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60" r:id="rId4"/>
    <p:sldId id="264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61" r:id="rId14"/>
    <p:sldId id="274" r:id="rId15"/>
    <p:sldId id="275" r:id="rId16"/>
    <p:sldId id="276" r:id="rId17"/>
    <p:sldId id="277" r:id="rId18"/>
    <p:sldId id="278" r:id="rId19"/>
    <p:sldId id="262" r:id="rId20"/>
    <p:sldId id="279" r:id="rId21"/>
    <p:sldId id="281" r:id="rId22"/>
    <p:sldId id="280" r:id="rId23"/>
    <p:sldId id="282" r:id="rId24"/>
    <p:sldId id="263" r:id="rId25"/>
    <p:sldId id="283" r:id="rId26"/>
    <p:sldId id="284" r:id="rId27"/>
    <p:sldId id="285" r:id="rId28"/>
    <p:sldId id="286" r:id="rId29"/>
    <p:sldId id="287" r:id="rId30"/>
    <p:sldId id="265" r:id="rId31"/>
    <p:sldId id="314" r:id="rId32"/>
  </p:sldIdLst>
  <p:sldSz cx="12192000" cy="6858000"/>
  <p:notesSz cx="6858000" cy="9144000"/>
  <p:embeddedFontLst>
    <p:embeddedFont>
      <p:font typeface="Microsoft YaHei Light" panose="020B0502040204020203" pitchFamily="34" charset="-122"/>
      <p:regular r:id="rId33"/>
    </p:embeddedFont>
    <p:embeddedFont>
      <p:font typeface="庞门正道粗书体6.0" panose="02010600030101010101" pitchFamily="2" charset="-122"/>
      <p:regular r:id="rId34"/>
    </p:embeddedFont>
    <p:embeddedFont>
      <p:font typeface="Microsoft YaHei" panose="020B0503020204020204" pitchFamily="34" charset="-122"/>
      <p:regular r:id="rId35"/>
      <p:bold r:id="rId36"/>
    </p:embeddedFont>
    <p:embeddedFont>
      <p:font typeface="Microsoft YaHei" panose="020B0503020204020204" pitchFamily="34" charset="-122"/>
      <p:regular r:id="rId35"/>
      <p:bold r:id="rId36"/>
    </p:embeddedFont>
    <p:embeddedFont>
      <p:font typeface="Arial Black" panose="020B0A04020102020204" pitchFamily="34" charset="0"/>
      <p:bold r:id="rId3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412" userDrawn="1">
          <p15:clr>
            <a:srgbClr val="A4A3A4"/>
          </p15:clr>
        </p15:guide>
        <p15:guide id="4" orient="horz" pos="595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7F2"/>
    <a:srgbClr val="843BEA"/>
    <a:srgbClr val="8B3FED"/>
    <a:srgbClr val="1325A1"/>
    <a:srgbClr val="1D3ABC"/>
    <a:srgbClr val="CA5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30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682" y="432"/>
      </p:cViewPr>
      <p:guideLst>
        <p:guide orient="horz" pos="2432"/>
        <p:guide pos="3840"/>
        <p:guide orient="horz" pos="1412"/>
        <p:guide orient="horz" pos="595"/>
        <p:guide orient="horz" pos="399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11976255-F9E0-1980-9426-61BCE4456053}"/>
              </a:ext>
            </a:extLst>
          </p:cNvPr>
          <p:cNvSpPr/>
          <p:nvPr/>
        </p:nvSpPr>
        <p:spPr>
          <a:xfrm rot="21280653">
            <a:off x="-193026" y="-555275"/>
            <a:ext cx="12580241" cy="5886166"/>
          </a:xfrm>
          <a:custGeom>
            <a:avLst/>
            <a:gdLst>
              <a:gd name="connsiteX0" fmla="*/ 440808 w 12580241"/>
              <a:gd name="connsiteY0" fmla="*/ 0 h 5886166"/>
              <a:gd name="connsiteX1" fmla="*/ 12580241 w 12580241"/>
              <a:gd name="connsiteY1" fmla="*/ 1130938 h 5886166"/>
              <a:gd name="connsiteX2" fmla="*/ 12226606 w 12580241"/>
              <a:gd name="connsiteY2" fmla="*/ 4926839 h 5886166"/>
              <a:gd name="connsiteX3" fmla="*/ 11848665 w 12580241"/>
              <a:gd name="connsiteY3" fmla="*/ 5068992 h 5886166"/>
              <a:gd name="connsiteX4" fmla="*/ 6348225 w 12580241"/>
              <a:gd name="connsiteY4" fmla="*/ 5886166 h 5886166"/>
              <a:gd name="connsiteX5" fmla="*/ 233712 w 12580241"/>
              <a:gd name="connsiteY5" fmla="*/ 4838023 h 5886166"/>
              <a:gd name="connsiteX6" fmla="*/ 0 w 12580241"/>
              <a:gd name="connsiteY6" fmla="*/ 4731605 h 588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80241" h="5886166">
                <a:moveTo>
                  <a:pt x="440808" y="0"/>
                </a:moveTo>
                <a:lnTo>
                  <a:pt x="12580241" y="1130938"/>
                </a:lnTo>
                <a:lnTo>
                  <a:pt x="12226606" y="4926839"/>
                </a:lnTo>
                <a:lnTo>
                  <a:pt x="11848665" y="5068992"/>
                </a:lnTo>
                <a:cubicBezTo>
                  <a:pt x="10353914" y="5579497"/>
                  <a:pt x="8437608" y="5886166"/>
                  <a:pt x="6348225" y="5886166"/>
                </a:cubicBezTo>
                <a:cubicBezTo>
                  <a:pt x="3960359" y="5886166"/>
                  <a:pt x="1798552" y="5485619"/>
                  <a:pt x="233712" y="4838023"/>
                </a:cubicBezTo>
                <a:lnTo>
                  <a:pt x="0" y="4731605"/>
                </a:lnTo>
                <a:close/>
              </a:path>
            </a:pathLst>
          </a:cu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BDBC3AD-8FB7-91D6-AA83-475207CD21C1}"/>
              </a:ext>
            </a:extLst>
          </p:cNvPr>
          <p:cNvSpPr/>
          <p:nvPr/>
        </p:nvSpPr>
        <p:spPr>
          <a:xfrm rot="21442193">
            <a:off x="-75297" y="-277857"/>
            <a:ext cx="12367051" cy="5182799"/>
          </a:xfrm>
          <a:custGeom>
            <a:avLst/>
            <a:gdLst>
              <a:gd name="connsiteX0" fmla="*/ 187895 w 12367051"/>
              <a:gd name="connsiteY0" fmla="*/ 0 h 5182799"/>
              <a:gd name="connsiteX1" fmla="*/ 12367051 w 12367051"/>
              <a:gd name="connsiteY1" fmla="*/ 559468 h 5182799"/>
              <a:gd name="connsiteX2" fmla="*/ 12200451 w 12367051"/>
              <a:gd name="connsiteY2" fmla="*/ 4186223 h 5182799"/>
              <a:gd name="connsiteX3" fmla="*/ 12030832 w 12367051"/>
              <a:gd name="connsiteY3" fmla="*/ 4253148 h 5182799"/>
              <a:gd name="connsiteX4" fmla="*/ 6216632 w 12367051"/>
              <a:gd name="connsiteY4" fmla="*/ 5182799 h 5182799"/>
              <a:gd name="connsiteX5" fmla="*/ 102119 w 12367051"/>
              <a:gd name="connsiteY5" fmla="*/ 4134657 h 5182799"/>
              <a:gd name="connsiteX6" fmla="*/ 0 w 12367051"/>
              <a:gd name="connsiteY6" fmla="*/ 4090330 h 518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67051" h="5182799">
                <a:moveTo>
                  <a:pt x="187895" y="0"/>
                </a:moveTo>
                <a:lnTo>
                  <a:pt x="12367051" y="559468"/>
                </a:lnTo>
                <a:lnTo>
                  <a:pt x="12200451" y="4186223"/>
                </a:lnTo>
                <a:lnTo>
                  <a:pt x="12030832" y="4253148"/>
                </a:lnTo>
                <a:cubicBezTo>
                  <a:pt x="10495195" y="4830756"/>
                  <a:pt x="8455256" y="5182799"/>
                  <a:pt x="6216632" y="5182799"/>
                </a:cubicBezTo>
                <a:cubicBezTo>
                  <a:pt x="3828766" y="5182799"/>
                  <a:pt x="1666959" y="4782253"/>
                  <a:pt x="102119" y="4134657"/>
                </a:cubicBezTo>
                <a:lnTo>
                  <a:pt x="0" y="4090330"/>
                </a:lnTo>
                <a:close/>
              </a:path>
            </a:pathLst>
          </a:custGeom>
          <a:gradFill flip="none" rotWithShape="1">
            <a:gsLst>
              <a:gs pos="13000">
                <a:schemeClr val="accent1"/>
              </a:gs>
              <a:gs pos="100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37F70FB2-7339-9EA9-D395-CE5B244D8E50}"/>
              </a:ext>
            </a:extLst>
          </p:cNvPr>
          <p:cNvSpPr/>
          <p:nvPr/>
        </p:nvSpPr>
        <p:spPr>
          <a:xfrm rot="21442193">
            <a:off x="39234" y="-300709"/>
            <a:ext cx="12257812" cy="5182799"/>
          </a:xfrm>
          <a:custGeom>
            <a:avLst/>
            <a:gdLst>
              <a:gd name="connsiteX0" fmla="*/ 187895 w 12367051"/>
              <a:gd name="connsiteY0" fmla="*/ 0 h 5182799"/>
              <a:gd name="connsiteX1" fmla="*/ 12367051 w 12367051"/>
              <a:gd name="connsiteY1" fmla="*/ 559468 h 5182799"/>
              <a:gd name="connsiteX2" fmla="*/ 12200451 w 12367051"/>
              <a:gd name="connsiteY2" fmla="*/ 4186223 h 5182799"/>
              <a:gd name="connsiteX3" fmla="*/ 12030832 w 12367051"/>
              <a:gd name="connsiteY3" fmla="*/ 4253148 h 5182799"/>
              <a:gd name="connsiteX4" fmla="*/ 6216632 w 12367051"/>
              <a:gd name="connsiteY4" fmla="*/ 5182799 h 5182799"/>
              <a:gd name="connsiteX5" fmla="*/ 102119 w 12367051"/>
              <a:gd name="connsiteY5" fmla="*/ 4134657 h 5182799"/>
              <a:gd name="connsiteX6" fmla="*/ 0 w 12367051"/>
              <a:gd name="connsiteY6" fmla="*/ 4090330 h 518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67051" h="5182799">
                <a:moveTo>
                  <a:pt x="187895" y="0"/>
                </a:moveTo>
                <a:lnTo>
                  <a:pt x="12367051" y="559468"/>
                </a:lnTo>
                <a:lnTo>
                  <a:pt x="12200451" y="4186223"/>
                </a:lnTo>
                <a:lnTo>
                  <a:pt x="12030832" y="4253148"/>
                </a:lnTo>
                <a:cubicBezTo>
                  <a:pt x="10495195" y="4830756"/>
                  <a:pt x="8455256" y="5182799"/>
                  <a:pt x="6216632" y="5182799"/>
                </a:cubicBezTo>
                <a:cubicBezTo>
                  <a:pt x="3828766" y="5182799"/>
                  <a:pt x="1666959" y="4782253"/>
                  <a:pt x="102119" y="4134657"/>
                </a:cubicBezTo>
                <a:lnTo>
                  <a:pt x="0" y="4090330"/>
                </a:lnTo>
                <a:close/>
              </a:path>
            </a:pathLst>
          </a:custGeom>
          <a:blipFill>
            <a:blip r:embed="rId2">
              <a:alphaModFix amt="15000"/>
            </a:blip>
            <a:srcRect/>
            <a:stretch>
              <a:fillRect l="-1534" t="-29875" r="-18613" b="-59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04C2EA91-05BB-8B89-5FC7-3574227941AD}"/>
              </a:ext>
            </a:extLst>
          </p:cNvPr>
          <p:cNvSpPr/>
          <p:nvPr/>
        </p:nvSpPr>
        <p:spPr>
          <a:xfrm>
            <a:off x="7189440" y="3952746"/>
            <a:ext cx="5002561" cy="1390434"/>
          </a:xfrm>
          <a:custGeom>
            <a:avLst/>
            <a:gdLst>
              <a:gd name="connsiteX0" fmla="*/ 5002561 w 5002561"/>
              <a:gd name="connsiteY0" fmla="*/ 0 h 1390434"/>
              <a:gd name="connsiteX1" fmla="*/ 5002561 w 5002561"/>
              <a:gd name="connsiteY1" fmla="*/ 403982 h 1390434"/>
              <a:gd name="connsiteX2" fmla="*/ 4998487 w 5002561"/>
              <a:gd name="connsiteY2" fmla="*/ 405766 h 1390434"/>
              <a:gd name="connsiteX3" fmla="*/ 293232 w 5002561"/>
              <a:gd name="connsiteY3" fmla="*/ 1375014 h 1390434"/>
              <a:gd name="connsiteX4" fmla="*/ 0 w 5002561"/>
              <a:gd name="connsiteY4" fmla="*/ 1390434 h 1390434"/>
              <a:gd name="connsiteX5" fmla="*/ 188786 w 5002561"/>
              <a:gd name="connsiteY5" fmla="*/ 1366732 h 1390434"/>
              <a:gd name="connsiteX6" fmla="*/ 4787193 w 5002561"/>
              <a:gd name="connsiteY6" fmla="*/ 105944 h 1390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2561" h="1390434">
                <a:moveTo>
                  <a:pt x="5002561" y="0"/>
                </a:moveTo>
                <a:lnTo>
                  <a:pt x="5002561" y="403982"/>
                </a:lnTo>
                <a:lnTo>
                  <a:pt x="4998487" y="405766"/>
                </a:lnTo>
                <a:cubicBezTo>
                  <a:pt x="3739239" y="911591"/>
                  <a:pt x="2109173" y="1260185"/>
                  <a:pt x="293232" y="1375014"/>
                </a:cubicBezTo>
                <a:lnTo>
                  <a:pt x="0" y="1390434"/>
                </a:lnTo>
                <a:lnTo>
                  <a:pt x="188786" y="1366732"/>
                </a:lnTo>
                <a:cubicBezTo>
                  <a:pt x="1954541" y="1126101"/>
                  <a:pt x="3540446" y="677798"/>
                  <a:pt x="4787193" y="10594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4000C079-FB13-CE00-4493-AAB7DC55133E}"/>
              </a:ext>
            </a:extLst>
          </p:cNvPr>
          <p:cNvSpPr/>
          <p:nvPr/>
        </p:nvSpPr>
        <p:spPr>
          <a:xfrm flipH="1">
            <a:off x="1" y="3552067"/>
            <a:ext cx="4689923" cy="1242878"/>
          </a:xfrm>
          <a:custGeom>
            <a:avLst/>
            <a:gdLst>
              <a:gd name="connsiteX0" fmla="*/ 4689923 w 4689923"/>
              <a:gd name="connsiteY0" fmla="*/ 0 h 1242878"/>
              <a:gd name="connsiteX1" fmla="*/ 4232572 w 4689923"/>
              <a:gd name="connsiteY1" fmla="*/ 195658 h 1242878"/>
              <a:gd name="connsiteX2" fmla="*/ 188786 w 4689923"/>
              <a:gd name="connsiteY2" fmla="*/ 1219176 h 1242878"/>
              <a:gd name="connsiteX3" fmla="*/ 0 w 4689923"/>
              <a:gd name="connsiteY3" fmla="*/ 1242878 h 1242878"/>
              <a:gd name="connsiteX4" fmla="*/ 293232 w 4689923"/>
              <a:gd name="connsiteY4" fmla="*/ 1227458 h 1242878"/>
              <a:gd name="connsiteX5" fmla="*/ 4436645 w 4689923"/>
              <a:gd name="connsiteY5" fmla="*/ 465142 h 1242878"/>
              <a:gd name="connsiteX6" fmla="*/ 4689923 w 4689923"/>
              <a:gd name="connsiteY6" fmla="*/ 371857 h 1242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9923" h="1242878">
                <a:moveTo>
                  <a:pt x="4689923" y="0"/>
                </a:moveTo>
                <a:lnTo>
                  <a:pt x="4232572" y="195658"/>
                </a:lnTo>
                <a:cubicBezTo>
                  <a:pt x="3083659" y="654090"/>
                  <a:pt x="1702290" y="1012921"/>
                  <a:pt x="188786" y="1219176"/>
                </a:cubicBezTo>
                <a:lnTo>
                  <a:pt x="0" y="1242878"/>
                </a:lnTo>
                <a:lnTo>
                  <a:pt x="293232" y="1227458"/>
                </a:lnTo>
                <a:cubicBezTo>
                  <a:pt x="1849753" y="1129033"/>
                  <a:pt x="3269712" y="858862"/>
                  <a:pt x="4436645" y="465142"/>
                </a:cubicBezTo>
                <a:lnTo>
                  <a:pt x="4689923" y="371857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9BF5676-0DEB-84FF-B8B9-C4A2F7A037A2}"/>
              </a:ext>
            </a:extLst>
          </p:cNvPr>
          <p:cNvSpPr/>
          <p:nvPr/>
        </p:nvSpPr>
        <p:spPr>
          <a:xfrm rot="21442193">
            <a:off x="-103548" y="-277856"/>
            <a:ext cx="12367051" cy="5182799"/>
          </a:xfrm>
          <a:custGeom>
            <a:avLst/>
            <a:gdLst>
              <a:gd name="connsiteX0" fmla="*/ 187895 w 12367051"/>
              <a:gd name="connsiteY0" fmla="*/ 0 h 5182799"/>
              <a:gd name="connsiteX1" fmla="*/ 12367051 w 12367051"/>
              <a:gd name="connsiteY1" fmla="*/ 559468 h 5182799"/>
              <a:gd name="connsiteX2" fmla="*/ 12200451 w 12367051"/>
              <a:gd name="connsiteY2" fmla="*/ 4186223 h 5182799"/>
              <a:gd name="connsiteX3" fmla="*/ 12030832 w 12367051"/>
              <a:gd name="connsiteY3" fmla="*/ 4253148 h 5182799"/>
              <a:gd name="connsiteX4" fmla="*/ 6216632 w 12367051"/>
              <a:gd name="connsiteY4" fmla="*/ 5182799 h 5182799"/>
              <a:gd name="connsiteX5" fmla="*/ 102119 w 12367051"/>
              <a:gd name="connsiteY5" fmla="*/ 4134657 h 5182799"/>
              <a:gd name="connsiteX6" fmla="*/ 0 w 12367051"/>
              <a:gd name="connsiteY6" fmla="*/ 4090330 h 518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67051" h="5182799">
                <a:moveTo>
                  <a:pt x="187895" y="0"/>
                </a:moveTo>
                <a:lnTo>
                  <a:pt x="12367051" y="559468"/>
                </a:lnTo>
                <a:lnTo>
                  <a:pt x="12200451" y="4186223"/>
                </a:lnTo>
                <a:lnTo>
                  <a:pt x="12030832" y="4253148"/>
                </a:lnTo>
                <a:cubicBezTo>
                  <a:pt x="10495195" y="4830756"/>
                  <a:pt x="8455256" y="5182799"/>
                  <a:pt x="6216632" y="5182799"/>
                </a:cubicBezTo>
                <a:cubicBezTo>
                  <a:pt x="3828766" y="5182799"/>
                  <a:pt x="1666959" y="4782253"/>
                  <a:pt x="102119" y="4134657"/>
                </a:cubicBezTo>
                <a:lnTo>
                  <a:pt x="0" y="4090330"/>
                </a:lnTo>
                <a:close/>
              </a:path>
            </a:pathLst>
          </a:custGeom>
          <a:gradFill flip="none" rotWithShape="1">
            <a:gsLst>
              <a:gs pos="69000">
                <a:schemeClr val="accent1">
                  <a:alpha val="0"/>
                </a:schemeClr>
              </a:gs>
              <a:gs pos="100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44862618-E28E-50F9-31F8-83DAB7171641}"/>
              </a:ext>
            </a:extLst>
          </p:cNvPr>
          <p:cNvSpPr/>
          <p:nvPr/>
        </p:nvSpPr>
        <p:spPr>
          <a:xfrm rot="21442193">
            <a:off x="-93388" y="-232136"/>
            <a:ext cx="12367051" cy="5182799"/>
          </a:xfrm>
          <a:custGeom>
            <a:avLst/>
            <a:gdLst>
              <a:gd name="connsiteX0" fmla="*/ 187895 w 12367051"/>
              <a:gd name="connsiteY0" fmla="*/ 0 h 5182799"/>
              <a:gd name="connsiteX1" fmla="*/ 12367051 w 12367051"/>
              <a:gd name="connsiteY1" fmla="*/ 559468 h 5182799"/>
              <a:gd name="connsiteX2" fmla="*/ 12200451 w 12367051"/>
              <a:gd name="connsiteY2" fmla="*/ 4186223 h 5182799"/>
              <a:gd name="connsiteX3" fmla="*/ 12030832 w 12367051"/>
              <a:gd name="connsiteY3" fmla="*/ 4253148 h 5182799"/>
              <a:gd name="connsiteX4" fmla="*/ 6216632 w 12367051"/>
              <a:gd name="connsiteY4" fmla="*/ 5182799 h 5182799"/>
              <a:gd name="connsiteX5" fmla="*/ 102119 w 12367051"/>
              <a:gd name="connsiteY5" fmla="*/ 4134657 h 5182799"/>
              <a:gd name="connsiteX6" fmla="*/ 0 w 12367051"/>
              <a:gd name="connsiteY6" fmla="*/ 4090330 h 518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67051" h="5182799">
                <a:moveTo>
                  <a:pt x="187895" y="0"/>
                </a:moveTo>
                <a:lnTo>
                  <a:pt x="12367051" y="559468"/>
                </a:lnTo>
                <a:lnTo>
                  <a:pt x="12200451" y="4186223"/>
                </a:lnTo>
                <a:lnTo>
                  <a:pt x="12030832" y="4253148"/>
                </a:lnTo>
                <a:cubicBezTo>
                  <a:pt x="10495195" y="4830756"/>
                  <a:pt x="8455256" y="5182799"/>
                  <a:pt x="6216632" y="5182799"/>
                </a:cubicBezTo>
                <a:cubicBezTo>
                  <a:pt x="3828766" y="5182799"/>
                  <a:pt x="1666959" y="4782253"/>
                  <a:pt x="102119" y="4134657"/>
                </a:cubicBezTo>
                <a:lnTo>
                  <a:pt x="0" y="4090330"/>
                </a:lnTo>
                <a:close/>
              </a:path>
            </a:pathLst>
          </a:custGeom>
          <a:gradFill flip="none" rotWithShape="1">
            <a:gsLst>
              <a:gs pos="15000">
                <a:schemeClr val="accent1"/>
              </a:gs>
              <a:gs pos="66000">
                <a:schemeClr val="accent2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59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A3366040-E41F-F9E6-A5E6-51BDA09A53B7}"/>
              </a:ext>
            </a:extLst>
          </p:cNvPr>
          <p:cNvSpPr/>
          <p:nvPr userDrawn="1"/>
        </p:nvSpPr>
        <p:spPr>
          <a:xfrm>
            <a:off x="0" y="0"/>
            <a:ext cx="3048000" cy="6857976"/>
          </a:xfrm>
          <a:custGeom>
            <a:avLst/>
            <a:gdLst>
              <a:gd name="connsiteX0" fmla="*/ 0 w 3048000"/>
              <a:gd name="connsiteY0" fmla="*/ 0 h 6857976"/>
              <a:gd name="connsiteX1" fmla="*/ 3048000 w 3048000"/>
              <a:gd name="connsiteY1" fmla="*/ 0 h 6857976"/>
              <a:gd name="connsiteX2" fmla="*/ 3048000 w 3048000"/>
              <a:gd name="connsiteY2" fmla="*/ 6857976 h 6857976"/>
              <a:gd name="connsiteX3" fmla="*/ 0 w 3048000"/>
              <a:gd name="connsiteY3" fmla="*/ 6857976 h 685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7976">
                <a:moveTo>
                  <a:pt x="0" y="0"/>
                </a:moveTo>
                <a:lnTo>
                  <a:pt x="3048000" y="0"/>
                </a:lnTo>
                <a:lnTo>
                  <a:pt x="3048000" y="6857976"/>
                </a:lnTo>
                <a:lnTo>
                  <a:pt x="0" y="6857976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14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8203ABEA-8E84-81AF-A56D-51FC28ABA298}"/>
              </a:ext>
            </a:extLst>
          </p:cNvPr>
          <p:cNvSpPr/>
          <p:nvPr userDrawn="1"/>
        </p:nvSpPr>
        <p:spPr>
          <a:xfrm>
            <a:off x="4245" y="8418"/>
            <a:ext cx="3048000" cy="6857976"/>
          </a:xfrm>
          <a:custGeom>
            <a:avLst/>
            <a:gdLst>
              <a:gd name="connsiteX0" fmla="*/ 0 w 3048000"/>
              <a:gd name="connsiteY0" fmla="*/ 0 h 6857976"/>
              <a:gd name="connsiteX1" fmla="*/ 3048000 w 3048000"/>
              <a:gd name="connsiteY1" fmla="*/ 0 h 6857976"/>
              <a:gd name="connsiteX2" fmla="*/ 3048000 w 3048000"/>
              <a:gd name="connsiteY2" fmla="*/ 6857976 h 6857976"/>
              <a:gd name="connsiteX3" fmla="*/ 0 w 3048000"/>
              <a:gd name="connsiteY3" fmla="*/ 6857976 h 685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7976">
                <a:moveTo>
                  <a:pt x="0" y="0"/>
                </a:moveTo>
                <a:lnTo>
                  <a:pt x="3048000" y="0"/>
                </a:lnTo>
                <a:lnTo>
                  <a:pt x="3048000" y="6857976"/>
                </a:lnTo>
                <a:lnTo>
                  <a:pt x="0" y="6857976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13000">
                <a:schemeClr val="accent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46F7092-8B3D-484E-6353-BDB1C71C7870}"/>
              </a:ext>
            </a:extLst>
          </p:cNvPr>
          <p:cNvSpPr/>
          <p:nvPr userDrawn="1"/>
        </p:nvSpPr>
        <p:spPr>
          <a:xfrm>
            <a:off x="3048000" y="-8418"/>
            <a:ext cx="3048000" cy="68664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15CD1F9-7EDA-624E-2393-68F6F94D2EB3}"/>
              </a:ext>
            </a:extLst>
          </p:cNvPr>
          <p:cNvSpPr/>
          <p:nvPr userDrawn="1"/>
        </p:nvSpPr>
        <p:spPr>
          <a:xfrm>
            <a:off x="6096000" y="-8418"/>
            <a:ext cx="3048000" cy="68664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31CD7F1-1DF8-A175-FB53-8C2EDEEFB65D}"/>
              </a:ext>
            </a:extLst>
          </p:cNvPr>
          <p:cNvSpPr/>
          <p:nvPr userDrawn="1"/>
        </p:nvSpPr>
        <p:spPr>
          <a:xfrm>
            <a:off x="9144000" y="-8418"/>
            <a:ext cx="3048000" cy="68664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406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gradFill>
          <a:gsLst>
            <a:gs pos="100000">
              <a:schemeClr val="accent2"/>
            </a:gs>
            <a:gs pos="13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029B2E9-66C8-6C48-E7A1-D2CB8C0B7664}"/>
              </a:ext>
            </a:extLst>
          </p:cNvPr>
          <p:cNvSpPr/>
          <p:nvPr userDrawn="1"/>
        </p:nvSpPr>
        <p:spPr>
          <a:xfrm>
            <a:off x="2001738" y="1790437"/>
            <a:ext cx="3684022" cy="929115"/>
          </a:xfrm>
          <a:prstGeom prst="rect">
            <a:avLst/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6CA7060-D176-ACCC-FDDC-8648C2BE0AF5}"/>
              </a:ext>
            </a:extLst>
          </p:cNvPr>
          <p:cNvSpPr txBox="1"/>
          <p:nvPr/>
        </p:nvSpPr>
        <p:spPr>
          <a:xfrm>
            <a:off x="5019388" y="-433596"/>
            <a:ext cx="3684022" cy="772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9600" b="0" i="1" u="none" strike="noStrike" kern="1200" cap="none" spc="-300" normalizeH="0" baseline="0" noProof="0" dirty="0">
                <a:ln>
                  <a:noFill/>
                </a:ln>
                <a:blipFill dpi="0" rotWithShape="1">
                  <a:blip r:embed="rId2"/>
                  <a:srcRect/>
                  <a:stretch>
                    <a:fillRect l="-25125" r="-25125"/>
                  </a:stretch>
                </a:blip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  <a:endParaRPr kumimoji="0" lang="zh-CN" altLang="en-US" sz="49600" b="0" i="1" u="none" strike="noStrike" kern="1200" cap="none" spc="-300" normalizeH="0" baseline="0" noProof="0" dirty="0">
              <a:ln>
                <a:noFill/>
              </a:ln>
              <a:blipFill dpi="0" rotWithShape="1">
                <a:blip r:embed="rId2"/>
                <a:srcRect/>
                <a:stretch>
                  <a:fillRect l="-25125" r="-25125"/>
                </a:stretch>
              </a:blip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6EA6CCB3-0992-AD16-4ECA-39D2193A1E06}"/>
              </a:ext>
            </a:extLst>
          </p:cNvPr>
          <p:cNvSpPr/>
          <p:nvPr userDrawn="1"/>
        </p:nvSpPr>
        <p:spPr>
          <a:xfrm>
            <a:off x="9332" y="3541776"/>
            <a:ext cx="7612759" cy="1306449"/>
          </a:xfrm>
          <a:custGeom>
            <a:avLst/>
            <a:gdLst>
              <a:gd name="connsiteX0" fmla="*/ 6565390 w 7612759"/>
              <a:gd name="connsiteY0" fmla="*/ 0 h 1306449"/>
              <a:gd name="connsiteX1" fmla="*/ 7612759 w 7612759"/>
              <a:gd name="connsiteY1" fmla="*/ 1216914 h 1306449"/>
              <a:gd name="connsiteX2" fmla="*/ 7568182 w 7612759"/>
              <a:gd name="connsiteY2" fmla="*/ 1306449 h 1306449"/>
              <a:gd name="connsiteX3" fmla="*/ 0 w 7612759"/>
              <a:gd name="connsiteY3" fmla="*/ 1306449 h 1306449"/>
              <a:gd name="connsiteX4" fmla="*/ 0 w 7612759"/>
              <a:gd name="connsiteY4" fmla="*/ 1109470 h 1306449"/>
              <a:gd name="connsiteX5" fmla="*/ 304798 w 7612759"/>
              <a:gd name="connsiteY5" fmla="*/ 560832 h 1306449"/>
              <a:gd name="connsiteX6" fmla="*/ 335278 w 7612759"/>
              <a:gd name="connsiteY6" fmla="*/ 469392 h 1306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12759" h="1306449">
                <a:moveTo>
                  <a:pt x="6565390" y="0"/>
                </a:moveTo>
                <a:lnTo>
                  <a:pt x="7612759" y="1216914"/>
                </a:lnTo>
                <a:cubicBezTo>
                  <a:pt x="7606155" y="1250569"/>
                  <a:pt x="7582406" y="1276604"/>
                  <a:pt x="7568182" y="1306449"/>
                </a:cubicBezTo>
                <a:lnTo>
                  <a:pt x="0" y="1306449"/>
                </a:lnTo>
                <a:lnTo>
                  <a:pt x="0" y="1109470"/>
                </a:lnTo>
                <a:lnTo>
                  <a:pt x="304798" y="560832"/>
                </a:lnTo>
                <a:lnTo>
                  <a:pt x="335278" y="46939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100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A0F3A97E-1B57-51B0-4733-48A9CE873004}"/>
              </a:ext>
            </a:extLst>
          </p:cNvPr>
          <p:cNvSpPr/>
          <p:nvPr userDrawn="1"/>
        </p:nvSpPr>
        <p:spPr>
          <a:xfrm>
            <a:off x="0" y="2260463"/>
            <a:ext cx="8143195" cy="2501665"/>
          </a:xfrm>
          <a:custGeom>
            <a:avLst/>
            <a:gdLst>
              <a:gd name="connsiteX0" fmla="*/ 0 w 8143195"/>
              <a:gd name="connsiteY0" fmla="*/ 0 h 2501665"/>
              <a:gd name="connsiteX1" fmla="*/ 1069910 w 8143195"/>
              <a:gd name="connsiteY1" fmla="*/ 0 h 2501665"/>
              <a:gd name="connsiteX2" fmla="*/ 4461708 w 8143195"/>
              <a:gd name="connsiteY2" fmla="*/ 0 h 2501665"/>
              <a:gd name="connsiteX3" fmla="*/ 4960087 w 8143195"/>
              <a:gd name="connsiteY3" fmla="*/ 0 h 2501665"/>
              <a:gd name="connsiteX4" fmla="*/ 5537169 w 8143195"/>
              <a:gd name="connsiteY4" fmla="*/ 0 h 2501665"/>
              <a:gd name="connsiteX5" fmla="*/ 5551294 w 8143195"/>
              <a:gd name="connsiteY5" fmla="*/ 0 h 2501665"/>
              <a:gd name="connsiteX6" fmla="*/ 6049673 w 8143195"/>
              <a:gd name="connsiteY6" fmla="*/ 0 h 2501665"/>
              <a:gd name="connsiteX7" fmla="*/ 6118934 w 8143195"/>
              <a:gd name="connsiteY7" fmla="*/ 0 h 2501665"/>
              <a:gd name="connsiteX8" fmla="*/ 6626755 w 8143195"/>
              <a:gd name="connsiteY8" fmla="*/ 0 h 2501665"/>
              <a:gd name="connsiteX9" fmla="*/ 7029569 w 8143195"/>
              <a:gd name="connsiteY9" fmla="*/ 0 h 2501665"/>
              <a:gd name="connsiteX10" fmla="*/ 7208520 w 8143195"/>
              <a:gd name="connsiteY10" fmla="*/ 0 h 2501665"/>
              <a:gd name="connsiteX11" fmla="*/ 8119155 w 8143195"/>
              <a:gd name="connsiteY11" fmla="*/ 0 h 2501665"/>
              <a:gd name="connsiteX12" fmla="*/ 8131571 w 8143195"/>
              <a:gd name="connsiteY12" fmla="*/ 85699 h 2501665"/>
              <a:gd name="connsiteX13" fmla="*/ 8143195 w 8143195"/>
              <a:gd name="connsiteY13" fmla="*/ 311655 h 2501665"/>
              <a:gd name="connsiteX14" fmla="*/ 7951055 w 8143195"/>
              <a:gd name="connsiteY14" fmla="*/ 1610518 h 2501665"/>
              <a:gd name="connsiteX15" fmla="*/ 7637028 w 8143195"/>
              <a:gd name="connsiteY15" fmla="*/ 2454371 h 2501665"/>
              <a:gd name="connsiteX16" fmla="*/ 7608367 w 8143195"/>
              <a:gd name="connsiteY16" fmla="*/ 2501665 h 2501665"/>
              <a:gd name="connsiteX17" fmla="*/ 6518781 w 8143195"/>
              <a:gd name="connsiteY17" fmla="*/ 2501665 h 2501665"/>
              <a:gd name="connsiteX18" fmla="*/ 1069910 w 8143195"/>
              <a:gd name="connsiteY18" fmla="*/ 2501665 h 2501665"/>
              <a:gd name="connsiteX19" fmla="*/ 0 w 8143195"/>
              <a:gd name="connsiteY19" fmla="*/ 2501665 h 250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43195" h="2501665">
                <a:moveTo>
                  <a:pt x="0" y="0"/>
                </a:moveTo>
                <a:lnTo>
                  <a:pt x="1069910" y="0"/>
                </a:lnTo>
                <a:lnTo>
                  <a:pt x="4461708" y="0"/>
                </a:lnTo>
                <a:lnTo>
                  <a:pt x="4960087" y="0"/>
                </a:lnTo>
                <a:lnTo>
                  <a:pt x="5537169" y="0"/>
                </a:lnTo>
                <a:lnTo>
                  <a:pt x="5551294" y="0"/>
                </a:lnTo>
                <a:lnTo>
                  <a:pt x="6049673" y="0"/>
                </a:lnTo>
                <a:lnTo>
                  <a:pt x="6118934" y="0"/>
                </a:lnTo>
                <a:lnTo>
                  <a:pt x="6626755" y="0"/>
                </a:lnTo>
                <a:lnTo>
                  <a:pt x="7029569" y="0"/>
                </a:lnTo>
                <a:lnTo>
                  <a:pt x="7208520" y="0"/>
                </a:lnTo>
                <a:lnTo>
                  <a:pt x="8119155" y="0"/>
                </a:lnTo>
                <a:lnTo>
                  <a:pt x="8131571" y="85699"/>
                </a:lnTo>
                <a:cubicBezTo>
                  <a:pt x="8139320" y="155382"/>
                  <a:pt x="8143195" y="230700"/>
                  <a:pt x="8143195" y="311655"/>
                </a:cubicBezTo>
                <a:cubicBezTo>
                  <a:pt x="8143195" y="647771"/>
                  <a:pt x="8079149" y="1080726"/>
                  <a:pt x="7951055" y="1610518"/>
                </a:cubicBezTo>
                <a:cubicBezTo>
                  <a:pt x="7870997" y="1941639"/>
                  <a:pt x="7766321" y="2222923"/>
                  <a:pt x="7637028" y="2454371"/>
                </a:cubicBezTo>
                <a:lnTo>
                  <a:pt x="7608367" y="2501665"/>
                </a:lnTo>
                <a:lnTo>
                  <a:pt x="6518781" y="2501665"/>
                </a:lnTo>
                <a:lnTo>
                  <a:pt x="1069910" y="2501665"/>
                </a:lnTo>
                <a:lnTo>
                  <a:pt x="0" y="2501665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</a:schemeClr>
              </a:gs>
              <a:gs pos="4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100000">
                    <a:schemeClr val="accent2"/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39534A5-0404-BF11-833F-EB5E7EC60C77}"/>
              </a:ext>
            </a:extLst>
          </p:cNvPr>
          <p:cNvSpPr txBox="1"/>
          <p:nvPr userDrawn="1"/>
        </p:nvSpPr>
        <p:spPr>
          <a:xfrm>
            <a:off x="270909" y="2066452"/>
            <a:ext cx="7601376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9900" dirty="0">
                <a:solidFill>
                  <a:schemeClr val="tx1">
                    <a:alpha val="4000"/>
                  </a:schemeClr>
                </a:solidFill>
                <a:latin typeface="+mj-lt"/>
              </a:rPr>
              <a:t>PART</a:t>
            </a:r>
            <a:endParaRPr lang="zh-CN" altLang="en-US" sz="19900" dirty="0">
              <a:solidFill>
                <a:schemeClr val="tx1">
                  <a:alpha val="4000"/>
                </a:schemeClr>
              </a:solidFill>
              <a:latin typeface="+mj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87472F6-0678-1810-83F5-37063F37609D}"/>
              </a:ext>
            </a:extLst>
          </p:cNvPr>
          <p:cNvSpPr/>
          <p:nvPr userDrawn="1"/>
        </p:nvSpPr>
        <p:spPr>
          <a:xfrm>
            <a:off x="0" y="0"/>
            <a:ext cx="2979734" cy="555698"/>
          </a:xfrm>
          <a:prstGeom prst="rect">
            <a:avLst/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08F3AE7-513F-5FC3-1685-46DD27B82448}"/>
              </a:ext>
            </a:extLst>
          </p:cNvPr>
          <p:cNvSpPr/>
          <p:nvPr userDrawn="1"/>
        </p:nvSpPr>
        <p:spPr>
          <a:xfrm>
            <a:off x="-104605" y="1280160"/>
            <a:ext cx="3684022" cy="929115"/>
          </a:xfrm>
          <a:prstGeom prst="rect">
            <a:avLst/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6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7D01AAF-7BFB-ED80-B0A4-73EBB3F1D04B}"/>
              </a:ext>
            </a:extLst>
          </p:cNvPr>
          <p:cNvSpPr/>
          <p:nvPr userDrawn="1"/>
        </p:nvSpPr>
        <p:spPr>
          <a:xfrm>
            <a:off x="5342928" y="90015"/>
            <a:ext cx="3684022" cy="929115"/>
          </a:xfrm>
          <a:prstGeom prst="rect">
            <a:avLst/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3">
                  <a:alpha val="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CDDFDC2-89C8-E9DA-51C7-94CE98516643}"/>
              </a:ext>
            </a:extLst>
          </p:cNvPr>
          <p:cNvSpPr/>
          <p:nvPr userDrawn="1"/>
        </p:nvSpPr>
        <p:spPr>
          <a:xfrm>
            <a:off x="1137723" y="5122214"/>
            <a:ext cx="4519999" cy="56152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3">
                  <a:alpha val="29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1A74797-9C5F-EFF3-B874-2309D89CDABA}"/>
              </a:ext>
            </a:extLst>
          </p:cNvPr>
          <p:cNvSpPr/>
          <p:nvPr userDrawn="1"/>
        </p:nvSpPr>
        <p:spPr>
          <a:xfrm>
            <a:off x="-104605" y="6489438"/>
            <a:ext cx="4519999" cy="368562"/>
          </a:xfrm>
          <a:prstGeom prst="rect">
            <a:avLst/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3">
                  <a:alpha val="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04FE43F-EAB3-D7F3-B65D-F2BC7595C0BE}"/>
              </a:ext>
            </a:extLst>
          </p:cNvPr>
          <p:cNvSpPr/>
          <p:nvPr userDrawn="1"/>
        </p:nvSpPr>
        <p:spPr>
          <a:xfrm>
            <a:off x="9331" y="5096709"/>
            <a:ext cx="2588261" cy="1291345"/>
          </a:xfrm>
          <a:prstGeom prst="rect">
            <a:avLst/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6000">
                <a:schemeClr val="accent1">
                  <a:alpha val="4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57495FC-3046-64FD-6442-2FBBB54E1B3A}"/>
              </a:ext>
            </a:extLst>
          </p:cNvPr>
          <p:cNvSpPr/>
          <p:nvPr userDrawn="1"/>
        </p:nvSpPr>
        <p:spPr>
          <a:xfrm>
            <a:off x="2573383" y="1186398"/>
            <a:ext cx="3684022" cy="369777"/>
          </a:xfrm>
          <a:prstGeom prst="rect">
            <a:avLst/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3">
                  <a:alpha val="29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682FB6B-E7E1-933E-F78B-B0B43BC46971}"/>
              </a:ext>
            </a:extLst>
          </p:cNvPr>
          <p:cNvSpPr/>
          <p:nvPr userDrawn="1"/>
        </p:nvSpPr>
        <p:spPr>
          <a:xfrm>
            <a:off x="5493607" y="3164200"/>
            <a:ext cx="764282" cy="764280"/>
          </a:xfrm>
          <a:prstGeom prst="ellipse">
            <a:avLst/>
          </a:prstGeom>
          <a:gradFill flip="none" rotWithShape="1">
            <a:gsLst>
              <a:gs pos="100000">
                <a:schemeClr val="accent3"/>
              </a:gs>
              <a:gs pos="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89A976B5-BF87-13EF-7CB8-AA1F1AB83A09}"/>
              </a:ext>
            </a:extLst>
          </p:cNvPr>
          <p:cNvSpPr/>
          <p:nvPr userDrawn="1"/>
        </p:nvSpPr>
        <p:spPr>
          <a:xfrm>
            <a:off x="5827564" y="3429000"/>
            <a:ext cx="131490" cy="237968"/>
          </a:xfrm>
          <a:custGeom>
            <a:avLst/>
            <a:gdLst>
              <a:gd name="connsiteX0" fmla="*/ 0 w 203200"/>
              <a:gd name="connsiteY0" fmla="*/ 0 h 345440"/>
              <a:gd name="connsiteX1" fmla="*/ 203200 w 203200"/>
              <a:gd name="connsiteY1" fmla="*/ 203200 h 345440"/>
              <a:gd name="connsiteX2" fmla="*/ 60960 w 203200"/>
              <a:gd name="connsiteY2" fmla="*/ 345440 h 345440"/>
              <a:gd name="connsiteX0" fmla="*/ 74295 w 277495"/>
              <a:gd name="connsiteY0" fmla="*/ 0 h 469265"/>
              <a:gd name="connsiteX1" fmla="*/ 277495 w 277495"/>
              <a:gd name="connsiteY1" fmla="*/ 203200 h 469265"/>
              <a:gd name="connsiteX2" fmla="*/ 0 w 277495"/>
              <a:gd name="connsiteY2" fmla="*/ 469265 h 469265"/>
              <a:gd name="connsiteX0" fmla="*/ 26670 w 229870"/>
              <a:gd name="connsiteY0" fmla="*/ 0 h 417830"/>
              <a:gd name="connsiteX1" fmla="*/ 229870 w 229870"/>
              <a:gd name="connsiteY1" fmla="*/ 203200 h 417830"/>
              <a:gd name="connsiteX2" fmla="*/ 0 w 229870"/>
              <a:gd name="connsiteY2" fmla="*/ 417830 h 417830"/>
              <a:gd name="connsiteX0" fmla="*/ 17145 w 220345"/>
              <a:gd name="connsiteY0" fmla="*/ 0 h 398780"/>
              <a:gd name="connsiteX1" fmla="*/ 220345 w 220345"/>
              <a:gd name="connsiteY1" fmla="*/ 203200 h 398780"/>
              <a:gd name="connsiteX2" fmla="*/ 0 w 220345"/>
              <a:gd name="connsiteY2" fmla="*/ 398780 h 398780"/>
              <a:gd name="connsiteX0" fmla="*/ 17145 w 220345"/>
              <a:gd name="connsiteY0" fmla="*/ 0 h 398780"/>
              <a:gd name="connsiteX1" fmla="*/ 220345 w 220345"/>
              <a:gd name="connsiteY1" fmla="*/ 212778 h 398780"/>
              <a:gd name="connsiteX2" fmla="*/ 0 w 220345"/>
              <a:gd name="connsiteY2" fmla="*/ 398780 h 39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345" h="398780">
                <a:moveTo>
                  <a:pt x="17145" y="0"/>
                </a:moveTo>
                <a:lnTo>
                  <a:pt x="220345" y="212778"/>
                </a:lnTo>
                <a:cubicBezTo>
                  <a:pt x="172932" y="260191"/>
                  <a:pt x="47413" y="351367"/>
                  <a:pt x="0" y="398780"/>
                </a:cubicBez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786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gradFill>
          <a:gsLst>
            <a:gs pos="43000">
              <a:schemeClr val="bg1">
                <a:alpha val="0"/>
              </a:schemeClr>
            </a:gs>
            <a:gs pos="91000">
              <a:srgbClr val="7C39E5">
                <a:alpha val="6000"/>
              </a:srgbClr>
            </a:gs>
            <a:gs pos="74000">
              <a:srgbClr val="AB80EE">
                <a:alpha val="0"/>
              </a:srgbClr>
            </a:gs>
            <a:gs pos="2000">
              <a:schemeClr val="accent2">
                <a:alpha val="8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10B13701-29A9-EC9A-EEE0-9105F0E545CF}"/>
              </a:ext>
            </a:extLst>
          </p:cNvPr>
          <p:cNvGrpSpPr/>
          <p:nvPr userDrawn="1"/>
        </p:nvGrpSpPr>
        <p:grpSpPr>
          <a:xfrm>
            <a:off x="10426906" y="-83567"/>
            <a:ext cx="2114512" cy="2338062"/>
            <a:chOff x="10426906" y="-83567"/>
            <a:chExt cx="2114512" cy="2338062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EE0E6798-08A0-1CAC-F267-87DE0BB7F760}"/>
                </a:ext>
              </a:extLst>
            </p:cNvPr>
            <p:cNvSpPr/>
            <p:nvPr/>
          </p:nvSpPr>
          <p:spPr>
            <a:xfrm rot="17798914" flipV="1">
              <a:off x="11077853" y="771796"/>
              <a:ext cx="1133241" cy="1793889"/>
            </a:xfrm>
            <a:custGeom>
              <a:avLst/>
              <a:gdLst>
                <a:gd name="connsiteX0" fmla="*/ 1133241 w 1133241"/>
                <a:gd name="connsiteY0" fmla="*/ 1793889 h 1793889"/>
                <a:gd name="connsiteX1" fmla="*/ 1110020 w 1133241"/>
                <a:gd name="connsiteY1" fmla="*/ 1716966 h 1793889"/>
                <a:gd name="connsiteX2" fmla="*/ 992089 w 1133241"/>
                <a:gd name="connsiteY2" fmla="*/ 1392318 h 1793889"/>
                <a:gd name="connsiteX3" fmla="*/ 927171 w 1133241"/>
                <a:gd name="connsiteY3" fmla="*/ 1243143 h 1793889"/>
                <a:gd name="connsiteX4" fmla="*/ 447359 w 1133241"/>
                <a:gd name="connsiteY4" fmla="*/ 395091 h 1793889"/>
                <a:gd name="connsiteX5" fmla="*/ 258246 w 1133241"/>
                <a:gd name="connsiteY5" fmla="*/ 129592 h 1793889"/>
                <a:gd name="connsiteX6" fmla="*/ 0 w 1133241"/>
                <a:gd name="connsiteY6" fmla="*/ 0 h 1793889"/>
                <a:gd name="connsiteX7" fmla="*/ 186212 w 1133241"/>
                <a:gd name="connsiteY7" fmla="*/ 215096 h 1793889"/>
                <a:gd name="connsiteX8" fmla="*/ 1059673 w 1133241"/>
                <a:gd name="connsiteY8" fmla="*/ 1621273 h 1793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3241" h="1793889">
                  <a:moveTo>
                    <a:pt x="1133241" y="1793889"/>
                  </a:moveTo>
                  <a:lnTo>
                    <a:pt x="1110020" y="1716966"/>
                  </a:lnTo>
                  <a:lnTo>
                    <a:pt x="992089" y="1392318"/>
                  </a:lnTo>
                  <a:lnTo>
                    <a:pt x="927171" y="1243143"/>
                  </a:lnTo>
                  <a:cubicBezTo>
                    <a:pt x="791602" y="952475"/>
                    <a:pt x="631658" y="668720"/>
                    <a:pt x="447359" y="395091"/>
                  </a:cubicBezTo>
                  <a:lnTo>
                    <a:pt x="258246" y="129592"/>
                  </a:lnTo>
                  <a:lnTo>
                    <a:pt x="0" y="0"/>
                  </a:lnTo>
                  <a:lnTo>
                    <a:pt x="186212" y="215096"/>
                  </a:lnTo>
                  <a:cubicBezTo>
                    <a:pt x="528436" y="631803"/>
                    <a:pt x="824151" y="1102463"/>
                    <a:pt x="1059673" y="162127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3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3D15892B-93C8-DABE-931F-85815B991740}"/>
                </a:ext>
              </a:extLst>
            </p:cNvPr>
            <p:cNvSpPr/>
            <p:nvPr/>
          </p:nvSpPr>
          <p:spPr>
            <a:xfrm rot="21283754">
              <a:off x="10426906" y="-83567"/>
              <a:ext cx="1711770" cy="2338062"/>
            </a:xfrm>
            <a:custGeom>
              <a:avLst/>
              <a:gdLst>
                <a:gd name="connsiteX0" fmla="*/ 0 w 1711770"/>
                <a:gd name="connsiteY0" fmla="*/ 0 h 2338062"/>
                <a:gd name="connsiteX1" fmla="*/ 841295 w 1711770"/>
                <a:gd name="connsiteY1" fmla="*/ 77612 h 2338062"/>
                <a:gd name="connsiteX2" fmla="*/ 1711770 w 1711770"/>
                <a:gd name="connsiteY2" fmla="*/ 196143 h 2338062"/>
                <a:gd name="connsiteX3" fmla="*/ 1711769 w 1711770"/>
                <a:gd name="connsiteY3" fmla="*/ 1788907 h 2338062"/>
                <a:gd name="connsiteX4" fmla="*/ 1661108 w 1711770"/>
                <a:gd name="connsiteY4" fmla="*/ 2338062 h 2338062"/>
                <a:gd name="connsiteX5" fmla="*/ 1570469 w 1711770"/>
                <a:gd name="connsiteY5" fmla="*/ 2125390 h 2338062"/>
                <a:gd name="connsiteX6" fmla="*/ 33736 w 1711770"/>
                <a:gd name="connsiteY6" fmla="*/ 28659 h 233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1770" h="2338062">
                  <a:moveTo>
                    <a:pt x="0" y="0"/>
                  </a:moveTo>
                  <a:lnTo>
                    <a:pt x="841295" y="77612"/>
                  </a:lnTo>
                  <a:lnTo>
                    <a:pt x="1711770" y="196143"/>
                  </a:lnTo>
                  <a:lnTo>
                    <a:pt x="1711769" y="1788907"/>
                  </a:lnTo>
                  <a:lnTo>
                    <a:pt x="1661108" y="2338062"/>
                  </a:lnTo>
                  <a:lnTo>
                    <a:pt x="1570469" y="2125390"/>
                  </a:lnTo>
                  <a:cubicBezTo>
                    <a:pt x="1193634" y="1295293"/>
                    <a:pt x="662703" y="588465"/>
                    <a:pt x="33736" y="2865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3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E1649AEB-7BB9-072F-5B78-CA5267E0B6D4}"/>
                </a:ext>
              </a:extLst>
            </p:cNvPr>
            <p:cNvSpPr/>
            <p:nvPr/>
          </p:nvSpPr>
          <p:spPr>
            <a:xfrm>
              <a:off x="10613156" y="1"/>
              <a:ext cx="1578845" cy="2241079"/>
            </a:xfrm>
            <a:custGeom>
              <a:avLst/>
              <a:gdLst>
                <a:gd name="connsiteX0" fmla="*/ 0 w 1578845"/>
                <a:gd name="connsiteY0" fmla="*/ 0 h 2241079"/>
                <a:gd name="connsiteX1" fmla="*/ 1578845 w 1578845"/>
                <a:gd name="connsiteY1" fmla="*/ 0 h 2241079"/>
                <a:gd name="connsiteX2" fmla="*/ 1578845 w 1578845"/>
                <a:gd name="connsiteY2" fmla="*/ 2241079 h 2241079"/>
                <a:gd name="connsiteX3" fmla="*/ 1558493 w 1578845"/>
                <a:gd name="connsiteY3" fmla="*/ 2186395 h 2241079"/>
                <a:gd name="connsiteX4" fmla="*/ 1453026 w 1578845"/>
                <a:gd name="connsiteY4" fmla="*/ 1938932 h 2241079"/>
                <a:gd name="connsiteX5" fmla="*/ 84657 w 1578845"/>
                <a:gd name="connsiteY5" fmla="*/ 71917 h 2241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78845" h="2241079">
                  <a:moveTo>
                    <a:pt x="0" y="0"/>
                  </a:moveTo>
                  <a:lnTo>
                    <a:pt x="1578845" y="0"/>
                  </a:lnTo>
                  <a:lnTo>
                    <a:pt x="1578845" y="2241079"/>
                  </a:lnTo>
                  <a:lnTo>
                    <a:pt x="1558493" y="2186395"/>
                  </a:lnTo>
                  <a:cubicBezTo>
                    <a:pt x="1525457" y="2103571"/>
                    <a:pt x="1490309" y="2021060"/>
                    <a:pt x="1453026" y="1938932"/>
                  </a:cubicBezTo>
                  <a:cubicBezTo>
                    <a:pt x="1117477" y="1199780"/>
                    <a:pt x="644714" y="570391"/>
                    <a:pt x="84657" y="71917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/>
                </a:gs>
                <a:gs pos="27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86326D15-01B4-586E-63FC-7EA1FC7B3CAE}"/>
                </a:ext>
              </a:extLst>
            </p:cNvPr>
            <p:cNvSpPr/>
            <p:nvPr/>
          </p:nvSpPr>
          <p:spPr>
            <a:xfrm rot="9901808" flipH="1" flipV="1">
              <a:off x="10832717" y="-82784"/>
              <a:ext cx="512579" cy="977199"/>
            </a:xfrm>
            <a:custGeom>
              <a:avLst/>
              <a:gdLst>
                <a:gd name="connsiteX0" fmla="*/ 0 w 512579"/>
                <a:gd name="connsiteY0" fmla="*/ 0 h 977199"/>
                <a:gd name="connsiteX1" fmla="*/ 100795 w 512579"/>
                <a:gd name="connsiteY1" fmla="*/ 26951 h 977199"/>
                <a:gd name="connsiteX2" fmla="*/ 306509 w 512579"/>
                <a:gd name="connsiteY2" fmla="*/ 426453 h 977199"/>
                <a:gd name="connsiteX3" fmla="*/ 371427 w 512579"/>
                <a:gd name="connsiteY3" fmla="*/ 575628 h 977199"/>
                <a:gd name="connsiteX4" fmla="*/ 489358 w 512579"/>
                <a:gd name="connsiteY4" fmla="*/ 900276 h 977199"/>
                <a:gd name="connsiteX5" fmla="*/ 512579 w 512579"/>
                <a:gd name="connsiteY5" fmla="*/ 977199 h 977199"/>
                <a:gd name="connsiteX6" fmla="*/ 439011 w 512579"/>
                <a:gd name="connsiteY6" fmla="*/ 804583 h 977199"/>
                <a:gd name="connsiteX7" fmla="*/ 42294 w 512579"/>
                <a:gd name="connsiteY7" fmla="*/ 63206 h 97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2579" h="977199">
                  <a:moveTo>
                    <a:pt x="0" y="0"/>
                  </a:moveTo>
                  <a:lnTo>
                    <a:pt x="100795" y="26951"/>
                  </a:lnTo>
                  <a:lnTo>
                    <a:pt x="306509" y="426453"/>
                  </a:lnTo>
                  <a:lnTo>
                    <a:pt x="371427" y="575628"/>
                  </a:lnTo>
                  <a:lnTo>
                    <a:pt x="489358" y="900276"/>
                  </a:lnTo>
                  <a:lnTo>
                    <a:pt x="512579" y="977199"/>
                  </a:lnTo>
                  <a:lnTo>
                    <a:pt x="439011" y="804583"/>
                  </a:lnTo>
                  <a:cubicBezTo>
                    <a:pt x="321250" y="545178"/>
                    <a:pt x="188441" y="297811"/>
                    <a:pt x="42294" y="6320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3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ADE1513-0768-00E1-4BE2-4AF17215B145}"/>
              </a:ext>
            </a:extLst>
          </p:cNvPr>
          <p:cNvGrpSpPr/>
          <p:nvPr userDrawn="1"/>
        </p:nvGrpSpPr>
        <p:grpSpPr>
          <a:xfrm>
            <a:off x="-954179" y="3775176"/>
            <a:ext cx="2808631" cy="3255715"/>
            <a:chOff x="-954179" y="3775176"/>
            <a:chExt cx="2808631" cy="3255715"/>
          </a:xfrm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7D590B07-A92D-2167-EE49-FE7D809D833C}"/>
                </a:ext>
              </a:extLst>
            </p:cNvPr>
            <p:cNvSpPr/>
            <p:nvPr/>
          </p:nvSpPr>
          <p:spPr>
            <a:xfrm rot="7987102" flipH="1">
              <a:off x="-391514" y="3212511"/>
              <a:ext cx="1683301" cy="2808631"/>
            </a:xfrm>
            <a:custGeom>
              <a:avLst/>
              <a:gdLst>
                <a:gd name="connsiteX0" fmla="*/ 948573 w 1683301"/>
                <a:gd name="connsiteY0" fmla="*/ 2121109 h 2808631"/>
                <a:gd name="connsiteX1" fmla="*/ 806419 w 1683301"/>
                <a:gd name="connsiteY1" fmla="*/ 1945406 h 2808631"/>
                <a:gd name="connsiteX2" fmla="*/ 13290 w 1683301"/>
                <a:gd name="connsiteY2" fmla="*/ 99582 h 2808631"/>
                <a:gd name="connsiteX3" fmla="*/ 0 w 1683301"/>
                <a:gd name="connsiteY3" fmla="*/ 0 h 2808631"/>
                <a:gd name="connsiteX4" fmla="*/ 2005 w 1683301"/>
                <a:gd name="connsiteY4" fmla="*/ 26679 h 2808631"/>
                <a:gd name="connsiteX5" fmla="*/ 408313 w 1683301"/>
                <a:gd name="connsiteY5" fmla="*/ 1486782 h 2808631"/>
                <a:gd name="connsiteX6" fmla="*/ 542633 w 1683301"/>
                <a:gd name="connsiteY6" fmla="*/ 1740993 h 2808631"/>
                <a:gd name="connsiteX7" fmla="*/ 1683301 w 1683301"/>
                <a:gd name="connsiteY7" fmla="*/ 2808631 h 2808631"/>
                <a:gd name="connsiteX8" fmla="*/ 1680696 w 1683301"/>
                <a:gd name="connsiteY8" fmla="*/ 2806658 h 2808631"/>
                <a:gd name="connsiteX9" fmla="*/ 1682691 w 1683301"/>
                <a:gd name="connsiteY9" fmla="*/ 2808526 h 2808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3301" h="2808631">
                  <a:moveTo>
                    <a:pt x="948573" y="2121109"/>
                  </a:moveTo>
                  <a:lnTo>
                    <a:pt x="806419" y="1945406"/>
                  </a:lnTo>
                  <a:cubicBezTo>
                    <a:pt x="405224" y="1413938"/>
                    <a:pt x="126792" y="784607"/>
                    <a:pt x="13290" y="99582"/>
                  </a:cubicBezTo>
                  <a:lnTo>
                    <a:pt x="0" y="0"/>
                  </a:lnTo>
                  <a:lnTo>
                    <a:pt x="2005" y="26679"/>
                  </a:lnTo>
                  <a:cubicBezTo>
                    <a:pt x="52886" y="541433"/>
                    <a:pt x="193063" y="1034085"/>
                    <a:pt x="408313" y="1486782"/>
                  </a:cubicBezTo>
                  <a:lnTo>
                    <a:pt x="542633" y="1740993"/>
                  </a:lnTo>
                  <a:close/>
                  <a:moveTo>
                    <a:pt x="1683301" y="2808631"/>
                  </a:moveTo>
                  <a:lnTo>
                    <a:pt x="1680696" y="2806658"/>
                  </a:lnTo>
                  <a:lnTo>
                    <a:pt x="1682691" y="2808526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3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3F6EB2A0-5FAC-EA65-D646-8C7C7046A5B9}"/>
                </a:ext>
              </a:extLst>
            </p:cNvPr>
            <p:cNvSpPr/>
            <p:nvPr/>
          </p:nvSpPr>
          <p:spPr>
            <a:xfrm rot="21015735">
              <a:off x="163123" y="4611303"/>
              <a:ext cx="1431724" cy="2384958"/>
            </a:xfrm>
            <a:custGeom>
              <a:avLst/>
              <a:gdLst>
                <a:gd name="connsiteX0" fmla="*/ 28670 w 1431724"/>
                <a:gd name="connsiteY0" fmla="*/ 0 h 2384958"/>
                <a:gd name="connsiteX1" fmla="*/ 47229 w 1431724"/>
                <a:gd name="connsiteY1" fmla="*/ 139066 h 2384958"/>
                <a:gd name="connsiteX2" fmla="*/ 1306170 w 1431724"/>
                <a:gd name="connsiteY2" fmla="*/ 2289889 h 2384958"/>
                <a:gd name="connsiteX3" fmla="*/ 1431724 w 1431724"/>
                <a:gd name="connsiteY3" fmla="*/ 2384958 h 2384958"/>
                <a:gd name="connsiteX4" fmla="*/ 0 w 1431724"/>
                <a:gd name="connsiteY4" fmla="*/ 2139258 h 2384958"/>
                <a:gd name="connsiteX5" fmla="*/ 0 w 1431724"/>
                <a:gd name="connsiteY5" fmla="*/ 167064 h 238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1724" h="2384958">
                  <a:moveTo>
                    <a:pt x="28670" y="0"/>
                  </a:moveTo>
                  <a:lnTo>
                    <a:pt x="47229" y="139066"/>
                  </a:lnTo>
                  <a:cubicBezTo>
                    <a:pt x="190615" y="1004452"/>
                    <a:pt x="651493" y="1762623"/>
                    <a:pt x="1306170" y="2289889"/>
                  </a:cubicBezTo>
                  <a:lnTo>
                    <a:pt x="1431724" y="2384958"/>
                  </a:lnTo>
                  <a:lnTo>
                    <a:pt x="0" y="2139258"/>
                  </a:lnTo>
                  <a:lnTo>
                    <a:pt x="0" y="167064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3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2F089030-1223-F528-7260-C20FC47B5078}"/>
                </a:ext>
              </a:extLst>
            </p:cNvPr>
            <p:cNvSpPr/>
            <p:nvPr/>
          </p:nvSpPr>
          <p:spPr>
            <a:xfrm>
              <a:off x="1" y="4643610"/>
              <a:ext cx="1487317" cy="2214390"/>
            </a:xfrm>
            <a:custGeom>
              <a:avLst/>
              <a:gdLst>
                <a:gd name="connsiteX0" fmla="*/ 0 w 1487317"/>
                <a:gd name="connsiteY0" fmla="*/ 0 h 2214390"/>
                <a:gd name="connsiteX1" fmla="*/ 12520 w 1487317"/>
                <a:gd name="connsiteY1" fmla="*/ 21844 h 2214390"/>
                <a:gd name="connsiteX2" fmla="*/ 14191 w 1487317"/>
                <a:gd name="connsiteY2" fmla="*/ 54936 h 2214390"/>
                <a:gd name="connsiteX3" fmla="*/ 1438537 w 1487317"/>
                <a:gd name="connsiteY3" fmla="*/ 2190892 h 2214390"/>
                <a:gd name="connsiteX4" fmla="*/ 1487317 w 1487317"/>
                <a:gd name="connsiteY4" fmla="*/ 2214390 h 2214390"/>
                <a:gd name="connsiteX5" fmla="*/ 0 w 1487317"/>
                <a:gd name="connsiteY5" fmla="*/ 2214390 h 2214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7317" h="2214390">
                  <a:moveTo>
                    <a:pt x="0" y="0"/>
                  </a:moveTo>
                  <a:lnTo>
                    <a:pt x="12520" y="21844"/>
                  </a:lnTo>
                  <a:lnTo>
                    <a:pt x="14191" y="54936"/>
                  </a:lnTo>
                  <a:cubicBezTo>
                    <a:pt x="108033" y="978989"/>
                    <a:pt x="659575" y="1767734"/>
                    <a:pt x="1438537" y="2190892"/>
                  </a:cubicBezTo>
                  <a:lnTo>
                    <a:pt x="1487317" y="2214390"/>
                  </a:lnTo>
                  <a:lnTo>
                    <a:pt x="0" y="221439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D912D7F6-A095-DC79-C4F9-6FF7632583BE}"/>
                </a:ext>
              </a:extLst>
            </p:cNvPr>
            <p:cNvSpPr/>
            <p:nvPr/>
          </p:nvSpPr>
          <p:spPr>
            <a:xfrm rot="19404984">
              <a:off x="801772" y="6059080"/>
              <a:ext cx="258934" cy="971811"/>
            </a:xfrm>
            <a:custGeom>
              <a:avLst/>
              <a:gdLst>
                <a:gd name="connsiteX0" fmla="*/ 0 w 258934"/>
                <a:gd name="connsiteY0" fmla="*/ 0 h 971811"/>
                <a:gd name="connsiteX1" fmla="*/ 13290 w 258934"/>
                <a:gd name="connsiteY1" fmla="*/ 99582 h 971811"/>
                <a:gd name="connsiteX2" fmla="*/ 208336 w 258934"/>
                <a:gd name="connsiteY2" fmla="*/ 844516 h 971811"/>
                <a:gd name="connsiteX3" fmla="*/ 258934 w 258934"/>
                <a:gd name="connsiteY3" fmla="*/ 971811 h 971811"/>
                <a:gd name="connsiteX4" fmla="*/ 189313 w 258934"/>
                <a:gd name="connsiteY4" fmla="*/ 920136 h 971811"/>
                <a:gd name="connsiteX5" fmla="*/ 143521 w 258934"/>
                <a:gd name="connsiteY5" fmla="*/ 780002 h 971811"/>
                <a:gd name="connsiteX6" fmla="*/ 2005 w 258934"/>
                <a:gd name="connsiteY6" fmla="*/ 26679 h 97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934" h="971811">
                  <a:moveTo>
                    <a:pt x="0" y="0"/>
                  </a:moveTo>
                  <a:lnTo>
                    <a:pt x="13290" y="99582"/>
                  </a:lnTo>
                  <a:cubicBezTo>
                    <a:pt x="55853" y="356467"/>
                    <a:pt x="121610" y="605519"/>
                    <a:pt x="208336" y="844516"/>
                  </a:cubicBezTo>
                  <a:lnTo>
                    <a:pt x="258934" y="971811"/>
                  </a:lnTo>
                  <a:lnTo>
                    <a:pt x="189313" y="920136"/>
                  </a:lnTo>
                  <a:lnTo>
                    <a:pt x="143521" y="780002"/>
                  </a:lnTo>
                  <a:cubicBezTo>
                    <a:pt x="75210" y="535908"/>
                    <a:pt x="27446" y="284056"/>
                    <a:pt x="2005" y="2667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3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9609B31-EDF1-5887-272F-BFC3E8A106FA}"/>
              </a:ext>
            </a:extLst>
          </p:cNvPr>
          <p:cNvGrpSpPr/>
          <p:nvPr userDrawn="1"/>
        </p:nvGrpSpPr>
        <p:grpSpPr>
          <a:xfrm>
            <a:off x="4306200" y="551966"/>
            <a:ext cx="3579600" cy="1240524"/>
            <a:chOff x="4302454" y="554398"/>
            <a:chExt cx="3579600" cy="1240524"/>
          </a:xfrm>
        </p:grpSpPr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F7386A4C-7442-9F3B-1A99-CA3881903DDA}"/>
                </a:ext>
              </a:extLst>
            </p:cNvPr>
            <p:cNvSpPr/>
            <p:nvPr/>
          </p:nvSpPr>
          <p:spPr>
            <a:xfrm>
              <a:off x="4746054" y="554398"/>
              <a:ext cx="2692400" cy="1240524"/>
            </a:xfrm>
            <a:custGeom>
              <a:avLst/>
              <a:gdLst>
                <a:gd name="connsiteX0" fmla="*/ 936827 w 2692400"/>
                <a:gd name="connsiteY0" fmla="*/ 0 h 1240524"/>
                <a:gd name="connsiteX1" fmla="*/ 1755573 w 2692400"/>
                <a:gd name="connsiteY1" fmla="*/ 0 h 1240524"/>
                <a:gd name="connsiteX2" fmla="*/ 1919511 w 2692400"/>
                <a:gd name="connsiteY2" fmla="*/ 327875 h 1240524"/>
                <a:gd name="connsiteX3" fmla="*/ 2692400 w 2692400"/>
                <a:gd name="connsiteY3" fmla="*/ 327875 h 1240524"/>
                <a:gd name="connsiteX4" fmla="*/ 2692400 w 2692400"/>
                <a:gd name="connsiteY4" fmla="*/ 912650 h 1240524"/>
                <a:gd name="connsiteX5" fmla="*/ 1919510 w 2692400"/>
                <a:gd name="connsiteY5" fmla="*/ 912650 h 1240524"/>
                <a:gd name="connsiteX6" fmla="*/ 1755573 w 2692400"/>
                <a:gd name="connsiteY6" fmla="*/ 1240524 h 1240524"/>
                <a:gd name="connsiteX7" fmla="*/ 936827 w 2692400"/>
                <a:gd name="connsiteY7" fmla="*/ 1240524 h 1240524"/>
                <a:gd name="connsiteX8" fmla="*/ 772890 w 2692400"/>
                <a:gd name="connsiteY8" fmla="*/ 912650 h 1240524"/>
                <a:gd name="connsiteX9" fmla="*/ 0 w 2692400"/>
                <a:gd name="connsiteY9" fmla="*/ 912650 h 1240524"/>
                <a:gd name="connsiteX10" fmla="*/ 0 w 2692400"/>
                <a:gd name="connsiteY10" fmla="*/ 327875 h 1240524"/>
                <a:gd name="connsiteX11" fmla="*/ 772890 w 2692400"/>
                <a:gd name="connsiteY11" fmla="*/ 327875 h 1240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92400" h="1240524">
                  <a:moveTo>
                    <a:pt x="936827" y="0"/>
                  </a:moveTo>
                  <a:lnTo>
                    <a:pt x="1755573" y="0"/>
                  </a:lnTo>
                  <a:lnTo>
                    <a:pt x="1919511" y="327875"/>
                  </a:lnTo>
                  <a:lnTo>
                    <a:pt x="2692400" y="327875"/>
                  </a:lnTo>
                  <a:lnTo>
                    <a:pt x="2692400" y="912650"/>
                  </a:lnTo>
                  <a:lnTo>
                    <a:pt x="1919510" y="912650"/>
                  </a:lnTo>
                  <a:lnTo>
                    <a:pt x="1755573" y="1240524"/>
                  </a:lnTo>
                  <a:lnTo>
                    <a:pt x="936827" y="1240524"/>
                  </a:lnTo>
                  <a:lnTo>
                    <a:pt x="772890" y="912650"/>
                  </a:lnTo>
                  <a:lnTo>
                    <a:pt x="0" y="912650"/>
                  </a:lnTo>
                  <a:lnTo>
                    <a:pt x="0" y="327875"/>
                  </a:lnTo>
                  <a:lnTo>
                    <a:pt x="772890" y="327875"/>
                  </a:lnTo>
                  <a:close/>
                </a:path>
              </a:pathLst>
            </a:custGeom>
            <a:noFill/>
            <a:ln w="9525">
              <a:gradFill flip="none" rotWithShape="1">
                <a:gsLst>
                  <a:gs pos="7000">
                    <a:schemeClr val="accent1">
                      <a:lumMod val="5000"/>
                      <a:lumOff val="95000"/>
                      <a:alpha val="0"/>
                    </a:schemeClr>
                  </a:gs>
                  <a:gs pos="82000">
                    <a:schemeClr val="bg1">
                      <a:lumMod val="95000"/>
                    </a:schemeClr>
                  </a:gs>
                  <a:gs pos="31000">
                    <a:schemeClr val="bg1">
                      <a:lumMod val="95000"/>
                    </a:schemeClr>
                  </a:gs>
                  <a:gs pos="95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C130498E-A5A4-5EBA-7471-42CC6B18C3E9}"/>
                </a:ext>
              </a:extLst>
            </p:cNvPr>
            <p:cNvGrpSpPr/>
            <p:nvPr/>
          </p:nvGrpSpPr>
          <p:grpSpPr>
            <a:xfrm>
              <a:off x="4302454" y="1063695"/>
              <a:ext cx="3579600" cy="184880"/>
              <a:chOff x="4321504" y="1094603"/>
              <a:chExt cx="3579600" cy="184880"/>
            </a:xfrm>
          </p:grpSpPr>
          <p:grpSp>
            <p:nvGrpSpPr>
              <p:cNvPr id="24" name="组合 23">
                <a:extLst>
                  <a:ext uri="{FF2B5EF4-FFF2-40B4-BE49-F238E27FC236}">
                    <a16:creationId xmlns:a16="http://schemas.microsoft.com/office/drawing/2014/main" id="{3695FAEA-E685-2F3B-4812-19627E655085}"/>
                  </a:ext>
                </a:extLst>
              </p:cNvPr>
              <p:cNvGrpSpPr/>
              <p:nvPr/>
            </p:nvGrpSpPr>
            <p:grpSpPr>
              <a:xfrm>
                <a:off x="6994928" y="1097680"/>
                <a:ext cx="906176" cy="181803"/>
                <a:chOff x="6994928" y="1097680"/>
                <a:chExt cx="906176" cy="181803"/>
              </a:xfrm>
              <a:gradFill flip="none" rotWithShape="1">
                <a:gsLst>
                  <a:gs pos="85000">
                    <a:srgbClr val="7C39E5">
                      <a:alpha val="0"/>
                    </a:srgbClr>
                  </a:gs>
                  <a:gs pos="1361">
                    <a:schemeClr val="accent1">
                      <a:alpha val="51000"/>
                    </a:schemeClr>
                  </a:gs>
                  <a:gs pos="21000">
                    <a:schemeClr val="accent1">
                      <a:alpha val="19000"/>
                    </a:schemeClr>
                  </a:gs>
                </a:gsLst>
                <a:lin ang="0" scaled="1"/>
                <a:tileRect/>
              </a:gradFill>
            </p:grpSpPr>
            <p:sp>
              <p:nvSpPr>
                <p:cNvPr id="68" name="椭圆 67">
                  <a:extLst>
                    <a:ext uri="{FF2B5EF4-FFF2-40B4-BE49-F238E27FC236}">
                      <a16:creationId xmlns:a16="http://schemas.microsoft.com/office/drawing/2014/main" id="{3BE712CE-20EC-3EA2-41FF-C1A9965DE3A1}"/>
                    </a:ext>
                  </a:extLst>
                </p:cNvPr>
                <p:cNvSpPr/>
                <p:nvPr/>
              </p:nvSpPr>
              <p:spPr>
                <a:xfrm>
                  <a:off x="6994928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" name="椭圆 68">
                  <a:extLst>
                    <a:ext uri="{FF2B5EF4-FFF2-40B4-BE49-F238E27FC236}">
                      <a16:creationId xmlns:a16="http://schemas.microsoft.com/office/drawing/2014/main" id="{2E843926-ABDF-2721-27AF-4C40F472C128}"/>
                    </a:ext>
                  </a:extLst>
                </p:cNvPr>
                <p:cNvSpPr/>
                <p:nvPr/>
              </p:nvSpPr>
              <p:spPr>
                <a:xfrm>
                  <a:off x="6994928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" name="椭圆 69">
                  <a:extLst>
                    <a:ext uri="{FF2B5EF4-FFF2-40B4-BE49-F238E27FC236}">
                      <a16:creationId xmlns:a16="http://schemas.microsoft.com/office/drawing/2014/main" id="{D1CB271C-6236-C286-C8C6-848FC22DBA1B}"/>
                    </a:ext>
                  </a:extLst>
                </p:cNvPr>
                <p:cNvSpPr/>
                <p:nvPr/>
              </p:nvSpPr>
              <p:spPr>
                <a:xfrm>
                  <a:off x="6994928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" name="椭圆 70">
                  <a:extLst>
                    <a:ext uri="{FF2B5EF4-FFF2-40B4-BE49-F238E27FC236}">
                      <a16:creationId xmlns:a16="http://schemas.microsoft.com/office/drawing/2014/main" id="{9C61EE69-70C6-A483-83E6-6C918FA07905}"/>
                    </a:ext>
                  </a:extLst>
                </p:cNvPr>
                <p:cNvSpPr/>
                <p:nvPr/>
              </p:nvSpPr>
              <p:spPr>
                <a:xfrm>
                  <a:off x="7061117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BC12EF75-4578-0841-9759-CFCD60FDD1FF}"/>
                    </a:ext>
                  </a:extLst>
                </p:cNvPr>
                <p:cNvSpPr/>
                <p:nvPr/>
              </p:nvSpPr>
              <p:spPr>
                <a:xfrm>
                  <a:off x="7061117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" name="椭圆 72">
                  <a:extLst>
                    <a:ext uri="{FF2B5EF4-FFF2-40B4-BE49-F238E27FC236}">
                      <a16:creationId xmlns:a16="http://schemas.microsoft.com/office/drawing/2014/main" id="{0B7B7987-8A69-1BCE-7B00-76B59BCA8206}"/>
                    </a:ext>
                  </a:extLst>
                </p:cNvPr>
                <p:cNvSpPr/>
                <p:nvPr/>
              </p:nvSpPr>
              <p:spPr>
                <a:xfrm>
                  <a:off x="7061117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" name="椭圆 73">
                  <a:extLst>
                    <a:ext uri="{FF2B5EF4-FFF2-40B4-BE49-F238E27FC236}">
                      <a16:creationId xmlns:a16="http://schemas.microsoft.com/office/drawing/2014/main" id="{5F6855F3-44B7-2383-A067-A4E3EB872256}"/>
                    </a:ext>
                  </a:extLst>
                </p:cNvPr>
                <p:cNvSpPr/>
                <p:nvPr/>
              </p:nvSpPr>
              <p:spPr>
                <a:xfrm>
                  <a:off x="7127306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5" name="椭圆 74">
                  <a:extLst>
                    <a:ext uri="{FF2B5EF4-FFF2-40B4-BE49-F238E27FC236}">
                      <a16:creationId xmlns:a16="http://schemas.microsoft.com/office/drawing/2014/main" id="{CA75581C-AD3A-97CA-8448-609D86735459}"/>
                    </a:ext>
                  </a:extLst>
                </p:cNvPr>
                <p:cNvSpPr/>
                <p:nvPr/>
              </p:nvSpPr>
              <p:spPr>
                <a:xfrm>
                  <a:off x="7127306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" name="椭圆 75">
                  <a:extLst>
                    <a:ext uri="{FF2B5EF4-FFF2-40B4-BE49-F238E27FC236}">
                      <a16:creationId xmlns:a16="http://schemas.microsoft.com/office/drawing/2014/main" id="{D98D121C-B8C5-5519-B5BB-B8552163900C}"/>
                    </a:ext>
                  </a:extLst>
                </p:cNvPr>
                <p:cNvSpPr/>
                <p:nvPr/>
              </p:nvSpPr>
              <p:spPr>
                <a:xfrm>
                  <a:off x="7127306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7" name="椭圆 76">
                  <a:extLst>
                    <a:ext uri="{FF2B5EF4-FFF2-40B4-BE49-F238E27FC236}">
                      <a16:creationId xmlns:a16="http://schemas.microsoft.com/office/drawing/2014/main" id="{1B613BCF-C28B-DF59-546F-C403E87B68E8}"/>
                    </a:ext>
                  </a:extLst>
                </p:cNvPr>
                <p:cNvSpPr/>
                <p:nvPr/>
              </p:nvSpPr>
              <p:spPr>
                <a:xfrm>
                  <a:off x="7193495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" name="椭圆 77">
                  <a:extLst>
                    <a:ext uri="{FF2B5EF4-FFF2-40B4-BE49-F238E27FC236}">
                      <a16:creationId xmlns:a16="http://schemas.microsoft.com/office/drawing/2014/main" id="{DF207ED8-C01E-EFC4-3310-2BB6B3AB9E52}"/>
                    </a:ext>
                  </a:extLst>
                </p:cNvPr>
                <p:cNvSpPr/>
                <p:nvPr/>
              </p:nvSpPr>
              <p:spPr>
                <a:xfrm>
                  <a:off x="7193495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9" name="椭圆 78">
                  <a:extLst>
                    <a:ext uri="{FF2B5EF4-FFF2-40B4-BE49-F238E27FC236}">
                      <a16:creationId xmlns:a16="http://schemas.microsoft.com/office/drawing/2014/main" id="{5FEAABD8-E450-99D2-6F33-366084F28926}"/>
                    </a:ext>
                  </a:extLst>
                </p:cNvPr>
                <p:cNvSpPr/>
                <p:nvPr/>
              </p:nvSpPr>
              <p:spPr>
                <a:xfrm>
                  <a:off x="7193495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0" name="椭圆 79">
                  <a:extLst>
                    <a:ext uri="{FF2B5EF4-FFF2-40B4-BE49-F238E27FC236}">
                      <a16:creationId xmlns:a16="http://schemas.microsoft.com/office/drawing/2014/main" id="{0A82CCAA-A813-33DB-4B96-09F4B0F92273}"/>
                    </a:ext>
                  </a:extLst>
                </p:cNvPr>
                <p:cNvSpPr/>
                <p:nvPr/>
              </p:nvSpPr>
              <p:spPr>
                <a:xfrm>
                  <a:off x="7259684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" name="椭圆 80">
                  <a:extLst>
                    <a:ext uri="{FF2B5EF4-FFF2-40B4-BE49-F238E27FC236}">
                      <a16:creationId xmlns:a16="http://schemas.microsoft.com/office/drawing/2014/main" id="{0EB40C10-E8B7-EF74-10E4-E7CBAC3CF661}"/>
                    </a:ext>
                  </a:extLst>
                </p:cNvPr>
                <p:cNvSpPr/>
                <p:nvPr/>
              </p:nvSpPr>
              <p:spPr>
                <a:xfrm>
                  <a:off x="7259684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" name="椭圆 81">
                  <a:extLst>
                    <a:ext uri="{FF2B5EF4-FFF2-40B4-BE49-F238E27FC236}">
                      <a16:creationId xmlns:a16="http://schemas.microsoft.com/office/drawing/2014/main" id="{7C2AFF13-5362-EDDF-998B-28FC4119DEDA}"/>
                    </a:ext>
                  </a:extLst>
                </p:cNvPr>
                <p:cNvSpPr/>
                <p:nvPr/>
              </p:nvSpPr>
              <p:spPr>
                <a:xfrm>
                  <a:off x="7259684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3" name="椭圆 82">
                  <a:extLst>
                    <a:ext uri="{FF2B5EF4-FFF2-40B4-BE49-F238E27FC236}">
                      <a16:creationId xmlns:a16="http://schemas.microsoft.com/office/drawing/2014/main" id="{E4D965B6-2ADA-6367-6EF8-A8EAB2228EB5}"/>
                    </a:ext>
                  </a:extLst>
                </p:cNvPr>
                <p:cNvSpPr/>
                <p:nvPr/>
              </p:nvSpPr>
              <p:spPr>
                <a:xfrm>
                  <a:off x="7325873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4" name="椭圆 83">
                  <a:extLst>
                    <a:ext uri="{FF2B5EF4-FFF2-40B4-BE49-F238E27FC236}">
                      <a16:creationId xmlns:a16="http://schemas.microsoft.com/office/drawing/2014/main" id="{17589F60-14A2-10C1-433C-859A33D8F063}"/>
                    </a:ext>
                  </a:extLst>
                </p:cNvPr>
                <p:cNvSpPr/>
                <p:nvPr/>
              </p:nvSpPr>
              <p:spPr>
                <a:xfrm>
                  <a:off x="7325873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5" name="椭圆 84">
                  <a:extLst>
                    <a:ext uri="{FF2B5EF4-FFF2-40B4-BE49-F238E27FC236}">
                      <a16:creationId xmlns:a16="http://schemas.microsoft.com/office/drawing/2014/main" id="{0DA4F571-BBF6-3DC5-B08D-94561FF35B63}"/>
                    </a:ext>
                  </a:extLst>
                </p:cNvPr>
                <p:cNvSpPr/>
                <p:nvPr/>
              </p:nvSpPr>
              <p:spPr>
                <a:xfrm>
                  <a:off x="7325873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" name="椭圆 85">
                  <a:extLst>
                    <a:ext uri="{FF2B5EF4-FFF2-40B4-BE49-F238E27FC236}">
                      <a16:creationId xmlns:a16="http://schemas.microsoft.com/office/drawing/2014/main" id="{9E3741F9-3E78-EFAF-B9C3-6726706C49B1}"/>
                    </a:ext>
                  </a:extLst>
                </p:cNvPr>
                <p:cNvSpPr/>
                <p:nvPr/>
              </p:nvSpPr>
              <p:spPr>
                <a:xfrm>
                  <a:off x="7392062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7" name="椭圆 86">
                  <a:extLst>
                    <a:ext uri="{FF2B5EF4-FFF2-40B4-BE49-F238E27FC236}">
                      <a16:creationId xmlns:a16="http://schemas.microsoft.com/office/drawing/2014/main" id="{2BB4CFD7-A85D-2F0E-FC01-885429AB9F3B}"/>
                    </a:ext>
                  </a:extLst>
                </p:cNvPr>
                <p:cNvSpPr/>
                <p:nvPr/>
              </p:nvSpPr>
              <p:spPr>
                <a:xfrm>
                  <a:off x="7392062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8" name="椭圆 87">
                  <a:extLst>
                    <a:ext uri="{FF2B5EF4-FFF2-40B4-BE49-F238E27FC236}">
                      <a16:creationId xmlns:a16="http://schemas.microsoft.com/office/drawing/2014/main" id="{DC48D2DD-6706-7ECC-0103-A93C98BC4192}"/>
                    </a:ext>
                  </a:extLst>
                </p:cNvPr>
                <p:cNvSpPr/>
                <p:nvPr/>
              </p:nvSpPr>
              <p:spPr>
                <a:xfrm>
                  <a:off x="7392062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9" name="椭圆 88">
                  <a:extLst>
                    <a:ext uri="{FF2B5EF4-FFF2-40B4-BE49-F238E27FC236}">
                      <a16:creationId xmlns:a16="http://schemas.microsoft.com/office/drawing/2014/main" id="{CFDC493A-3056-B8F1-6EDF-6EA5B767565A}"/>
                    </a:ext>
                  </a:extLst>
                </p:cNvPr>
                <p:cNvSpPr/>
                <p:nvPr/>
              </p:nvSpPr>
              <p:spPr>
                <a:xfrm>
                  <a:off x="7458251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0" name="椭圆 89">
                  <a:extLst>
                    <a:ext uri="{FF2B5EF4-FFF2-40B4-BE49-F238E27FC236}">
                      <a16:creationId xmlns:a16="http://schemas.microsoft.com/office/drawing/2014/main" id="{237BDB51-7268-904A-ACE4-A8558B6BF1C1}"/>
                    </a:ext>
                  </a:extLst>
                </p:cNvPr>
                <p:cNvSpPr/>
                <p:nvPr/>
              </p:nvSpPr>
              <p:spPr>
                <a:xfrm>
                  <a:off x="7458251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椭圆 90">
                  <a:extLst>
                    <a:ext uri="{FF2B5EF4-FFF2-40B4-BE49-F238E27FC236}">
                      <a16:creationId xmlns:a16="http://schemas.microsoft.com/office/drawing/2014/main" id="{9A97AC9B-F41E-0AE1-2C90-D77C9A655AFA}"/>
                    </a:ext>
                  </a:extLst>
                </p:cNvPr>
                <p:cNvSpPr/>
                <p:nvPr/>
              </p:nvSpPr>
              <p:spPr>
                <a:xfrm>
                  <a:off x="7458251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2" name="椭圆 91">
                  <a:extLst>
                    <a:ext uri="{FF2B5EF4-FFF2-40B4-BE49-F238E27FC236}">
                      <a16:creationId xmlns:a16="http://schemas.microsoft.com/office/drawing/2014/main" id="{0CAC0F04-D1C2-9831-5949-7C693242D3FC}"/>
                    </a:ext>
                  </a:extLst>
                </p:cNvPr>
                <p:cNvSpPr/>
                <p:nvPr/>
              </p:nvSpPr>
              <p:spPr>
                <a:xfrm>
                  <a:off x="7524440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3" name="椭圆 92">
                  <a:extLst>
                    <a:ext uri="{FF2B5EF4-FFF2-40B4-BE49-F238E27FC236}">
                      <a16:creationId xmlns:a16="http://schemas.microsoft.com/office/drawing/2014/main" id="{647C57EB-97FE-4842-0067-D5142A42ACD9}"/>
                    </a:ext>
                  </a:extLst>
                </p:cNvPr>
                <p:cNvSpPr/>
                <p:nvPr/>
              </p:nvSpPr>
              <p:spPr>
                <a:xfrm>
                  <a:off x="7524440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4" name="椭圆 93">
                  <a:extLst>
                    <a:ext uri="{FF2B5EF4-FFF2-40B4-BE49-F238E27FC236}">
                      <a16:creationId xmlns:a16="http://schemas.microsoft.com/office/drawing/2014/main" id="{0C4F424E-10A7-CE7B-583A-27852BE54E30}"/>
                    </a:ext>
                  </a:extLst>
                </p:cNvPr>
                <p:cNvSpPr/>
                <p:nvPr/>
              </p:nvSpPr>
              <p:spPr>
                <a:xfrm>
                  <a:off x="7524440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5" name="椭圆 94">
                  <a:extLst>
                    <a:ext uri="{FF2B5EF4-FFF2-40B4-BE49-F238E27FC236}">
                      <a16:creationId xmlns:a16="http://schemas.microsoft.com/office/drawing/2014/main" id="{7A286D16-9FA3-4559-C011-2C73B7BF3074}"/>
                    </a:ext>
                  </a:extLst>
                </p:cNvPr>
                <p:cNvSpPr/>
                <p:nvPr/>
              </p:nvSpPr>
              <p:spPr>
                <a:xfrm>
                  <a:off x="7590629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6" name="椭圆 95">
                  <a:extLst>
                    <a:ext uri="{FF2B5EF4-FFF2-40B4-BE49-F238E27FC236}">
                      <a16:creationId xmlns:a16="http://schemas.microsoft.com/office/drawing/2014/main" id="{30FD7E78-FD35-8D8D-0E52-A82507716A19}"/>
                    </a:ext>
                  </a:extLst>
                </p:cNvPr>
                <p:cNvSpPr/>
                <p:nvPr/>
              </p:nvSpPr>
              <p:spPr>
                <a:xfrm>
                  <a:off x="7590629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7" name="椭圆 96">
                  <a:extLst>
                    <a:ext uri="{FF2B5EF4-FFF2-40B4-BE49-F238E27FC236}">
                      <a16:creationId xmlns:a16="http://schemas.microsoft.com/office/drawing/2014/main" id="{E7ECFCA3-2AAC-DC07-A7DC-C293DE879D2F}"/>
                    </a:ext>
                  </a:extLst>
                </p:cNvPr>
                <p:cNvSpPr/>
                <p:nvPr/>
              </p:nvSpPr>
              <p:spPr>
                <a:xfrm>
                  <a:off x="7590629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8" name="椭圆 97">
                  <a:extLst>
                    <a:ext uri="{FF2B5EF4-FFF2-40B4-BE49-F238E27FC236}">
                      <a16:creationId xmlns:a16="http://schemas.microsoft.com/office/drawing/2014/main" id="{DB0C3458-9349-B60C-A594-3378CBC46053}"/>
                    </a:ext>
                  </a:extLst>
                </p:cNvPr>
                <p:cNvSpPr/>
                <p:nvPr/>
              </p:nvSpPr>
              <p:spPr>
                <a:xfrm>
                  <a:off x="7656818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9" name="椭圆 98">
                  <a:extLst>
                    <a:ext uri="{FF2B5EF4-FFF2-40B4-BE49-F238E27FC236}">
                      <a16:creationId xmlns:a16="http://schemas.microsoft.com/office/drawing/2014/main" id="{289F4FA1-5844-0730-3B8E-33E68A2891B9}"/>
                    </a:ext>
                  </a:extLst>
                </p:cNvPr>
                <p:cNvSpPr/>
                <p:nvPr/>
              </p:nvSpPr>
              <p:spPr>
                <a:xfrm>
                  <a:off x="7656818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0" name="椭圆 99">
                  <a:extLst>
                    <a:ext uri="{FF2B5EF4-FFF2-40B4-BE49-F238E27FC236}">
                      <a16:creationId xmlns:a16="http://schemas.microsoft.com/office/drawing/2014/main" id="{B7F0CF8D-6F60-2AB7-B265-485CCDC8D646}"/>
                    </a:ext>
                  </a:extLst>
                </p:cNvPr>
                <p:cNvSpPr/>
                <p:nvPr/>
              </p:nvSpPr>
              <p:spPr>
                <a:xfrm>
                  <a:off x="7656818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" name="椭圆 100">
                  <a:extLst>
                    <a:ext uri="{FF2B5EF4-FFF2-40B4-BE49-F238E27FC236}">
                      <a16:creationId xmlns:a16="http://schemas.microsoft.com/office/drawing/2014/main" id="{55C79CF1-5465-3C83-6E75-75CD6E668FC9}"/>
                    </a:ext>
                  </a:extLst>
                </p:cNvPr>
                <p:cNvSpPr/>
                <p:nvPr/>
              </p:nvSpPr>
              <p:spPr>
                <a:xfrm>
                  <a:off x="7723007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" name="椭圆 101">
                  <a:extLst>
                    <a:ext uri="{FF2B5EF4-FFF2-40B4-BE49-F238E27FC236}">
                      <a16:creationId xmlns:a16="http://schemas.microsoft.com/office/drawing/2014/main" id="{A44E09BB-4DC5-4674-140E-9C1A3EBA258D}"/>
                    </a:ext>
                  </a:extLst>
                </p:cNvPr>
                <p:cNvSpPr/>
                <p:nvPr/>
              </p:nvSpPr>
              <p:spPr>
                <a:xfrm>
                  <a:off x="7723007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" name="椭圆 102">
                  <a:extLst>
                    <a:ext uri="{FF2B5EF4-FFF2-40B4-BE49-F238E27FC236}">
                      <a16:creationId xmlns:a16="http://schemas.microsoft.com/office/drawing/2014/main" id="{3EBC7BFD-DFC3-5693-2F39-88DD6184E097}"/>
                    </a:ext>
                  </a:extLst>
                </p:cNvPr>
                <p:cNvSpPr/>
                <p:nvPr/>
              </p:nvSpPr>
              <p:spPr>
                <a:xfrm>
                  <a:off x="7723007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" name="椭圆 103">
                  <a:extLst>
                    <a:ext uri="{FF2B5EF4-FFF2-40B4-BE49-F238E27FC236}">
                      <a16:creationId xmlns:a16="http://schemas.microsoft.com/office/drawing/2014/main" id="{DB14DF30-C58E-2B33-4BC1-058DC49A6150}"/>
                    </a:ext>
                  </a:extLst>
                </p:cNvPr>
                <p:cNvSpPr/>
                <p:nvPr/>
              </p:nvSpPr>
              <p:spPr>
                <a:xfrm>
                  <a:off x="7789196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" name="椭圆 104">
                  <a:extLst>
                    <a:ext uri="{FF2B5EF4-FFF2-40B4-BE49-F238E27FC236}">
                      <a16:creationId xmlns:a16="http://schemas.microsoft.com/office/drawing/2014/main" id="{46AB1F79-CFFD-327D-F737-686D7198B60C}"/>
                    </a:ext>
                  </a:extLst>
                </p:cNvPr>
                <p:cNvSpPr/>
                <p:nvPr/>
              </p:nvSpPr>
              <p:spPr>
                <a:xfrm>
                  <a:off x="7789196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" name="椭圆 105">
                  <a:extLst>
                    <a:ext uri="{FF2B5EF4-FFF2-40B4-BE49-F238E27FC236}">
                      <a16:creationId xmlns:a16="http://schemas.microsoft.com/office/drawing/2014/main" id="{A76A86D1-D550-C386-BB08-A93CF67FFC53}"/>
                    </a:ext>
                  </a:extLst>
                </p:cNvPr>
                <p:cNvSpPr/>
                <p:nvPr/>
              </p:nvSpPr>
              <p:spPr>
                <a:xfrm>
                  <a:off x="7789196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7" name="椭圆 106">
                  <a:extLst>
                    <a:ext uri="{FF2B5EF4-FFF2-40B4-BE49-F238E27FC236}">
                      <a16:creationId xmlns:a16="http://schemas.microsoft.com/office/drawing/2014/main" id="{F69C01EC-4C50-330C-F53E-1A756671F34D}"/>
                    </a:ext>
                  </a:extLst>
                </p:cNvPr>
                <p:cNvSpPr/>
                <p:nvPr/>
              </p:nvSpPr>
              <p:spPr>
                <a:xfrm>
                  <a:off x="7855385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8" name="椭圆 107">
                  <a:extLst>
                    <a:ext uri="{FF2B5EF4-FFF2-40B4-BE49-F238E27FC236}">
                      <a16:creationId xmlns:a16="http://schemas.microsoft.com/office/drawing/2014/main" id="{5021AB9E-D3CB-2990-969B-C27F9871DDE5}"/>
                    </a:ext>
                  </a:extLst>
                </p:cNvPr>
                <p:cNvSpPr/>
                <p:nvPr/>
              </p:nvSpPr>
              <p:spPr>
                <a:xfrm>
                  <a:off x="7855385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" name="椭圆 108">
                  <a:extLst>
                    <a:ext uri="{FF2B5EF4-FFF2-40B4-BE49-F238E27FC236}">
                      <a16:creationId xmlns:a16="http://schemas.microsoft.com/office/drawing/2014/main" id="{9F07B885-DC59-1AEB-7508-5421EF3B6685}"/>
                    </a:ext>
                  </a:extLst>
                </p:cNvPr>
                <p:cNvSpPr/>
                <p:nvPr/>
              </p:nvSpPr>
              <p:spPr>
                <a:xfrm>
                  <a:off x="7855385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CE7702F7-E8C6-0539-4598-36DB3C7CA424}"/>
                  </a:ext>
                </a:extLst>
              </p:cNvPr>
              <p:cNvGrpSpPr/>
              <p:nvPr/>
            </p:nvGrpSpPr>
            <p:grpSpPr>
              <a:xfrm flipH="1">
                <a:off x="4321504" y="1094603"/>
                <a:ext cx="906176" cy="181803"/>
                <a:chOff x="6994928" y="1097680"/>
                <a:chExt cx="906176" cy="181803"/>
              </a:xfrm>
              <a:gradFill flip="none" rotWithShape="1">
                <a:gsLst>
                  <a:gs pos="85000">
                    <a:srgbClr val="7C39E5">
                      <a:alpha val="0"/>
                    </a:srgbClr>
                  </a:gs>
                  <a:gs pos="1361">
                    <a:schemeClr val="accent1">
                      <a:alpha val="51000"/>
                    </a:schemeClr>
                  </a:gs>
                  <a:gs pos="21000">
                    <a:schemeClr val="accent1">
                      <a:alpha val="19000"/>
                    </a:schemeClr>
                  </a:gs>
                </a:gsLst>
                <a:lin ang="0" scaled="1"/>
                <a:tileRect/>
              </a:gradFill>
            </p:grpSpPr>
            <p:sp>
              <p:nvSpPr>
                <p:cNvPr id="26" name="椭圆 25">
                  <a:extLst>
                    <a:ext uri="{FF2B5EF4-FFF2-40B4-BE49-F238E27FC236}">
                      <a16:creationId xmlns:a16="http://schemas.microsoft.com/office/drawing/2014/main" id="{DFD845F2-6F94-CA0D-D0C1-77AC46D31758}"/>
                    </a:ext>
                  </a:extLst>
                </p:cNvPr>
                <p:cNvSpPr/>
                <p:nvPr/>
              </p:nvSpPr>
              <p:spPr>
                <a:xfrm>
                  <a:off x="6994928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椭圆 26">
                  <a:extLst>
                    <a:ext uri="{FF2B5EF4-FFF2-40B4-BE49-F238E27FC236}">
                      <a16:creationId xmlns:a16="http://schemas.microsoft.com/office/drawing/2014/main" id="{29A145A5-28DC-FCE5-6248-C0C1D6C9C32C}"/>
                    </a:ext>
                  </a:extLst>
                </p:cNvPr>
                <p:cNvSpPr/>
                <p:nvPr/>
              </p:nvSpPr>
              <p:spPr>
                <a:xfrm>
                  <a:off x="6994928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" name="椭圆 27">
                  <a:extLst>
                    <a:ext uri="{FF2B5EF4-FFF2-40B4-BE49-F238E27FC236}">
                      <a16:creationId xmlns:a16="http://schemas.microsoft.com/office/drawing/2014/main" id="{6DDC1563-8D52-BD82-902B-5DB4754D214F}"/>
                    </a:ext>
                  </a:extLst>
                </p:cNvPr>
                <p:cNvSpPr/>
                <p:nvPr/>
              </p:nvSpPr>
              <p:spPr>
                <a:xfrm>
                  <a:off x="6994928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7BB71F23-1A61-4578-C53F-69B47385E71B}"/>
                    </a:ext>
                  </a:extLst>
                </p:cNvPr>
                <p:cNvSpPr/>
                <p:nvPr/>
              </p:nvSpPr>
              <p:spPr>
                <a:xfrm>
                  <a:off x="7061117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FFBA381C-DC45-6AA1-3669-040EE2AC5CB9}"/>
                    </a:ext>
                  </a:extLst>
                </p:cNvPr>
                <p:cNvSpPr/>
                <p:nvPr/>
              </p:nvSpPr>
              <p:spPr>
                <a:xfrm>
                  <a:off x="7061117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" name="椭圆 30">
                  <a:extLst>
                    <a:ext uri="{FF2B5EF4-FFF2-40B4-BE49-F238E27FC236}">
                      <a16:creationId xmlns:a16="http://schemas.microsoft.com/office/drawing/2014/main" id="{6627F273-9C80-AAFF-723E-4989EF1F23DD}"/>
                    </a:ext>
                  </a:extLst>
                </p:cNvPr>
                <p:cNvSpPr/>
                <p:nvPr/>
              </p:nvSpPr>
              <p:spPr>
                <a:xfrm>
                  <a:off x="7061117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" name="椭圆 31">
                  <a:extLst>
                    <a:ext uri="{FF2B5EF4-FFF2-40B4-BE49-F238E27FC236}">
                      <a16:creationId xmlns:a16="http://schemas.microsoft.com/office/drawing/2014/main" id="{C05AD359-D66D-CB00-4BF0-569520E43676}"/>
                    </a:ext>
                  </a:extLst>
                </p:cNvPr>
                <p:cNvSpPr/>
                <p:nvPr/>
              </p:nvSpPr>
              <p:spPr>
                <a:xfrm>
                  <a:off x="7127306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椭圆 32">
                  <a:extLst>
                    <a:ext uri="{FF2B5EF4-FFF2-40B4-BE49-F238E27FC236}">
                      <a16:creationId xmlns:a16="http://schemas.microsoft.com/office/drawing/2014/main" id="{DE61F3A1-791E-A068-1323-47FC933C55F9}"/>
                    </a:ext>
                  </a:extLst>
                </p:cNvPr>
                <p:cNvSpPr/>
                <p:nvPr/>
              </p:nvSpPr>
              <p:spPr>
                <a:xfrm>
                  <a:off x="7127306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4" name="椭圆 33">
                  <a:extLst>
                    <a:ext uri="{FF2B5EF4-FFF2-40B4-BE49-F238E27FC236}">
                      <a16:creationId xmlns:a16="http://schemas.microsoft.com/office/drawing/2014/main" id="{A69DA33D-5895-D674-1A37-A2F650DEAA92}"/>
                    </a:ext>
                  </a:extLst>
                </p:cNvPr>
                <p:cNvSpPr/>
                <p:nvPr/>
              </p:nvSpPr>
              <p:spPr>
                <a:xfrm>
                  <a:off x="7127306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" name="椭圆 34">
                  <a:extLst>
                    <a:ext uri="{FF2B5EF4-FFF2-40B4-BE49-F238E27FC236}">
                      <a16:creationId xmlns:a16="http://schemas.microsoft.com/office/drawing/2014/main" id="{00F63638-4F0E-F447-9567-4FF3758BDE9E}"/>
                    </a:ext>
                  </a:extLst>
                </p:cNvPr>
                <p:cNvSpPr/>
                <p:nvPr/>
              </p:nvSpPr>
              <p:spPr>
                <a:xfrm>
                  <a:off x="7193495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" name="椭圆 35">
                  <a:extLst>
                    <a:ext uri="{FF2B5EF4-FFF2-40B4-BE49-F238E27FC236}">
                      <a16:creationId xmlns:a16="http://schemas.microsoft.com/office/drawing/2014/main" id="{5E362CA2-BC4F-4D16-8BD1-7627F9B51776}"/>
                    </a:ext>
                  </a:extLst>
                </p:cNvPr>
                <p:cNvSpPr/>
                <p:nvPr/>
              </p:nvSpPr>
              <p:spPr>
                <a:xfrm>
                  <a:off x="7193495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" name="椭圆 36">
                  <a:extLst>
                    <a:ext uri="{FF2B5EF4-FFF2-40B4-BE49-F238E27FC236}">
                      <a16:creationId xmlns:a16="http://schemas.microsoft.com/office/drawing/2014/main" id="{8E687324-70E6-CCDC-33B1-A7AE473C2079}"/>
                    </a:ext>
                  </a:extLst>
                </p:cNvPr>
                <p:cNvSpPr/>
                <p:nvPr/>
              </p:nvSpPr>
              <p:spPr>
                <a:xfrm>
                  <a:off x="7193495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" name="椭圆 37">
                  <a:extLst>
                    <a:ext uri="{FF2B5EF4-FFF2-40B4-BE49-F238E27FC236}">
                      <a16:creationId xmlns:a16="http://schemas.microsoft.com/office/drawing/2014/main" id="{31D71EC7-D8FF-7589-9DC9-B0EC95CD0868}"/>
                    </a:ext>
                  </a:extLst>
                </p:cNvPr>
                <p:cNvSpPr/>
                <p:nvPr/>
              </p:nvSpPr>
              <p:spPr>
                <a:xfrm>
                  <a:off x="7259684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8439028D-B7F2-DB09-0B3C-D8E81643A6F4}"/>
                    </a:ext>
                  </a:extLst>
                </p:cNvPr>
                <p:cNvSpPr/>
                <p:nvPr/>
              </p:nvSpPr>
              <p:spPr>
                <a:xfrm>
                  <a:off x="7259684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" name="椭圆 39">
                  <a:extLst>
                    <a:ext uri="{FF2B5EF4-FFF2-40B4-BE49-F238E27FC236}">
                      <a16:creationId xmlns:a16="http://schemas.microsoft.com/office/drawing/2014/main" id="{5519C954-0A87-650D-1175-758166CD8E8C}"/>
                    </a:ext>
                  </a:extLst>
                </p:cNvPr>
                <p:cNvSpPr/>
                <p:nvPr/>
              </p:nvSpPr>
              <p:spPr>
                <a:xfrm>
                  <a:off x="7259684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" name="椭圆 40">
                  <a:extLst>
                    <a:ext uri="{FF2B5EF4-FFF2-40B4-BE49-F238E27FC236}">
                      <a16:creationId xmlns:a16="http://schemas.microsoft.com/office/drawing/2014/main" id="{AF337128-341B-1FE2-9B8D-AB61771478ED}"/>
                    </a:ext>
                  </a:extLst>
                </p:cNvPr>
                <p:cNvSpPr/>
                <p:nvPr/>
              </p:nvSpPr>
              <p:spPr>
                <a:xfrm>
                  <a:off x="7325873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" name="椭圆 41">
                  <a:extLst>
                    <a:ext uri="{FF2B5EF4-FFF2-40B4-BE49-F238E27FC236}">
                      <a16:creationId xmlns:a16="http://schemas.microsoft.com/office/drawing/2014/main" id="{26FE2B38-7A32-0AC7-D8E8-27FDF7B60381}"/>
                    </a:ext>
                  </a:extLst>
                </p:cNvPr>
                <p:cNvSpPr/>
                <p:nvPr/>
              </p:nvSpPr>
              <p:spPr>
                <a:xfrm>
                  <a:off x="7325873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" name="椭圆 42">
                  <a:extLst>
                    <a:ext uri="{FF2B5EF4-FFF2-40B4-BE49-F238E27FC236}">
                      <a16:creationId xmlns:a16="http://schemas.microsoft.com/office/drawing/2014/main" id="{EFA13774-99BB-AF98-C1C7-CBC23DB1ABAE}"/>
                    </a:ext>
                  </a:extLst>
                </p:cNvPr>
                <p:cNvSpPr/>
                <p:nvPr/>
              </p:nvSpPr>
              <p:spPr>
                <a:xfrm>
                  <a:off x="7325873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4" name="椭圆 43">
                  <a:extLst>
                    <a:ext uri="{FF2B5EF4-FFF2-40B4-BE49-F238E27FC236}">
                      <a16:creationId xmlns:a16="http://schemas.microsoft.com/office/drawing/2014/main" id="{8ECC06E3-B4FE-92AE-BD1C-47236C6EE973}"/>
                    </a:ext>
                  </a:extLst>
                </p:cNvPr>
                <p:cNvSpPr/>
                <p:nvPr/>
              </p:nvSpPr>
              <p:spPr>
                <a:xfrm>
                  <a:off x="7392062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5" name="椭圆 44">
                  <a:extLst>
                    <a:ext uri="{FF2B5EF4-FFF2-40B4-BE49-F238E27FC236}">
                      <a16:creationId xmlns:a16="http://schemas.microsoft.com/office/drawing/2014/main" id="{9D7EEEC3-B217-9B00-E952-2896D704E8AC}"/>
                    </a:ext>
                  </a:extLst>
                </p:cNvPr>
                <p:cNvSpPr/>
                <p:nvPr/>
              </p:nvSpPr>
              <p:spPr>
                <a:xfrm>
                  <a:off x="7392062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" name="椭圆 45">
                  <a:extLst>
                    <a:ext uri="{FF2B5EF4-FFF2-40B4-BE49-F238E27FC236}">
                      <a16:creationId xmlns:a16="http://schemas.microsoft.com/office/drawing/2014/main" id="{D93665A9-95FF-6157-AF9C-EC3F61BF03DF}"/>
                    </a:ext>
                  </a:extLst>
                </p:cNvPr>
                <p:cNvSpPr/>
                <p:nvPr/>
              </p:nvSpPr>
              <p:spPr>
                <a:xfrm>
                  <a:off x="7392062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7" name="椭圆 46">
                  <a:extLst>
                    <a:ext uri="{FF2B5EF4-FFF2-40B4-BE49-F238E27FC236}">
                      <a16:creationId xmlns:a16="http://schemas.microsoft.com/office/drawing/2014/main" id="{8BC7FAB7-32B9-7188-DD16-4911B43DF693}"/>
                    </a:ext>
                  </a:extLst>
                </p:cNvPr>
                <p:cNvSpPr/>
                <p:nvPr/>
              </p:nvSpPr>
              <p:spPr>
                <a:xfrm>
                  <a:off x="7458251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8" name="椭圆 47">
                  <a:extLst>
                    <a:ext uri="{FF2B5EF4-FFF2-40B4-BE49-F238E27FC236}">
                      <a16:creationId xmlns:a16="http://schemas.microsoft.com/office/drawing/2014/main" id="{762826E5-1E58-F3BF-9EEF-F5E5EF0D8295}"/>
                    </a:ext>
                  </a:extLst>
                </p:cNvPr>
                <p:cNvSpPr/>
                <p:nvPr/>
              </p:nvSpPr>
              <p:spPr>
                <a:xfrm>
                  <a:off x="7458251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9" name="椭圆 48">
                  <a:extLst>
                    <a:ext uri="{FF2B5EF4-FFF2-40B4-BE49-F238E27FC236}">
                      <a16:creationId xmlns:a16="http://schemas.microsoft.com/office/drawing/2014/main" id="{939212FF-CDF6-C688-E2BF-74B47E846C56}"/>
                    </a:ext>
                  </a:extLst>
                </p:cNvPr>
                <p:cNvSpPr/>
                <p:nvPr/>
              </p:nvSpPr>
              <p:spPr>
                <a:xfrm>
                  <a:off x="7458251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" name="椭圆 49">
                  <a:extLst>
                    <a:ext uri="{FF2B5EF4-FFF2-40B4-BE49-F238E27FC236}">
                      <a16:creationId xmlns:a16="http://schemas.microsoft.com/office/drawing/2014/main" id="{989ABBF2-A568-DCF3-2FE5-F2D1E8F61BF6}"/>
                    </a:ext>
                  </a:extLst>
                </p:cNvPr>
                <p:cNvSpPr/>
                <p:nvPr/>
              </p:nvSpPr>
              <p:spPr>
                <a:xfrm>
                  <a:off x="7524440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" name="椭圆 50">
                  <a:extLst>
                    <a:ext uri="{FF2B5EF4-FFF2-40B4-BE49-F238E27FC236}">
                      <a16:creationId xmlns:a16="http://schemas.microsoft.com/office/drawing/2014/main" id="{7F27A178-0ADD-3CBC-59BF-2D61285DF1C4}"/>
                    </a:ext>
                  </a:extLst>
                </p:cNvPr>
                <p:cNvSpPr/>
                <p:nvPr/>
              </p:nvSpPr>
              <p:spPr>
                <a:xfrm>
                  <a:off x="7524440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椭圆 51">
                  <a:extLst>
                    <a:ext uri="{FF2B5EF4-FFF2-40B4-BE49-F238E27FC236}">
                      <a16:creationId xmlns:a16="http://schemas.microsoft.com/office/drawing/2014/main" id="{5B994623-9B52-271E-8A4D-479C77C033C6}"/>
                    </a:ext>
                  </a:extLst>
                </p:cNvPr>
                <p:cNvSpPr/>
                <p:nvPr/>
              </p:nvSpPr>
              <p:spPr>
                <a:xfrm>
                  <a:off x="7524440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" name="椭圆 52">
                  <a:extLst>
                    <a:ext uri="{FF2B5EF4-FFF2-40B4-BE49-F238E27FC236}">
                      <a16:creationId xmlns:a16="http://schemas.microsoft.com/office/drawing/2014/main" id="{E60479B0-26D2-3E92-521D-5351E63854C4}"/>
                    </a:ext>
                  </a:extLst>
                </p:cNvPr>
                <p:cNvSpPr/>
                <p:nvPr/>
              </p:nvSpPr>
              <p:spPr>
                <a:xfrm>
                  <a:off x="7590629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" name="椭圆 53">
                  <a:extLst>
                    <a:ext uri="{FF2B5EF4-FFF2-40B4-BE49-F238E27FC236}">
                      <a16:creationId xmlns:a16="http://schemas.microsoft.com/office/drawing/2014/main" id="{61539EC0-A5AD-C2B0-D03F-CF0B6989BB17}"/>
                    </a:ext>
                  </a:extLst>
                </p:cNvPr>
                <p:cNvSpPr/>
                <p:nvPr/>
              </p:nvSpPr>
              <p:spPr>
                <a:xfrm>
                  <a:off x="7590629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5" name="椭圆 54">
                  <a:extLst>
                    <a:ext uri="{FF2B5EF4-FFF2-40B4-BE49-F238E27FC236}">
                      <a16:creationId xmlns:a16="http://schemas.microsoft.com/office/drawing/2014/main" id="{C198E488-26A1-D397-15D8-EAA02A034B45}"/>
                    </a:ext>
                  </a:extLst>
                </p:cNvPr>
                <p:cNvSpPr/>
                <p:nvPr/>
              </p:nvSpPr>
              <p:spPr>
                <a:xfrm>
                  <a:off x="7590629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" name="椭圆 55">
                  <a:extLst>
                    <a:ext uri="{FF2B5EF4-FFF2-40B4-BE49-F238E27FC236}">
                      <a16:creationId xmlns:a16="http://schemas.microsoft.com/office/drawing/2014/main" id="{FCDBD4C7-C28C-2E3B-17FD-C5AF8CAC8640}"/>
                    </a:ext>
                  </a:extLst>
                </p:cNvPr>
                <p:cNvSpPr/>
                <p:nvPr/>
              </p:nvSpPr>
              <p:spPr>
                <a:xfrm>
                  <a:off x="7656818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7" name="椭圆 56">
                  <a:extLst>
                    <a:ext uri="{FF2B5EF4-FFF2-40B4-BE49-F238E27FC236}">
                      <a16:creationId xmlns:a16="http://schemas.microsoft.com/office/drawing/2014/main" id="{75AAE228-11BC-AFD7-8E70-106414DD9C5B}"/>
                    </a:ext>
                  </a:extLst>
                </p:cNvPr>
                <p:cNvSpPr/>
                <p:nvPr/>
              </p:nvSpPr>
              <p:spPr>
                <a:xfrm>
                  <a:off x="7656818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" name="椭圆 57">
                  <a:extLst>
                    <a:ext uri="{FF2B5EF4-FFF2-40B4-BE49-F238E27FC236}">
                      <a16:creationId xmlns:a16="http://schemas.microsoft.com/office/drawing/2014/main" id="{22C7DB8B-2360-9E96-4B5B-4A9B465AEA13}"/>
                    </a:ext>
                  </a:extLst>
                </p:cNvPr>
                <p:cNvSpPr/>
                <p:nvPr/>
              </p:nvSpPr>
              <p:spPr>
                <a:xfrm>
                  <a:off x="7656818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DEC86733-180E-D06F-60FB-0B898CB2F7B4}"/>
                    </a:ext>
                  </a:extLst>
                </p:cNvPr>
                <p:cNvSpPr/>
                <p:nvPr/>
              </p:nvSpPr>
              <p:spPr>
                <a:xfrm>
                  <a:off x="7723007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0" name="椭圆 59">
                  <a:extLst>
                    <a:ext uri="{FF2B5EF4-FFF2-40B4-BE49-F238E27FC236}">
                      <a16:creationId xmlns:a16="http://schemas.microsoft.com/office/drawing/2014/main" id="{7BC1B28C-ACA3-9F15-551A-005C13F6EBD3}"/>
                    </a:ext>
                  </a:extLst>
                </p:cNvPr>
                <p:cNvSpPr/>
                <p:nvPr/>
              </p:nvSpPr>
              <p:spPr>
                <a:xfrm>
                  <a:off x="7723007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1" name="椭圆 60">
                  <a:extLst>
                    <a:ext uri="{FF2B5EF4-FFF2-40B4-BE49-F238E27FC236}">
                      <a16:creationId xmlns:a16="http://schemas.microsoft.com/office/drawing/2014/main" id="{0E24EDD5-598F-0A21-65EE-731A197F4E8C}"/>
                    </a:ext>
                  </a:extLst>
                </p:cNvPr>
                <p:cNvSpPr/>
                <p:nvPr/>
              </p:nvSpPr>
              <p:spPr>
                <a:xfrm>
                  <a:off x="7723007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2" name="椭圆 61">
                  <a:extLst>
                    <a:ext uri="{FF2B5EF4-FFF2-40B4-BE49-F238E27FC236}">
                      <a16:creationId xmlns:a16="http://schemas.microsoft.com/office/drawing/2014/main" id="{CFEC0B15-0E28-647E-1E14-CE982DD13015}"/>
                    </a:ext>
                  </a:extLst>
                </p:cNvPr>
                <p:cNvSpPr/>
                <p:nvPr/>
              </p:nvSpPr>
              <p:spPr>
                <a:xfrm>
                  <a:off x="7789196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" name="椭圆 62">
                  <a:extLst>
                    <a:ext uri="{FF2B5EF4-FFF2-40B4-BE49-F238E27FC236}">
                      <a16:creationId xmlns:a16="http://schemas.microsoft.com/office/drawing/2014/main" id="{0E28CFD5-C49C-09BF-08BF-EC09D483B319}"/>
                    </a:ext>
                  </a:extLst>
                </p:cNvPr>
                <p:cNvSpPr/>
                <p:nvPr/>
              </p:nvSpPr>
              <p:spPr>
                <a:xfrm>
                  <a:off x="7789196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" name="椭圆 63">
                  <a:extLst>
                    <a:ext uri="{FF2B5EF4-FFF2-40B4-BE49-F238E27FC236}">
                      <a16:creationId xmlns:a16="http://schemas.microsoft.com/office/drawing/2014/main" id="{CD263819-A5D9-E578-6890-839B050862F1}"/>
                    </a:ext>
                  </a:extLst>
                </p:cNvPr>
                <p:cNvSpPr/>
                <p:nvPr/>
              </p:nvSpPr>
              <p:spPr>
                <a:xfrm>
                  <a:off x="7789196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" name="椭圆 64">
                  <a:extLst>
                    <a:ext uri="{FF2B5EF4-FFF2-40B4-BE49-F238E27FC236}">
                      <a16:creationId xmlns:a16="http://schemas.microsoft.com/office/drawing/2014/main" id="{84BE7C9C-6BB6-4274-529B-B83A25F54504}"/>
                    </a:ext>
                  </a:extLst>
                </p:cNvPr>
                <p:cNvSpPr/>
                <p:nvPr/>
              </p:nvSpPr>
              <p:spPr>
                <a:xfrm>
                  <a:off x="7855385" y="1233764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" name="椭圆 65">
                  <a:extLst>
                    <a:ext uri="{FF2B5EF4-FFF2-40B4-BE49-F238E27FC236}">
                      <a16:creationId xmlns:a16="http://schemas.microsoft.com/office/drawing/2014/main" id="{B96BE7D1-F26E-AD79-BBCA-9E00546F961B}"/>
                    </a:ext>
                  </a:extLst>
                </p:cNvPr>
                <p:cNvSpPr/>
                <p:nvPr/>
              </p:nvSpPr>
              <p:spPr>
                <a:xfrm>
                  <a:off x="7855385" y="1097680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" name="椭圆 66">
                  <a:extLst>
                    <a:ext uri="{FF2B5EF4-FFF2-40B4-BE49-F238E27FC236}">
                      <a16:creationId xmlns:a16="http://schemas.microsoft.com/office/drawing/2014/main" id="{A5AFE946-D871-AB63-80EA-38410FE19BB5}"/>
                    </a:ext>
                  </a:extLst>
                </p:cNvPr>
                <p:cNvSpPr/>
                <p:nvPr/>
              </p:nvSpPr>
              <p:spPr>
                <a:xfrm>
                  <a:off x="7855385" y="116511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92377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98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6945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7EE7725-42E0-FC3B-373D-3BB4BDA8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54BC57-C864-6EA0-60ED-6A742C70D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A69EC-CADF-9AC1-DCDB-077EC35DB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86265-B6C4-4880-87A7-169C8BAE69FE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0FACC0-FE42-6C7B-6743-C6045852C2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C18D24-0926-546A-2196-BF9905E83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2838F-73F0-40F1-9A82-25D7FE6A2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463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36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C3DD4434-2762-D486-1EB1-B91B03ACC82E}"/>
              </a:ext>
            </a:extLst>
          </p:cNvPr>
          <p:cNvSpPr txBox="1"/>
          <p:nvPr/>
        </p:nvSpPr>
        <p:spPr>
          <a:xfrm>
            <a:off x="4941135" y="960921"/>
            <a:ext cx="4112023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新员工入职培训</a:t>
            </a:r>
            <a:r>
              <a:rPr lang="en-US" altLang="zh-CN" sz="2800" dirty="0">
                <a:solidFill>
                  <a:schemeClr val="bg1"/>
                </a:solidFill>
                <a:latin typeface="+mj-ea"/>
                <a:ea typeface="+mj-ea"/>
              </a:rPr>
              <a:t>PPT</a:t>
            </a:r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模板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38375DD-9C5B-F7E6-EFCD-880B7AB23460}"/>
              </a:ext>
            </a:extLst>
          </p:cNvPr>
          <p:cNvSpPr txBox="1"/>
          <p:nvPr/>
        </p:nvSpPr>
        <p:spPr>
          <a:xfrm>
            <a:off x="2117491" y="2139897"/>
            <a:ext cx="1144731" cy="1640097"/>
          </a:xfrm>
          <a:custGeom>
            <a:avLst/>
            <a:gdLst/>
            <a:ahLst/>
            <a:cxnLst/>
            <a:rect l="l" t="t" r="r" b="b"/>
            <a:pathLst>
              <a:path w="925796" h="1326420">
                <a:moveTo>
                  <a:pt x="678343" y="716843"/>
                </a:moveTo>
                <a:cubicBezTo>
                  <a:pt x="676400" y="716843"/>
                  <a:pt x="663284" y="723644"/>
                  <a:pt x="638995" y="737245"/>
                </a:cubicBezTo>
                <a:lnTo>
                  <a:pt x="560299" y="778050"/>
                </a:lnTo>
                <a:cubicBezTo>
                  <a:pt x="535039" y="791652"/>
                  <a:pt x="522409" y="799424"/>
                  <a:pt x="522409" y="801368"/>
                </a:cubicBezTo>
                <a:cubicBezTo>
                  <a:pt x="522409" y="803311"/>
                  <a:pt x="518523" y="806225"/>
                  <a:pt x="510750" y="810111"/>
                </a:cubicBezTo>
                <a:cubicBezTo>
                  <a:pt x="502978" y="813998"/>
                  <a:pt x="496663" y="813998"/>
                  <a:pt x="491805" y="810111"/>
                </a:cubicBezTo>
                <a:cubicBezTo>
                  <a:pt x="485976" y="804282"/>
                  <a:pt x="482090" y="807197"/>
                  <a:pt x="480147" y="818855"/>
                </a:cubicBezTo>
                <a:cubicBezTo>
                  <a:pt x="479175" y="824685"/>
                  <a:pt x="478689" y="833429"/>
                  <a:pt x="478689" y="845087"/>
                </a:cubicBezTo>
                <a:lnTo>
                  <a:pt x="478689" y="877148"/>
                </a:lnTo>
                <a:lnTo>
                  <a:pt x="491805" y="869862"/>
                </a:lnTo>
                <a:lnTo>
                  <a:pt x="560299" y="840715"/>
                </a:lnTo>
                <a:cubicBezTo>
                  <a:pt x="597218" y="824199"/>
                  <a:pt x="617621" y="815941"/>
                  <a:pt x="621507" y="815941"/>
                </a:cubicBezTo>
                <a:cubicBezTo>
                  <a:pt x="625393" y="815941"/>
                  <a:pt x="630251" y="813512"/>
                  <a:pt x="636080" y="808654"/>
                </a:cubicBezTo>
                <a:cubicBezTo>
                  <a:pt x="641910" y="803796"/>
                  <a:pt x="646039" y="801610"/>
                  <a:pt x="648468" y="802096"/>
                </a:cubicBezTo>
                <a:cubicBezTo>
                  <a:pt x="650896" y="802582"/>
                  <a:pt x="656969" y="801853"/>
                  <a:pt x="666684" y="799910"/>
                </a:cubicBezTo>
                <a:cubicBezTo>
                  <a:pt x="673485" y="798939"/>
                  <a:pt x="677857" y="797238"/>
                  <a:pt x="679800" y="794810"/>
                </a:cubicBezTo>
                <a:cubicBezTo>
                  <a:pt x="681743" y="792381"/>
                  <a:pt x="682715" y="786794"/>
                  <a:pt x="682715" y="778050"/>
                </a:cubicBezTo>
                <a:cubicBezTo>
                  <a:pt x="683686" y="765420"/>
                  <a:pt x="683686" y="752061"/>
                  <a:pt x="682715" y="737974"/>
                </a:cubicBezTo>
                <a:cubicBezTo>
                  <a:pt x="681743" y="723886"/>
                  <a:pt x="680286" y="716843"/>
                  <a:pt x="678343" y="716843"/>
                </a:cubicBezTo>
                <a:close/>
                <a:moveTo>
                  <a:pt x="659398" y="498244"/>
                </a:moveTo>
                <a:cubicBezTo>
                  <a:pt x="651625" y="499216"/>
                  <a:pt x="622479" y="510874"/>
                  <a:pt x="571958" y="533220"/>
                </a:cubicBezTo>
                <a:cubicBezTo>
                  <a:pt x="543783" y="546821"/>
                  <a:pt x="517065" y="554108"/>
                  <a:pt x="491805" y="555080"/>
                </a:cubicBezTo>
                <a:cubicBezTo>
                  <a:pt x="466545" y="556051"/>
                  <a:pt x="453186" y="557508"/>
                  <a:pt x="451729" y="559452"/>
                </a:cubicBezTo>
                <a:cubicBezTo>
                  <a:pt x="450271" y="561395"/>
                  <a:pt x="451486" y="564795"/>
                  <a:pt x="455372" y="569653"/>
                </a:cubicBezTo>
                <a:cubicBezTo>
                  <a:pt x="462173" y="576454"/>
                  <a:pt x="469217" y="589084"/>
                  <a:pt x="476503" y="607543"/>
                </a:cubicBezTo>
                <a:cubicBezTo>
                  <a:pt x="483790" y="626003"/>
                  <a:pt x="487919" y="642033"/>
                  <a:pt x="488890" y="655635"/>
                </a:cubicBezTo>
                <a:cubicBezTo>
                  <a:pt x="489862" y="673123"/>
                  <a:pt x="491319" y="681867"/>
                  <a:pt x="493262" y="681867"/>
                </a:cubicBezTo>
                <a:cubicBezTo>
                  <a:pt x="495206" y="681867"/>
                  <a:pt x="510750" y="673123"/>
                  <a:pt x="539897" y="655635"/>
                </a:cubicBezTo>
                <a:cubicBezTo>
                  <a:pt x="615678" y="608029"/>
                  <a:pt x="656483" y="588112"/>
                  <a:pt x="662312" y="595885"/>
                </a:cubicBezTo>
                <a:cubicBezTo>
                  <a:pt x="665227" y="596856"/>
                  <a:pt x="665955" y="602200"/>
                  <a:pt x="664498" y="611915"/>
                </a:cubicBezTo>
                <a:cubicBezTo>
                  <a:pt x="663041" y="621631"/>
                  <a:pt x="665227" y="627460"/>
                  <a:pt x="671056" y="629403"/>
                </a:cubicBezTo>
                <a:cubicBezTo>
                  <a:pt x="672999" y="630375"/>
                  <a:pt x="674214" y="630861"/>
                  <a:pt x="674699" y="630861"/>
                </a:cubicBezTo>
                <a:cubicBezTo>
                  <a:pt x="675185" y="630861"/>
                  <a:pt x="675671" y="629889"/>
                  <a:pt x="676157" y="627946"/>
                </a:cubicBezTo>
                <a:cubicBezTo>
                  <a:pt x="676643" y="626003"/>
                  <a:pt x="676885" y="623574"/>
                  <a:pt x="676885" y="620659"/>
                </a:cubicBezTo>
                <a:cubicBezTo>
                  <a:pt x="676885" y="617745"/>
                  <a:pt x="676885" y="613858"/>
                  <a:pt x="676885" y="609001"/>
                </a:cubicBezTo>
                <a:cubicBezTo>
                  <a:pt x="675914" y="592484"/>
                  <a:pt x="674214" y="582769"/>
                  <a:pt x="671785" y="579854"/>
                </a:cubicBezTo>
                <a:cubicBezTo>
                  <a:pt x="669356" y="576939"/>
                  <a:pt x="667170" y="562609"/>
                  <a:pt x="665227" y="536863"/>
                </a:cubicBezTo>
                <a:cubicBezTo>
                  <a:pt x="663284" y="511117"/>
                  <a:pt x="661341" y="498244"/>
                  <a:pt x="659398" y="498244"/>
                </a:cubicBezTo>
                <a:close/>
                <a:moveTo>
                  <a:pt x="419303" y="21"/>
                </a:moveTo>
                <a:cubicBezTo>
                  <a:pt x="424890" y="142"/>
                  <a:pt x="431569" y="810"/>
                  <a:pt x="439341" y="2025"/>
                </a:cubicBezTo>
                <a:cubicBezTo>
                  <a:pt x="454886" y="4454"/>
                  <a:pt x="465816" y="6882"/>
                  <a:pt x="472131" y="9311"/>
                </a:cubicBezTo>
                <a:cubicBezTo>
                  <a:pt x="478446" y="11740"/>
                  <a:pt x="486219" y="17084"/>
                  <a:pt x="495448" y="25342"/>
                </a:cubicBezTo>
                <a:cubicBezTo>
                  <a:pt x="504678" y="33600"/>
                  <a:pt x="511236" y="41130"/>
                  <a:pt x="515122" y="47930"/>
                </a:cubicBezTo>
                <a:cubicBezTo>
                  <a:pt x="519980" y="57646"/>
                  <a:pt x="526295" y="65175"/>
                  <a:pt x="534068" y="70519"/>
                </a:cubicBezTo>
                <a:cubicBezTo>
                  <a:pt x="541840" y="75862"/>
                  <a:pt x="550584" y="84121"/>
                  <a:pt x="560299" y="95293"/>
                </a:cubicBezTo>
                <a:cubicBezTo>
                  <a:pt x="570015" y="106466"/>
                  <a:pt x="574873" y="113510"/>
                  <a:pt x="574873" y="116425"/>
                </a:cubicBezTo>
                <a:cubicBezTo>
                  <a:pt x="574873" y="122254"/>
                  <a:pt x="583131" y="122254"/>
                  <a:pt x="599647" y="116425"/>
                </a:cubicBezTo>
                <a:cubicBezTo>
                  <a:pt x="607420" y="114482"/>
                  <a:pt x="616164" y="112538"/>
                  <a:pt x="625879" y="110595"/>
                </a:cubicBezTo>
                <a:cubicBezTo>
                  <a:pt x="635595" y="108652"/>
                  <a:pt x="647253" y="105980"/>
                  <a:pt x="660855" y="102580"/>
                </a:cubicBezTo>
                <a:cubicBezTo>
                  <a:pt x="674457" y="99180"/>
                  <a:pt x="684172" y="96994"/>
                  <a:pt x="690001" y="96022"/>
                </a:cubicBezTo>
                <a:cubicBezTo>
                  <a:pt x="695831" y="95051"/>
                  <a:pt x="705546" y="93107"/>
                  <a:pt x="719148" y="90193"/>
                </a:cubicBezTo>
                <a:cubicBezTo>
                  <a:pt x="731778" y="87278"/>
                  <a:pt x="746594" y="86307"/>
                  <a:pt x="763596" y="87278"/>
                </a:cubicBezTo>
                <a:cubicBezTo>
                  <a:pt x="780598" y="88250"/>
                  <a:pt x="790314" y="90679"/>
                  <a:pt x="792743" y="94565"/>
                </a:cubicBezTo>
                <a:cubicBezTo>
                  <a:pt x="795172" y="98451"/>
                  <a:pt x="803430" y="102823"/>
                  <a:pt x="817517" y="107681"/>
                </a:cubicBezTo>
                <a:cubicBezTo>
                  <a:pt x="831605" y="112538"/>
                  <a:pt x="840592" y="117882"/>
                  <a:pt x="844478" y="123711"/>
                </a:cubicBezTo>
                <a:cubicBezTo>
                  <a:pt x="847392" y="130512"/>
                  <a:pt x="852493" y="138285"/>
                  <a:pt x="859780" y="147029"/>
                </a:cubicBezTo>
                <a:cubicBezTo>
                  <a:pt x="867066" y="155772"/>
                  <a:pt x="871681" y="160144"/>
                  <a:pt x="873624" y="160144"/>
                </a:cubicBezTo>
                <a:cubicBezTo>
                  <a:pt x="876539" y="160144"/>
                  <a:pt x="882611" y="163788"/>
                  <a:pt x="891841" y="171074"/>
                </a:cubicBezTo>
                <a:cubicBezTo>
                  <a:pt x="901071" y="178361"/>
                  <a:pt x="908600" y="183462"/>
                  <a:pt x="914429" y="186376"/>
                </a:cubicBezTo>
                <a:cubicBezTo>
                  <a:pt x="920259" y="189291"/>
                  <a:pt x="923659" y="199492"/>
                  <a:pt x="924631" y="216980"/>
                </a:cubicBezTo>
                <a:cubicBezTo>
                  <a:pt x="926574" y="232525"/>
                  <a:pt x="926088" y="240297"/>
                  <a:pt x="923173" y="240297"/>
                </a:cubicBezTo>
                <a:cubicBezTo>
                  <a:pt x="922202" y="240297"/>
                  <a:pt x="920744" y="240297"/>
                  <a:pt x="918801" y="240297"/>
                </a:cubicBezTo>
                <a:cubicBezTo>
                  <a:pt x="913944" y="236411"/>
                  <a:pt x="907629" y="233982"/>
                  <a:pt x="899856" y="233011"/>
                </a:cubicBezTo>
                <a:cubicBezTo>
                  <a:pt x="892084" y="232039"/>
                  <a:pt x="883340" y="229610"/>
                  <a:pt x="873624" y="225724"/>
                </a:cubicBezTo>
                <a:cubicBezTo>
                  <a:pt x="857108" y="217952"/>
                  <a:pt x="818732" y="219409"/>
                  <a:pt x="758496" y="230096"/>
                </a:cubicBezTo>
                <a:cubicBezTo>
                  <a:pt x="736150" y="232039"/>
                  <a:pt x="722063" y="233254"/>
                  <a:pt x="716233" y="233739"/>
                </a:cubicBezTo>
                <a:cubicBezTo>
                  <a:pt x="710404" y="234225"/>
                  <a:pt x="705060" y="235682"/>
                  <a:pt x="700203" y="238111"/>
                </a:cubicBezTo>
                <a:cubicBezTo>
                  <a:pt x="695345" y="240540"/>
                  <a:pt x="680772" y="244669"/>
                  <a:pt x="656483" y="250499"/>
                </a:cubicBezTo>
                <a:cubicBezTo>
                  <a:pt x="632194" y="256328"/>
                  <a:pt x="608391" y="262643"/>
                  <a:pt x="585074" y="269444"/>
                </a:cubicBezTo>
                <a:cubicBezTo>
                  <a:pt x="570501" y="274302"/>
                  <a:pt x="560785" y="278188"/>
                  <a:pt x="555927" y="281102"/>
                </a:cubicBezTo>
                <a:cubicBezTo>
                  <a:pt x="551070" y="284017"/>
                  <a:pt x="548155" y="287903"/>
                  <a:pt x="547183" y="292761"/>
                </a:cubicBezTo>
                <a:cubicBezTo>
                  <a:pt x="544269" y="300533"/>
                  <a:pt x="540140" y="310735"/>
                  <a:pt x="534796" y="323365"/>
                </a:cubicBezTo>
                <a:cubicBezTo>
                  <a:pt x="529453" y="335995"/>
                  <a:pt x="525809" y="346925"/>
                  <a:pt x="523866" y="356155"/>
                </a:cubicBezTo>
                <a:cubicBezTo>
                  <a:pt x="521923" y="365384"/>
                  <a:pt x="519737" y="370971"/>
                  <a:pt x="517308" y="372914"/>
                </a:cubicBezTo>
                <a:cubicBezTo>
                  <a:pt x="514879" y="374857"/>
                  <a:pt x="511236" y="380443"/>
                  <a:pt x="506378" y="389673"/>
                </a:cubicBezTo>
                <a:cubicBezTo>
                  <a:pt x="501521" y="398903"/>
                  <a:pt x="496177" y="408861"/>
                  <a:pt x="490348" y="419548"/>
                </a:cubicBezTo>
                <a:cubicBezTo>
                  <a:pt x="483547" y="432179"/>
                  <a:pt x="481847" y="439222"/>
                  <a:pt x="485247" y="440680"/>
                </a:cubicBezTo>
                <a:cubicBezTo>
                  <a:pt x="488648" y="442137"/>
                  <a:pt x="499092" y="438008"/>
                  <a:pt x="516580" y="428292"/>
                </a:cubicBezTo>
                <a:cubicBezTo>
                  <a:pt x="538925" y="416634"/>
                  <a:pt x="560056" y="406918"/>
                  <a:pt x="579973" y="399146"/>
                </a:cubicBezTo>
                <a:cubicBezTo>
                  <a:pt x="599890" y="391373"/>
                  <a:pt x="614949" y="384573"/>
                  <a:pt x="625150" y="378743"/>
                </a:cubicBezTo>
                <a:cubicBezTo>
                  <a:pt x="635352" y="372914"/>
                  <a:pt x="648711" y="369028"/>
                  <a:pt x="665227" y="367085"/>
                </a:cubicBezTo>
                <a:cubicBezTo>
                  <a:pt x="681743" y="365141"/>
                  <a:pt x="693402" y="368056"/>
                  <a:pt x="700203" y="375829"/>
                </a:cubicBezTo>
                <a:cubicBezTo>
                  <a:pt x="707003" y="383601"/>
                  <a:pt x="711375" y="387001"/>
                  <a:pt x="713319" y="386030"/>
                </a:cubicBezTo>
                <a:cubicBezTo>
                  <a:pt x="715262" y="385058"/>
                  <a:pt x="716962" y="385301"/>
                  <a:pt x="718419" y="386758"/>
                </a:cubicBezTo>
                <a:cubicBezTo>
                  <a:pt x="719877" y="388216"/>
                  <a:pt x="721091" y="390888"/>
                  <a:pt x="722063" y="394774"/>
                </a:cubicBezTo>
                <a:cubicBezTo>
                  <a:pt x="724006" y="399632"/>
                  <a:pt x="726435" y="402546"/>
                  <a:pt x="729349" y="403518"/>
                </a:cubicBezTo>
                <a:cubicBezTo>
                  <a:pt x="732264" y="404489"/>
                  <a:pt x="739550" y="404975"/>
                  <a:pt x="751209" y="404975"/>
                </a:cubicBezTo>
                <a:cubicBezTo>
                  <a:pt x="762868" y="404975"/>
                  <a:pt x="770397" y="406190"/>
                  <a:pt x="773798" y="408618"/>
                </a:cubicBezTo>
                <a:cubicBezTo>
                  <a:pt x="777198" y="411047"/>
                  <a:pt x="783756" y="417119"/>
                  <a:pt x="793471" y="426835"/>
                </a:cubicBezTo>
                <a:cubicBezTo>
                  <a:pt x="805130" y="440437"/>
                  <a:pt x="810231" y="449424"/>
                  <a:pt x="808773" y="453796"/>
                </a:cubicBezTo>
                <a:cubicBezTo>
                  <a:pt x="807316" y="458168"/>
                  <a:pt x="809016" y="462539"/>
                  <a:pt x="813874" y="466911"/>
                </a:cubicBezTo>
                <a:cubicBezTo>
                  <a:pt x="818732" y="471283"/>
                  <a:pt x="818489" y="474927"/>
                  <a:pt x="813145" y="477841"/>
                </a:cubicBezTo>
                <a:cubicBezTo>
                  <a:pt x="807802" y="480756"/>
                  <a:pt x="807802" y="484399"/>
                  <a:pt x="813145" y="488771"/>
                </a:cubicBezTo>
                <a:cubicBezTo>
                  <a:pt x="818489" y="493143"/>
                  <a:pt x="818732" y="497272"/>
                  <a:pt x="813874" y="501159"/>
                </a:cubicBezTo>
                <a:cubicBezTo>
                  <a:pt x="809016" y="505045"/>
                  <a:pt x="807559" y="507959"/>
                  <a:pt x="809502" y="509903"/>
                </a:cubicBezTo>
                <a:cubicBezTo>
                  <a:pt x="811445" y="511846"/>
                  <a:pt x="813874" y="535163"/>
                  <a:pt x="816789" y="579854"/>
                </a:cubicBezTo>
                <a:cubicBezTo>
                  <a:pt x="819703" y="624545"/>
                  <a:pt x="819218" y="649320"/>
                  <a:pt x="815331" y="654178"/>
                </a:cubicBezTo>
                <a:cubicBezTo>
                  <a:pt x="813388" y="660979"/>
                  <a:pt x="812902" y="664865"/>
                  <a:pt x="813874" y="665836"/>
                </a:cubicBezTo>
                <a:lnTo>
                  <a:pt x="818246" y="671666"/>
                </a:lnTo>
                <a:cubicBezTo>
                  <a:pt x="819218" y="673609"/>
                  <a:pt x="819703" y="675552"/>
                  <a:pt x="819703" y="677495"/>
                </a:cubicBezTo>
                <a:cubicBezTo>
                  <a:pt x="819703" y="687210"/>
                  <a:pt x="820675" y="727044"/>
                  <a:pt x="822618" y="796996"/>
                </a:cubicBezTo>
                <a:cubicBezTo>
                  <a:pt x="824561" y="866947"/>
                  <a:pt x="825047" y="907752"/>
                  <a:pt x="824075" y="919411"/>
                </a:cubicBezTo>
                <a:cubicBezTo>
                  <a:pt x="823104" y="931070"/>
                  <a:pt x="822618" y="956816"/>
                  <a:pt x="822618" y="996649"/>
                </a:cubicBezTo>
                <a:cubicBezTo>
                  <a:pt x="822618" y="1036483"/>
                  <a:pt x="820918" y="1057614"/>
                  <a:pt x="817517" y="1060043"/>
                </a:cubicBezTo>
                <a:cubicBezTo>
                  <a:pt x="814117" y="1062472"/>
                  <a:pt x="814360" y="1065143"/>
                  <a:pt x="818246" y="1068058"/>
                </a:cubicBezTo>
                <a:cubicBezTo>
                  <a:pt x="823104" y="1071944"/>
                  <a:pt x="825047" y="1082145"/>
                  <a:pt x="824075" y="1098662"/>
                </a:cubicBezTo>
                <a:cubicBezTo>
                  <a:pt x="823104" y="1115178"/>
                  <a:pt x="821161" y="1125865"/>
                  <a:pt x="818246" y="1130723"/>
                </a:cubicBezTo>
                <a:cubicBezTo>
                  <a:pt x="812417" y="1136552"/>
                  <a:pt x="804644" y="1165213"/>
                  <a:pt x="794929" y="1216705"/>
                </a:cubicBezTo>
                <a:lnTo>
                  <a:pt x="786185" y="1264797"/>
                </a:lnTo>
                <a:cubicBezTo>
                  <a:pt x="784242" y="1272569"/>
                  <a:pt x="780598" y="1276456"/>
                  <a:pt x="775255" y="1276456"/>
                </a:cubicBezTo>
                <a:cubicBezTo>
                  <a:pt x="769911" y="1276456"/>
                  <a:pt x="767240" y="1282285"/>
                  <a:pt x="767240" y="1293943"/>
                </a:cubicBezTo>
                <a:cubicBezTo>
                  <a:pt x="767240" y="1305602"/>
                  <a:pt x="765782" y="1311431"/>
                  <a:pt x="762868" y="1311431"/>
                </a:cubicBezTo>
                <a:cubicBezTo>
                  <a:pt x="759953" y="1311431"/>
                  <a:pt x="759224" y="1312889"/>
                  <a:pt x="760682" y="1315803"/>
                </a:cubicBezTo>
                <a:cubicBezTo>
                  <a:pt x="762139" y="1318718"/>
                  <a:pt x="761896" y="1322118"/>
                  <a:pt x="759953" y="1326005"/>
                </a:cubicBezTo>
                <a:cubicBezTo>
                  <a:pt x="759953" y="1326976"/>
                  <a:pt x="758253" y="1326247"/>
                  <a:pt x="754852" y="1323819"/>
                </a:cubicBezTo>
                <a:cubicBezTo>
                  <a:pt x="751452" y="1321390"/>
                  <a:pt x="747323" y="1318232"/>
                  <a:pt x="742465" y="1314346"/>
                </a:cubicBezTo>
                <a:cubicBezTo>
                  <a:pt x="737607" y="1310460"/>
                  <a:pt x="732264" y="1305602"/>
                  <a:pt x="726435" y="1299773"/>
                </a:cubicBezTo>
                <a:cubicBezTo>
                  <a:pt x="706032" y="1278399"/>
                  <a:pt x="694130" y="1267712"/>
                  <a:pt x="690730" y="1267712"/>
                </a:cubicBezTo>
                <a:cubicBezTo>
                  <a:pt x="687330" y="1267712"/>
                  <a:pt x="685629" y="1265040"/>
                  <a:pt x="685629" y="1259696"/>
                </a:cubicBezTo>
                <a:cubicBezTo>
                  <a:pt x="685629" y="1254353"/>
                  <a:pt x="684172" y="1250709"/>
                  <a:pt x="681257" y="1248766"/>
                </a:cubicBezTo>
                <a:cubicBezTo>
                  <a:pt x="678343" y="1246823"/>
                  <a:pt x="676885" y="1239779"/>
                  <a:pt x="676885" y="1227635"/>
                </a:cubicBezTo>
                <a:cubicBezTo>
                  <a:pt x="676885" y="1215491"/>
                  <a:pt x="673971" y="1209419"/>
                  <a:pt x="668141" y="1209419"/>
                </a:cubicBezTo>
                <a:cubicBezTo>
                  <a:pt x="666198" y="1209419"/>
                  <a:pt x="664498" y="1209176"/>
                  <a:pt x="663041" y="1208690"/>
                </a:cubicBezTo>
                <a:cubicBezTo>
                  <a:pt x="661583" y="1208204"/>
                  <a:pt x="660855" y="1207475"/>
                  <a:pt x="660855" y="1206504"/>
                </a:cubicBezTo>
                <a:cubicBezTo>
                  <a:pt x="663769" y="1202618"/>
                  <a:pt x="664012" y="1200189"/>
                  <a:pt x="661583" y="1199217"/>
                </a:cubicBezTo>
                <a:cubicBezTo>
                  <a:pt x="659155" y="1198246"/>
                  <a:pt x="657940" y="1188287"/>
                  <a:pt x="657940" y="1169342"/>
                </a:cubicBezTo>
                <a:cubicBezTo>
                  <a:pt x="657940" y="1150397"/>
                  <a:pt x="657454" y="1138495"/>
                  <a:pt x="656483" y="1133638"/>
                </a:cubicBezTo>
                <a:lnTo>
                  <a:pt x="643367" y="1110320"/>
                </a:lnTo>
                <a:cubicBezTo>
                  <a:pt x="633651" y="1089918"/>
                  <a:pt x="632680" y="1075830"/>
                  <a:pt x="640452" y="1068058"/>
                </a:cubicBezTo>
                <a:cubicBezTo>
                  <a:pt x="641424" y="1067086"/>
                  <a:pt x="645067" y="1069030"/>
                  <a:pt x="651382" y="1073887"/>
                </a:cubicBezTo>
                <a:cubicBezTo>
                  <a:pt x="657697" y="1078745"/>
                  <a:pt x="663769" y="1081174"/>
                  <a:pt x="669599" y="1081174"/>
                </a:cubicBezTo>
                <a:cubicBezTo>
                  <a:pt x="674457" y="1081174"/>
                  <a:pt x="677614" y="1077288"/>
                  <a:pt x="679071" y="1069515"/>
                </a:cubicBezTo>
                <a:cubicBezTo>
                  <a:pt x="680529" y="1061743"/>
                  <a:pt x="681257" y="1037454"/>
                  <a:pt x="681257" y="996649"/>
                </a:cubicBezTo>
                <a:cubicBezTo>
                  <a:pt x="682229" y="940299"/>
                  <a:pt x="681257" y="912124"/>
                  <a:pt x="678343" y="912124"/>
                </a:cubicBezTo>
                <a:cubicBezTo>
                  <a:pt x="673485" y="912124"/>
                  <a:pt x="646767" y="923783"/>
                  <a:pt x="598190" y="947100"/>
                </a:cubicBezTo>
                <a:cubicBezTo>
                  <a:pt x="581674" y="953901"/>
                  <a:pt x="559571" y="963373"/>
                  <a:pt x="531882" y="975518"/>
                </a:cubicBezTo>
                <a:cubicBezTo>
                  <a:pt x="504192" y="987662"/>
                  <a:pt x="487676" y="994706"/>
                  <a:pt x="482333" y="996649"/>
                </a:cubicBezTo>
                <a:cubicBezTo>
                  <a:pt x="476989" y="998592"/>
                  <a:pt x="472131" y="1000535"/>
                  <a:pt x="467759" y="1002478"/>
                </a:cubicBezTo>
                <a:cubicBezTo>
                  <a:pt x="463387" y="1004421"/>
                  <a:pt x="460230" y="1015837"/>
                  <a:pt x="458287" y="1036726"/>
                </a:cubicBezTo>
                <a:cubicBezTo>
                  <a:pt x="456344" y="1057614"/>
                  <a:pt x="452943" y="1072187"/>
                  <a:pt x="448085" y="1080445"/>
                </a:cubicBezTo>
                <a:cubicBezTo>
                  <a:pt x="443228" y="1088703"/>
                  <a:pt x="439584" y="1108377"/>
                  <a:pt x="437155" y="1139467"/>
                </a:cubicBezTo>
                <a:cubicBezTo>
                  <a:pt x="434727" y="1170556"/>
                  <a:pt x="430598" y="1192902"/>
                  <a:pt x="424768" y="1206504"/>
                </a:cubicBezTo>
                <a:lnTo>
                  <a:pt x="416024" y="1225449"/>
                </a:lnTo>
                <a:lnTo>
                  <a:pt x="386878" y="1193388"/>
                </a:lnTo>
                <a:cubicBezTo>
                  <a:pt x="365504" y="1172014"/>
                  <a:pt x="352873" y="1161327"/>
                  <a:pt x="348987" y="1161327"/>
                </a:cubicBezTo>
                <a:cubicBezTo>
                  <a:pt x="345101" y="1161327"/>
                  <a:pt x="343887" y="1156712"/>
                  <a:pt x="345344" y="1147482"/>
                </a:cubicBezTo>
                <a:cubicBezTo>
                  <a:pt x="346801" y="1138252"/>
                  <a:pt x="344130" y="1132909"/>
                  <a:pt x="337329" y="1131452"/>
                </a:cubicBezTo>
                <a:cubicBezTo>
                  <a:pt x="330528" y="1129994"/>
                  <a:pt x="327127" y="1125622"/>
                  <a:pt x="327127" y="1118336"/>
                </a:cubicBezTo>
                <a:cubicBezTo>
                  <a:pt x="327127" y="1111049"/>
                  <a:pt x="328585" y="1106434"/>
                  <a:pt x="331499" y="1104491"/>
                </a:cubicBezTo>
                <a:cubicBezTo>
                  <a:pt x="334414" y="1102548"/>
                  <a:pt x="335629" y="1100605"/>
                  <a:pt x="335143" y="1098662"/>
                </a:cubicBezTo>
                <a:cubicBezTo>
                  <a:pt x="334657" y="1096719"/>
                  <a:pt x="332957" y="1095747"/>
                  <a:pt x="330042" y="1095747"/>
                </a:cubicBezTo>
                <a:cubicBezTo>
                  <a:pt x="325184" y="1095747"/>
                  <a:pt x="322270" y="1085060"/>
                  <a:pt x="321298" y="1063686"/>
                </a:cubicBezTo>
                <a:cubicBezTo>
                  <a:pt x="320327" y="1053971"/>
                  <a:pt x="317412" y="1047655"/>
                  <a:pt x="312554" y="1044741"/>
                </a:cubicBezTo>
                <a:cubicBezTo>
                  <a:pt x="307696" y="1041826"/>
                  <a:pt x="307939" y="1040369"/>
                  <a:pt x="313283" y="1040369"/>
                </a:cubicBezTo>
                <a:cubicBezTo>
                  <a:pt x="318626" y="1040369"/>
                  <a:pt x="321298" y="1036483"/>
                  <a:pt x="321298" y="1028710"/>
                </a:cubicBezTo>
                <a:cubicBezTo>
                  <a:pt x="321298" y="1020938"/>
                  <a:pt x="323727" y="1014866"/>
                  <a:pt x="328585" y="1010494"/>
                </a:cubicBezTo>
                <a:cubicBezTo>
                  <a:pt x="333443" y="1006122"/>
                  <a:pt x="337329" y="995678"/>
                  <a:pt x="340243" y="979161"/>
                </a:cubicBezTo>
                <a:cubicBezTo>
                  <a:pt x="343158" y="962645"/>
                  <a:pt x="347044" y="943214"/>
                  <a:pt x="351902" y="920868"/>
                </a:cubicBezTo>
                <a:cubicBezTo>
                  <a:pt x="359674" y="877148"/>
                  <a:pt x="366232" y="824928"/>
                  <a:pt x="371576" y="764206"/>
                </a:cubicBezTo>
                <a:cubicBezTo>
                  <a:pt x="376919" y="703484"/>
                  <a:pt x="377162" y="663407"/>
                  <a:pt x="372304" y="643976"/>
                </a:cubicBezTo>
                <a:cubicBezTo>
                  <a:pt x="371333" y="636204"/>
                  <a:pt x="368418" y="634018"/>
                  <a:pt x="363561" y="637419"/>
                </a:cubicBezTo>
                <a:cubicBezTo>
                  <a:pt x="358703" y="640819"/>
                  <a:pt x="356274" y="645434"/>
                  <a:pt x="356274" y="651263"/>
                </a:cubicBezTo>
                <a:cubicBezTo>
                  <a:pt x="356274" y="657092"/>
                  <a:pt x="353602" y="664865"/>
                  <a:pt x="348259" y="674580"/>
                </a:cubicBezTo>
                <a:cubicBezTo>
                  <a:pt x="342915" y="684296"/>
                  <a:pt x="337086" y="694983"/>
                  <a:pt x="330771" y="706641"/>
                </a:cubicBezTo>
                <a:cubicBezTo>
                  <a:pt x="324456" y="718300"/>
                  <a:pt x="316926" y="729473"/>
                  <a:pt x="308182" y="740160"/>
                </a:cubicBezTo>
                <a:cubicBezTo>
                  <a:pt x="299438" y="750847"/>
                  <a:pt x="295066" y="757162"/>
                  <a:pt x="295066" y="759105"/>
                </a:cubicBezTo>
                <a:cubicBezTo>
                  <a:pt x="295066" y="761048"/>
                  <a:pt x="287537" y="772464"/>
                  <a:pt x="272478" y="793352"/>
                </a:cubicBezTo>
                <a:cubicBezTo>
                  <a:pt x="257419" y="814241"/>
                  <a:pt x="244546" y="830028"/>
                  <a:pt x="233859" y="840715"/>
                </a:cubicBezTo>
                <a:cubicBezTo>
                  <a:pt x="218314" y="855289"/>
                  <a:pt x="211999" y="862575"/>
                  <a:pt x="214913" y="862575"/>
                </a:cubicBezTo>
                <a:cubicBezTo>
                  <a:pt x="216856" y="863547"/>
                  <a:pt x="214913" y="865490"/>
                  <a:pt x="209084" y="868405"/>
                </a:cubicBezTo>
                <a:cubicBezTo>
                  <a:pt x="196454" y="875205"/>
                  <a:pt x="184795" y="880063"/>
                  <a:pt x="174108" y="882978"/>
                </a:cubicBezTo>
                <a:cubicBezTo>
                  <a:pt x="157592" y="884921"/>
                  <a:pt x="146905" y="876663"/>
                  <a:pt x="142047" y="858203"/>
                </a:cubicBezTo>
                <a:cubicBezTo>
                  <a:pt x="140104" y="849459"/>
                  <a:pt x="136946" y="845087"/>
                  <a:pt x="132575" y="845087"/>
                </a:cubicBezTo>
                <a:cubicBezTo>
                  <a:pt x="128203" y="845087"/>
                  <a:pt x="125774" y="841930"/>
                  <a:pt x="125288" y="835615"/>
                </a:cubicBezTo>
                <a:cubicBezTo>
                  <a:pt x="124802" y="829300"/>
                  <a:pt x="122373" y="826142"/>
                  <a:pt x="118001" y="826142"/>
                </a:cubicBezTo>
                <a:cubicBezTo>
                  <a:pt x="113629" y="826142"/>
                  <a:pt x="110958" y="824199"/>
                  <a:pt x="109986" y="820313"/>
                </a:cubicBezTo>
                <a:cubicBezTo>
                  <a:pt x="109014" y="818370"/>
                  <a:pt x="109500" y="817155"/>
                  <a:pt x="111443" y="816669"/>
                </a:cubicBezTo>
                <a:cubicBezTo>
                  <a:pt x="113386" y="816184"/>
                  <a:pt x="115815" y="815941"/>
                  <a:pt x="118730" y="815941"/>
                </a:cubicBezTo>
                <a:cubicBezTo>
                  <a:pt x="127474" y="815941"/>
                  <a:pt x="131846" y="812055"/>
                  <a:pt x="131846" y="804282"/>
                </a:cubicBezTo>
                <a:cubicBezTo>
                  <a:pt x="131846" y="796510"/>
                  <a:pt x="133303" y="792138"/>
                  <a:pt x="136218" y="791166"/>
                </a:cubicBezTo>
                <a:cubicBezTo>
                  <a:pt x="139133" y="790195"/>
                  <a:pt x="138647" y="789709"/>
                  <a:pt x="134761" y="789709"/>
                </a:cubicBezTo>
                <a:cubicBezTo>
                  <a:pt x="133789" y="789709"/>
                  <a:pt x="132332" y="789709"/>
                  <a:pt x="130389" y="789709"/>
                </a:cubicBezTo>
                <a:cubicBezTo>
                  <a:pt x="124559" y="787766"/>
                  <a:pt x="120916" y="786066"/>
                  <a:pt x="119459" y="784608"/>
                </a:cubicBezTo>
                <a:cubicBezTo>
                  <a:pt x="118001" y="783151"/>
                  <a:pt x="117758" y="778050"/>
                  <a:pt x="118730" y="769306"/>
                </a:cubicBezTo>
                <a:cubicBezTo>
                  <a:pt x="120673" y="757648"/>
                  <a:pt x="122130" y="751333"/>
                  <a:pt x="123102" y="750361"/>
                </a:cubicBezTo>
                <a:cubicBezTo>
                  <a:pt x="125045" y="746475"/>
                  <a:pt x="126017" y="740889"/>
                  <a:pt x="126017" y="733602"/>
                </a:cubicBezTo>
                <a:cubicBezTo>
                  <a:pt x="126017" y="726315"/>
                  <a:pt x="125045" y="721215"/>
                  <a:pt x="123102" y="718300"/>
                </a:cubicBezTo>
                <a:cubicBezTo>
                  <a:pt x="119216" y="716357"/>
                  <a:pt x="119459" y="713928"/>
                  <a:pt x="123831" y="711013"/>
                </a:cubicBezTo>
                <a:cubicBezTo>
                  <a:pt x="128203" y="708099"/>
                  <a:pt x="136218" y="691097"/>
                  <a:pt x="147876" y="660007"/>
                </a:cubicBezTo>
                <a:cubicBezTo>
                  <a:pt x="155649" y="636690"/>
                  <a:pt x="159535" y="626974"/>
                  <a:pt x="159535" y="630861"/>
                </a:cubicBezTo>
                <a:cubicBezTo>
                  <a:pt x="160507" y="630861"/>
                  <a:pt x="160507" y="631832"/>
                  <a:pt x="159535" y="633775"/>
                </a:cubicBezTo>
                <a:cubicBezTo>
                  <a:pt x="158563" y="643491"/>
                  <a:pt x="159778" y="652478"/>
                  <a:pt x="163178" y="660736"/>
                </a:cubicBezTo>
                <a:cubicBezTo>
                  <a:pt x="166579" y="668994"/>
                  <a:pt x="170951" y="673123"/>
                  <a:pt x="176294" y="673123"/>
                </a:cubicBezTo>
                <a:cubicBezTo>
                  <a:pt x="181638" y="673123"/>
                  <a:pt x="190139" y="664379"/>
                  <a:pt x="201797" y="646891"/>
                </a:cubicBezTo>
                <a:lnTo>
                  <a:pt x="233859" y="603171"/>
                </a:lnTo>
                <a:cubicBezTo>
                  <a:pt x="241631" y="589570"/>
                  <a:pt x="251347" y="573053"/>
                  <a:pt x="263005" y="553622"/>
                </a:cubicBezTo>
                <a:lnTo>
                  <a:pt x="293609" y="498244"/>
                </a:lnTo>
                <a:cubicBezTo>
                  <a:pt x="303324" y="481728"/>
                  <a:pt x="312068" y="464240"/>
                  <a:pt x="319841" y="445780"/>
                </a:cubicBezTo>
                <a:cubicBezTo>
                  <a:pt x="327613" y="427321"/>
                  <a:pt x="336600" y="407647"/>
                  <a:pt x="346801" y="386758"/>
                </a:cubicBezTo>
                <a:cubicBezTo>
                  <a:pt x="357003" y="365870"/>
                  <a:pt x="361132" y="353969"/>
                  <a:pt x="359189" y="351054"/>
                </a:cubicBezTo>
                <a:cubicBezTo>
                  <a:pt x="357245" y="348139"/>
                  <a:pt x="351902" y="350568"/>
                  <a:pt x="343158" y="358341"/>
                </a:cubicBezTo>
                <a:cubicBezTo>
                  <a:pt x="328585" y="369028"/>
                  <a:pt x="300167" y="384815"/>
                  <a:pt x="257904" y="405704"/>
                </a:cubicBezTo>
                <a:cubicBezTo>
                  <a:pt x="215642" y="426592"/>
                  <a:pt x="185767" y="439951"/>
                  <a:pt x="168279" y="445780"/>
                </a:cubicBezTo>
                <a:cubicBezTo>
                  <a:pt x="156620" y="449666"/>
                  <a:pt x="148362" y="453553"/>
                  <a:pt x="143504" y="457439"/>
                </a:cubicBezTo>
                <a:cubicBezTo>
                  <a:pt x="138647" y="461325"/>
                  <a:pt x="121645" y="455496"/>
                  <a:pt x="92498" y="439951"/>
                </a:cubicBezTo>
                <a:cubicBezTo>
                  <a:pt x="63352" y="424406"/>
                  <a:pt x="47564" y="413233"/>
                  <a:pt x="45135" y="406432"/>
                </a:cubicBezTo>
                <a:cubicBezTo>
                  <a:pt x="42706" y="399632"/>
                  <a:pt x="36634" y="394288"/>
                  <a:pt x="26918" y="390402"/>
                </a:cubicBezTo>
                <a:cubicBezTo>
                  <a:pt x="17203" y="386516"/>
                  <a:pt x="11131" y="378986"/>
                  <a:pt x="8702" y="367813"/>
                </a:cubicBezTo>
                <a:cubicBezTo>
                  <a:pt x="6273" y="356640"/>
                  <a:pt x="3601" y="348625"/>
                  <a:pt x="687" y="343767"/>
                </a:cubicBezTo>
                <a:cubicBezTo>
                  <a:pt x="-1257" y="337938"/>
                  <a:pt x="929" y="331866"/>
                  <a:pt x="7245" y="325551"/>
                </a:cubicBezTo>
                <a:cubicBezTo>
                  <a:pt x="13560" y="319236"/>
                  <a:pt x="20603" y="317050"/>
                  <a:pt x="28376" y="318993"/>
                </a:cubicBezTo>
                <a:cubicBezTo>
                  <a:pt x="42949" y="322879"/>
                  <a:pt x="54122" y="324579"/>
                  <a:pt x="61894" y="324093"/>
                </a:cubicBezTo>
                <a:cubicBezTo>
                  <a:pt x="69667" y="323608"/>
                  <a:pt x="82297" y="318993"/>
                  <a:pt x="99785" y="310249"/>
                </a:cubicBezTo>
                <a:cubicBezTo>
                  <a:pt x="124073" y="299562"/>
                  <a:pt x="151520" y="286932"/>
                  <a:pt x="182124" y="272358"/>
                </a:cubicBezTo>
                <a:cubicBezTo>
                  <a:pt x="212727" y="257785"/>
                  <a:pt x="229244" y="250499"/>
                  <a:pt x="231673" y="250499"/>
                </a:cubicBezTo>
                <a:cubicBezTo>
                  <a:pt x="234102" y="250499"/>
                  <a:pt x="244546" y="245641"/>
                  <a:pt x="263005" y="235925"/>
                </a:cubicBezTo>
                <a:cubicBezTo>
                  <a:pt x="313526" y="212608"/>
                  <a:pt x="363075" y="193663"/>
                  <a:pt x="411652" y="179090"/>
                </a:cubicBezTo>
                <a:cubicBezTo>
                  <a:pt x="420396" y="175203"/>
                  <a:pt x="426226" y="171560"/>
                  <a:pt x="429140" y="168160"/>
                </a:cubicBezTo>
                <a:cubicBezTo>
                  <a:pt x="432055" y="164759"/>
                  <a:pt x="435941" y="155772"/>
                  <a:pt x="440799" y="141199"/>
                </a:cubicBezTo>
                <a:cubicBezTo>
                  <a:pt x="449543" y="113996"/>
                  <a:pt x="451972" y="93107"/>
                  <a:pt x="448085" y="78534"/>
                </a:cubicBezTo>
                <a:cubicBezTo>
                  <a:pt x="444199" y="63961"/>
                  <a:pt x="432541" y="50845"/>
                  <a:pt x="413110" y="39186"/>
                </a:cubicBezTo>
                <a:cubicBezTo>
                  <a:pt x="380077" y="16841"/>
                  <a:pt x="377648" y="4211"/>
                  <a:pt x="405823" y="1296"/>
                </a:cubicBezTo>
                <a:cubicBezTo>
                  <a:pt x="409223" y="324"/>
                  <a:pt x="413717" y="-101"/>
                  <a:pt x="419303" y="21"/>
                </a:cubicBezTo>
                <a:close/>
              </a:path>
            </a:pathLst>
          </a:custGeom>
          <a:gradFill flip="none" rotWithShape="1">
            <a:gsLst>
              <a:gs pos="62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1500" dirty="0">
              <a:gradFill>
                <a:gsLst>
                  <a:gs pos="0">
                    <a:schemeClr val="accent1"/>
                  </a:gs>
                  <a:gs pos="66000">
                    <a:schemeClr val="accent2">
                      <a:alpha val="0"/>
                    </a:schemeClr>
                  </a:gs>
                </a:gsLst>
                <a:path path="circle">
                  <a:fillToRect l="100000" t="100000"/>
                </a:path>
              </a:gradFill>
              <a:latin typeface="庞门正道粗书体6.0" panose="02010600030101010101" pitchFamily="2" charset="-122"/>
              <a:ea typeface="庞门正道粗书体6.0" panose="02010600030101010101" pitchFamily="2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A5C043D-7BE5-0B92-44FF-51DA9E2E59E5}"/>
              </a:ext>
            </a:extLst>
          </p:cNvPr>
          <p:cNvSpPr txBox="1"/>
          <p:nvPr/>
        </p:nvSpPr>
        <p:spPr>
          <a:xfrm>
            <a:off x="2997784" y="644363"/>
            <a:ext cx="1800627" cy="2854884"/>
          </a:xfrm>
          <a:custGeom>
            <a:avLst/>
            <a:gdLst/>
            <a:ahLst/>
            <a:cxnLst/>
            <a:rect l="l" t="t" r="r" b="b"/>
            <a:pathLst>
              <a:path w="990773" h="1570865">
                <a:moveTo>
                  <a:pt x="557427" y="889019"/>
                </a:moveTo>
                <a:cubicBezTo>
                  <a:pt x="554998" y="889383"/>
                  <a:pt x="552326" y="890294"/>
                  <a:pt x="549412" y="891751"/>
                </a:cubicBezTo>
                <a:cubicBezTo>
                  <a:pt x="542611" y="894666"/>
                  <a:pt x="529009" y="897581"/>
                  <a:pt x="508607" y="900495"/>
                </a:cubicBezTo>
                <a:cubicBezTo>
                  <a:pt x="488204" y="903410"/>
                  <a:pt x="472659" y="909968"/>
                  <a:pt x="461972" y="920169"/>
                </a:cubicBezTo>
                <a:cubicBezTo>
                  <a:pt x="451285" y="930371"/>
                  <a:pt x="445942" y="936443"/>
                  <a:pt x="445942" y="938386"/>
                </a:cubicBezTo>
                <a:cubicBezTo>
                  <a:pt x="445942" y="941300"/>
                  <a:pt x="458572" y="948830"/>
                  <a:pt x="483832" y="960974"/>
                </a:cubicBezTo>
                <a:cubicBezTo>
                  <a:pt x="509092" y="973119"/>
                  <a:pt x="525609" y="980162"/>
                  <a:pt x="533381" y="982106"/>
                </a:cubicBezTo>
                <a:cubicBezTo>
                  <a:pt x="537267" y="983077"/>
                  <a:pt x="541153" y="980648"/>
                  <a:pt x="545040" y="974819"/>
                </a:cubicBezTo>
                <a:cubicBezTo>
                  <a:pt x="548926" y="968990"/>
                  <a:pt x="550869" y="962675"/>
                  <a:pt x="550869" y="955874"/>
                </a:cubicBezTo>
                <a:cubicBezTo>
                  <a:pt x="550869" y="951016"/>
                  <a:pt x="553784" y="945915"/>
                  <a:pt x="559613" y="940572"/>
                </a:cubicBezTo>
                <a:cubicBezTo>
                  <a:pt x="565442" y="935228"/>
                  <a:pt x="568114" y="928427"/>
                  <a:pt x="567628" y="920169"/>
                </a:cubicBezTo>
                <a:cubicBezTo>
                  <a:pt x="567143" y="911911"/>
                  <a:pt x="567385" y="904867"/>
                  <a:pt x="568357" y="899038"/>
                </a:cubicBezTo>
                <a:cubicBezTo>
                  <a:pt x="569329" y="894180"/>
                  <a:pt x="567871" y="891023"/>
                  <a:pt x="563985" y="889565"/>
                </a:cubicBezTo>
                <a:cubicBezTo>
                  <a:pt x="562042" y="888837"/>
                  <a:pt x="559856" y="888655"/>
                  <a:pt x="557427" y="889019"/>
                </a:cubicBezTo>
                <a:close/>
                <a:moveTo>
                  <a:pt x="629200" y="599558"/>
                </a:moveTo>
                <a:cubicBezTo>
                  <a:pt x="625557" y="599072"/>
                  <a:pt x="620335" y="602230"/>
                  <a:pt x="613534" y="609030"/>
                </a:cubicBezTo>
                <a:cubicBezTo>
                  <a:pt x="605762" y="616803"/>
                  <a:pt x="593617" y="630890"/>
                  <a:pt x="577101" y="651293"/>
                </a:cubicBezTo>
                <a:cubicBezTo>
                  <a:pt x="562528" y="668781"/>
                  <a:pt x="555241" y="679225"/>
                  <a:pt x="555241" y="682625"/>
                </a:cubicBezTo>
                <a:cubicBezTo>
                  <a:pt x="555241" y="686026"/>
                  <a:pt x="559127" y="691126"/>
                  <a:pt x="566900" y="697927"/>
                </a:cubicBezTo>
                <a:cubicBezTo>
                  <a:pt x="571757" y="701813"/>
                  <a:pt x="574672" y="705700"/>
                  <a:pt x="575644" y="709586"/>
                </a:cubicBezTo>
                <a:cubicBezTo>
                  <a:pt x="576615" y="713472"/>
                  <a:pt x="576129" y="722702"/>
                  <a:pt x="574186" y="737275"/>
                </a:cubicBezTo>
                <a:cubicBezTo>
                  <a:pt x="573215" y="754763"/>
                  <a:pt x="573943" y="764478"/>
                  <a:pt x="576372" y="766421"/>
                </a:cubicBezTo>
                <a:cubicBezTo>
                  <a:pt x="578801" y="768365"/>
                  <a:pt x="588759" y="765936"/>
                  <a:pt x="606247" y="759135"/>
                </a:cubicBezTo>
                <a:cubicBezTo>
                  <a:pt x="639280" y="749419"/>
                  <a:pt x="658225" y="744562"/>
                  <a:pt x="663083" y="744562"/>
                </a:cubicBezTo>
                <a:cubicBezTo>
                  <a:pt x="669884" y="744562"/>
                  <a:pt x="673284" y="742618"/>
                  <a:pt x="673284" y="738732"/>
                </a:cubicBezTo>
                <a:cubicBezTo>
                  <a:pt x="673284" y="734846"/>
                  <a:pt x="670613" y="730474"/>
                  <a:pt x="665269" y="725616"/>
                </a:cubicBezTo>
                <a:cubicBezTo>
                  <a:pt x="659925" y="720759"/>
                  <a:pt x="657254" y="713472"/>
                  <a:pt x="657254" y="703757"/>
                </a:cubicBezTo>
                <a:cubicBezTo>
                  <a:pt x="657254" y="694041"/>
                  <a:pt x="655068" y="685297"/>
                  <a:pt x="650696" y="677525"/>
                </a:cubicBezTo>
                <a:cubicBezTo>
                  <a:pt x="646324" y="669752"/>
                  <a:pt x="644138" y="660037"/>
                  <a:pt x="644138" y="648378"/>
                </a:cubicBezTo>
                <a:cubicBezTo>
                  <a:pt x="644138" y="636720"/>
                  <a:pt x="642680" y="629433"/>
                  <a:pt x="639766" y="626518"/>
                </a:cubicBezTo>
                <a:cubicBezTo>
                  <a:pt x="636851" y="623604"/>
                  <a:pt x="635394" y="618746"/>
                  <a:pt x="635394" y="611945"/>
                </a:cubicBezTo>
                <a:cubicBezTo>
                  <a:pt x="634908" y="604173"/>
                  <a:pt x="632844" y="600044"/>
                  <a:pt x="629200" y="599558"/>
                </a:cubicBezTo>
                <a:close/>
                <a:moveTo>
                  <a:pt x="424810" y="579155"/>
                </a:moveTo>
                <a:cubicBezTo>
                  <a:pt x="424325" y="579641"/>
                  <a:pt x="424082" y="580370"/>
                  <a:pt x="424082" y="581341"/>
                </a:cubicBezTo>
                <a:cubicBezTo>
                  <a:pt x="423110" y="590085"/>
                  <a:pt x="424567" y="609516"/>
                  <a:pt x="428454" y="639634"/>
                </a:cubicBezTo>
                <a:cubicBezTo>
                  <a:pt x="432340" y="669752"/>
                  <a:pt x="435254" y="685783"/>
                  <a:pt x="437198" y="687726"/>
                </a:cubicBezTo>
                <a:cubicBezTo>
                  <a:pt x="438169" y="687726"/>
                  <a:pt x="440112" y="686269"/>
                  <a:pt x="443027" y="683354"/>
                </a:cubicBezTo>
                <a:cubicBezTo>
                  <a:pt x="445942" y="680439"/>
                  <a:pt x="449342" y="677039"/>
                  <a:pt x="453228" y="673153"/>
                </a:cubicBezTo>
                <a:cubicBezTo>
                  <a:pt x="459058" y="660523"/>
                  <a:pt x="460515" y="652264"/>
                  <a:pt x="457600" y="648378"/>
                </a:cubicBezTo>
                <a:cubicBezTo>
                  <a:pt x="455657" y="646435"/>
                  <a:pt x="454686" y="640120"/>
                  <a:pt x="454686" y="629433"/>
                </a:cubicBezTo>
                <a:cubicBezTo>
                  <a:pt x="454686" y="618746"/>
                  <a:pt x="455657" y="612431"/>
                  <a:pt x="457600" y="610488"/>
                </a:cubicBezTo>
                <a:cubicBezTo>
                  <a:pt x="466344" y="604658"/>
                  <a:pt x="462458" y="597372"/>
                  <a:pt x="445942" y="588628"/>
                </a:cubicBezTo>
                <a:cubicBezTo>
                  <a:pt x="441084" y="585713"/>
                  <a:pt x="437440" y="583527"/>
                  <a:pt x="435012" y="582070"/>
                </a:cubicBezTo>
                <a:cubicBezTo>
                  <a:pt x="432583" y="580613"/>
                  <a:pt x="430397" y="579641"/>
                  <a:pt x="428454" y="579155"/>
                </a:cubicBezTo>
                <a:cubicBezTo>
                  <a:pt x="426511" y="578669"/>
                  <a:pt x="425296" y="578669"/>
                  <a:pt x="424810" y="579155"/>
                </a:cubicBezTo>
                <a:close/>
                <a:moveTo>
                  <a:pt x="510064" y="362742"/>
                </a:moveTo>
                <a:cubicBezTo>
                  <a:pt x="503263" y="362742"/>
                  <a:pt x="492333" y="366143"/>
                  <a:pt x="477274" y="372944"/>
                </a:cubicBezTo>
                <a:cubicBezTo>
                  <a:pt x="462215" y="379744"/>
                  <a:pt x="450799" y="385574"/>
                  <a:pt x="443027" y="390432"/>
                </a:cubicBezTo>
                <a:cubicBezTo>
                  <a:pt x="437198" y="394318"/>
                  <a:pt x="433311" y="400876"/>
                  <a:pt x="431368" y="410105"/>
                </a:cubicBezTo>
                <a:cubicBezTo>
                  <a:pt x="429425" y="419335"/>
                  <a:pt x="427968" y="439009"/>
                  <a:pt x="426996" y="469127"/>
                </a:cubicBezTo>
                <a:cubicBezTo>
                  <a:pt x="426025" y="478843"/>
                  <a:pt x="427239" y="484915"/>
                  <a:pt x="430640" y="487344"/>
                </a:cubicBezTo>
                <a:cubicBezTo>
                  <a:pt x="434040" y="489772"/>
                  <a:pt x="438655" y="489044"/>
                  <a:pt x="444484" y="485158"/>
                </a:cubicBezTo>
                <a:cubicBezTo>
                  <a:pt x="448370" y="481271"/>
                  <a:pt x="452257" y="482486"/>
                  <a:pt x="456143" y="488801"/>
                </a:cubicBezTo>
                <a:cubicBezTo>
                  <a:pt x="460029" y="495116"/>
                  <a:pt x="463915" y="498274"/>
                  <a:pt x="467801" y="498274"/>
                </a:cubicBezTo>
                <a:cubicBezTo>
                  <a:pt x="471688" y="498274"/>
                  <a:pt x="476545" y="507018"/>
                  <a:pt x="482375" y="524505"/>
                </a:cubicBezTo>
                <a:cubicBezTo>
                  <a:pt x="488204" y="542965"/>
                  <a:pt x="493790" y="552438"/>
                  <a:pt x="499134" y="552923"/>
                </a:cubicBezTo>
                <a:cubicBezTo>
                  <a:pt x="504477" y="553409"/>
                  <a:pt x="513464" y="544908"/>
                  <a:pt x="526094" y="527420"/>
                </a:cubicBezTo>
                <a:cubicBezTo>
                  <a:pt x="539696" y="508961"/>
                  <a:pt x="545525" y="496573"/>
                  <a:pt x="543582" y="490258"/>
                </a:cubicBezTo>
                <a:cubicBezTo>
                  <a:pt x="541639" y="483943"/>
                  <a:pt x="545768" y="478600"/>
                  <a:pt x="555970" y="474228"/>
                </a:cubicBezTo>
                <a:cubicBezTo>
                  <a:pt x="566171" y="469856"/>
                  <a:pt x="575886" y="460140"/>
                  <a:pt x="585116" y="445081"/>
                </a:cubicBezTo>
                <a:cubicBezTo>
                  <a:pt x="594346" y="430022"/>
                  <a:pt x="599932" y="421521"/>
                  <a:pt x="601875" y="419578"/>
                </a:cubicBezTo>
                <a:cubicBezTo>
                  <a:pt x="604790" y="417635"/>
                  <a:pt x="605762" y="415449"/>
                  <a:pt x="604790" y="413020"/>
                </a:cubicBezTo>
                <a:cubicBezTo>
                  <a:pt x="603818" y="410591"/>
                  <a:pt x="600904" y="409377"/>
                  <a:pt x="596046" y="409377"/>
                </a:cubicBezTo>
                <a:cubicBezTo>
                  <a:pt x="588274" y="409377"/>
                  <a:pt x="582687" y="407191"/>
                  <a:pt x="579287" y="402819"/>
                </a:cubicBezTo>
                <a:cubicBezTo>
                  <a:pt x="575886" y="398447"/>
                  <a:pt x="572729" y="396261"/>
                  <a:pt x="569814" y="396261"/>
                </a:cubicBezTo>
                <a:cubicBezTo>
                  <a:pt x="566900" y="396261"/>
                  <a:pt x="561799" y="394803"/>
                  <a:pt x="554512" y="391889"/>
                </a:cubicBezTo>
                <a:cubicBezTo>
                  <a:pt x="547226" y="388974"/>
                  <a:pt x="540668" y="385574"/>
                  <a:pt x="534838" y="381688"/>
                </a:cubicBezTo>
                <a:cubicBezTo>
                  <a:pt x="529009" y="377801"/>
                  <a:pt x="526580" y="375372"/>
                  <a:pt x="527552" y="374401"/>
                </a:cubicBezTo>
                <a:cubicBezTo>
                  <a:pt x="530466" y="372458"/>
                  <a:pt x="529981" y="370029"/>
                  <a:pt x="526094" y="367114"/>
                </a:cubicBezTo>
                <a:cubicBezTo>
                  <a:pt x="522208" y="364200"/>
                  <a:pt x="516865" y="362742"/>
                  <a:pt x="510064" y="362742"/>
                </a:cubicBezTo>
                <a:close/>
                <a:moveTo>
                  <a:pt x="677838" y="415"/>
                </a:moveTo>
                <a:cubicBezTo>
                  <a:pt x="681360" y="-192"/>
                  <a:pt x="685914" y="-132"/>
                  <a:pt x="691501" y="597"/>
                </a:cubicBezTo>
                <a:cubicBezTo>
                  <a:pt x="702674" y="2054"/>
                  <a:pt x="709717" y="4240"/>
                  <a:pt x="712632" y="7155"/>
                </a:cubicBezTo>
                <a:cubicBezTo>
                  <a:pt x="716518" y="14927"/>
                  <a:pt x="732063" y="23671"/>
                  <a:pt x="759267" y="33387"/>
                </a:cubicBezTo>
                <a:cubicBezTo>
                  <a:pt x="764124" y="35330"/>
                  <a:pt x="767282" y="38245"/>
                  <a:pt x="768739" y="42131"/>
                </a:cubicBezTo>
                <a:cubicBezTo>
                  <a:pt x="770196" y="46017"/>
                  <a:pt x="771897" y="55732"/>
                  <a:pt x="773840" y="71277"/>
                </a:cubicBezTo>
                <a:cubicBezTo>
                  <a:pt x="776754" y="92651"/>
                  <a:pt x="776754" y="119855"/>
                  <a:pt x="773840" y="152887"/>
                </a:cubicBezTo>
                <a:cubicBezTo>
                  <a:pt x="771897" y="197579"/>
                  <a:pt x="774325" y="220410"/>
                  <a:pt x="781126" y="221382"/>
                </a:cubicBezTo>
                <a:cubicBezTo>
                  <a:pt x="802500" y="222353"/>
                  <a:pt x="813187" y="226725"/>
                  <a:pt x="813187" y="234498"/>
                </a:cubicBezTo>
                <a:cubicBezTo>
                  <a:pt x="813187" y="238384"/>
                  <a:pt x="817074" y="242756"/>
                  <a:pt x="824846" y="247614"/>
                </a:cubicBezTo>
                <a:cubicBezTo>
                  <a:pt x="832618" y="252471"/>
                  <a:pt x="839905" y="258058"/>
                  <a:pt x="846706" y="264373"/>
                </a:cubicBezTo>
                <a:cubicBezTo>
                  <a:pt x="853507" y="270688"/>
                  <a:pt x="858365" y="273846"/>
                  <a:pt x="861279" y="273846"/>
                </a:cubicBezTo>
                <a:cubicBezTo>
                  <a:pt x="865165" y="273846"/>
                  <a:pt x="868566" y="276517"/>
                  <a:pt x="871481" y="281861"/>
                </a:cubicBezTo>
                <a:cubicBezTo>
                  <a:pt x="874395" y="287204"/>
                  <a:pt x="875852" y="292791"/>
                  <a:pt x="875852" y="298620"/>
                </a:cubicBezTo>
                <a:cubicBezTo>
                  <a:pt x="875852" y="304449"/>
                  <a:pt x="878767" y="308821"/>
                  <a:pt x="884596" y="311736"/>
                </a:cubicBezTo>
                <a:cubicBezTo>
                  <a:pt x="888483" y="314651"/>
                  <a:pt x="889940" y="316108"/>
                  <a:pt x="888968" y="316108"/>
                </a:cubicBezTo>
                <a:cubicBezTo>
                  <a:pt x="887025" y="316108"/>
                  <a:pt x="884596" y="316108"/>
                  <a:pt x="881682" y="316108"/>
                </a:cubicBezTo>
                <a:cubicBezTo>
                  <a:pt x="873909" y="316108"/>
                  <a:pt x="853750" y="323880"/>
                  <a:pt x="821203" y="339425"/>
                </a:cubicBezTo>
                <a:cubicBezTo>
                  <a:pt x="788656" y="354970"/>
                  <a:pt x="771897" y="366143"/>
                  <a:pt x="770925" y="372944"/>
                </a:cubicBezTo>
                <a:cubicBezTo>
                  <a:pt x="769953" y="375858"/>
                  <a:pt x="768496" y="384359"/>
                  <a:pt x="766553" y="398447"/>
                </a:cubicBezTo>
                <a:cubicBezTo>
                  <a:pt x="764610" y="412534"/>
                  <a:pt x="763396" y="425650"/>
                  <a:pt x="762910" y="437795"/>
                </a:cubicBezTo>
                <a:cubicBezTo>
                  <a:pt x="762424" y="449939"/>
                  <a:pt x="762667" y="456011"/>
                  <a:pt x="763638" y="456011"/>
                </a:cubicBezTo>
                <a:cubicBezTo>
                  <a:pt x="765582" y="456011"/>
                  <a:pt x="780883" y="458926"/>
                  <a:pt x="809544" y="464755"/>
                </a:cubicBezTo>
                <a:cubicBezTo>
                  <a:pt x="838205" y="470584"/>
                  <a:pt x="854478" y="473985"/>
                  <a:pt x="858365" y="474956"/>
                </a:cubicBezTo>
                <a:cubicBezTo>
                  <a:pt x="890426" y="485643"/>
                  <a:pt x="906456" y="493902"/>
                  <a:pt x="906456" y="499731"/>
                </a:cubicBezTo>
                <a:cubicBezTo>
                  <a:pt x="906456" y="503617"/>
                  <a:pt x="909371" y="508475"/>
                  <a:pt x="915200" y="514304"/>
                </a:cubicBezTo>
                <a:cubicBezTo>
                  <a:pt x="921030" y="520133"/>
                  <a:pt x="924916" y="523048"/>
                  <a:pt x="926859" y="523048"/>
                </a:cubicBezTo>
                <a:cubicBezTo>
                  <a:pt x="929774" y="523048"/>
                  <a:pt x="932931" y="525720"/>
                  <a:pt x="936332" y="531063"/>
                </a:cubicBezTo>
                <a:cubicBezTo>
                  <a:pt x="939732" y="536407"/>
                  <a:pt x="941432" y="541508"/>
                  <a:pt x="941432" y="546365"/>
                </a:cubicBezTo>
                <a:cubicBezTo>
                  <a:pt x="941432" y="553166"/>
                  <a:pt x="942647" y="556567"/>
                  <a:pt x="945076" y="556567"/>
                </a:cubicBezTo>
                <a:cubicBezTo>
                  <a:pt x="947504" y="556567"/>
                  <a:pt x="948233" y="555595"/>
                  <a:pt x="947261" y="553652"/>
                </a:cubicBezTo>
                <a:cubicBezTo>
                  <a:pt x="946290" y="551709"/>
                  <a:pt x="946290" y="550737"/>
                  <a:pt x="947261" y="550737"/>
                </a:cubicBezTo>
                <a:cubicBezTo>
                  <a:pt x="951148" y="548794"/>
                  <a:pt x="956491" y="550737"/>
                  <a:pt x="963292" y="556567"/>
                </a:cubicBezTo>
                <a:cubicBezTo>
                  <a:pt x="970093" y="562396"/>
                  <a:pt x="972765" y="568711"/>
                  <a:pt x="971307" y="575512"/>
                </a:cubicBezTo>
                <a:cubicBezTo>
                  <a:pt x="969850" y="582313"/>
                  <a:pt x="973008" y="590085"/>
                  <a:pt x="980780" y="598829"/>
                </a:cubicBezTo>
                <a:cubicBezTo>
                  <a:pt x="992439" y="613402"/>
                  <a:pt x="993896" y="621661"/>
                  <a:pt x="985152" y="623604"/>
                </a:cubicBezTo>
                <a:cubicBezTo>
                  <a:pt x="984180" y="623604"/>
                  <a:pt x="982237" y="623604"/>
                  <a:pt x="979323" y="623604"/>
                </a:cubicBezTo>
                <a:cubicBezTo>
                  <a:pt x="915200" y="598343"/>
                  <a:pt x="853993" y="578427"/>
                  <a:pt x="795700" y="563853"/>
                </a:cubicBezTo>
                <a:cubicBezTo>
                  <a:pt x="778212" y="558996"/>
                  <a:pt x="767039" y="556081"/>
                  <a:pt x="762181" y="555109"/>
                </a:cubicBezTo>
                <a:cubicBezTo>
                  <a:pt x="759267" y="554138"/>
                  <a:pt x="757323" y="554381"/>
                  <a:pt x="756352" y="555838"/>
                </a:cubicBezTo>
                <a:cubicBezTo>
                  <a:pt x="755380" y="557295"/>
                  <a:pt x="754166" y="560696"/>
                  <a:pt x="752709" y="566039"/>
                </a:cubicBezTo>
                <a:cubicBezTo>
                  <a:pt x="751251" y="571383"/>
                  <a:pt x="750280" y="578427"/>
                  <a:pt x="749794" y="587170"/>
                </a:cubicBezTo>
                <a:cubicBezTo>
                  <a:pt x="749308" y="595914"/>
                  <a:pt x="749065" y="608545"/>
                  <a:pt x="749065" y="625061"/>
                </a:cubicBezTo>
                <a:cubicBezTo>
                  <a:pt x="749065" y="660037"/>
                  <a:pt x="747851" y="679711"/>
                  <a:pt x="745422" y="684083"/>
                </a:cubicBezTo>
                <a:cubicBezTo>
                  <a:pt x="742993" y="688455"/>
                  <a:pt x="740321" y="702299"/>
                  <a:pt x="737407" y="725616"/>
                </a:cubicBezTo>
                <a:cubicBezTo>
                  <a:pt x="735464" y="751848"/>
                  <a:pt x="735464" y="775165"/>
                  <a:pt x="737407" y="795568"/>
                </a:cubicBezTo>
                <a:cubicBezTo>
                  <a:pt x="737407" y="797511"/>
                  <a:pt x="740321" y="798483"/>
                  <a:pt x="746151" y="798483"/>
                </a:cubicBezTo>
                <a:cubicBezTo>
                  <a:pt x="760724" y="798483"/>
                  <a:pt x="768010" y="805283"/>
                  <a:pt x="768010" y="818885"/>
                </a:cubicBezTo>
                <a:cubicBezTo>
                  <a:pt x="768010" y="827629"/>
                  <a:pt x="769225" y="832973"/>
                  <a:pt x="771654" y="834916"/>
                </a:cubicBezTo>
                <a:cubicBezTo>
                  <a:pt x="774083" y="836859"/>
                  <a:pt x="774083" y="839288"/>
                  <a:pt x="771654" y="842202"/>
                </a:cubicBezTo>
                <a:cubicBezTo>
                  <a:pt x="769225" y="845117"/>
                  <a:pt x="768010" y="848760"/>
                  <a:pt x="768010" y="853132"/>
                </a:cubicBezTo>
                <a:cubicBezTo>
                  <a:pt x="768010" y="857504"/>
                  <a:pt x="764124" y="864062"/>
                  <a:pt x="756352" y="872806"/>
                </a:cubicBezTo>
                <a:cubicBezTo>
                  <a:pt x="748580" y="881550"/>
                  <a:pt x="744693" y="886894"/>
                  <a:pt x="744693" y="888837"/>
                </a:cubicBezTo>
                <a:cubicBezTo>
                  <a:pt x="745665" y="891751"/>
                  <a:pt x="744450" y="897095"/>
                  <a:pt x="741050" y="904867"/>
                </a:cubicBezTo>
                <a:cubicBezTo>
                  <a:pt x="737650" y="912640"/>
                  <a:pt x="734978" y="916526"/>
                  <a:pt x="733035" y="916526"/>
                </a:cubicBezTo>
                <a:cubicBezTo>
                  <a:pt x="730120" y="916526"/>
                  <a:pt x="728663" y="918955"/>
                  <a:pt x="728663" y="923813"/>
                </a:cubicBezTo>
                <a:cubicBezTo>
                  <a:pt x="728663" y="927699"/>
                  <a:pt x="725991" y="935471"/>
                  <a:pt x="720647" y="947130"/>
                </a:cubicBezTo>
                <a:cubicBezTo>
                  <a:pt x="715304" y="958788"/>
                  <a:pt x="710203" y="967046"/>
                  <a:pt x="705345" y="971904"/>
                </a:cubicBezTo>
                <a:cubicBezTo>
                  <a:pt x="701459" y="976762"/>
                  <a:pt x="694415" y="988906"/>
                  <a:pt x="684214" y="1008337"/>
                </a:cubicBezTo>
                <a:cubicBezTo>
                  <a:pt x="674013" y="1027768"/>
                  <a:pt x="665998" y="1040884"/>
                  <a:pt x="660168" y="1047685"/>
                </a:cubicBezTo>
                <a:cubicBezTo>
                  <a:pt x="651424" y="1060315"/>
                  <a:pt x="652396" y="1071488"/>
                  <a:pt x="663083" y="1081204"/>
                </a:cubicBezTo>
                <a:cubicBezTo>
                  <a:pt x="669884" y="1088004"/>
                  <a:pt x="673284" y="1093105"/>
                  <a:pt x="673284" y="1096506"/>
                </a:cubicBezTo>
                <a:cubicBezTo>
                  <a:pt x="673284" y="1099906"/>
                  <a:pt x="676199" y="1103549"/>
                  <a:pt x="682028" y="1107435"/>
                </a:cubicBezTo>
                <a:cubicBezTo>
                  <a:pt x="687858" y="1111322"/>
                  <a:pt x="690772" y="1115208"/>
                  <a:pt x="690772" y="1119094"/>
                </a:cubicBezTo>
                <a:cubicBezTo>
                  <a:pt x="690772" y="1122980"/>
                  <a:pt x="694901" y="1129052"/>
                  <a:pt x="703159" y="1137311"/>
                </a:cubicBezTo>
                <a:cubicBezTo>
                  <a:pt x="711418" y="1145569"/>
                  <a:pt x="715547" y="1153098"/>
                  <a:pt x="715547" y="1159899"/>
                </a:cubicBezTo>
                <a:cubicBezTo>
                  <a:pt x="715547" y="1166700"/>
                  <a:pt x="718461" y="1174958"/>
                  <a:pt x="724291" y="1184674"/>
                </a:cubicBezTo>
                <a:cubicBezTo>
                  <a:pt x="727205" y="1190503"/>
                  <a:pt x="729634" y="1196332"/>
                  <a:pt x="731577" y="1202162"/>
                </a:cubicBezTo>
                <a:cubicBezTo>
                  <a:pt x="733520" y="1207991"/>
                  <a:pt x="734249" y="1212849"/>
                  <a:pt x="733763" y="1216735"/>
                </a:cubicBezTo>
                <a:cubicBezTo>
                  <a:pt x="733278" y="1220621"/>
                  <a:pt x="731577" y="1222564"/>
                  <a:pt x="728663" y="1222564"/>
                </a:cubicBezTo>
                <a:cubicBezTo>
                  <a:pt x="726720" y="1222564"/>
                  <a:pt x="718461" y="1218921"/>
                  <a:pt x="703888" y="1211634"/>
                </a:cubicBezTo>
                <a:cubicBezTo>
                  <a:pt x="689315" y="1204348"/>
                  <a:pt x="680328" y="1200704"/>
                  <a:pt x="676928" y="1200704"/>
                </a:cubicBezTo>
                <a:cubicBezTo>
                  <a:pt x="673527" y="1200704"/>
                  <a:pt x="668184" y="1197790"/>
                  <a:pt x="660897" y="1191960"/>
                </a:cubicBezTo>
                <a:cubicBezTo>
                  <a:pt x="653610" y="1186131"/>
                  <a:pt x="642195" y="1178359"/>
                  <a:pt x="626650" y="1168643"/>
                </a:cubicBezTo>
                <a:cubicBezTo>
                  <a:pt x="616934" y="1161842"/>
                  <a:pt x="610376" y="1157956"/>
                  <a:pt x="606976" y="1156985"/>
                </a:cubicBezTo>
                <a:cubicBezTo>
                  <a:pt x="603576" y="1156013"/>
                  <a:pt x="599932" y="1156985"/>
                  <a:pt x="596046" y="1159899"/>
                </a:cubicBezTo>
                <a:cubicBezTo>
                  <a:pt x="592160" y="1164757"/>
                  <a:pt x="589002" y="1171072"/>
                  <a:pt x="586573" y="1178845"/>
                </a:cubicBezTo>
                <a:cubicBezTo>
                  <a:pt x="584145" y="1186617"/>
                  <a:pt x="581959" y="1191960"/>
                  <a:pt x="580015" y="1194875"/>
                </a:cubicBezTo>
                <a:cubicBezTo>
                  <a:pt x="578072" y="1197790"/>
                  <a:pt x="570057" y="1213092"/>
                  <a:pt x="555970" y="1240781"/>
                </a:cubicBezTo>
                <a:cubicBezTo>
                  <a:pt x="541882" y="1268470"/>
                  <a:pt x="531195" y="1285958"/>
                  <a:pt x="523908" y="1293244"/>
                </a:cubicBezTo>
                <a:cubicBezTo>
                  <a:pt x="516622" y="1300531"/>
                  <a:pt x="512979" y="1305875"/>
                  <a:pt x="512979" y="1309275"/>
                </a:cubicBezTo>
                <a:cubicBezTo>
                  <a:pt x="512979" y="1312675"/>
                  <a:pt x="511521" y="1314376"/>
                  <a:pt x="508607" y="1314376"/>
                </a:cubicBezTo>
                <a:cubicBezTo>
                  <a:pt x="505692" y="1314376"/>
                  <a:pt x="502534" y="1318505"/>
                  <a:pt x="499134" y="1326763"/>
                </a:cubicBezTo>
                <a:cubicBezTo>
                  <a:pt x="495734" y="1335021"/>
                  <a:pt x="489418" y="1344737"/>
                  <a:pt x="480189" y="1355909"/>
                </a:cubicBezTo>
                <a:cubicBezTo>
                  <a:pt x="470959" y="1367082"/>
                  <a:pt x="466344" y="1374369"/>
                  <a:pt x="466344" y="1377769"/>
                </a:cubicBezTo>
                <a:cubicBezTo>
                  <a:pt x="466344" y="1381170"/>
                  <a:pt x="464401" y="1383841"/>
                  <a:pt x="460515" y="1385785"/>
                </a:cubicBezTo>
                <a:cubicBezTo>
                  <a:pt x="456629" y="1387728"/>
                  <a:pt x="448370" y="1397443"/>
                  <a:pt x="435740" y="1414931"/>
                </a:cubicBezTo>
                <a:cubicBezTo>
                  <a:pt x="423110" y="1432419"/>
                  <a:pt x="415824" y="1441163"/>
                  <a:pt x="413880" y="1441163"/>
                </a:cubicBezTo>
                <a:cubicBezTo>
                  <a:pt x="411937" y="1441163"/>
                  <a:pt x="405379" y="1446749"/>
                  <a:pt x="394207" y="1457922"/>
                </a:cubicBezTo>
                <a:cubicBezTo>
                  <a:pt x="383034" y="1469095"/>
                  <a:pt x="377447" y="1476139"/>
                  <a:pt x="377447" y="1479053"/>
                </a:cubicBezTo>
                <a:cubicBezTo>
                  <a:pt x="377447" y="1485854"/>
                  <a:pt x="363360" y="1504314"/>
                  <a:pt x="335185" y="1534432"/>
                </a:cubicBezTo>
                <a:cubicBezTo>
                  <a:pt x="324498" y="1546090"/>
                  <a:pt x="319154" y="1553863"/>
                  <a:pt x="319154" y="1557749"/>
                </a:cubicBezTo>
                <a:cubicBezTo>
                  <a:pt x="319154" y="1566493"/>
                  <a:pt x="308953" y="1570865"/>
                  <a:pt x="288551" y="1570865"/>
                </a:cubicBezTo>
                <a:cubicBezTo>
                  <a:pt x="279807" y="1570865"/>
                  <a:pt x="274220" y="1566979"/>
                  <a:pt x="271791" y="1559206"/>
                </a:cubicBezTo>
                <a:cubicBezTo>
                  <a:pt x="269362" y="1551434"/>
                  <a:pt x="264990" y="1544147"/>
                  <a:pt x="258675" y="1537346"/>
                </a:cubicBezTo>
                <a:cubicBezTo>
                  <a:pt x="252360" y="1530546"/>
                  <a:pt x="248717" y="1522530"/>
                  <a:pt x="247745" y="1513301"/>
                </a:cubicBezTo>
                <a:cubicBezTo>
                  <a:pt x="246774" y="1504071"/>
                  <a:pt x="244588" y="1496056"/>
                  <a:pt x="241187" y="1489255"/>
                </a:cubicBezTo>
                <a:cubicBezTo>
                  <a:pt x="237787" y="1482454"/>
                  <a:pt x="238516" y="1477596"/>
                  <a:pt x="243373" y="1474681"/>
                </a:cubicBezTo>
                <a:cubicBezTo>
                  <a:pt x="253089" y="1465937"/>
                  <a:pt x="255032" y="1453793"/>
                  <a:pt x="249203" y="1438248"/>
                </a:cubicBezTo>
                <a:cubicBezTo>
                  <a:pt x="245317" y="1424647"/>
                  <a:pt x="250174" y="1391128"/>
                  <a:pt x="263776" y="1337693"/>
                </a:cubicBezTo>
                <a:lnTo>
                  <a:pt x="272520" y="1301260"/>
                </a:lnTo>
                <a:lnTo>
                  <a:pt x="276892" y="1324577"/>
                </a:lnTo>
                <a:cubicBezTo>
                  <a:pt x="278835" y="1341093"/>
                  <a:pt x="281750" y="1351780"/>
                  <a:pt x="285636" y="1356638"/>
                </a:cubicBezTo>
                <a:cubicBezTo>
                  <a:pt x="288551" y="1358581"/>
                  <a:pt x="291222" y="1359067"/>
                  <a:pt x="293651" y="1358095"/>
                </a:cubicBezTo>
                <a:cubicBezTo>
                  <a:pt x="296080" y="1357124"/>
                  <a:pt x="299723" y="1352752"/>
                  <a:pt x="304581" y="1344979"/>
                </a:cubicBezTo>
                <a:cubicBezTo>
                  <a:pt x="314297" y="1332349"/>
                  <a:pt x="322069" y="1321662"/>
                  <a:pt x="327898" y="1312918"/>
                </a:cubicBezTo>
                <a:cubicBezTo>
                  <a:pt x="349272" y="1286686"/>
                  <a:pt x="359959" y="1271142"/>
                  <a:pt x="359959" y="1266284"/>
                </a:cubicBezTo>
                <a:cubicBezTo>
                  <a:pt x="359959" y="1265312"/>
                  <a:pt x="363603" y="1260212"/>
                  <a:pt x="370889" y="1250982"/>
                </a:cubicBezTo>
                <a:cubicBezTo>
                  <a:pt x="378176" y="1241752"/>
                  <a:pt x="381819" y="1235437"/>
                  <a:pt x="381819" y="1232037"/>
                </a:cubicBezTo>
                <a:cubicBezTo>
                  <a:pt x="381819" y="1228636"/>
                  <a:pt x="384491" y="1225236"/>
                  <a:pt x="389835" y="1221835"/>
                </a:cubicBezTo>
                <a:cubicBezTo>
                  <a:pt x="395178" y="1218435"/>
                  <a:pt x="400765" y="1210663"/>
                  <a:pt x="406594" y="1198518"/>
                </a:cubicBezTo>
                <a:cubicBezTo>
                  <a:pt x="412423" y="1186374"/>
                  <a:pt x="417281" y="1179330"/>
                  <a:pt x="421167" y="1177387"/>
                </a:cubicBezTo>
                <a:cubicBezTo>
                  <a:pt x="425053" y="1174473"/>
                  <a:pt x="430640" y="1166943"/>
                  <a:pt x="437926" y="1154799"/>
                </a:cubicBezTo>
                <a:cubicBezTo>
                  <a:pt x="445213" y="1142654"/>
                  <a:pt x="448370" y="1135610"/>
                  <a:pt x="447399" y="1133667"/>
                </a:cubicBezTo>
                <a:cubicBezTo>
                  <a:pt x="446427" y="1131724"/>
                  <a:pt x="449342" y="1127352"/>
                  <a:pt x="456143" y="1120551"/>
                </a:cubicBezTo>
                <a:cubicBezTo>
                  <a:pt x="462944" y="1113751"/>
                  <a:pt x="466344" y="1108407"/>
                  <a:pt x="466344" y="1104521"/>
                </a:cubicBezTo>
                <a:cubicBezTo>
                  <a:pt x="466344" y="1100635"/>
                  <a:pt x="470230" y="1094805"/>
                  <a:pt x="478003" y="1087033"/>
                </a:cubicBezTo>
                <a:cubicBezTo>
                  <a:pt x="483832" y="1079261"/>
                  <a:pt x="485532" y="1073431"/>
                  <a:pt x="483103" y="1069545"/>
                </a:cubicBezTo>
                <a:cubicBezTo>
                  <a:pt x="480675" y="1065659"/>
                  <a:pt x="469745" y="1057401"/>
                  <a:pt x="450314" y="1044771"/>
                </a:cubicBezTo>
                <a:cubicBezTo>
                  <a:pt x="431854" y="1032140"/>
                  <a:pt x="417767" y="1021696"/>
                  <a:pt x="408051" y="1013438"/>
                </a:cubicBezTo>
                <a:cubicBezTo>
                  <a:pt x="398336" y="1005180"/>
                  <a:pt x="390806" y="1002751"/>
                  <a:pt x="385463" y="1006151"/>
                </a:cubicBezTo>
                <a:cubicBezTo>
                  <a:pt x="380119" y="1009552"/>
                  <a:pt x="375504" y="1011252"/>
                  <a:pt x="371618" y="1011252"/>
                </a:cubicBezTo>
                <a:cubicBezTo>
                  <a:pt x="367732" y="1011252"/>
                  <a:pt x="365789" y="1012709"/>
                  <a:pt x="365789" y="1015624"/>
                </a:cubicBezTo>
                <a:cubicBezTo>
                  <a:pt x="365789" y="1018539"/>
                  <a:pt x="364331" y="1019996"/>
                  <a:pt x="361417" y="1019996"/>
                </a:cubicBezTo>
                <a:cubicBezTo>
                  <a:pt x="358502" y="1019996"/>
                  <a:pt x="357045" y="1016110"/>
                  <a:pt x="357045" y="1008337"/>
                </a:cubicBezTo>
                <a:cubicBezTo>
                  <a:pt x="357045" y="1005423"/>
                  <a:pt x="356559" y="1003237"/>
                  <a:pt x="355587" y="1001779"/>
                </a:cubicBezTo>
                <a:cubicBezTo>
                  <a:pt x="354616" y="1000322"/>
                  <a:pt x="353159" y="999836"/>
                  <a:pt x="351216" y="1000322"/>
                </a:cubicBezTo>
                <a:cubicBezTo>
                  <a:pt x="349272" y="1000808"/>
                  <a:pt x="346844" y="999593"/>
                  <a:pt x="343929" y="996679"/>
                </a:cubicBezTo>
                <a:cubicBezTo>
                  <a:pt x="341014" y="993764"/>
                  <a:pt x="338585" y="990364"/>
                  <a:pt x="336642" y="986478"/>
                </a:cubicBezTo>
                <a:cubicBezTo>
                  <a:pt x="330813" y="975790"/>
                  <a:pt x="324012" y="968504"/>
                  <a:pt x="316240" y="964618"/>
                </a:cubicBezTo>
                <a:cubicBezTo>
                  <a:pt x="308467" y="960731"/>
                  <a:pt x="304581" y="956845"/>
                  <a:pt x="304581" y="952959"/>
                </a:cubicBezTo>
                <a:cubicBezTo>
                  <a:pt x="304581" y="949073"/>
                  <a:pt x="303610" y="947130"/>
                  <a:pt x="301666" y="947130"/>
                </a:cubicBezTo>
                <a:cubicBezTo>
                  <a:pt x="299723" y="947130"/>
                  <a:pt x="298995" y="940086"/>
                  <a:pt x="299481" y="925999"/>
                </a:cubicBezTo>
                <a:cubicBezTo>
                  <a:pt x="299966" y="911911"/>
                  <a:pt x="297780" y="904867"/>
                  <a:pt x="292922" y="904867"/>
                </a:cubicBezTo>
                <a:cubicBezTo>
                  <a:pt x="284179" y="906810"/>
                  <a:pt x="283207" y="900495"/>
                  <a:pt x="290008" y="885922"/>
                </a:cubicBezTo>
                <a:cubicBezTo>
                  <a:pt x="291951" y="881064"/>
                  <a:pt x="294866" y="877178"/>
                  <a:pt x="298752" y="874263"/>
                </a:cubicBezTo>
                <a:cubicBezTo>
                  <a:pt x="305553" y="867463"/>
                  <a:pt x="317697" y="852404"/>
                  <a:pt x="335185" y="829086"/>
                </a:cubicBezTo>
                <a:lnTo>
                  <a:pt x="373075" y="779537"/>
                </a:lnTo>
                <a:cubicBezTo>
                  <a:pt x="389592" y="761078"/>
                  <a:pt x="391535" y="745533"/>
                  <a:pt x="378905" y="732903"/>
                </a:cubicBezTo>
                <a:cubicBezTo>
                  <a:pt x="372104" y="726102"/>
                  <a:pt x="368703" y="723673"/>
                  <a:pt x="368703" y="725616"/>
                </a:cubicBezTo>
                <a:cubicBezTo>
                  <a:pt x="368703" y="727560"/>
                  <a:pt x="366760" y="726831"/>
                  <a:pt x="362874" y="723430"/>
                </a:cubicBezTo>
                <a:cubicBezTo>
                  <a:pt x="358988" y="720030"/>
                  <a:pt x="357045" y="715658"/>
                  <a:pt x="357045" y="710314"/>
                </a:cubicBezTo>
                <a:cubicBezTo>
                  <a:pt x="357045" y="704971"/>
                  <a:pt x="354859" y="700599"/>
                  <a:pt x="350487" y="697199"/>
                </a:cubicBezTo>
                <a:cubicBezTo>
                  <a:pt x="346115" y="693798"/>
                  <a:pt x="343929" y="687969"/>
                  <a:pt x="343929" y="679711"/>
                </a:cubicBezTo>
                <a:cubicBezTo>
                  <a:pt x="343929" y="671452"/>
                  <a:pt x="341986" y="665623"/>
                  <a:pt x="338100" y="662223"/>
                </a:cubicBezTo>
                <a:cubicBezTo>
                  <a:pt x="334213" y="658822"/>
                  <a:pt x="331299" y="644006"/>
                  <a:pt x="329356" y="617774"/>
                </a:cubicBezTo>
                <a:cubicBezTo>
                  <a:pt x="327413" y="591542"/>
                  <a:pt x="325955" y="577941"/>
                  <a:pt x="324984" y="576969"/>
                </a:cubicBezTo>
                <a:cubicBezTo>
                  <a:pt x="324984" y="575998"/>
                  <a:pt x="323526" y="577455"/>
                  <a:pt x="320612" y="581341"/>
                </a:cubicBezTo>
                <a:cubicBezTo>
                  <a:pt x="317697" y="585227"/>
                  <a:pt x="313811" y="590814"/>
                  <a:pt x="308953" y="598100"/>
                </a:cubicBezTo>
                <a:cubicBezTo>
                  <a:pt x="304095" y="605387"/>
                  <a:pt x="298752" y="612917"/>
                  <a:pt x="292922" y="620689"/>
                </a:cubicBezTo>
                <a:cubicBezTo>
                  <a:pt x="271548" y="651779"/>
                  <a:pt x="258433" y="667809"/>
                  <a:pt x="253575" y="668781"/>
                </a:cubicBezTo>
                <a:cubicBezTo>
                  <a:pt x="248717" y="669752"/>
                  <a:pt x="246288" y="674124"/>
                  <a:pt x="246288" y="681897"/>
                </a:cubicBezTo>
                <a:cubicBezTo>
                  <a:pt x="246288" y="686754"/>
                  <a:pt x="245802" y="689669"/>
                  <a:pt x="244831" y="690641"/>
                </a:cubicBezTo>
                <a:cubicBezTo>
                  <a:pt x="243859" y="691612"/>
                  <a:pt x="242159" y="691612"/>
                  <a:pt x="239730" y="690641"/>
                </a:cubicBezTo>
                <a:cubicBezTo>
                  <a:pt x="237301" y="689669"/>
                  <a:pt x="235844" y="689426"/>
                  <a:pt x="235358" y="689912"/>
                </a:cubicBezTo>
                <a:cubicBezTo>
                  <a:pt x="234872" y="690398"/>
                  <a:pt x="234629" y="692584"/>
                  <a:pt x="234629" y="696470"/>
                </a:cubicBezTo>
                <a:cubicBezTo>
                  <a:pt x="236573" y="700356"/>
                  <a:pt x="234872" y="703271"/>
                  <a:pt x="229529" y="705214"/>
                </a:cubicBezTo>
                <a:cubicBezTo>
                  <a:pt x="224185" y="707157"/>
                  <a:pt x="214227" y="717115"/>
                  <a:pt x="199654" y="735089"/>
                </a:cubicBezTo>
                <a:cubicBezTo>
                  <a:pt x="185080" y="753063"/>
                  <a:pt x="175365" y="762049"/>
                  <a:pt x="170507" y="762049"/>
                </a:cubicBezTo>
                <a:cubicBezTo>
                  <a:pt x="165649" y="762049"/>
                  <a:pt x="156905" y="767879"/>
                  <a:pt x="144275" y="779537"/>
                </a:cubicBezTo>
                <a:cubicBezTo>
                  <a:pt x="117072" y="807712"/>
                  <a:pt x="102984" y="818885"/>
                  <a:pt x="102013" y="813056"/>
                </a:cubicBezTo>
                <a:cubicBezTo>
                  <a:pt x="103956" y="804312"/>
                  <a:pt x="102013" y="802855"/>
                  <a:pt x="96184" y="808684"/>
                </a:cubicBezTo>
                <a:cubicBezTo>
                  <a:pt x="91326" y="811598"/>
                  <a:pt x="88168" y="811356"/>
                  <a:pt x="86711" y="807955"/>
                </a:cubicBezTo>
                <a:cubicBezTo>
                  <a:pt x="85254" y="804555"/>
                  <a:pt x="82825" y="802855"/>
                  <a:pt x="79424" y="802855"/>
                </a:cubicBezTo>
                <a:cubicBezTo>
                  <a:pt x="76024" y="802855"/>
                  <a:pt x="73352" y="804555"/>
                  <a:pt x="71409" y="807955"/>
                </a:cubicBezTo>
                <a:cubicBezTo>
                  <a:pt x="69466" y="811356"/>
                  <a:pt x="67766" y="811356"/>
                  <a:pt x="66308" y="807955"/>
                </a:cubicBezTo>
                <a:cubicBezTo>
                  <a:pt x="64851" y="804555"/>
                  <a:pt x="62179" y="803826"/>
                  <a:pt x="58293" y="805769"/>
                </a:cubicBezTo>
                <a:cubicBezTo>
                  <a:pt x="54407" y="807712"/>
                  <a:pt x="52464" y="805769"/>
                  <a:pt x="52464" y="799940"/>
                </a:cubicBezTo>
                <a:cubicBezTo>
                  <a:pt x="52464" y="794111"/>
                  <a:pt x="50521" y="790953"/>
                  <a:pt x="46635" y="790467"/>
                </a:cubicBezTo>
                <a:cubicBezTo>
                  <a:pt x="42748" y="789982"/>
                  <a:pt x="38862" y="791925"/>
                  <a:pt x="34976" y="796297"/>
                </a:cubicBezTo>
                <a:cubicBezTo>
                  <a:pt x="31090" y="800669"/>
                  <a:pt x="27932" y="800669"/>
                  <a:pt x="25503" y="796297"/>
                </a:cubicBezTo>
                <a:cubicBezTo>
                  <a:pt x="23074" y="791925"/>
                  <a:pt x="25018" y="785124"/>
                  <a:pt x="31333" y="775894"/>
                </a:cubicBezTo>
                <a:cubicBezTo>
                  <a:pt x="37648" y="766664"/>
                  <a:pt x="38376" y="762049"/>
                  <a:pt x="33519" y="762049"/>
                </a:cubicBezTo>
                <a:cubicBezTo>
                  <a:pt x="28661" y="762049"/>
                  <a:pt x="24289" y="764478"/>
                  <a:pt x="20403" y="769336"/>
                </a:cubicBezTo>
                <a:cubicBezTo>
                  <a:pt x="8744" y="780023"/>
                  <a:pt x="1943" y="780509"/>
                  <a:pt x="0" y="770793"/>
                </a:cubicBezTo>
                <a:cubicBezTo>
                  <a:pt x="0" y="766907"/>
                  <a:pt x="18945" y="745533"/>
                  <a:pt x="56836" y="706671"/>
                </a:cubicBezTo>
                <a:cubicBezTo>
                  <a:pt x="97641" y="664895"/>
                  <a:pt x="128245" y="630404"/>
                  <a:pt x="148647" y="603201"/>
                </a:cubicBezTo>
                <a:lnTo>
                  <a:pt x="185080" y="560939"/>
                </a:lnTo>
                <a:cubicBezTo>
                  <a:pt x="215198" y="524020"/>
                  <a:pt x="230257" y="503131"/>
                  <a:pt x="230257" y="498274"/>
                </a:cubicBezTo>
                <a:cubicBezTo>
                  <a:pt x="230257" y="496330"/>
                  <a:pt x="220056" y="489044"/>
                  <a:pt x="199654" y="476414"/>
                </a:cubicBezTo>
                <a:cubicBezTo>
                  <a:pt x="156905" y="452125"/>
                  <a:pt x="135531" y="433665"/>
                  <a:pt x="135531" y="421035"/>
                </a:cubicBezTo>
                <a:cubicBezTo>
                  <a:pt x="135531" y="415206"/>
                  <a:pt x="132860" y="411806"/>
                  <a:pt x="127516" y="410834"/>
                </a:cubicBezTo>
                <a:cubicBezTo>
                  <a:pt x="122173" y="409862"/>
                  <a:pt x="119501" y="405490"/>
                  <a:pt x="119501" y="397718"/>
                </a:cubicBezTo>
                <a:cubicBezTo>
                  <a:pt x="119501" y="394803"/>
                  <a:pt x="120229" y="392375"/>
                  <a:pt x="121687" y="390432"/>
                </a:cubicBezTo>
                <a:cubicBezTo>
                  <a:pt x="123144" y="388488"/>
                  <a:pt x="127273" y="387517"/>
                  <a:pt x="134074" y="387517"/>
                </a:cubicBezTo>
                <a:cubicBezTo>
                  <a:pt x="143790" y="387517"/>
                  <a:pt x="153991" y="384602"/>
                  <a:pt x="164678" y="378773"/>
                </a:cubicBezTo>
                <a:lnTo>
                  <a:pt x="199654" y="359828"/>
                </a:lnTo>
                <a:cubicBezTo>
                  <a:pt x="213255" y="351084"/>
                  <a:pt x="228800" y="340882"/>
                  <a:pt x="246288" y="329224"/>
                </a:cubicBezTo>
                <a:cubicBezTo>
                  <a:pt x="263776" y="317565"/>
                  <a:pt x="275677" y="311736"/>
                  <a:pt x="281993" y="311736"/>
                </a:cubicBezTo>
                <a:cubicBezTo>
                  <a:pt x="288308" y="311736"/>
                  <a:pt x="293165" y="309307"/>
                  <a:pt x="296566" y="304449"/>
                </a:cubicBezTo>
                <a:cubicBezTo>
                  <a:pt x="299966" y="299592"/>
                  <a:pt x="306038" y="295220"/>
                  <a:pt x="314782" y="291333"/>
                </a:cubicBezTo>
                <a:cubicBezTo>
                  <a:pt x="323526" y="287447"/>
                  <a:pt x="329356" y="283561"/>
                  <a:pt x="332270" y="279675"/>
                </a:cubicBezTo>
                <a:cubicBezTo>
                  <a:pt x="334213" y="276760"/>
                  <a:pt x="334456" y="242513"/>
                  <a:pt x="332999" y="176933"/>
                </a:cubicBezTo>
                <a:cubicBezTo>
                  <a:pt x="331542" y="111354"/>
                  <a:pt x="329356" y="75649"/>
                  <a:pt x="326441" y="69820"/>
                </a:cubicBezTo>
                <a:cubicBezTo>
                  <a:pt x="323526" y="62048"/>
                  <a:pt x="320126" y="57190"/>
                  <a:pt x="316240" y="55247"/>
                </a:cubicBezTo>
                <a:cubicBezTo>
                  <a:pt x="313325" y="54275"/>
                  <a:pt x="311382" y="52332"/>
                  <a:pt x="310410" y="49417"/>
                </a:cubicBezTo>
                <a:cubicBezTo>
                  <a:pt x="309439" y="46503"/>
                  <a:pt x="309439" y="43831"/>
                  <a:pt x="310410" y="41402"/>
                </a:cubicBezTo>
                <a:cubicBezTo>
                  <a:pt x="311382" y="38973"/>
                  <a:pt x="312839" y="37759"/>
                  <a:pt x="314782" y="37759"/>
                </a:cubicBezTo>
                <a:cubicBezTo>
                  <a:pt x="319640" y="37759"/>
                  <a:pt x="322555" y="36059"/>
                  <a:pt x="323526" y="32658"/>
                </a:cubicBezTo>
                <a:cubicBezTo>
                  <a:pt x="324498" y="29258"/>
                  <a:pt x="328141" y="29258"/>
                  <a:pt x="334456" y="32658"/>
                </a:cubicBezTo>
                <a:cubicBezTo>
                  <a:pt x="340771" y="36059"/>
                  <a:pt x="347329" y="37759"/>
                  <a:pt x="354130" y="37759"/>
                </a:cubicBezTo>
                <a:cubicBezTo>
                  <a:pt x="360931" y="37759"/>
                  <a:pt x="366517" y="41159"/>
                  <a:pt x="370889" y="47960"/>
                </a:cubicBezTo>
                <a:cubicBezTo>
                  <a:pt x="375261" y="54761"/>
                  <a:pt x="379633" y="58161"/>
                  <a:pt x="384005" y="58161"/>
                </a:cubicBezTo>
                <a:cubicBezTo>
                  <a:pt x="388377" y="58161"/>
                  <a:pt x="392021" y="61076"/>
                  <a:pt x="394935" y="66905"/>
                </a:cubicBezTo>
                <a:cubicBezTo>
                  <a:pt x="397850" y="72735"/>
                  <a:pt x="402708" y="77107"/>
                  <a:pt x="409508" y="80021"/>
                </a:cubicBezTo>
                <a:cubicBezTo>
                  <a:pt x="416309" y="82936"/>
                  <a:pt x="419710" y="86336"/>
                  <a:pt x="419710" y="90223"/>
                </a:cubicBezTo>
                <a:cubicBezTo>
                  <a:pt x="419710" y="94109"/>
                  <a:pt x="421653" y="97509"/>
                  <a:pt x="425539" y="100424"/>
                </a:cubicBezTo>
                <a:cubicBezTo>
                  <a:pt x="437198" y="112082"/>
                  <a:pt x="441570" y="146572"/>
                  <a:pt x="438655" y="203894"/>
                </a:cubicBezTo>
                <a:cubicBezTo>
                  <a:pt x="437683" y="244699"/>
                  <a:pt x="439141" y="266073"/>
                  <a:pt x="443027" y="268016"/>
                </a:cubicBezTo>
                <a:cubicBezTo>
                  <a:pt x="446913" y="269959"/>
                  <a:pt x="448613" y="273846"/>
                  <a:pt x="448128" y="279675"/>
                </a:cubicBezTo>
                <a:cubicBezTo>
                  <a:pt x="447642" y="285504"/>
                  <a:pt x="450799" y="289147"/>
                  <a:pt x="457600" y="290605"/>
                </a:cubicBezTo>
                <a:cubicBezTo>
                  <a:pt x="464401" y="292062"/>
                  <a:pt x="468287" y="295220"/>
                  <a:pt x="469259" y="300077"/>
                </a:cubicBezTo>
                <a:cubicBezTo>
                  <a:pt x="470230" y="304935"/>
                  <a:pt x="476303" y="309064"/>
                  <a:pt x="487475" y="312465"/>
                </a:cubicBezTo>
                <a:cubicBezTo>
                  <a:pt x="498648" y="315865"/>
                  <a:pt x="504235" y="320237"/>
                  <a:pt x="504235" y="325581"/>
                </a:cubicBezTo>
                <a:cubicBezTo>
                  <a:pt x="504235" y="330924"/>
                  <a:pt x="505692" y="333596"/>
                  <a:pt x="508607" y="333596"/>
                </a:cubicBezTo>
                <a:cubicBezTo>
                  <a:pt x="511521" y="333596"/>
                  <a:pt x="531924" y="324366"/>
                  <a:pt x="569814" y="305907"/>
                </a:cubicBezTo>
                <a:cubicBezTo>
                  <a:pt x="607705" y="287447"/>
                  <a:pt x="627136" y="278217"/>
                  <a:pt x="628107" y="278217"/>
                </a:cubicBezTo>
                <a:cubicBezTo>
                  <a:pt x="629079" y="278217"/>
                  <a:pt x="636365" y="273846"/>
                  <a:pt x="649967" y="265102"/>
                </a:cubicBezTo>
                <a:lnTo>
                  <a:pt x="668912" y="253443"/>
                </a:lnTo>
                <a:lnTo>
                  <a:pt x="668912" y="208266"/>
                </a:lnTo>
                <a:cubicBezTo>
                  <a:pt x="668912" y="177176"/>
                  <a:pt x="669884" y="140257"/>
                  <a:pt x="671827" y="97509"/>
                </a:cubicBezTo>
                <a:cubicBezTo>
                  <a:pt x="673770" y="54761"/>
                  <a:pt x="673284" y="32658"/>
                  <a:pt x="670370" y="31201"/>
                </a:cubicBezTo>
                <a:cubicBezTo>
                  <a:pt x="667455" y="29744"/>
                  <a:pt x="665998" y="25615"/>
                  <a:pt x="665998" y="18814"/>
                </a:cubicBezTo>
                <a:cubicBezTo>
                  <a:pt x="665998" y="12013"/>
                  <a:pt x="667455" y="7155"/>
                  <a:pt x="670370" y="4240"/>
                </a:cubicBezTo>
                <a:cubicBezTo>
                  <a:pt x="671827" y="2297"/>
                  <a:pt x="674317" y="1022"/>
                  <a:pt x="677838" y="415"/>
                </a:cubicBezTo>
                <a:close/>
              </a:path>
            </a:pathLst>
          </a:custGeom>
          <a:gradFill flip="none" rotWithShape="1">
            <a:gsLst>
              <a:gs pos="62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1500" dirty="0">
              <a:gradFill>
                <a:gsLst>
                  <a:gs pos="0">
                    <a:schemeClr val="accent1"/>
                  </a:gs>
                  <a:gs pos="66000">
                    <a:schemeClr val="accent2">
                      <a:alpha val="0"/>
                    </a:schemeClr>
                  </a:gs>
                </a:gsLst>
                <a:path path="circle">
                  <a:fillToRect l="100000" t="100000"/>
                </a:path>
              </a:gradFill>
              <a:latin typeface="庞门正道粗书体6.0" panose="02010600030101010101" pitchFamily="2" charset="-122"/>
              <a:ea typeface="庞门正道粗书体6.0" panose="02010600030101010101" pitchFamily="2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582A3E8-25B9-4C5E-4157-9A93BDBBF80D}"/>
              </a:ext>
            </a:extLst>
          </p:cNvPr>
          <p:cNvSpPr txBox="1"/>
          <p:nvPr/>
        </p:nvSpPr>
        <p:spPr>
          <a:xfrm>
            <a:off x="4409832" y="1719884"/>
            <a:ext cx="1796553" cy="2057294"/>
          </a:xfrm>
          <a:custGeom>
            <a:avLst/>
            <a:gdLst/>
            <a:ahLst/>
            <a:cxnLst/>
            <a:rect l="l" t="t" r="r" b="b"/>
            <a:pathLst>
              <a:path w="1099574" h="1259159">
                <a:moveTo>
                  <a:pt x="999990" y="1185366"/>
                </a:moveTo>
                <a:cubicBezTo>
                  <a:pt x="999990" y="1185366"/>
                  <a:pt x="999019" y="1187309"/>
                  <a:pt x="997075" y="1191195"/>
                </a:cubicBezTo>
                <a:cubicBezTo>
                  <a:pt x="996104" y="1195081"/>
                  <a:pt x="993675" y="1197510"/>
                  <a:pt x="989789" y="1198482"/>
                </a:cubicBezTo>
                <a:cubicBezTo>
                  <a:pt x="985903" y="1200425"/>
                  <a:pt x="983960" y="1200911"/>
                  <a:pt x="983960" y="1199939"/>
                </a:cubicBezTo>
                <a:cubicBezTo>
                  <a:pt x="983960" y="1198968"/>
                  <a:pt x="985903" y="1197025"/>
                  <a:pt x="989789" y="1194110"/>
                </a:cubicBezTo>
                <a:cubicBezTo>
                  <a:pt x="994647" y="1188281"/>
                  <a:pt x="998047" y="1185366"/>
                  <a:pt x="999990" y="1185366"/>
                </a:cubicBezTo>
                <a:close/>
                <a:moveTo>
                  <a:pt x="730385" y="841255"/>
                </a:moveTo>
                <a:cubicBezTo>
                  <a:pt x="733300" y="841862"/>
                  <a:pt x="736214" y="843380"/>
                  <a:pt x="739129" y="845809"/>
                </a:cubicBezTo>
                <a:cubicBezTo>
                  <a:pt x="749816" y="853582"/>
                  <a:pt x="751759" y="860868"/>
                  <a:pt x="744958" y="867669"/>
                </a:cubicBezTo>
                <a:cubicBezTo>
                  <a:pt x="740101" y="870584"/>
                  <a:pt x="740343" y="873984"/>
                  <a:pt x="745687" y="877870"/>
                </a:cubicBezTo>
                <a:cubicBezTo>
                  <a:pt x="751030" y="881756"/>
                  <a:pt x="755888" y="888800"/>
                  <a:pt x="760260" y="899001"/>
                </a:cubicBezTo>
                <a:cubicBezTo>
                  <a:pt x="764632" y="909203"/>
                  <a:pt x="769490" y="913332"/>
                  <a:pt x="774833" y="911389"/>
                </a:cubicBezTo>
                <a:cubicBezTo>
                  <a:pt x="780177" y="909446"/>
                  <a:pt x="782849" y="911389"/>
                  <a:pt x="782849" y="917218"/>
                </a:cubicBezTo>
                <a:cubicBezTo>
                  <a:pt x="782849" y="923047"/>
                  <a:pt x="784792" y="928391"/>
                  <a:pt x="788678" y="933249"/>
                </a:cubicBezTo>
                <a:cubicBezTo>
                  <a:pt x="792564" y="938106"/>
                  <a:pt x="795479" y="945393"/>
                  <a:pt x="797422" y="955108"/>
                </a:cubicBezTo>
                <a:cubicBezTo>
                  <a:pt x="799365" y="964824"/>
                  <a:pt x="801794" y="970167"/>
                  <a:pt x="804709" y="971139"/>
                </a:cubicBezTo>
                <a:cubicBezTo>
                  <a:pt x="805680" y="972111"/>
                  <a:pt x="806166" y="971625"/>
                  <a:pt x="806166" y="969682"/>
                </a:cubicBezTo>
                <a:cubicBezTo>
                  <a:pt x="808109" y="968710"/>
                  <a:pt x="808109" y="965310"/>
                  <a:pt x="806166" y="959480"/>
                </a:cubicBezTo>
                <a:cubicBezTo>
                  <a:pt x="806166" y="956566"/>
                  <a:pt x="806166" y="953894"/>
                  <a:pt x="806166" y="951465"/>
                </a:cubicBezTo>
                <a:cubicBezTo>
                  <a:pt x="806166" y="949036"/>
                  <a:pt x="806166" y="947336"/>
                  <a:pt x="806166" y="946365"/>
                </a:cubicBezTo>
                <a:cubicBezTo>
                  <a:pt x="806166" y="945393"/>
                  <a:pt x="806166" y="944907"/>
                  <a:pt x="806166" y="944907"/>
                </a:cubicBezTo>
                <a:cubicBezTo>
                  <a:pt x="812967" y="944907"/>
                  <a:pt x="822196" y="958023"/>
                  <a:pt x="833855" y="984255"/>
                </a:cubicBezTo>
                <a:cubicBezTo>
                  <a:pt x="837741" y="996885"/>
                  <a:pt x="847700" y="1015102"/>
                  <a:pt x="863730" y="1038905"/>
                </a:cubicBezTo>
                <a:cubicBezTo>
                  <a:pt x="879761" y="1062708"/>
                  <a:pt x="891662" y="1078010"/>
                  <a:pt x="899435" y="1084810"/>
                </a:cubicBezTo>
                <a:cubicBezTo>
                  <a:pt x="902349" y="1088697"/>
                  <a:pt x="907693" y="1097198"/>
                  <a:pt x="915465" y="1110314"/>
                </a:cubicBezTo>
                <a:cubicBezTo>
                  <a:pt x="923238" y="1123430"/>
                  <a:pt x="928338" y="1129987"/>
                  <a:pt x="930767" y="1129987"/>
                </a:cubicBezTo>
                <a:cubicBezTo>
                  <a:pt x="933196" y="1129987"/>
                  <a:pt x="936111" y="1134359"/>
                  <a:pt x="939511" y="1143103"/>
                </a:cubicBezTo>
                <a:cubicBezTo>
                  <a:pt x="942912" y="1151847"/>
                  <a:pt x="949469" y="1154762"/>
                  <a:pt x="959185" y="1151847"/>
                </a:cubicBezTo>
                <a:cubicBezTo>
                  <a:pt x="965014" y="1151847"/>
                  <a:pt x="969386" y="1152576"/>
                  <a:pt x="972301" y="1154033"/>
                </a:cubicBezTo>
                <a:cubicBezTo>
                  <a:pt x="975216" y="1155491"/>
                  <a:pt x="977645" y="1159134"/>
                  <a:pt x="979588" y="1164963"/>
                </a:cubicBezTo>
                <a:cubicBezTo>
                  <a:pt x="985417" y="1175650"/>
                  <a:pt x="985417" y="1184880"/>
                  <a:pt x="979588" y="1192653"/>
                </a:cubicBezTo>
                <a:cubicBezTo>
                  <a:pt x="973758" y="1200425"/>
                  <a:pt x="969872" y="1207712"/>
                  <a:pt x="967929" y="1214512"/>
                </a:cubicBezTo>
                <a:cubicBezTo>
                  <a:pt x="965986" y="1220342"/>
                  <a:pt x="962100" y="1224714"/>
                  <a:pt x="956270" y="1227628"/>
                </a:cubicBezTo>
                <a:cubicBezTo>
                  <a:pt x="950441" y="1230543"/>
                  <a:pt x="945340" y="1231272"/>
                  <a:pt x="940968" y="1229814"/>
                </a:cubicBezTo>
                <a:cubicBezTo>
                  <a:pt x="936596" y="1228357"/>
                  <a:pt x="931496" y="1230057"/>
                  <a:pt x="925667" y="1234915"/>
                </a:cubicBezTo>
                <a:cubicBezTo>
                  <a:pt x="919837" y="1239773"/>
                  <a:pt x="911336" y="1242202"/>
                  <a:pt x="900163" y="1242202"/>
                </a:cubicBezTo>
                <a:cubicBezTo>
                  <a:pt x="888990" y="1242202"/>
                  <a:pt x="883404" y="1243902"/>
                  <a:pt x="883404" y="1247302"/>
                </a:cubicBezTo>
                <a:cubicBezTo>
                  <a:pt x="883404" y="1250703"/>
                  <a:pt x="880489" y="1250460"/>
                  <a:pt x="874660" y="1246574"/>
                </a:cubicBezTo>
                <a:cubicBezTo>
                  <a:pt x="868831" y="1242687"/>
                  <a:pt x="863002" y="1243173"/>
                  <a:pt x="857172" y="1248031"/>
                </a:cubicBezTo>
                <a:cubicBezTo>
                  <a:pt x="850371" y="1254832"/>
                  <a:pt x="824139" y="1258232"/>
                  <a:pt x="778477" y="1258232"/>
                </a:cubicBezTo>
                <a:cubicBezTo>
                  <a:pt x="726985" y="1259204"/>
                  <a:pt x="686179" y="1255803"/>
                  <a:pt x="656061" y="1248031"/>
                </a:cubicBezTo>
                <a:cubicBezTo>
                  <a:pt x="636630" y="1243173"/>
                  <a:pt x="609913" y="1232729"/>
                  <a:pt x="575909" y="1216698"/>
                </a:cubicBezTo>
                <a:cubicBezTo>
                  <a:pt x="541904" y="1200668"/>
                  <a:pt x="519559" y="1188281"/>
                  <a:pt x="508872" y="1179536"/>
                </a:cubicBezTo>
                <a:cubicBezTo>
                  <a:pt x="504985" y="1175650"/>
                  <a:pt x="495756" y="1168364"/>
                  <a:pt x="481182" y="1157677"/>
                </a:cubicBezTo>
                <a:cubicBezTo>
                  <a:pt x="469524" y="1147961"/>
                  <a:pt x="453250" y="1132902"/>
                  <a:pt x="432362" y="1112500"/>
                </a:cubicBezTo>
                <a:cubicBezTo>
                  <a:pt x="411474" y="1092097"/>
                  <a:pt x="397629" y="1077524"/>
                  <a:pt x="390828" y="1068780"/>
                </a:cubicBezTo>
                <a:cubicBezTo>
                  <a:pt x="384027" y="1060036"/>
                  <a:pt x="372612" y="1038419"/>
                  <a:pt x="356581" y="1003929"/>
                </a:cubicBezTo>
                <a:cubicBezTo>
                  <a:pt x="340551" y="969439"/>
                  <a:pt x="329135" y="942478"/>
                  <a:pt x="322334" y="923047"/>
                </a:cubicBezTo>
                <a:cubicBezTo>
                  <a:pt x="312619" y="893901"/>
                  <a:pt x="309218" y="878842"/>
                  <a:pt x="312133" y="877870"/>
                </a:cubicBezTo>
                <a:cubicBezTo>
                  <a:pt x="316019" y="879813"/>
                  <a:pt x="318448" y="878356"/>
                  <a:pt x="319419" y="873498"/>
                </a:cubicBezTo>
                <a:cubicBezTo>
                  <a:pt x="320391" y="869612"/>
                  <a:pt x="324520" y="868883"/>
                  <a:pt x="331807" y="871312"/>
                </a:cubicBezTo>
                <a:cubicBezTo>
                  <a:pt x="339093" y="873741"/>
                  <a:pt x="346137" y="879328"/>
                  <a:pt x="352938" y="888072"/>
                </a:cubicBezTo>
                <a:cubicBezTo>
                  <a:pt x="383056" y="919161"/>
                  <a:pt x="398115" y="938592"/>
                  <a:pt x="398115" y="946365"/>
                </a:cubicBezTo>
                <a:cubicBezTo>
                  <a:pt x="398115" y="948308"/>
                  <a:pt x="403216" y="958509"/>
                  <a:pt x="413417" y="976968"/>
                </a:cubicBezTo>
                <a:cubicBezTo>
                  <a:pt x="423618" y="995428"/>
                  <a:pt x="431633" y="1010487"/>
                  <a:pt x="437463" y="1022146"/>
                </a:cubicBezTo>
                <a:cubicBezTo>
                  <a:pt x="444264" y="1031861"/>
                  <a:pt x="460294" y="1046191"/>
                  <a:pt x="485554" y="1065136"/>
                </a:cubicBezTo>
                <a:cubicBezTo>
                  <a:pt x="510815" y="1084082"/>
                  <a:pt x="530731" y="1096469"/>
                  <a:pt x="545305" y="1102298"/>
                </a:cubicBezTo>
                <a:cubicBezTo>
                  <a:pt x="584167" y="1117843"/>
                  <a:pt x="625943" y="1122701"/>
                  <a:pt x="670635" y="1116872"/>
                </a:cubicBezTo>
                <a:cubicBezTo>
                  <a:pt x="716297" y="1111042"/>
                  <a:pt x="744958" y="1103756"/>
                  <a:pt x="756617" y="1095012"/>
                </a:cubicBezTo>
                <a:cubicBezTo>
                  <a:pt x="759531" y="1092097"/>
                  <a:pt x="760989" y="1085296"/>
                  <a:pt x="760989" y="1074609"/>
                </a:cubicBezTo>
                <a:cubicBezTo>
                  <a:pt x="760989" y="1066837"/>
                  <a:pt x="758560" y="1046434"/>
                  <a:pt x="753702" y="1013401"/>
                </a:cubicBezTo>
                <a:cubicBezTo>
                  <a:pt x="748844" y="980369"/>
                  <a:pt x="744958" y="958509"/>
                  <a:pt x="742044" y="947822"/>
                </a:cubicBezTo>
                <a:cubicBezTo>
                  <a:pt x="738157" y="938106"/>
                  <a:pt x="737186" y="932277"/>
                  <a:pt x="739129" y="930334"/>
                </a:cubicBezTo>
                <a:cubicBezTo>
                  <a:pt x="741072" y="929362"/>
                  <a:pt x="743015" y="931305"/>
                  <a:pt x="744958" y="936163"/>
                </a:cubicBezTo>
                <a:cubicBezTo>
                  <a:pt x="747873" y="939078"/>
                  <a:pt x="749330" y="938592"/>
                  <a:pt x="749330" y="934706"/>
                </a:cubicBezTo>
                <a:cubicBezTo>
                  <a:pt x="749330" y="930820"/>
                  <a:pt x="748116" y="926691"/>
                  <a:pt x="745687" y="922319"/>
                </a:cubicBezTo>
                <a:cubicBezTo>
                  <a:pt x="743258" y="917947"/>
                  <a:pt x="735971" y="921833"/>
                  <a:pt x="723827" y="933977"/>
                </a:cubicBezTo>
                <a:cubicBezTo>
                  <a:pt x="711683" y="946122"/>
                  <a:pt x="705611" y="954137"/>
                  <a:pt x="705611" y="958023"/>
                </a:cubicBezTo>
                <a:cubicBezTo>
                  <a:pt x="705611" y="961909"/>
                  <a:pt x="704639" y="963852"/>
                  <a:pt x="702696" y="963852"/>
                </a:cubicBezTo>
                <a:cubicBezTo>
                  <a:pt x="700753" y="963852"/>
                  <a:pt x="697595" y="968953"/>
                  <a:pt x="693223" y="979154"/>
                </a:cubicBezTo>
                <a:cubicBezTo>
                  <a:pt x="688851" y="989356"/>
                  <a:pt x="686665" y="996885"/>
                  <a:pt x="686665" y="1001743"/>
                </a:cubicBezTo>
                <a:cubicBezTo>
                  <a:pt x="686665" y="1005629"/>
                  <a:pt x="682050" y="1016559"/>
                  <a:pt x="672821" y="1034533"/>
                </a:cubicBezTo>
                <a:cubicBezTo>
                  <a:pt x="663591" y="1052506"/>
                  <a:pt x="658004" y="1061493"/>
                  <a:pt x="656061" y="1061493"/>
                </a:cubicBezTo>
                <a:cubicBezTo>
                  <a:pt x="654118" y="1061493"/>
                  <a:pt x="650475" y="1057850"/>
                  <a:pt x="645131" y="1050563"/>
                </a:cubicBezTo>
                <a:cubicBezTo>
                  <a:pt x="639788" y="1043277"/>
                  <a:pt x="635902" y="1041334"/>
                  <a:pt x="633473" y="1044734"/>
                </a:cubicBezTo>
                <a:cubicBezTo>
                  <a:pt x="631044" y="1048134"/>
                  <a:pt x="627887" y="1049592"/>
                  <a:pt x="624000" y="1049106"/>
                </a:cubicBezTo>
                <a:cubicBezTo>
                  <a:pt x="620114" y="1048620"/>
                  <a:pt x="618171" y="1046434"/>
                  <a:pt x="618171" y="1042548"/>
                </a:cubicBezTo>
                <a:cubicBezTo>
                  <a:pt x="618171" y="1039633"/>
                  <a:pt x="613799" y="1034290"/>
                  <a:pt x="605055" y="1026517"/>
                </a:cubicBezTo>
                <a:cubicBezTo>
                  <a:pt x="596311" y="1018745"/>
                  <a:pt x="590482" y="1015345"/>
                  <a:pt x="587567" y="1016316"/>
                </a:cubicBezTo>
                <a:cubicBezTo>
                  <a:pt x="582709" y="1018259"/>
                  <a:pt x="575909" y="1016559"/>
                  <a:pt x="567165" y="1011215"/>
                </a:cubicBezTo>
                <a:cubicBezTo>
                  <a:pt x="558421" y="1005872"/>
                  <a:pt x="554049" y="1001257"/>
                  <a:pt x="554049" y="997371"/>
                </a:cubicBezTo>
                <a:cubicBezTo>
                  <a:pt x="554049" y="993485"/>
                  <a:pt x="548705" y="986684"/>
                  <a:pt x="538018" y="976968"/>
                </a:cubicBezTo>
                <a:cubicBezTo>
                  <a:pt x="527331" y="967253"/>
                  <a:pt x="520287" y="958266"/>
                  <a:pt x="516887" y="950008"/>
                </a:cubicBezTo>
                <a:cubicBezTo>
                  <a:pt x="513486" y="941750"/>
                  <a:pt x="510329" y="935192"/>
                  <a:pt x="507414" y="930334"/>
                </a:cubicBezTo>
                <a:cubicBezTo>
                  <a:pt x="504500" y="925476"/>
                  <a:pt x="503042" y="919890"/>
                  <a:pt x="503042" y="913575"/>
                </a:cubicBezTo>
                <a:cubicBezTo>
                  <a:pt x="503042" y="907260"/>
                  <a:pt x="500613" y="898273"/>
                  <a:pt x="495756" y="886614"/>
                </a:cubicBezTo>
                <a:cubicBezTo>
                  <a:pt x="490898" y="874956"/>
                  <a:pt x="489926" y="866697"/>
                  <a:pt x="492841" y="861840"/>
                </a:cubicBezTo>
                <a:cubicBezTo>
                  <a:pt x="495756" y="858925"/>
                  <a:pt x="498913" y="857468"/>
                  <a:pt x="502314" y="857468"/>
                </a:cubicBezTo>
                <a:cubicBezTo>
                  <a:pt x="505714" y="857468"/>
                  <a:pt x="513729" y="859411"/>
                  <a:pt x="526360" y="863297"/>
                </a:cubicBezTo>
                <a:cubicBezTo>
                  <a:pt x="545791" y="870098"/>
                  <a:pt x="563764" y="880785"/>
                  <a:pt x="580281" y="895358"/>
                </a:cubicBezTo>
                <a:lnTo>
                  <a:pt x="603598" y="918675"/>
                </a:lnTo>
                <a:lnTo>
                  <a:pt x="658976" y="882242"/>
                </a:lnTo>
                <a:cubicBezTo>
                  <a:pt x="694923" y="857953"/>
                  <a:pt x="715812" y="844595"/>
                  <a:pt x="721641" y="842166"/>
                </a:cubicBezTo>
                <a:cubicBezTo>
                  <a:pt x="724556" y="840951"/>
                  <a:pt x="727470" y="840648"/>
                  <a:pt x="730385" y="841255"/>
                </a:cubicBezTo>
                <a:close/>
                <a:moveTo>
                  <a:pt x="164032" y="829050"/>
                </a:moveTo>
                <a:cubicBezTo>
                  <a:pt x="167311" y="828564"/>
                  <a:pt x="171258" y="828807"/>
                  <a:pt x="175873" y="829779"/>
                </a:cubicBezTo>
                <a:cubicBezTo>
                  <a:pt x="185103" y="831722"/>
                  <a:pt x="192146" y="834151"/>
                  <a:pt x="197004" y="837065"/>
                </a:cubicBezTo>
                <a:cubicBezTo>
                  <a:pt x="201862" y="843866"/>
                  <a:pt x="205262" y="847266"/>
                  <a:pt x="207205" y="847266"/>
                </a:cubicBezTo>
                <a:cubicBezTo>
                  <a:pt x="209148" y="847266"/>
                  <a:pt x="215949" y="853096"/>
                  <a:pt x="227608" y="864754"/>
                </a:cubicBezTo>
                <a:cubicBezTo>
                  <a:pt x="239266" y="876413"/>
                  <a:pt x="247525" y="890015"/>
                  <a:pt x="252382" y="905559"/>
                </a:cubicBezTo>
                <a:cubicBezTo>
                  <a:pt x="257240" y="921104"/>
                  <a:pt x="260398" y="929605"/>
                  <a:pt x="261855" y="931063"/>
                </a:cubicBezTo>
                <a:cubicBezTo>
                  <a:pt x="263312" y="932520"/>
                  <a:pt x="267684" y="929848"/>
                  <a:pt x="274971" y="923047"/>
                </a:cubicBezTo>
                <a:cubicBezTo>
                  <a:pt x="282258" y="916247"/>
                  <a:pt x="285415" y="914303"/>
                  <a:pt x="284444" y="917218"/>
                </a:cubicBezTo>
                <a:cubicBezTo>
                  <a:pt x="284444" y="920133"/>
                  <a:pt x="282015" y="926934"/>
                  <a:pt x="277157" y="937621"/>
                </a:cubicBezTo>
                <a:cubicBezTo>
                  <a:pt x="268413" y="957052"/>
                  <a:pt x="267927" y="965796"/>
                  <a:pt x="275700" y="963852"/>
                </a:cubicBezTo>
                <a:cubicBezTo>
                  <a:pt x="278614" y="962881"/>
                  <a:pt x="282986" y="958995"/>
                  <a:pt x="288816" y="952194"/>
                </a:cubicBezTo>
                <a:cubicBezTo>
                  <a:pt x="297559" y="942478"/>
                  <a:pt x="301931" y="940535"/>
                  <a:pt x="301931" y="946365"/>
                </a:cubicBezTo>
                <a:cubicBezTo>
                  <a:pt x="301931" y="952194"/>
                  <a:pt x="300231" y="956566"/>
                  <a:pt x="296831" y="959480"/>
                </a:cubicBezTo>
                <a:cubicBezTo>
                  <a:pt x="293430" y="962395"/>
                  <a:pt x="293430" y="966281"/>
                  <a:pt x="296831" y="971139"/>
                </a:cubicBezTo>
                <a:cubicBezTo>
                  <a:pt x="300231" y="975997"/>
                  <a:pt x="301203" y="980126"/>
                  <a:pt x="299745" y="983526"/>
                </a:cubicBezTo>
                <a:cubicBezTo>
                  <a:pt x="298288" y="986927"/>
                  <a:pt x="296831" y="992756"/>
                  <a:pt x="295373" y="1001014"/>
                </a:cubicBezTo>
                <a:cubicBezTo>
                  <a:pt x="293916" y="1009272"/>
                  <a:pt x="282986" y="1028946"/>
                  <a:pt x="262584" y="1060036"/>
                </a:cubicBezTo>
                <a:cubicBezTo>
                  <a:pt x="233437" y="1104727"/>
                  <a:pt x="217407" y="1131445"/>
                  <a:pt x="214492" y="1140189"/>
                </a:cubicBezTo>
                <a:cubicBezTo>
                  <a:pt x="210606" y="1159620"/>
                  <a:pt x="198461" y="1182451"/>
                  <a:pt x="178059" y="1208683"/>
                </a:cubicBezTo>
                <a:cubicBezTo>
                  <a:pt x="167372" y="1224228"/>
                  <a:pt x="163000" y="1233458"/>
                  <a:pt x="164943" y="1236372"/>
                </a:cubicBezTo>
                <a:cubicBezTo>
                  <a:pt x="171744" y="1239287"/>
                  <a:pt x="171744" y="1246088"/>
                  <a:pt x="164943" y="1256775"/>
                </a:cubicBezTo>
                <a:cubicBezTo>
                  <a:pt x="163000" y="1259689"/>
                  <a:pt x="159599" y="1259932"/>
                  <a:pt x="154742" y="1257503"/>
                </a:cubicBezTo>
                <a:cubicBezTo>
                  <a:pt x="149884" y="1255075"/>
                  <a:pt x="145998" y="1249974"/>
                  <a:pt x="143083" y="1242202"/>
                </a:cubicBezTo>
                <a:cubicBezTo>
                  <a:pt x="138225" y="1234429"/>
                  <a:pt x="127295" y="1222285"/>
                  <a:pt x="110293" y="1205768"/>
                </a:cubicBezTo>
                <a:cubicBezTo>
                  <a:pt x="93291" y="1189252"/>
                  <a:pt x="82847" y="1180994"/>
                  <a:pt x="78961" y="1180994"/>
                </a:cubicBezTo>
                <a:cubicBezTo>
                  <a:pt x="75075" y="1180994"/>
                  <a:pt x="74103" y="1179536"/>
                  <a:pt x="76046" y="1176622"/>
                </a:cubicBezTo>
                <a:cubicBezTo>
                  <a:pt x="77989" y="1173707"/>
                  <a:pt x="77261" y="1170064"/>
                  <a:pt x="73860" y="1165692"/>
                </a:cubicBezTo>
                <a:cubicBezTo>
                  <a:pt x="70460" y="1161320"/>
                  <a:pt x="69488" y="1155976"/>
                  <a:pt x="70945" y="1149661"/>
                </a:cubicBezTo>
                <a:cubicBezTo>
                  <a:pt x="72403" y="1143346"/>
                  <a:pt x="71188" y="1138731"/>
                  <a:pt x="67302" y="1135817"/>
                </a:cubicBezTo>
                <a:cubicBezTo>
                  <a:pt x="58558" y="1124158"/>
                  <a:pt x="58558" y="1113471"/>
                  <a:pt x="67302" y="1103756"/>
                </a:cubicBezTo>
                <a:cubicBezTo>
                  <a:pt x="72160" y="1098898"/>
                  <a:pt x="73617" y="1095255"/>
                  <a:pt x="71674" y="1092826"/>
                </a:cubicBezTo>
                <a:cubicBezTo>
                  <a:pt x="69731" y="1090397"/>
                  <a:pt x="72403" y="1086511"/>
                  <a:pt x="79689" y="1081167"/>
                </a:cubicBezTo>
                <a:cubicBezTo>
                  <a:pt x="86976" y="1075824"/>
                  <a:pt x="90619" y="1071209"/>
                  <a:pt x="90619" y="1067323"/>
                </a:cubicBezTo>
                <a:cubicBezTo>
                  <a:pt x="90619" y="1063436"/>
                  <a:pt x="92077" y="1061493"/>
                  <a:pt x="94991" y="1061493"/>
                </a:cubicBezTo>
                <a:cubicBezTo>
                  <a:pt x="97906" y="1061493"/>
                  <a:pt x="101792" y="1056635"/>
                  <a:pt x="106650" y="1046920"/>
                </a:cubicBezTo>
                <a:cubicBezTo>
                  <a:pt x="116365" y="1021660"/>
                  <a:pt x="127538" y="996399"/>
                  <a:pt x="140168" y="971139"/>
                </a:cubicBezTo>
                <a:cubicBezTo>
                  <a:pt x="144055" y="961424"/>
                  <a:pt x="145269" y="953408"/>
                  <a:pt x="143812" y="947093"/>
                </a:cubicBezTo>
                <a:cubicBezTo>
                  <a:pt x="142354" y="940778"/>
                  <a:pt x="143812" y="929848"/>
                  <a:pt x="148184" y="914303"/>
                </a:cubicBezTo>
                <a:cubicBezTo>
                  <a:pt x="152556" y="898759"/>
                  <a:pt x="154742" y="881756"/>
                  <a:pt x="154742" y="863297"/>
                </a:cubicBezTo>
                <a:cubicBezTo>
                  <a:pt x="154742" y="844838"/>
                  <a:pt x="155227" y="834636"/>
                  <a:pt x="156199" y="832693"/>
                </a:cubicBezTo>
                <a:cubicBezTo>
                  <a:pt x="158142" y="830750"/>
                  <a:pt x="160753" y="829536"/>
                  <a:pt x="164032" y="829050"/>
                </a:cubicBezTo>
                <a:close/>
                <a:moveTo>
                  <a:pt x="778477" y="523740"/>
                </a:moveTo>
                <a:lnTo>
                  <a:pt x="754932" y="538314"/>
                </a:lnTo>
                <a:lnTo>
                  <a:pt x="699030" y="571832"/>
                </a:lnTo>
                <a:cubicBezTo>
                  <a:pt x="677458" y="584462"/>
                  <a:pt x="659318" y="594663"/>
                  <a:pt x="644608" y="602436"/>
                </a:cubicBezTo>
                <a:cubicBezTo>
                  <a:pt x="634786" y="608265"/>
                  <a:pt x="628896" y="612151"/>
                  <a:pt x="626938" y="614094"/>
                </a:cubicBezTo>
                <a:cubicBezTo>
                  <a:pt x="624979" y="616038"/>
                  <a:pt x="624000" y="621867"/>
                  <a:pt x="624000" y="631582"/>
                </a:cubicBezTo>
                <a:cubicBezTo>
                  <a:pt x="624987" y="643241"/>
                  <a:pt x="626213" y="649313"/>
                  <a:pt x="627678" y="649799"/>
                </a:cubicBezTo>
                <a:cubicBezTo>
                  <a:pt x="629143" y="650285"/>
                  <a:pt x="642133" y="645913"/>
                  <a:pt x="666650" y="636683"/>
                </a:cubicBezTo>
                <a:cubicBezTo>
                  <a:pt x="691166" y="627453"/>
                  <a:pt x="705140" y="622838"/>
                  <a:pt x="708571" y="622838"/>
                </a:cubicBezTo>
                <a:cubicBezTo>
                  <a:pt x="712001" y="622838"/>
                  <a:pt x="716901" y="620652"/>
                  <a:pt x="723269" y="616280"/>
                </a:cubicBezTo>
                <a:cubicBezTo>
                  <a:pt x="729637" y="611908"/>
                  <a:pt x="741649" y="608751"/>
                  <a:pt x="759304" y="606808"/>
                </a:cubicBezTo>
                <a:lnTo>
                  <a:pt x="784306" y="606808"/>
                </a:lnTo>
                <a:lnTo>
                  <a:pt x="784306" y="586405"/>
                </a:lnTo>
                <a:cubicBezTo>
                  <a:pt x="783334" y="572804"/>
                  <a:pt x="782363" y="558716"/>
                  <a:pt x="781391" y="544143"/>
                </a:cubicBezTo>
                <a:close/>
                <a:moveTo>
                  <a:pt x="766818" y="380922"/>
                </a:moveTo>
                <a:cubicBezTo>
                  <a:pt x="764875" y="380922"/>
                  <a:pt x="742044" y="394038"/>
                  <a:pt x="698324" y="420270"/>
                </a:cubicBezTo>
                <a:lnTo>
                  <a:pt x="626869" y="461075"/>
                </a:lnTo>
                <a:cubicBezTo>
                  <a:pt x="622983" y="463990"/>
                  <a:pt x="620554" y="473220"/>
                  <a:pt x="619583" y="488764"/>
                </a:cubicBezTo>
                <a:lnTo>
                  <a:pt x="618125" y="513539"/>
                </a:lnTo>
                <a:lnTo>
                  <a:pt x="653124" y="493136"/>
                </a:lnTo>
                <a:cubicBezTo>
                  <a:pt x="716290" y="457189"/>
                  <a:pt x="753216" y="444559"/>
                  <a:pt x="763903" y="455246"/>
                </a:cubicBezTo>
                <a:cubicBezTo>
                  <a:pt x="767790" y="459132"/>
                  <a:pt x="770219" y="461075"/>
                  <a:pt x="771190" y="461075"/>
                </a:cubicBezTo>
                <a:cubicBezTo>
                  <a:pt x="772162" y="461075"/>
                  <a:pt x="772162" y="452331"/>
                  <a:pt x="771190" y="434843"/>
                </a:cubicBezTo>
                <a:cubicBezTo>
                  <a:pt x="770219" y="417356"/>
                  <a:pt x="769733" y="403997"/>
                  <a:pt x="769733" y="394767"/>
                </a:cubicBezTo>
                <a:cubicBezTo>
                  <a:pt x="769733" y="385537"/>
                  <a:pt x="768761" y="380922"/>
                  <a:pt x="766818" y="380922"/>
                </a:cubicBezTo>
                <a:close/>
                <a:moveTo>
                  <a:pt x="496484" y="300769"/>
                </a:moveTo>
                <a:cubicBezTo>
                  <a:pt x="494055" y="300769"/>
                  <a:pt x="478996" y="308056"/>
                  <a:pt x="451307" y="322629"/>
                </a:cubicBezTo>
                <a:cubicBezTo>
                  <a:pt x="423618" y="337203"/>
                  <a:pt x="408802" y="345218"/>
                  <a:pt x="406859" y="346675"/>
                </a:cubicBezTo>
                <a:cubicBezTo>
                  <a:pt x="404916" y="348133"/>
                  <a:pt x="402973" y="366349"/>
                  <a:pt x="401030" y="401325"/>
                </a:cubicBezTo>
                <a:lnTo>
                  <a:pt x="398115" y="453789"/>
                </a:lnTo>
                <a:lnTo>
                  <a:pt x="414146" y="452331"/>
                </a:lnTo>
                <a:cubicBezTo>
                  <a:pt x="425804" y="452331"/>
                  <a:pt x="432119" y="453789"/>
                  <a:pt x="433091" y="456703"/>
                </a:cubicBezTo>
                <a:cubicBezTo>
                  <a:pt x="434062" y="459618"/>
                  <a:pt x="438434" y="461075"/>
                  <a:pt x="446207" y="461075"/>
                </a:cubicBezTo>
                <a:cubicBezTo>
                  <a:pt x="452036" y="461075"/>
                  <a:pt x="455436" y="462047"/>
                  <a:pt x="456408" y="463990"/>
                </a:cubicBezTo>
                <a:cubicBezTo>
                  <a:pt x="456408" y="463990"/>
                  <a:pt x="455922" y="464961"/>
                  <a:pt x="454951" y="466905"/>
                </a:cubicBezTo>
                <a:cubicBezTo>
                  <a:pt x="453979" y="468848"/>
                  <a:pt x="454708" y="471034"/>
                  <a:pt x="457137" y="473463"/>
                </a:cubicBezTo>
                <a:cubicBezTo>
                  <a:pt x="459565" y="475891"/>
                  <a:pt x="465152" y="479049"/>
                  <a:pt x="473896" y="482935"/>
                </a:cubicBezTo>
                <a:cubicBezTo>
                  <a:pt x="482640" y="486821"/>
                  <a:pt x="488712" y="490222"/>
                  <a:pt x="492112" y="493136"/>
                </a:cubicBezTo>
                <a:cubicBezTo>
                  <a:pt x="495513" y="496051"/>
                  <a:pt x="496241" y="498966"/>
                  <a:pt x="494298" y="501880"/>
                </a:cubicBezTo>
                <a:cubicBezTo>
                  <a:pt x="494298" y="507710"/>
                  <a:pt x="496241" y="510624"/>
                  <a:pt x="500128" y="510624"/>
                </a:cubicBezTo>
                <a:cubicBezTo>
                  <a:pt x="504014" y="510624"/>
                  <a:pt x="507414" y="502366"/>
                  <a:pt x="510329" y="485850"/>
                </a:cubicBezTo>
                <a:cubicBezTo>
                  <a:pt x="514215" y="434358"/>
                  <a:pt x="512272" y="382380"/>
                  <a:pt x="504500" y="329916"/>
                </a:cubicBezTo>
                <a:cubicBezTo>
                  <a:pt x="501585" y="310485"/>
                  <a:pt x="498913" y="300769"/>
                  <a:pt x="496484" y="300769"/>
                </a:cubicBezTo>
                <a:close/>
                <a:moveTo>
                  <a:pt x="756617" y="224260"/>
                </a:moveTo>
                <a:cubicBezTo>
                  <a:pt x="753702" y="224746"/>
                  <a:pt x="734514" y="231789"/>
                  <a:pt x="699053" y="245391"/>
                </a:cubicBezTo>
                <a:cubicBezTo>
                  <a:pt x="663591" y="258993"/>
                  <a:pt x="641974" y="266765"/>
                  <a:pt x="634202" y="268708"/>
                </a:cubicBezTo>
                <a:lnTo>
                  <a:pt x="622543" y="270166"/>
                </a:lnTo>
                <a:lnTo>
                  <a:pt x="625458" y="312428"/>
                </a:lnTo>
                <a:cubicBezTo>
                  <a:pt x="626429" y="339631"/>
                  <a:pt x="627401" y="353719"/>
                  <a:pt x="628372" y="354690"/>
                </a:cubicBezTo>
                <a:cubicBezTo>
                  <a:pt x="629344" y="355662"/>
                  <a:pt x="643917" y="348375"/>
                  <a:pt x="672092" y="332831"/>
                </a:cubicBezTo>
                <a:cubicBezTo>
                  <a:pt x="700267" y="318257"/>
                  <a:pt x="718241" y="309756"/>
                  <a:pt x="726013" y="307327"/>
                </a:cubicBezTo>
                <a:cubicBezTo>
                  <a:pt x="733785" y="304899"/>
                  <a:pt x="742529" y="306113"/>
                  <a:pt x="752245" y="310971"/>
                </a:cubicBezTo>
                <a:cubicBezTo>
                  <a:pt x="760989" y="315828"/>
                  <a:pt x="766575" y="317529"/>
                  <a:pt x="769004" y="316071"/>
                </a:cubicBezTo>
                <a:cubicBezTo>
                  <a:pt x="771433" y="314614"/>
                  <a:pt x="772162" y="302713"/>
                  <a:pt x="771190" y="280367"/>
                </a:cubicBezTo>
                <a:cubicBezTo>
                  <a:pt x="770219" y="258021"/>
                  <a:pt x="768761" y="243448"/>
                  <a:pt x="766818" y="236647"/>
                </a:cubicBezTo>
                <a:cubicBezTo>
                  <a:pt x="762932" y="227903"/>
                  <a:pt x="759531" y="223774"/>
                  <a:pt x="756617" y="224260"/>
                </a:cubicBezTo>
                <a:close/>
                <a:moveTo>
                  <a:pt x="272967" y="14"/>
                </a:moveTo>
                <a:cubicBezTo>
                  <a:pt x="276489" y="135"/>
                  <a:pt x="281043" y="1046"/>
                  <a:pt x="286630" y="2746"/>
                </a:cubicBezTo>
                <a:cubicBezTo>
                  <a:pt x="297802" y="6147"/>
                  <a:pt x="309947" y="12219"/>
                  <a:pt x="323063" y="20963"/>
                </a:cubicBezTo>
                <a:cubicBezTo>
                  <a:pt x="336179" y="29707"/>
                  <a:pt x="344194" y="37965"/>
                  <a:pt x="347109" y="45738"/>
                </a:cubicBezTo>
                <a:cubicBezTo>
                  <a:pt x="350995" y="54482"/>
                  <a:pt x="356581" y="61282"/>
                  <a:pt x="363868" y="66140"/>
                </a:cubicBezTo>
                <a:cubicBezTo>
                  <a:pt x="371154" y="70998"/>
                  <a:pt x="378927" y="81685"/>
                  <a:pt x="387185" y="98201"/>
                </a:cubicBezTo>
                <a:cubicBezTo>
                  <a:pt x="395443" y="114718"/>
                  <a:pt x="399572" y="136577"/>
                  <a:pt x="399572" y="163781"/>
                </a:cubicBezTo>
                <a:cubicBezTo>
                  <a:pt x="399572" y="182240"/>
                  <a:pt x="400058" y="193413"/>
                  <a:pt x="401030" y="197299"/>
                </a:cubicBezTo>
                <a:cubicBezTo>
                  <a:pt x="402001" y="201186"/>
                  <a:pt x="405402" y="203614"/>
                  <a:pt x="411231" y="204586"/>
                </a:cubicBezTo>
                <a:cubicBezTo>
                  <a:pt x="421918" y="208472"/>
                  <a:pt x="431148" y="210415"/>
                  <a:pt x="438920" y="210415"/>
                </a:cubicBezTo>
                <a:cubicBezTo>
                  <a:pt x="445721" y="211387"/>
                  <a:pt x="449121" y="214301"/>
                  <a:pt x="449121" y="219159"/>
                </a:cubicBezTo>
                <a:cubicBezTo>
                  <a:pt x="449121" y="222074"/>
                  <a:pt x="454465" y="227660"/>
                  <a:pt x="465152" y="235918"/>
                </a:cubicBezTo>
                <a:cubicBezTo>
                  <a:pt x="475839" y="244177"/>
                  <a:pt x="483611" y="248306"/>
                  <a:pt x="488469" y="248306"/>
                </a:cubicBezTo>
                <a:cubicBezTo>
                  <a:pt x="491384" y="248306"/>
                  <a:pt x="492841" y="250735"/>
                  <a:pt x="492841" y="255592"/>
                </a:cubicBezTo>
                <a:cubicBezTo>
                  <a:pt x="492841" y="260450"/>
                  <a:pt x="494298" y="262879"/>
                  <a:pt x="497213" y="262879"/>
                </a:cubicBezTo>
                <a:cubicBezTo>
                  <a:pt x="500128" y="262879"/>
                  <a:pt x="501099" y="256564"/>
                  <a:pt x="500128" y="243934"/>
                </a:cubicBezTo>
                <a:cubicBezTo>
                  <a:pt x="500128" y="236161"/>
                  <a:pt x="499156" y="231304"/>
                  <a:pt x="497213" y="229361"/>
                </a:cubicBezTo>
                <a:cubicBezTo>
                  <a:pt x="495270" y="227417"/>
                  <a:pt x="492355" y="226446"/>
                  <a:pt x="488469" y="226446"/>
                </a:cubicBezTo>
                <a:cubicBezTo>
                  <a:pt x="483611" y="226446"/>
                  <a:pt x="480697" y="225717"/>
                  <a:pt x="479725" y="224260"/>
                </a:cubicBezTo>
                <a:cubicBezTo>
                  <a:pt x="478754" y="222803"/>
                  <a:pt x="478754" y="221102"/>
                  <a:pt x="479725" y="219159"/>
                </a:cubicBezTo>
                <a:cubicBezTo>
                  <a:pt x="479725" y="212358"/>
                  <a:pt x="481425" y="207258"/>
                  <a:pt x="484826" y="203857"/>
                </a:cubicBezTo>
                <a:cubicBezTo>
                  <a:pt x="488226" y="200457"/>
                  <a:pt x="486526" y="194385"/>
                  <a:pt x="479725" y="185641"/>
                </a:cubicBezTo>
                <a:cubicBezTo>
                  <a:pt x="469038" y="171068"/>
                  <a:pt x="471467" y="163295"/>
                  <a:pt x="487012" y="162324"/>
                </a:cubicBezTo>
                <a:cubicBezTo>
                  <a:pt x="496727" y="160381"/>
                  <a:pt x="508872" y="163295"/>
                  <a:pt x="523445" y="171068"/>
                </a:cubicBezTo>
                <a:lnTo>
                  <a:pt x="543847" y="181269"/>
                </a:lnTo>
                <a:lnTo>
                  <a:pt x="578823" y="168153"/>
                </a:lnTo>
                <a:lnTo>
                  <a:pt x="666263" y="136092"/>
                </a:lnTo>
                <a:cubicBezTo>
                  <a:pt x="700267" y="124433"/>
                  <a:pt x="720427" y="116904"/>
                  <a:pt x="726742" y="113503"/>
                </a:cubicBezTo>
                <a:cubicBezTo>
                  <a:pt x="733057" y="110103"/>
                  <a:pt x="737186" y="108888"/>
                  <a:pt x="739129" y="109860"/>
                </a:cubicBezTo>
                <a:cubicBezTo>
                  <a:pt x="739129" y="109860"/>
                  <a:pt x="739858" y="109374"/>
                  <a:pt x="741315" y="108403"/>
                </a:cubicBezTo>
                <a:cubicBezTo>
                  <a:pt x="742772" y="107431"/>
                  <a:pt x="743501" y="105974"/>
                  <a:pt x="743501" y="104031"/>
                </a:cubicBezTo>
                <a:cubicBezTo>
                  <a:pt x="743501" y="93344"/>
                  <a:pt x="753702" y="92372"/>
                  <a:pt x="774105" y="101116"/>
                </a:cubicBezTo>
                <a:cubicBezTo>
                  <a:pt x="787706" y="106945"/>
                  <a:pt x="798393" y="110103"/>
                  <a:pt x="806166" y="110589"/>
                </a:cubicBezTo>
                <a:cubicBezTo>
                  <a:pt x="813938" y="111074"/>
                  <a:pt x="819282" y="113260"/>
                  <a:pt x="822196" y="117147"/>
                </a:cubicBezTo>
                <a:cubicBezTo>
                  <a:pt x="825111" y="121033"/>
                  <a:pt x="828511" y="123462"/>
                  <a:pt x="832398" y="124433"/>
                </a:cubicBezTo>
                <a:cubicBezTo>
                  <a:pt x="856686" y="130262"/>
                  <a:pt x="873203" y="138035"/>
                  <a:pt x="881947" y="147750"/>
                </a:cubicBezTo>
                <a:cubicBezTo>
                  <a:pt x="889719" y="157466"/>
                  <a:pt x="893605" y="164267"/>
                  <a:pt x="893605" y="168153"/>
                </a:cubicBezTo>
                <a:cubicBezTo>
                  <a:pt x="893605" y="172039"/>
                  <a:pt x="895791" y="174468"/>
                  <a:pt x="900163" y="175439"/>
                </a:cubicBezTo>
                <a:cubicBezTo>
                  <a:pt x="904535" y="176411"/>
                  <a:pt x="906721" y="181997"/>
                  <a:pt x="906721" y="192199"/>
                </a:cubicBezTo>
                <a:cubicBezTo>
                  <a:pt x="906721" y="202400"/>
                  <a:pt x="904535" y="208229"/>
                  <a:pt x="900163" y="209687"/>
                </a:cubicBezTo>
                <a:cubicBezTo>
                  <a:pt x="895791" y="211144"/>
                  <a:pt x="893605" y="218673"/>
                  <a:pt x="893605" y="232275"/>
                </a:cubicBezTo>
                <a:cubicBezTo>
                  <a:pt x="890691" y="465447"/>
                  <a:pt x="891176" y="604379"/>
                  <a:pt x="895063" y="649070"/>
                </a:cubicBezTo>
                <a:cubicBezTo>
                  <a:pt x="901864" y="715136"/>
                  <a:pt x="903807" y="753998"/>
                  <a:pt x="900892" y="765656"/>
                </a:cubicBezTo>
                <a:cubicBezTo>
                  <a:pt x="899920" y="768571"/>
                  <a:pt x="896034" y="769057"/>
                  <a:pt x="889233" y="767114"/>
                </a:cubicBezTo>
                <a:cubicBezTo>
                  <a:pt x="884376" y="766142"/>
                  <a:pt x="881947" y="765899"/>
                  <a:pt x="881947" y="766385"/>
                </a:cubicBezTo>
                <a:cubicBezTo>
                  <a:pt x="881947" y="766871"/>
                  <a:pt x="882918" y="768571"/>
                  <a:pt x="884861" y="771485"/>
                </a:cubicBezTo>
                <a:cubicBezTo>
                  <a:pt x="888748" y="776343"/>
                  <a:pt x="889233" y="780715"/>
                  <a:pt x="886319" y="784601"/>
                </a:cubicBezTo>
                <a:cubicBezTo>
                  <a:pt x="883404" y="788488"/>
                  <a:pt x="881461" y="794803"/>
                  <a:pt x="880489" y="803547"/>
                </a:cubicBezTo>
                <a:cubicBezTo>
                  <a:pt x="880489" y="811319"/>
                  <a:pt x="881218" y="816177"/>
                  <a:pt x="882675" y="818120"/>
                </a:cubicBezTo>
                <a:cubicBezTo>
                  <a:pt x="884133" y="820063"/>
                  <a:pt x="888748" y="821520"/>
                  <a:pt x="896520" y="822492"/>
                </a:cubicBezTo>
                <a:cubicBezTo>
                  <a:pt x="908179" y="824435"/>
                  <a:pt x="916923" y="826378"/>
                  <a:pt x="922752" y="828321"/>
                </a:cubicBezTo>
                <a:cubicBezTo>
                  <a:pt x="932467" y="833179"/>
                  <a:pt x="945340" y="836579"/>
                  <a:pt x="961371" y="838522"/>
                </a:cubicBezTo>
                <a:cubicBezTo>
                  <a:pt x="977402" y="840466"/>
                  <a:pt x="986631" y="840466"/>
                  <a:pt x="989060" y="838522"/>
                </a:cubicBezTo>
                <a:cubicBezTo>
                  <a:pt x="991489" y="836579"/>
                  <a:pt x="996833" y="837308"/>
                  <a:pt x="1005091" y="840708"/>
                </a:cubicBezTo>
                <a:cubicBezTo>
                  <a:pt x="1013349" y="844109"/>
                  <a:pt x="1017478" y="847266"/>
                  <a:pt x="1017478" y="850181"/>
                </a:cubicBezTo>
                <a:cubicBezTo>
                  <a:pt x="1017478" y="853096"/>
                  <a:pt x="1021850" y="859897"/>
                  <a:pt x="1030594" y="870584"/>
                </a:cubicBezTo>
                <a:cubicBezTo>
                  <a:pt x="1042253" y="885157"/>
                  <a:pt x="1054154" y="907017"/>
                  <a:pt x="1066298" y="936163"/>
                </a:cubicBezTo>
                <a:cubicBezTo>
                  <a:pt x="1078443" y="965310"/>
                  <a:pt x="1084515" y="985712"/>
                  <a:pt x="1084515" y="997371"/>
                </a:cubicBezTo>
                <a:cubicBezTo>
                  <a:pt x="1085487" y="1002229"/>
                  <a:pt x="1088401" y="1015345"/>
                  <a:pt x="1093259" y="1036719"/>
                </a:cubicBezTo>
                <a:cubicBezTo>
                  <a:pt x="1094231" y="1042548"/>
                  <a:pt x="1095202" y="1047649"/>
                  <a:pt x="1096174" y="1052021"/>
                </a:cubicBezTo>
                <a:cubicBezTo>
                  <a:pt x="1097145" y="1056393"/>
                  <a:pt x="1098117" y="1060036"/>
                  <a:pt x="1099088" y="1062951"/>
                </a:cubicBezTo>
                <a:cubicBezTo>
                  <a:pt x="1100060" y="1065865"/>
                  <a:pt x="1099574" y="1067323"/>
                  <a:pt x="1097631" y="1067323"/>
                </a:cubicBezTo>
                <a:cubicBezTo>
                  <a:pt x="1095688" y="1067323"/>
                  <a:pt x="1090344" y="1064165"/>
                  <a:pt x="1081600" y="1057850"/>
                </a:cubicBezTo>
                <a:cubicBezTo>
                  <a:pt x="1072856" y="1051535"/>
                  <a:pt x="1068484" y="1047406"/>
                  <a:pt x="1068484" y="1045463"/>
                </a:cubicBezTo>
                <a:cubicBezTo>
                  <a:pt x="1068484" y="1042548"/>
                  <a:pt x="1066298" y="1041091"/>
                  <a:pt x="1061926" y="1041091"/>
                </a:cubicBezTo>
                <a:cubicBezTo>
                  <a:pt x="1057554" y="1041091"/>
                  <a:pt x="1055369" y="1039876"/>
                  <a:pt x="1055369" y="1037447"/>
                </a:cubicBezTo>
                <a:cubicBezTo>
                  <a:pt x="1055369" y="1035018"/>
                  <a:pt x="1049054" y="1030646"/>
                  <a:pt x="1036423" y="1024331"/>
                </a:cubicBezTo>
                <a:cubicBezTo>
                  <a:pt x="1023793" y="1018016"/>
                  <a:pt x="1017478" y="1013401"/>
                  <a:pt x="1017478" y="1010487"/>
                </a:cubicBezTo>
                <a:cubicBezTo>
                  <a:pt x="1017478" y="1007572"/>
                  <a:pt x="1014563" y="1006115"/>
                  <a:pt x="1008734" y="1006115"/>
                </a:cubicBezTo>
                <a:cubicBezTo>
                  <a:pt x="996104" y="1006115"/>
                  <a:pt x="985903" y="1001743"/>
                  <a:pt x="978130" y="992999"/>
                </a:cubicBezTo>
                <a:cubicBezTo>
                  <a:pt x="976187" y="990084"/>
                  <a:pt x="971329" y="983769"/>
                  <a:pt x="963557" y="974054"/>
                </a:cubicBezTo>
                <a:cubicBezTo>
                  <a:pt x="935382" y="940049"/>
                  <a:pt x="918866" y="923047"/>
                  <a:pt x="914008" y="923047"/>
                </a:cubicBezTo>
                <a:cubicBezTo>
                  <a:pt x="909150" y="923047"/>
                  <a:pt x="902592" y="919404"/>
                  <a:pt x="894334" y="912117"/>
                </a:cubicBezTo>
                <a:cubicBezTo>
                  <a:pt x="886076" y="904831"/>
                  <a:pt x="881461" y="898759"/>
                  <a:pt x="880489" y="893901"/>
                </a:cubicBezTo>
                <a:cubicBezTo>
                  <a:pt x="878546" y="888072"/>
                  <a:pt x="868345" y="875927"/>
                  <a:pt x="849886" y="857468"/>
                </a:cubicBezTo>
                <a:cubicBezTo>
                  <a:pt x="820739" y="827350"/>
                  <a:pt x="815396" y="812291"/>
                  <a:pt x="833855" y="812291"/>
                </a:cubicBezTo>
                <a:cubicBezTo>
                  <a:pt x="840656" y="812291"/>
                  <a:pt x="844542" y="811076"/>
                  <a:pt x="845514" y="808647"/>
                </a:cubicBezTo>
                <a:cubicBezTo>
                  <a:pt x="846485" y="806218"/>
                  <a:pt x="839441" y="796989"/>
                  <a:pt x="824382" y="780958"/>
                </a:cubicBezTo>
                <a:cubicBezTo>
                  <a:pt x="809323" y="764928"/>
                  <a:pt x="801794" y="755455"/>
                  <a:pt x="801794" y="752540"/>
                </a:cubicBezTo>
                <a:cubicBezTo>
                  <a:pt x="801794" y="749626"/>
                  <a:pt x="799608" y="745982"/>
                  <a:pt x="795236" y="741610"/>
                </a:cubicBezTo>
                <a:cubicBezTo>
                  <a:pt x="790864" y="737238"/>
                  <a:pt x="787706" y="731166"/>
                  <a:pt x="785763" y="723394"/>
                </a:cubicBezTo>
                <a:cubicBezTo>
                  <a:pt x="783820" y="715621"/>
                  <a:pt x="777991" y="712707"/>
                  <a:pt x="768275" y="714650"/>
                </a:cubicBezTo>
                <a:cubicBezTo>
                  <a:pt x="760503" y="716593"/>
                  <a:pt x="737672" y="725337"/>
                  <a:pt x="699781" y="740882"/>
                </a:cubicBezTo>
                <a:cubicBezTo>
                  <a:pt x="607484" y="779744"/>
                  <a:pt x="558906" y="791888"/>
                  <a:pt x="554049" y="777315"/>
                </a:cubicBezTo>
                <a:cubicBezTo>
                  <a:pt x="551134" y="772457"/>
                  <a:pt x="547248" y="770028"/>
                  <a:pt x="542390" y="770028"/>
                </a:cubicBezTo>
                <a:cubicBezTo>
                  <a:pt x="537532" y="770028"/>
                  <a:pt x="534375" y="768571"/>
                  <a:pt x="532917" y="765656"/>
                </a:cubicBezTo>
                <a:cubicBezTo>
                  <a:pt x="531460" y="762742"/>
                  <a:pt x="528303" y="761284"/>
                  <a:pt x="523445" y="761284"/>
                </a:cubicBezTo>
                <a:cubicBezTo>
                  <a:pt x="520530" y="761284"/>
                  <a:pt x="514944" y="758613"/>
                  <a:pt x="506686" y="753269"/>
                </a:cubicBezTo>
                <a:cubicBezTo>
                  <a:pt x="498427" y="747925"/>
                  <a:pt x="494298" y="743796"/>
                  <a:pt x="494298" y="740882"/>
                </a:cubicBezTo>
                <a:cubicBezTo>
                  <a:pt x="494298" y="738939"/>
                  <a:pt x="491869" y="735052"/>
                  <a:pt x="487012" y="729223"/>
                </a:cubicBezTo>
                <a:cubicBezTo>
                  <a:pt x="481182" y="724365"/>
                  <a:pt x="478996" y="720722"/>
                  <a:pt x="480454" y="718293"/>
                </a:cubicBezTo>
                <a:cubicBezTo>
                  <a:pt x="481911" y="715864"/>
                  <a:pt x="488955" y="712221"/>
                  <a:pt x="501585" y="707363"/>
                </a:cubicBezTo>
                <a:cubicBezTo>
                  <a:pt x="515187" y="703477"/>
                  <a:pt x="522716" y="700319"/>
                  <a:pt x="524174" y="697891"/>
                </a:cubicBezTo>
                <a:cubicBezTo>
                  <a:pt x="525631" y="695462"/>
                  <a:pt x="522959" y="690604"/>
                  <a:pt x="516158" y="683317"/>
                </a:cubicBezTo>
                <a:cubicBezTo>
                  <a:pt x="509357" y="676031"/>
                  <a:pt x="504985" y="664858"/>
                  <a:pt x="503042" y="649799"/>
                </a:cubicBezTo>
                <a:cubicBezTo>
                  <a:pt x="501099" y="634740"/>
                  <a:pt x="498670" y="626482"/>
                  <a:pt x="495756" y="625024"/>
                </a:cubicBezTo>
                <a:cubicBezTo>
                  <a:pt x="492841" y="623567"/>
                  <a:pt x="493084" y="618224"/>
                  <a:pt x="496484" y="608994"/>
                </a:cubicBezTo>
                <a:cubicBezTo>
                  <a:pt x="499885" y="599764"/>
                  <a:pt x="501585" y="587863"/>
                  <a:pt x="501585" y="573289"/>
                </a:cubicBezTo>
                <a:cubicBezTo>
                  <a:pt x="501585" y="563574"/>
                  <a:pt x="501099" y="558230"/>
                  <a:pt x="500128" y="557259"/>
                </a:cubicBezTo>
                <a:cubicBezTo>
                  <a:pt x="499156" y="556287"/>
                  <a:pt x="496241" y="556773"/>
                  <a:pt x="491384" y="558716"/>
                </a:cubicBezTo>
                <a:cubicBezTo>
                  <a:pt x="484583" y="562602"/>
                  <a:pt x="471710" y="572075"/>
                  <a:pt x="452765" y="587134"/>
                </a:cubicBezTo>
                <a:cubicBezTo>
                  <a:pt x="433819" y="602193"/>
                  <a:pt x="423375" y="609722"/>
                  <a:pt x="421432" y="609722"/>
                </a:cubicBezTo>
                <a:cubicBezTo>
                  <a:pt x="419489" y="609722"/>
                  <a:pt x="413174" y="614094"/>
                  <a:pt x="402487" y="622838"/>
                </a:cubicBezTo>
                <a:lnTo>
                  <a:pt x="387914" y="637412"/>
                </a:lnTo>
                <a:lnTo>
                  <a:pt x="384999" y="698619"/>
                </a:lnTo>
                <a:cubicBezTo>
                  <a:pt x="382084" y="739424"/>
                  <a:pt x="380870" y="770028"/>
                  <a:pt x="381356" y="790431"/>
                </a:cubicBezTo>
                <a:cubicBezTo>
                  <a:pt x="381842" y="810833"/>
                  <a:pt x="380870" y="821763"/>
                  <a:pt x="378441" y="823221"/>
                </a:cubicBezTo>
                <a:cubicBezTo>
                  <a:pt x="376012" y="824678"/>
                  <a:pt x="375526" y="828078"/>
                  <a:pt x="376984" y="833422"/>
                </a:cubicBezTo>
                <a:cubicBezTo>
                  <a:pt x="378441" y="838765"/>
                  <a:pt x="378198" y="841437"/>
                  <a:pt x="376255" y="841437"/>
                </a:cubicBezTo>
                <a:cubicBezTo>
                  <a:pt x="372369" y="841437"/>
                  <a:pt x="367511" y="838765"/>
                  <a:pt x="361682" y="833422"/>
                </a:cubicBezTo>
                <a:cubicBezTo>
                  <a:pt x="355853" y="828078"/>
                  <a:pt x="352938" y="824435"/>
                  <a:pt x="352938" y="822492"/>
                </a:cubicBezTo>
                <a:cubicBezTo>
                  <a:pt x="352938" y="818606"/>
                  <a:pt x="348566" y="812776"/>
                  <a:pt x="339822" y="805004"/>
                </a:cubicBezTo>
                <a:cubicBezTo>
                  <a:pt x="331078" y="797232"/>
                  <a:pt x="324277" y="790916"/>
                  <a:pt x="319419" y="786059"/>
                </a:cubicBezTo>
                <a:cubicBezTo>
                  <a:pt x="314562" y="781201"/>
                  <a:pt x="310190" y="778772"/>
                  <a:pt x="306303" y="778772"/>
                </a:cubicBezTo>
                <a:cubicBezTo>
                  <a:pt x="302417" y="778772"/>
                  <a:pt x="301203" y="776829"/>
                  <a:pt x="302660" y="772943"/>
                </a:cubicBezTo>
                <a:cubicBezTo>
                  <a:pt x="304117" y="769057"/>
                  <a:pt x="303632" y="766142"/>
                  <a:pt x="301203" y="764199"/>
                </a:cubicBezTo>
                <a:cubicBezTo>
                  <a:pt x="298774" y="762256"/>
                  <a:pt x="297559" y="754483"/>
                  <a:pt x="297559" y="740882"/>
                </a:cubicBezTo>
                <a:cubicBezTo>
                  <a:pt x="297559" y="727280"/>
                  <a:pt x="296102" y="720479"/>
                  <a:pt x="293187" y="720479"/>
                </a:cubicBezTo>
                <a:cubicBezTo>
                  <a:pt x="290273" y="720479"/>
                  <a:pt x="288816" y="718050"/>
                  <a:pt x="288816" y="713193"/>
                </a:cubicBezTo>
                <a:cubicBezTo>
                  <a:pt x="288816" y="709306"/>
                  <a:pt x="287601" y="707120"/>
                  <a:pt x="285172" y="706635"/>
                </a:cubicBezTo>
                <a:cubicBezTo>
                  <a:pt x="282743" y="706149"/>
                  <a:pt x="280557" y="707849"/>
                  <a:pt x="278614" y="711735"/>
                </a:cubicBezTo>
                <a:cubicBezTo>
                  <a:pt x="277643" y="713678"/>
                  <a:pt x="261855" y="726308"/>
                  <a:pt x="231251" y="749626"/>
                </a:cubicBezTo>
                <a:cubicBezTo>
                  <a:pt x="200647" y="772943"/>
                  <a:pt x="183645" y="786302"/>
                  <a:pt x="180245" y="789702"/>
                </a:cubicBezTo>
                <a:cubicBezTo>
                  <a:pt x="176844" y="793102"/>
                  <a:pt x="172715" y="794803"/>
                  <a:pt x="167858" y="794803"/>
                </a:cubicBezTo>
                <a:cubicBezTo>
                  <a:pt x="163971" y="794803"/>
                  <a:pt x="153527" y="790431"/>
                  <a:pt x="136525" y="781687"/>
                </a:cubicBezTo>
                <a:cubicBezTo>
                  <a:pt x="119523" y="772943"/>
                  <a:pt x="108593" y="766142"/>
                  <a:pt x="103735" y="761284"/>
                </a:cubicBezTo>
                <a:cubicBezTo>
                  <a:pt x="99849" y="756427"/>
                  <a:pt x="94506" y="753998"/>
                  <a:pt x="87705" y="753998"/>
                </a:cubicBezTo>
                <a:cubicBezTo>
                  <a:pt x="80904" y="753998"/>
                  <a:pt x="77503" y="751812"/>
                  <a:pt x="77503" y="747440"/>
                </a:cubicBezTo>
                <a:cubicBezTo>
                  <a:pt x="77503" y="743068"/>
                  <a:pt x="75075" y="738939"/>
                  <a:pt x="70217" y="735052"/>
                </a:cubicBezTo>
                <a:cubicBezTo>
                  <a:pt x="65359" y="731166"/>
                  <a:pt x="60258" y="725337"/>
                  <a:pt x="54915" y="717564"/>
                </a:cubicBezTo>
                <a:cubicBezTo>
                  <a:pt x="49571" y="709792"/>
                  <a:pt x="46900" y="703963"/>
                  <a:pt x="46900" y="700077"/>
                </a:cubicBezTo>
                <a:cubicBezTo>
                  <a:pt x="46900" y="696190"/>
                  <a:pt x="45928" y="694247"/>
                  <a:pt x="43985" y="694247"/>
                </a:cubicBezTo>
                <a:cubicBezTo>
                  <a:pt x="42042" y="694247"/>
                  <a:pt x="41313" y="691818"/>
                  <a:pt x="41799" y="686961"/>
                </a:cubicBezTo>
                <a:cubicBezTo>
                  <a:pt x="42285" y="682103"/>
                  <a:pt x="52729" y="672873"/>
                  <a:pt x="73131" y="659271"/>
                </a:cubicBezTo>
                <a:cubicBezTo>
                  <a:pt x="102278" y="638869"/>
                  <a:pt x="124624" y="619438"/>
                  <a:pt x="140168" y="600979"/>
                </a:cubicBezTo>
                <a:cubicBezTo>
                  <a:pt x="155713" y="582519"/>
                  <a:pt x="172715" y="554344"/>
                  <a:pt x="191175" y="516454"/>
                </a:cubicBezTo>
                <a:cubicBezTo>
                  <a:pt x="203805" y="493136"/>
                  <a:pt x="209148" y="480021"/>
                  <a:pt x="207205" y="477106"/>
                </a:cubicBezTo>
                <a:cubicBezTo>
                  <a:pt x="205262" y="474191"/>
                  <a:pt x="195061" y="477592"/>
                  <a:pt x="176602" y="487307"/>
                </a:cubicBezTo>
                <a:cubicBezTo>
                  <a:pt x="161057" y="495080"/>
                  <a:pt x="151341" y="499452"/>
                  <a:pt x="147455" y="500423"/>
                </a:cubicBezTo>
                <a:cubicBezTo>
                  <a:pt x="143569" y="501395"/>
                  <a:pt x="138225" y="500423"/>
                  <a:pt x="131424" y="497508"/>
                </a:cubicBezTo>
                <a:cubicBezTo>
                  <a:pt x="123652" y="492651"/>
                  <a:pt x="111265" y="487307"/>
                  <a:pt x="94263" y="481478"/>
                </a:cubicBezTo>
                <a:cubicBezTo>
                  <a:pt x="77261" y="475649"/>
                  <a:pt x="60258" y="467148"/>
                  <a:pt x="43256" y="455975"/>
                </a:cubicBezTo>
                <a:cubicBezTo>
                  <a:pt x="26254" y="444802"/>
                  <a:pt x="16296" y="439215"/>
                  <a:pt x="13381" y="439215"/>
                </a:cubicBezTo>
                <a:cubicBezTo>
                  <a:pt x="12410" y="439215"/>
                  <a:pt x="9738" y="435329"/>
                  <a:pt x="5366" y="427557"/>
                </a:cubicBezTo>
                <a:cubicBezTo>
                  <a:pt x="994" y="419784"/>
                  <a:pt x="-706" y="414441"/>
                  <a:pt x="265" y="411526"/>
                </a:cubicBezTo>
                <a:cubicBezTo>
                  <a:pt x="1237" y="409583"/>
                  <a:pt x="6580" y="409097"/>
                  <a:pt x="16296" y="410069"/>
                </a:cubicBezTo>
                <a:cubicBezTo>
                  <a:pt x="22125" y="411040"/>
                  <a:pt x="33784" y="407640"/>
                  <a:pt x="51272" y="399868"/>
                </a:cubicBezTo>
                <a:cubicBezTo>
                  <a:pt x="68759" y="392095"/>
                  <a:pt x="82361" y="383837"/>
                  <a:pt x="92077" y="375093"/>
                </a:cubicBezTo>
                <a:cubicBezTo>
                  <a:pt x="101792" y="368292"/>
                  <a:pt x="120009" y="357119"/>
                  <a:pt x="146726" y="341575"/>
                </a:cubicBezTo>
                <a:cubicBezTo>
                  <a:pt x="173444" y="326030"/>
                  <a:pt x="188260" y="318257"/>
                  <a:pt x="191175" y="318257"/>
                </a:cubicBezTo>
                <a:cubicBezTo>
                  <a:pt x="197004" y="318257"/>
                  <a:pt x="202348" y="315343"/>
                  <a:pt x="207205" y="309513"/>
                </a:cubicBezTo>
                <a:cubicBezTo>
                  <a:pt x="212063" y="303684"/>
                  <a:pt x="216921" y="300769"/>
                  <a:pt x="221779" y="300769"/>
                </a:cubicBezTo>
                <a:cubicBezTo>
                  <a:pt x="226636" y="300769"/>
                  <a:pt x="231008" y="298583"/>
                  <a:pt x="234895" y="294212"/>
                </a:cubicBezTo>
                <a:cubicBezTo>
                  <a:pt x="238781" y="289839"/>
                  <a:pt x="243396" y="286682"/>
                  <a:pt x="248739" y="284739"/>
                </a:cubicBezTo>
                <a:cubicBezTo>
                  <a:pt x="254083" y="282796"/>
                  <a:pt x="262584" y="277938"/>
                  <a:pt x="274242" y="270166"/>
                </a:cubicBezTo>
                <a:cubicBezTo>
                  <a:pt x="285901" y="262393"/>
                  <a:pt x="292702" y="259479"/>
                  <a:pt x="294645" y="261422"/>
                </a:cubicBezTo>
                <a:cubicBezTo>
                  <a:pt x="296588" y="263365"/>
                  <a:pt x="299745" y="262393"/>
                  <a:pt x="304117" y="258507"/>
                </a:cubicBezTo>
                <a:cubicBezTo>
                  <a:pt x="308489" y="254621"/>
                  <a:pt x="310190" y="234218"/>
                  <a:pt x="309218" y="197299"/>
                </a:cubicBezTo>
                <a:cubicBezTo>
                  <a:pt x="304360" y="117632"/>
                  <a:pt x="299988" y="70512"/>
                  <a:pt x="296102" y="55939"/>
                </a:cubicBezTo>
                <a:cubicBezTo>
                  <a:pt x="293187" y="52053"/>
                  <a:pt x="288087" y="45981"/>
                  <a:pt x="280800" y="37722"/>
                </a:cubicBezTo>
                <a:cubicBezTo>
                  <a:pt x="273514" y="29464"/>
                  <a:pt x="271328" y="25335"/>
                  <a:pt x="274242" y="25335"/>
                </a:cubicBezTo>
                <a:cubicBezTo>
                  <a:pt x="277157" y="25335"/>
                  <a:pt x="276185" y="22663"/>
                  <a:pt x="271328" y="17320"/>
                </a:cubicBezTo>
                <a:cubicBezTo>
                  <a:pt x="266470" y="11976"/>
                  <a:pt x="264527" y="6876"/>
                  <a:pt x="265498" y="2018"/>
                </a:cubicBezTo>
                <a:cubicBezTo>
                  <a:pt x="266956" y="560"/>
                  <a:pt x="269445" y="-107"/>
                  <a:pt x="272967" y="14"/>
                </a:cubicBezTo>
                <a:close/>
              </a:path>
            </a:pathLst>
          </a:custGeom>
          <a:gradFill flip="none" rotWithShape="1">
            <a:gsLst>
              <a:gs pos="62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1500" dirty="0">
              <a:gradFill>
                <a:gsLst>
                  <a:gs pos="0">
                    <a:schemeClr val="accent1"/>
                  </a:gs>
                  <a:gs pos="66000">
                    <a:schemeClr val="accent2">
                      <a:alpha val="0"/>
                    </a:schemeClr>
                  </a:gs>
                </a:gsLst>
                <a:path path="circle">
                  <a:fillToRect l="100000" t="100000"/>
                </a:path>
              </a:gradFill>
              <a:latin typeface="庞门正道粗书体6.0" panose="02010600030101010101" pitchFamily="2" charset="-122"/>
              <a:ea typeface="庞门正道粗书体6.0" panose="02010600030101010101" pitchFamily="2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83E8168-576D-DB7C-FDB6-234361167F69}"/>
              </a:ext>
            </a:extLst>
          </p:cNvPr>
          <p:cNvSpPr txBox="1"/>
          <p:nvPr/>
        </p:nvSpPr>
        <p:spPr>
          <a:xfrm>
            <a:off x="5996770" y="1767733"/>
            <a:ext cx="921407" cy="325648"/>
          </a:xfrm>
          <a:custGeom>
            <a:avLst/>
            <a:gdLst/>
            <a:ahLst/>
            <a:cxnLst/>
            <a:rect l="l" t="t" r="r" b="b"/>
            <a:pathLst>
              <a:path w="906588" h="320411">
                <a:moveTo>
                  <a:pt x="730119" y="146"/>
                </a:moveTo>
                <a:cubicBezTo>
                  <a:pt x="732063" y="-340"/>
                  <a:pt x="734977" y="389"/>
                  <a:pt x="738863" y="2332"/>
                </a:cubicBezTo>
                <a:cubicBezTo>
                  <a:pt x="743721" y="4275"/>
                  <a:pt x="751979" y="8161"/>
                  <a:pt x="763638" y="13990"/>
                </a:cubicBezTo>
                <a:cubicBezTo>
                  <a:pt x="785012" y="23706"/>
                  <a:pt x="797642" y="28563"/>
                  <a:pt x="801528" y="28563"/>
                </a:cubicBezTo>
                <a:cubicBezTo>
                  <a:pt x="805415" y="28563"/>
                  <a:pt x="808329" y="30021"/>
                  <a:pt x="810272" y="32935"/>
                </a:cubicBezTo>
                <a:cubicBezTo>
                  <a:pt x="812215" y="35850"/>
                  <a:pt x="816102" y="37307"/>
                  <a:pt x="821931" y="37307"/>
                </a:cubicBezTo>
                <a:cubicBezTo>
                  <a:pt x="826789" y="37307"/>
                  <a:pt x="832132" y="39493"/>
                  <a:pt x="837961" y="43865"/>
                </a:cubicBezTo>
                <a:cubicBezTo>
                  <a:pt x="843791" y="48237"/>
                  <a:pt x="846705" y="52852"/>
                  <a:pt x="846705" y="57710"/>
                </a:cubicBezTo>
                <a:cubicBezTo>
                  <a:pt x="846705" y="60625"/>
                  <a:pt x="848163" y="62082"/>
                  <a:pt x="851077" y="62082"/>
                </a:cubicBezTo>
                <a:cubicBezTo>
                  <a:pt x="853992" y="62082"/>
                  <a:pt x="853749" y="64025"/>
                  <a:pt x="850349" y="67911"/>
                </a:cubicBezTo>
                <a:cubicBezTo>
                  <a:pt x="846948" y="71797"/>
                  <a:pt x="849134" y="74955"/>
                  <a:pt x="856907" y="77384"/>
                </a:cubicBezTo>
                <a:cubicBezTo>
                  <a:pt x="864679" y="79813"/>
                  <a:pt x="866622" y="82970"/>
                  <a:pt x="862736" y="86856"/>
                </a:cubicBezTo>
                <a:cubicBezTo>
                  <a:pt x="858850" y="90743"/>
                  <a:pt x="858607" y="94386"/>
                  <a:pt x="862007" y="97786"/>
                </a:cubicBezTo>
                <a:cubicBezTo>
                  <a:pt x="865408" y="101187"/>
                  <a:pt x="867108" y="105073"/>
                  <a:pt x="867108" y="109445"/>
                </a:cubicBezTo>
                <a:cubicBezTo>
                  <a:pt x="867108" y="113817"/>
                  <a:pt x="872937" y="119403"/>
                  <a:pt x="884596" y="126204"/>
                </a:cubicBezTo>
                <a:cubicBezTo>
                  <a:pt x="898198" y="132034"/>
                  <a:pt x="905484" y="137620"/>
                  <a:pt x="906456" y="142963"/>
                </a:cubicBezTo>
                <a:cubicBezTo>
                  <a:pt x="907427" y="148307"/>
                  <a:pt x="903055" y="156808"/>
                  <a:pt x="893340" y="168467"/>
                </a:cubicBezTo>
                <a:cubicBezTo>
                  <a:pt x="890425" y="171381"/>
                  <a:pt x="889454" y="175267"/>
                  <a:pt x="890425" y="180125"/>
                </a:cubicBezTo>
                <a:cubicBezTo>
                  <a:pt x="893340" y="194698"/>
                  <a:pt x="894554" y="203200"/>
                  <a:pt x="894069" y="205628"/>
                </a:cubicBezTo>
                <a:cubicBezTo>
                  <a:pt x="893583" y="208057"/>
                  <a:pt x="888482" y="210243"/>
                  <a:pt x="878767" y="212186"/>
                </a:cubicBezTo>
                <a:cubicBezTo>
                  <a:pt x="867108" y="214129"/>
                  <a:pt x="832375" y="219230"/>
                  <a:pt x="774568" y="227488"/>
                </a:cubicBezTo>
                <a:cubicBezTo>
                  <a:pt x="716761" y="235746"/>
                  <a:pt x="667454" y="242790"/>
                  <a:pt x="626649" y="248619"/>
                </a:cubicBezTo>
                <a:cubicBezTo>
                  <a:pt x="585844" y="254449"/>
                  <a:pt x="548197" y="261007"/>
                  <a:pt x="513707" y="268293"/>
                </a:cubicBezTo>
                <a:cubicBezTo>
                  <a:pt x="479217" y="275580"/>
                  <a:pt x="432582" y="284081"/>
                  <a:pt x="373803" y="293797"/>
                </a:cubicBezTo>
                <a:cubicBezTo>
                  <a:pt x="315025" y="303512"/>
                  <a:pt x="275434" y="310313"/>
                  <a:pt x="255032" y="314199"/>
                </a:cubicBezTo>
                <a:cubicBezTo>
                  <a:pt x="213255" y="322943"/>
                  <a:pt x="181679" y="322457"/>
                  <a:pt x="160305" y="312742"/>
                </a:cubicBezTo>
                <a:cubicBezTo>
                  <a:pt x="144761" y="304969"/>
                  <a:pt x="133102" y="299383"/>
                  <a:pt x="125330" y="295983"/>
                </a:cubicBezTo>
                <a:cubicBezTo>
                  <a:pt x="117557" y="292582"/>
                  <a:pt x="113671" y="288939"/>
                  <a:pt x="113671" y="285053"/>
                </a:cubicBezTo>
                <a:cubicBezTo>
                  <a:pt x="113671" y="281166"/>
                  <a:pt x="108813" y="276309"/>
                  <a:pt x="99098" y="270479"/>
                </a:cubicBezTo>
                <a:cubicBezTo>
                  <a:pt x="89382" y="264650"/>
                  <a:pt x="84524" y="259549"/>
                  <a:pt x="84524" y="255177"/>
                </a:cubicBezTo>
                <a:cubicBezTo>
                  <a:pt x="84524" y="250805"/>
                  <a:pt x="59264" y="224331"/>
                  <a:pt x="8744" y="175753"/>
                </a:cubicBezTo>
                <a:cubicBezTo>
                  <a:pt x="2914" y="171867"/>
                  <a:pt x="0" y="169438"/>
                  <a:pt x="0" y="168467"/>
                </a:cubicBezTo>
                <a:cubicBezTo>
                  <a:pt x="0" y="167495"/>
                  <a:pt x="2429" y="165552"/>
                  <a:pt x="7286" y="162637"/>
                </a:cubicBezTo>
                <a:cubicBezTo>
                  <a:pt x="11173" y="160694"/>
                  <a:pt x="19916" y="160451"/>
                  <a:pt x="33518" y="161909"/>
                </a:cubicBezTo>
                <a:cubicBezTo>
                  <a:pt x="47120" y="163366"/>
                  <a:pt x="64608" y="161909"/>
                  <a:pt x="85982" y="157537"/>
                </a:cubicBezTo>
                <a:cubicBezTo>
                  <a:pt x="107356" y="153165"/>
                  <a:pt x="120229" y="152679"/>
                  <a:pt x="124601" y="156079"/>
                </a:cubicBezTo>
                <a:cubicBezTo>
                  <a:pt x="128973" y="159480"/>
                  <a:pt x="132373" y="159237"/>
                  <a:pt x="134802" y="155351"/>
                </a:cubicBezTo>
                <a:cubicBezTo>
                  <a:pt x="137231" y="151465"/>
                  <a:pt x="142575" y="149036"/>
                  <a:pt x="150833" y="148064"/>
                </a:cubicBezTo>
                <a:cubicBezTo>
                  <a:pt x="159091" y="147093"/>
                  <a:pt x="164192" y="145149"/>
                  <a:pt x="166135" y="142235"/>
                </a:cubicBezTo>
                <a:cubicBezTo>
                  <a:pt x="170021" y="140292"/>
                  <a:pt x="174879" y="138834"/>
                  <a:pt x="180708" y="137863"/>
                </a:cubicBezTo>
                <a:cubicBezTo>
                  <a:pt x="186537" y="136891"/>
                  <a:pt x="190423" y="137377"/>
                  <a:pt x="192367" y="139320"/>
                </a:cubicBezTo>
                <a:cubicBezTo>
                  <a:pt x="193338" y="141263"/>
                  <a:pt x="196496" y="140049"/>
                  <a:pt x="201839" y="135677"/>
                </a:cubicBezTo>
                <a:cubicBezTo>
                  <a:pt x="207183" y="131305"/>
                  <a:pt x="212040" y="130333"/>
                  <a:pt x="216412" y="132762"/>
                </a:cubicBezTo>
                <a:cubicBezTo>
                  <a:pt x="220784" y="135191"/>
                  <a:pt x="225642" y="134705"/>
                  <a:pt x="230986" y="131305"/>
                </a:cubicBezTo>
                <a:cubicBezTo>
                  <a:pt x="236329" y="127904"/>
                  <a:pt x="239972" y="127904"/>
                  <a:pt x="241916" y="131305"/>
                </a:cubicBezTo>
                <a:cubicBezTo>
                  <a:pt x="243859" y="134705"/>
                  <a:pt x="246288" y="134220"/>
                  <a:pt x="249202" y="129848"/>
                </a:cubicBezTo>
                <a:cubicBezTo>
                  <a:pt x="252117" y="125476"/>
                  <a:pt x="257460" y="123532"/>
                  <a:pt x="265233" y="124018"/>
                </a:cubicBezTo>
                <a:cubicBezTo>
                  <a:pt x="273005" y="124504"/>
                  <a:pt x="282235" y="122804"/>
                  <a:pt x="292922" y="118918"/>
                </a:cubicBezTo>
                <a:cubicBezTo>
                  <a:pt x="303609" y="115031"/>
                  <a:pt x="310167" y="113817"/>
                  <a:pt x="312596" y="115274"/>
                </a:cubicBezTo>
                <a:cubicBezTo>
                  <a:pt x="315025" y="116732"/>
                  <a:pt x="318182" y="116489"/>
                  <a:pt x="322068" y="114546"/>
                </a:cubicBezTo>
                <a:cubicBezTo>
                  <a:pt x="325955" y="112603"/>
                  <a:pt x="337128" y="110174"/>
                  <a:pt x="355587" y="107259"/>
                </a:cubicBezTo>
                <a:cubicBezTo>
                  <a:pt x="362388" y="106287"/>
                  <a:pt x="373803" y="103130"/>
                  <a:pt x="389834" y="97786"/>
                </a:cubicBezTo>
                <a:cubicBezTo>
                  <a:pt x="405865" y="92443"/>
                  <a:pt x="418009" y="90257"/>
                  <a:pt x="426267" y="91228"/>
                </a:cubicBezTo>
                <a:cubicBezTo>
                  <a:pt x="434525" y="92200"/>
                  <a:pt x="438654" y="91228"/>
                  <a:pt x="438654" y="88314"/>
                </a:cubicBezTo>
                <a:cubicBezTo>
                  <a:pt x="438654" y="82484"/>
                  <a:pt x="454685" y="79570"/>
                  <a:pt x="486746" y="79570"/>
                </a:cubicBezTo>
                <a:cubicBezTo>
                  <a:pt x="495490" y="79570"/>
                  <a:pt x="503991" y="77384"/>
                  <a:pt x="512249" y="73012"/>
                </a:cubicBezTo>
                <a:cubicBezTo>
                  <a:pt x="520508" y="68640"/>
                  <a:pt x="528037" y="66940"/>
                  <a:pt x="534838" y="67911"/>
                </a:cubicBezTo>
                <a:cubicBezTo>
                  <a:pt x="541639" y="68883"/>
                  <a:pt x="545768" y="68154"/>
                  <a:pt x="547225" y="65725"/>
                </a:cubicBezTo>
                <a:cubicBezTo>
                  <a:pt x="548682" y="63296"/>
                  <a:pt x="550868" y="63053"/>
                  <a:pt x="553783" y="64997"/>
                </a:cubicBezTo>
                <a:cubicBezTo>
                  <a:pt x="556698" y="66940"/>
                  <a:pt x="564470" y="65968"/>
                  <a:pt x="577100" y="62082"/>
                </a:cubicBezTo>
                <a:cubicBezTo>
                  <a:pt x="593617" y="58196"/>
                  <a:pt x="610133" y="54795"/>
                  <a:pt x="626649" y="51881"/>
                </a:cubicBezTo>
                <a:cubicBezTo>
                  <a:pt x="641223" y="50909"/>
                  <a:pt x="650452" y="48723"/>
                  <a:pt x="654339" y="45323"/>
                </a:cubicBezTo>
                <a:cubicBezTo>
                  <a:pt x="658225" y="41922"/>
                  <a:pt x="662111" y="41194"/>
                  <a:pt x="665997" y="43137"/>
                </a:cubicBezTo>
                <a:cubicBezTo>
                  <a:pt x="669883" y="45080"/>
                  <a:pt x="672798" y="44594"/>
                  <a:pt x="674741" y="41679"/>
                </a:cubicBezTo>
                <a:cubicBezTo>
                  <a:pt x="676684" y="38765"/>
                  <a:pt x="679599" y="37793"/>
                  <a:pt x="683485" y="38765"/>
                </a:cubicBezTo>
                <a:cubicBezTo>
                  <a:pt x="691257" y="40708"/>
                  <a:pt x="699516" y="37307"/>
                  <a:pt x="708260" y="28563"/>
                </a:cubicBezTo>
                <a:cubicBezTo>
                  <a:pt x="712146" y="25649"/>
                  <a:pt x="713117" y="23706"/>
                  <a:pt x="711174" y="22734"/>
                </a:cubicBezTo>
                <a:cubicBezTo>
                  <a:pt x="707288" y="21763"/>
                  <a:pt x="705345" y="19819"/>
                  <a:pt x="705345" y="16905"/>
                </a:cubicBezTo>
                <a:cubicBezTo>
                  <a:pt x="705345" y="13990"/>
                  <a:pt x="706802" y="13261"/>
                  <a:pt x="709717" y="14719"/>
                </a:cubicBezTo>
                <a:cubicBezTo>
                  <a:pt x="712632" y="16176"/>
                  <a:pt x="714089" y="15205"/>
                  <a:pt x="714089" y="11804"/>
                </a:cubicBezTo>
                <a:cubicBezTo>
                  <a:pt x="714089" y="8404"/>
                  <a:pt x="716275" y="7675"/>
                  <a:pt x="720647" y="9618"/>
                </a:cubicBezTo>
                <a:cubicBezTo>
                  <a:pt x="725019" y="11561"/>
                  <a:pt x="727205" y="10104"/>
                  <a:pt x="727205" y="5246"/>
                </a:cubicBezTo>
                <a:cubicBezTo>
                  <a:pt x="727205" y="2332"/>
                  <a:pt x="728176" y="631"/>
                  <a:pt x="730119" y="146"/>
                </a:cubicBezTo>
                <a:close/>
              </a:path>
            </a:pathLst>
          </a:custGeom>
          <a:gradFill flip="none" rotWithShape="1">
            <a:gsLst>
              <a:gs pos="62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1500" dirty="0">
              <a:gradFill>
                <a:gsLst>
                  <a:gs pos="0">
                    <a:schemeClr val="accent1"/>
                  </a:gs>
                  <a:gs pos="66000">
                    <a:schemeClr val="accent2">
                      <a:alpha val="0"/>
                    </a:schemeClr>
                  </a:gs>
                </a:gsLst>
                <a:path path="circle">
                  <a:fillToRect l="100000" t="100000"/>
                </a:path>
              </a:gradFill>
              <a:latin typeface="庞门正道粗书体6.0" panose="02010600030101010101" pitchFamily="2" charset="-122"/>
              <a:ea typeface="庞门正道粗书体6.0" panose="02010600030101010101" pitchFamily="2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269C5AD-26B7-CE52-087E-2098D3B42205}"/>
              </a:ext>
            </a:extLst>
          </p:cNvPr>
          <p:cNvSpPr txBox="1"/>
          <p:nvPr/>
        </p:nvSpPr>
        <p:spPr>
          <a:xfrm>
            <a:off x="6731061" y="1627137"/>
            <a:ext cx="1558882" cy="1579745"/>
          </a:xfrm>
          <a:custGeom>
            <a:avLst/>
            <a:gdLst/>
            <a:ahLst/>
            <a:cxnLst/>
            <a:rect l="l" t="t" r="r" b="b"/>
            <a:pathLst>
              <a:path w="1255443" h="1272244">
                <a:moveTo>
                  <a:pt x="397078" y="682028"/>
                </a:moveTo>
                <a:cubicBezTo>
                  <a:pt x="392221" y="682028"/>
                  <a:pt x="369875" y="690286"/>
                  <a:pt x="330041" y="706802"/>
                </a:cubicBezTo>
                <a:cubicBezTo>
                  <a:pt x="317411" y="712632"/>
                  <a:pt x="321297" y="719432"/>
                  <a:pt x="341700" y="727205"/>
                </a:cubicBezTo>
                <a:cubicBezTo>
                  <a:pt x="355302" y="733034"/>
                  <a:pt x="358216" y="743721"/>
                  <a:pt x="350444" y="759266"/>
                </a:cubicBezTo>
                <a:cubicBezTo>
                  <a:pt x="346558" y="765095"/>
                  <a:pt x="347286" y="769710"/>
                  <a:pt x="352630" y="773111"/>
                </a:cubicBezTo>
                <a:cubicBezTo>
                  <a:pt x="357973" y="776511"/>
                  <a:pt x="357488" y="784283"/>
                  <a:pt x="351173" y="796428"/>
                </a:cubicBezTo>
                <a:cubicBezTo>
                  <a:pt x="344858" y="808572"/>
                  <a:pt x="341214" y="819502"/>
                  <a:pt x="340243" y="829218"/>
                </a:cubicBezTo>
                <a:lnTo>
                  <a:pt x="338785" y="845248"/>
                </a:lnTo>
                <a:lnTo>
                  <a:pt x="344615" y="830675"/>
                </a:lnTo>
                <a:cubicBezTo>
                  <a:pt x="350444" y="819016"/>
                  <a:pt x="351901" y="822417"/>
                  <a:pt x="348987" y="840876"/>
                </a:cubicBezTo>
                <a:cubicBezTo>
                  <a:pt x="348015" y="847677"/>
                  <a:pt x="346072" y="855449"/>
                  <a:pt x="343157" y="864193"/>
                </a:cubicBezTo>
                <a:cubicBezTo>
                  <a:pt x="337328" y="888482"/>
                  <a:pt x="333442" y="905484"/>
                  <a:pt x="331499" y="915200"/>
                </a:cubicBezTo>
                <a:lnTo>
                  <a:pt x="330041" y="929773"/>
                </a:lnTo>
                <a:lnTo>
                  <a:pt x="360645" y="938517"/>
                </a:lnTo>
                <a:cubicBezTo>
                  <a:pt x="380076" y="945318"/>
                  <a:pt x="390763" y="947747"/>
                  <a:pt x="392706" y="945804"/>
                </a:cubicBezTo>
                <a:cubicBezTo>
                  <a:pt x="394650" y="943860"/>
                  <a:pt x="395621" y="899655"/>
                  <a:pt x="395621" y="813187"/>
                </a:cubicBezTo>
                <a:cubicBezTo>
                  <a:pt x="395621" y="789870"/>
                  <a:pt x="395864" y="768010"/>
                  <a:pt x="396350" y="747607"/>
                </a:cubicBezTo>
                <a:cubicBezTo>
                  <a:pt x="396836" y="727205"/>
                  <a:pt x="397078" y="711174"/>
                  <a:pt x="397078" y="699516"/>
                </a:cubicBezTo>
                <a:cubicBezTo>
                  <a:pt x="397078" y="687857"/>
                  <a:pt x="397078" y="682028"/>
                  <a:pt x="397078" y="682028"/>
                </a:cubicBezTo>
                <a:close/>
                <a:moveTo>
                  <a:pt x="360645" y="0"/>
                </a:moveTo>
                <a:lnTo>
                  <a:pt x="395621" y="1457"/>
                </a:lnTo>
                <a:cubicBezTo>
                  <a:pt x="419910" y="2428"/>
                  <a:pt x="433754" y="4614"/>
                  <a:pt x="437155" y="8015"/>
                </a:cubicBezTo>
                <a:cubicBezTo>
                  <a:pt x="440555" y="11415"/>
                  <a:pt x="445170" y="13115"/>
                  <a:pt x="450999" y="13115"/>
                </a:cubicBezTo>
                <a:cubicBezTo>
                  <a:pt x="456829" y="13115"/>
                  <a:pt x="461929" y="15301"/>
                  <a:pt x="466301" y="19673"/>
                </a:cubicBezTo>
                <a:cubicBezTo>
                  <a:pt x="470673" y="24045"/>
                  <a:pt x="478931" y="31818"/>
                  <a:pt x="491076" y="42991"/>
                </a:cubicBezTo>
                <a:cubicBezTo>
                  <a:pt x="503220" y="54164"/>
                  <a:pt x="513179" y="67765"/>
                  <a:pt x="520951" y="83796"/>
                </a:cubicBezTo>
                <a:cubicBezTo>
                  <a:pt x="528723" y="99826"/>
                  <a:pt x="531152" y="112214"/>
                  <a:pt x="528238" y="120958"/>
                </a:cubicBezTo>
                <a:cubicBezTo>
                  <a:pt x="524351" y="128730"/>
                  <a:pt x="520465" y="144518"/>
                  <a:pt x="516579" y="168321"/>
                </a:cubicBezTo>
                <a:cubicBezTo>
                  <a:pt x="512693" y="192124"/>
                  <a:pt x="510264" y="213012"/>
                  <a:pt x="509292" y="230986"/>
                </a:cubicBezTo>
                <a:cubicBezTo>
                  <a:pt x="508321" y="248959"/>
                  <a:pt x="508807" y="259889"/>
                  <a:pt x="510750" y="263775"/>
                </a:cubicBezTo>
                <a:cubicBezTo>
                  <a:pt x="514636" y="263775"/>
                  <a:pt x="516579" y="265233"/>
                  <a:pt x="516579" y="268147"/>
                </a:cubicBezTo>
                <a:cubicBezTo>
                  <a:pt x="513664" y="281749"/>
                  <a:pt x="515607" y="288550"/>
                  <a:pt x="522408" y="288550"/>
                </a:cubicBezTo>
                <a:cubicBezTo>
                  <a:pt x="526294" y="288550"/>
                  <a:pt x="529938" y="290493"/>
                  <a:pt x="533338" y="294379"/>
                </a:cubicBezTo>
                <a:cubicBezTo>
                  <a:pt x="536739" y="298265"/>
                  <a:pt x="540382" y="299237"/>
                  <a:pt x="544268" y="297294"/>
                </a:cubicBezTo>
                <a:cubicBezTo>
                  <a:pt x="548154" y="295351"/>
                  <a:pt x="553984" y="298994"/>
                  <a:pt x="561756" y="308224"/>
                </a:cubicBezTo>
                <a:cubicBezTo>
                  <a:pt x="569528" y="317453"/>
                  <a:pt x="575358" y="322068"/>
                  <a:pt x="579244" y="322068"/>
                </a:cubicBezTo>
                <a:cubicBezTo>
                  <a:pt x="583130" y="322068"/>
                  <a:pt x="583130" y="324254"/>
                  <a:pt x="579244" y="328626"/>
                </a:cubicBezTo>
                <a:cubicBezTo>
                  <a:pt x="575358" y="332998"/>
                  <a:pt x="575601" y="336642"/>
                  <a:pt x="579973" y="339556"/>
                </a:cubicBezTo>
                <a:cubicBezTo>
                  <a:pt x="584345" y="342471"/>
                  <a:pt x="588959" y="343928"/>
                  <a:pt x="593817" y="343928"/>
                </a:cubicBezTo>
                <a:cubicBezTo>
                  <a:pt x="595760" y="343928"/>
                  <a:pt x="597218" y="344171"/>
                  <a:pt x="598189" y="344657"/>
                </a:cubicBezTo>
                <a:cubicBezTo>
                  <a:pt x="599161" y="345143"/>
                  <a:pt x="599161" y="345871"/>
                  <a:pt x="598189" y="346843"/>
                </a:cubicBezTo>
                <a:cubicBezTo>
                  <a:pt x="597218" y="348786"/>
                  <a:pt x="601104" y="354372"/>
                  <a:pt x="609848" y="363602"/>
                </a:cubicBezTo>
                <a:cubicBezTo>
                  <a:pt x="618592" y="372832"/>
                  <a:pt x="624421" y="375989"/>
                  <a:pt x="627336" y="373075"/>
                </a:cubicBezTo>
                <a:cubicBezTo>
                  <a:pt x="630250" y="372103"/>
                  <a:pt x="630250" y="373075"/>
                  <a:pt x="627336" y="375989"/>
                </a:cubicBezTo>
                <a:cubicBezTo>
                  <a:pt x="624421" y="378904"/>
                  <a:pt x="604019" y="389105"/>
                  <a:pt x="566128" y="406593"/>
                </a:cubicBezTo>
                <a:cubicBezTo>
                  <a:pt x="528238" y="424081"/>
                  <a:pt x="507592" y="434525"/>
                  <a:pt x="504192" y="437926"/>
                </a:cubicBezTo>
                <a:cubicBezTo>
                  <a:pt x="500791" y="441326"/>
                  <a:pt x="498120" y="451770"/>
                  <a:pt x="496176" y="469258"/>
                </a:cubicBezTo>
                <a:cubicBezTo>
                  <a:pt x="495205" y="485775"/>
                  <a:pt x="495691" y="494033"/>
                  <a:pt x="497634" y="494033"/>
                </a:cubicBezTo>
                <a:cubicBezTo>
                  <a:pt x="498605" y="494033"/>
                  <a:pt x="499577" y="493547"/>
                  <a:pt x="500548" y="492575"/>
                </a:cubicBezTo>
                <a:cubicBezTo>
                  <a:pt x="523866" y="483832"/>
                  <a:pt x="548154" y="478974"/>
                  <a:pt x="573415" y="478002"/>
                </a:cubicBezTo>
                <a:cubicBezTo>
                  <a:pt x="577301" y="478002"/>
                  <a:pt x="579973" y="478488"/>
                  <a:pt x="581430" y="479460"/>
                </a:cubicBezTo>
                <a:cubicBezTo>
                  <a:pt x="582887" y="480431"/>
                  <a:pt x="583130" y="481888"/>
                  <a:pt x="582159" y="483832"/>
                </a:cubicBezTo>
                <a:cubicBezTo>
                  <a:pt x="580216" y="487718"/>
                  <a:pt x="583616" y="494033"/>
                  <a:pt x="592360" y="502777"/>
                </a:cubicBezTo>
                <a:cubicBezTo>
                  <a:pt x="601104" y="511521"/>
                  <a:pt x="607905" y="515893"/>
                  <a:pt x="612762" y="515893"/>
                </a:cubicBezTo>
                <a:cubicBezTo>
                  <a:pt x="616649" y="515893"/>
                  <a:pt x="618592" y="518807"/>
                  <a:pt x="618592" y="524637"/>
                </a:cubicBezTo>
                <a:cubicBezTo>
                  <a:pt x="618592" y="530466"/>
                  <a:pt x="621992" y="534109"/>
                  <a:pt x="628793" y="535567"/>
                </a:cubicBezTo>
                <a:cubicBezTo>
                  <a:pt x="635594" y="537024"/>
                  <a:pt x="638994" y="539939"/>
                  <a:pt x="638994" y="544311"/>
                </a:cubicBezTo>
                <a:cubicBezTo>
                  <a:pt x="638994" y="548683"/>
                  <a:pt x="643366" y="555240"/>
                  <a:pt x="652110" y="563984"/>
                </a:cubicBezTo>
                <a:cubicBezTo>
                  <a:pt x="660854" y="572728"/>
                  <a:pt x="670084" y="576129"/>
                  <a:pt x="679799" y="574186"/>
                </a:cubicBezTo>
                <a:cubicBezTo>
                  <a:pt x="689515" y="572243"/>
                  <a:pt x="694373" y="569814"/>
                  <a:pt x="694373" y="566899"/>
                </a:cubicBezTo>
                <a:cubicBezTo>
                  <a:pt x="694373" y="563984"/>
                  <a:pt x="698259" y="562527"/>
                  <a:pt x="706031" y="562527"/>
                </a:cubicBezTo>
                <a:cubicBezTo>
                  <a:pt x="710889" y="562527"/>
                  <a:pt x="727648" y="557912"/>
                  <a:pt x="756309" y="548683"/>
                </a:cubicBezTo>
                <a:cubicBezTo>
                  <a:pt x="784969" y="539453"/>
                  <a:pt x="804158" y="531923"/>
                  <a:pt x="813873" y="526094"/>
                </a:cubicBezTo>
                <a:cubicBezTo>
                  <a:pt x="821645" y="523179"/>
                  <a:pt x="830389" y="521722"/>
                  <a:pt x="840105" y="521722"/>
                </a:cubicBezTo>
                <a:cubicBezTo>
                  <a:pt x="848849" y="521722"/>
                  <a:pt x="854921" y="518807"/>
                  <a:pt x="858321" y="512978"/>
                </a:cubicBezTo>
                <a:cubicBezTo>
                  <a:pt x="861722" y="507149"/>
                  <a:pt x="863179" y="496705"/>
                  <a:pt x="862693" y="481646"/>
                </a:cubicBezTo>
                <a:cubicBezTo>
                  <a:pt x="862208" y="466586"/>
                  <a:pt x="862936" y="451770"/>
                  <a:pt x="864879" y="437197"/>
                </a:cubicBezTo>
                <a:cubicBezTo>
                  <a:pt x="866823" y="423595"/>
                  <a:pt x="866823" y="416309"/>
                  <a:pt x="864879" y="415337"/>
                </a:cubicBezTo>
                <a:cubicBezTo>
                  <a:pt x="863908" y="415337"/>
                  <a:pt x="861479" y="415823"/>
                  <a:pt x="857593" y="416795"/>
                </a:cubicBezTo>
                <a:cubicBezTo>
                  <a:pt x="847877" y="420681"/>
                  <a:pt x="833790" y="421652"/>
                  <a:pt x="815330" y="419709"/>
                </a:cubicBezTo>
                <a:cubicBezTo>
                  <a:pt x="796871" y="417766"/>
                  <a:pt x="780355" y="414366"/>
                  <a:pt x="765782" y="409508"/>
                </a:cubicBezTo>
                <a:cubicBezTo>
                  <a:pt x="746351" y="401736"/>
                  <a:pt x="735906" y="397849"/>
                  <a:pt x="734449" y="397849"/>
                </a:cubicBezTo>
                <a:cubicBezTo>
                  <a:pt x="732992" y="397849"/>
                  <a:pt x="725219" y="394935"/>
                  <a:pt x="711132" y="389105"/>
                </a:cubicBezTo>
                <a:cubicBezTo>
                  <a:pt x="697044" y="383276"/>
                  <a:pt x="687572" y="374532"/>
                  <a:pt x="682714" y="362873"/>
                </a:cubicBezTo>
                <a:cubicBezTo>
                  <a:pt x="677856" y="351215"/>
                  <a:pt x="673484" y="342957"/>
                  <a:pt x="669598" y="338099"/>
                </a:cubicBezTo>
                <a:cubicBezTo>
                  <a:pt x="665712" y="333241"/>
                  <a:pt x="664497" y="328383"/>
                  <a:pt x="665955" y="323526"/>
                </a:cubicBezTo>
                <a:cubicBezTo>
                  <a:pt x="667412" y="318668"/>
                  <a:pt x="665955" y="316239"/>
                  <a:pt x="661583" y="316239"/>
                </a:cubicBezTo>
                <a:cubicBezTo>
                  <a:pt x="657211" y="316239"/>
                  <a:pt x="655511" y="314539"/>
                  <a:pt x="656482" y="311138"/>
                </a:cubicBezTo>
                <a:cubicBezTo>
                  <a:pt x="657454" y="307738"/>
                  <a:pt x="673970" y="306038"/>
                  <a:pt x="706031" y="306038"/>
                </a:cubicBezTo>
                <a:cubicBezTo>
                  <a:pt x="728377" y="306038"/>
                  <a:pt x="743922" y="305309"/>
                  <a:pt x="752666" y="303852"/>
                </a:cubicBezTo>
                <a:cubicBezTo>
                  <a:pt x="761410" y="302395"/>
                  <a:pt x="779383" y="296808"/>
                  <a:pt x="806586" y="287093"/>
                </a:cubicBezTo>
                <a:cubicBezTo>
                  <a:pt x="843505" y="273491"/>
                  <a:pt x="862451" y="265233"/>
                  <a:pt x="863422" y="262318"/>
                </a:cubicBezTo>
                <a:cubicBezTo>
                  <a:pt x="864394" y="259403"/>
                  <a:pt x="867308" y="257946"/>
                  <a:pt x="872166" y="257946"/>
                </a:cubicBezTo>
                <a:cubicBezTo>
                  <a:pt x="877024" y="257946"/>
                  <a:pt x="880910" y="255760"/>
                  <a:pt x="883825" y="251388"/>
                </a:cubicBezTo>
                <a:cubicBezTo>
                  <a:pt x="886739" y="247016"/>
                  <a:pt x="897183" y="246530"/>
                  <a:pt x="915157" y="249931"/>
                </a:cubicBezTo>
                <a:cubicBezTo>
                  <a:pt x="933131" y="253331"/>
                  <a:pt x="943575" y="256003"/>
                  <a:pt x="946490" y="257946"/>
                </a:cubicBezTo>
                <a:cubicBezTo>
                  <a:pt x="949404" y="259889"/>
                  <a:pt x="955962" y="262561"/>
                  <a:pt x="966164" y="265961"/>
                </a:cubicBezTo>
                <a:cubicBezTo>
                  <a:pt x="976365" y="269362"/>
                  <a:pt x="985109" y="274462"/>
                  <a:pt x="992395" y="281263"/>
                </a:cubicBezTo>
                <a:cubicBezTo>
                  <a:pt x="999682" y="288064"/>
                  <a:pt x="1005997" y="291465"/>
                  <a:pt x="1011341" y="291465"/>
                </a:cubicBezTo>
                <a:cubicBezTo>
                  <a:pt x="1016684" y="291465"/>
                  <a:pt x="1019356" y="293651"/>
                  <a:pt x="1019356" y="298022"/>
                </a:cubicBezTo>
                <a:cubicBezTo>
                  <a:pt x="1019356" y="302395"/>
                  <a:pt x="1024214" y="307981"/>
                  <a:pt x="1033929" y="314782"/>
                </a:cubicBezTo>
                <a:cubicBezTo>
                  <a:pt x="1051417" y="326440"/>
                  <a:pt x="1057732" y="343442"/>
                  <a:pt x="1052874" y="365788"/>
                </a:cubicBezTo>
                <a:cubicBezTo>
                  <a:pt x="1037330" y="423110"/>
                  <a:pt x="1025671" y="460514"/>
                  <a:pt x="1017899" y="478002"/>
                </a:cubicBezTo>
                <a:cubicBezTo>
                  <a:pt x="1014012" y="487718"/>
                  <a:pt x="1006726" y="505934"/>
                  <a:pt x="996039" y="532652"/>
                </a:cubicBezTo>
                <a:cubicBezTo>
                  <a:pt x="985352" y="559370"/>
                  <a:pt x="979037" y="576129"/>
                  <a:pt x="977093" y="582930"/>
                </a:cubicBezTo>
                <a:cubicBezTo>
                  <a:pt x="973207" y="588759"/>
                  <a:pt x="972236" y="596774"/>
                  <a:pt x="974179" y="606976"/>
                </a:cubicBezTo>
                <a:cubicBezTo>
                  <a:pt x="976122" y="617177"/>
                  <a:pt x="979522" y="622763"/>
                  <a:pt x="984380" y="623735"/>
                </a:cubicBezTo>
                <a:cubicBezTo>
                  <a:pt x="988266" y="625678"/>
                  <a:pt x="985837" y="629564"/>
                  <a:pt x="977093" y="635393"/>
                </a:cubicBezTo>
                <a:cubicBezTo>
                  <a:pt x="972236" y="637336"/>
                  <a:pt x="968349" y="638308"/>
                  <a:pt x="965435" y="638308"/>
                </a:cubicBezTo>
                <a:cubicBezTo>
                  <a:pt x="960577" y="638308"/>
                  <a:pt x="954748" y="640494"/>
                  <a:pt x="947947" y="644866"/>
                </a:cubicBezTo>
                <a:cubicBezTo>
                  <a:pt x="941146" y="649238"/>
                  <a:pt x="935317" y="650695"/>
                  <a:pt x="930459" y="649238"/>
                </a:cubicBezTo>
                <a:cubicBezTo>
                  <a:pt x="925601" y="647781"/>
                  <a:pt x="911757" y="650695"/>
                  <a:pt x="888925" y="657982"/>
                </a:cubicBezTo>
                <a:cubicBezTo>
                  <a:pt x="866094" y="665268"/>
                  <a:pt x="848363" y="669883"/>
                  <a:pt x="835733" y="671826"/>
                </a:cubicBezTo>
                <a:cubicBezTo>
                  <a:pt x="818245" y="676684"/>
                  <a:pt x="809987" y="681542"/>
                  <a:pt x="810958" y="686400"/>
                </a:cubicBezTo>
                <a:cubicBezTo>
                  <a:pt x="811930" y="689314"/>
                  <a:pt x="810958" y="691743"/>
                  <a:pt x="808044" y="693686"/>
                </a:cubicBezTo>
                <a:cubicBezTo>
                  <a:pt x="803186" y="697573"/>
                  <a:pt x="795414" y="728176"/>
                  <a:pt x="784727" y="785498"/>
                </a:cubicBezTo>
                <a:cubicBezTo>
                  <a:pt x="781812" y="795213"/>
                  <a:pt x="782298" y="802014"/>
                  <a:pt x="786184" y="805900"/>
                </a:cubicBezTo>
                <a:cubicBezTo>
                  <a:pt x="792013" y="811730"/>
                  <a:pt x="810473" y="816102"/>
                  <a:pt x="841562" y="819016"/>
                </a:cubicBezTo>
                <a:cubicBezTo>
                  <a:pt x="872652" y="821931"/>
                  <a:pt x="900341" y="820959"/>
                  <a:pt x="924630" y="816102"/>
                </a:cubicBezTo>
                <a:cubicBezTo>
                  <a:pt x="927544" y="816102"/>
                  <a:pt x="940417" y="818288"/>
                  <a:pt x="963249" y="822660"/>
                </a:cubicBezTo>
                <a:cubicBezTo>
                  <a:pt x="986080" y="827032"/>
                  <a:pt x="999925" y="830189"/>
                  <a:pt x="1004783" y="832132"/>
                </a:cubicBezTo>
                <a:cubicBezTo>
                  <a:pt x="1009640" y="834075"/>
                  <a:pt x="1013284" y="837476"/>
                  <a:pt x="1015713" y="842334"/>
                </a:cubicBezTo>
                <a:cubicBezTo>
                  <a:pt x="1018141" y="847191"/>
                  <a:pt x="1023242" y="850592"/>
                  <a:pt x="1031015" y="852535"/>
                </a:cubicBezTo>
                <a:cubicBezTo>
                  <a:pt x="1038787" y="855449"/>
                  <a:pt x="1048260" y="860550"/>
                  <a:pt x="1059433" y="867837"/>
                </a:cubicBezTo>
                <a:cubicBezTo>
                  <a:pt x="1070605" y="875123"/>
                  <a:pt x="1076677" y="880224"/>
                  <a:pt x="1077649" y="883139"/>
                </a:cubicBezTo>
                <a:cubicBezTo>
                  <a:pt x="1078621" y="888968"/>
                  <a:pt x="1081049" y="896255"/>
                  <a:pt x="1084935" y="904999"/>
                </a:cubicBezTo>
                <a:cubicBezTo>
                  <a:pt x="1088822" y="913742"/>
                  <a:pt x="1090765" y="921029"/>
                  <a:pt x="1090765" y="926858"/>
                </a:cubicBezTo>
                <a:cubicBezTo>
                  <a:pt x="1090765" y="932688"/>
                  <a:pt x="1093923" y="941917"/>
                  <a:pt x="1100237" y="954548"/>
                </a:cubicBezTo>
                <a:cubicBezTo>
                  <a:pt x="1106553" y="967178"/>
                  <a:pt x="1111167" y="973979"/>
                  <a:pt x="1114082" y="974950"/>
                </a:cubicBezTo>
                <a:cubicBezTo>
                  <a:pt x="1121855" y="977865"/>
                  <a:pt x="1075220" y="979322"/>
                  <a:pt x="974179" y="979322"/>
                </a:cubicBezTo>
                <a:cubicBezTo>
                  <a:pt x="918801" y="979322"/>
                  <a:pt x="881882" y="977865"/>
                  <a:pt x="863422" y="974950"/>
                </a:cubicBezTo>
                <a:cubicBezTo>
                  <a:pt x="836219" y="973007"/>
                  <a:pt x="820674" y="972035"/>
                  <a:pt x="816788" y="972035"/>
                </a:cubicBezTo>
                <a:cubicBezTo>
                  <a:pt x="812901" y="972035"/>
                  <a:pt x="807315" y="968635"/>
                  <a:pt x="800029" y="961834"/>
                </a:cubicBezTo>
                <a:cubicBezTo>
                  <a:pt x="792742" y="955033"/>
                  <a:pt x="780840" y="944832"/>
                  <a:pt x="764324" y="931230"/>
                </a:cubicBezTo>
                <a:cubicBezTo>
                  <a:pt x="717690" y="896255"/>
                  <a:pt x="694373" y="867594"/>
                  <a:pt x="694373" y="845248"/>
                </a:cubicBezTo>
                <a:cubicBezTo>
                  <a:pt x="694373" y="839419"/>
                  <a:pt x="691215" y="834561"/>
                  <a:pt x="684900" y="830675"/>
                </a:cubicBezTo>
                <a:cubicBezTo>
                  <a:pt x="678585" y="826789"/>
                  <a:pt x="676399" y="819016"/>
                  <a:pt x="678342" y="807358"/>
                </a:cubicBezTo>
                <a:lnTo>
                  <a:pt x="684171" y="763638"/>
                </a:lnTo>
                <a:cubicBezTo>
                  <a:pt x="686114" y="747122"/>
                  <a:pt x="686357" y="732548"/>
                  <a:pt x="684900" y="719918"/>
                </a:cubicBezTo>
                <a:cubicBezTo>
                  <a:pt x="683443" y="707288"/>
                  <a:pt x="683686" y="693686"/>
                  <a:pt x="685629" y="679113"/>
                </a:cubicBezTo>
                <a:cubicBezTo>
                  <a:pt x="687572" y="661625"/>
                  <a:pt x="687815" y="649967"/>
                  <a:pt x="686357" y="644137"/>
                </a:cubicBezTo>
                <a:cubicBezTo>
                  <a:pt x="684900" y="638308"/>
                  <a:pt x="680285" y="634422"/>
                  <a:pt x="672513" y="632479"/>
                </a:cubicBezTo>
                <a:cubicBezTo>
                  <a:pt x="664740" y="628593"/>
                  <a:pt x="660854" y="623249"/>
                  <a:pt x="660854" y="616448"/>
                </a:cubicBezTo>
                <a:cubicBezTo>
                  <a:pt x="660854" y="609647"/>
                  <a:pt x="662311" y="605275"/>
                  <a:pt x="665226" y="603332"/>
                </a:cubicBezTo>
                <a:cubicBezTo>
                  <a:pt x="672999" y="601389"/>
                  <a:pt x="671541" y="598960"/>
                  <a:pt x="660854" y="596046"/>
                </a:cubicBezTo>
                <a:cubicBezTo>
                  <a:pt x="655996" y="596046"/>
                  <a:pt x="651139" y="596046"/>
                  <a:pt x="646281" y="596046"/>
                </a:cubicBezTo>
                <a:cubicBezTo>
                  <a:pt x="634622" y="596046"/>
                  <a:pt x="610334" y="602361"/>
                  <a:pt x="573415" y="614991"/>
                </a:cubicBezTo>
                <a:lnTo>
                  <a:pt x="518036" y="633936"/>
                </a:lnTo>
                <a:lnTo>
                  <a:pt x="516579" y="651424"/>
                </a:lnTo>
                <a:cubicBezTo>
                  <a:pt x="515607" y="676684"/>
                  <a:pt x="515122" y="696601"/>
                  <a:pt x="515122" y="711174"/>
                </a:cubicBezTo>
                <a:cubicBezTo>
                  <a:pt x="516093" y="719918"/>
                  <a:pt x="517065" y="724776"/>
                  <a:pt x="518036" y="725747"/>
                </a:cubicBezTo>
                <a:cubicBezTo>
                  <a:pt x="519008" y="726719"/>
                  <a:pt x="522894" y="726719"/>
                  <a:pt x="529695" y="725747"/>
                </a:cubicBezTo>
                <a:cubicBezTo>
                  <a:pt x="538439" y="723804"/>
                  <a:pt x="549612" y="720404"/>
                  <a:pt x="563213" y="715546"/>
                </a:cubicBezTo>
                <a:cubicBezTo>
                  <a:pt x="585559" y="705831"/>
                  <a:pt x="596732" y="704859"/>
                  <a:pt x="596732" y="712632"/>
                </a:cubicBezTo>
                <a:cubicBezTo>
                  <a:pt x="596732" y="716518"/>
                  <a:pt x="600375" y="722104"/>
                  <a:pt x="607662" y="729391"/>
                </a:cubicBezTo>
                <a:cubicBezTo>
                  <a:pt x="614948" y="736677"/>
                  <a:pt x="620535" y="740321"/>
                  <a:pt x="624421" y="740321"/>
                </a:cubicBezTo>
                <a:cubicBezTo>
                  <a:pt x="628307" y="740321"/>
                  <a:pt x="630250" y="742507"/>
                  <a:pt x="630250" y="746879"/>
                </a:cubicBezTo>
                <a:cubicBezTo>
                  <a:pt x="630250" y="751251"/>
                  <a:pt x="632193" y="753437"/>
                  <a:pt x="636080" y="753437"/>
                </a:cubicBezTo>
                <a:cubicBezTo>
                  <a:pt x="645795" y="753437"/>
                  <a:pt x="644824" y="757809"/>
                  <a:pt x="633165" y="766553"/>
                </a:cubicBezTo>
                <a:cubicBezTo>
                  <a:pt x="626364" y="771410"/>
                  <a:pt x="624907" y="776268"/>
                  <a:pt x="628793" y="781126"/>
                </a:cubicBezTo>
                <a:cubicBezTo>
                  <a:pt x="629765" y="782097"/>
                  <a:pt x="631708" y="781854"/>
                  <a:pt x="634622" y="780397"/>
                </a:cubicBezTo>
                <a:cubicBezTo>
                  <a:pt x="637537" y="778940"/>
                  <a:pt x="642395" y="779183"/>
                  <a:pt x="649196" y="781126"/>
                </a:cubicBezTo>
                <a:cubicBezTo>
                  <a:pt x="656968" y="783069"/>
                  <a:pt x="660125" y="787198"/>
                  <a:pt x="658668" y="793513"/>
                </a:cubicBezTo>
                <a:cubicBezTo>
                  <a:pt x="657211" y="799828"/>
                  <a:pt x="651624" y="804929"/>
                  <a:pt x="641909" y="808815"/>
                </a:cubicBezTo>
                <a:cubicBezTo>
                  <a:pt x="614706" y="822417"/>
                  <a:pt x="579244" y="831646"/>
                  <a:pt x="535524" y="836504"/>
                </a:cubicBezTo>
                <a:lnTo>
                  <a:pt x="512207" y="837962"/>
                </a:lnTo>
                <a:lnTo>
                  <a:pt x="509292" y="883139"/>
                </a:lnTo>
                <a:cubicBezTo>
                  <a:pt x="508321" y="913257"/>
                  <a:pt x="506864" y="936088"/>
                  <a:pt x="504920" y="951633"/>
                </a:cubicBezTo>
                <a:lnTo>
                  <a:pt x="502006" y="974950"/>
                </a:lnTo>
                <a:lnTo>
                  <a:pt x="557384" y="993895"/>
                </a:lnTo>
                <a:cubicBezTo>
                  <a:pt x="590417" y="1003611"/>
                  <a:pt x="646524" y="1019156"/>
                  <a:pt x="725705" y="1040530"/>
                </a:cubicBezTo>
                <a:cubicBezTo>
                  <a:pt x="804886" y="1061904"/>
                  <a:pt x="851278" y="1074048"/>
                  <a:pt x="864879" y="1076963"/>
                </a:cubicBezTo>
                <a:cubicBezTo>
                  <a:pt x="873623" y="1078906"/>
                  <a:pt x="904227" y="1082792"/>
                  <a:pt x="956691" y="1088621"/>
                </a:cubicBezTo>
                <a:cubicBezTo>
                  <a:pt x="1090765" y="1107081"/>
                  <a:pt x="1161202" y="1119225"/>
                  <a:pt x="1168003" y="1125055"/>
                </a:cubicBezTo>
                <a:cubicBezTo>
                  <a:pt x="1170918" y="1126026"/>
                  <a:pt x="1171403" y="1129184"/>
                  <a:pt x="1169461" y="1134527"/>
                </a:cubicBezTo>
                <a:cubicBezTo>
                  <a:pt x="1167517" y="1139871"/>
                  <a:pt x="1169703" y="1143514"/>
                  <a:pt x="1176019" y="1145457"/>
                </a:cubicBezTo>
                <a:cubicBezTo>
                  <a:pt x="1182333" y="1147400"/>
                  <a:pt x="1185491" y="1150315"/>
                  <a:pt x="1185491" y="1154201"/>
                </a:cubicBezTo>
                <a:cubicBezTo>
                  <a:pt x="1185491" y="1158087"/>
                  <a:pt x="1191320" y="1160759"/>
                  <a:pt x="1202979" y="1162216"/>
                </a:cubicBezTo>
                <a:cubicBezTo>
                  <a:pt x="1214637" y="1163674"/>
                  <a:pt x="1221195" y="1166588"/>
                  <a:pt x="1222653" y="1170960"/>
                </a:cubicBezTo>
                <a:cubicBezTo>
                  <a:pt x="1224110" y="1175332"/>
                  <a:pt x="1226782" y="1179947"/>
                  <a:pt x="1230668" y="1184805"/>
                </a:cubicBezTo>
                <a:cubicBezTo>
                  <a:pt x="1234554" y="1189663"/>
                  <a:pt x="1231640" y="1193063"/>
                  <a:pt x="1221924" y="1195006"/>
                </a:cubicBezTo>
                <a:cubicBezTo>
                  <a:pt x="1217066" y="1195978"/>
                  <a:pt x="1211237" y="1197435"/>
                  <a:pt x="1204436" y="1199378"/>
                </a:cubicBezTo>
                <a:cubicBezTo>
                  <a:pt x="1192778" y="1202293"/>
                  <a:pt x="1194235" y="1205208"/>
                  <a:pt x="1208808" y="1208122"/>
                </a:cubicBezTo>
                <a:cubicBezTo>
                  <a:pt x="1229211" y="1212008"/>
                  <a:pt x="1239412" y="1216380"/>
                  <a:pt x="1239412" y="1221238"/>
                </a:cubicBezTo>
                <a:cubicBezTo>
                  <a:pt x="1239412" y="1225124"/>
                  <a:pt x="1242084" y="1227067"/>
                  <a:pt x="1247427" y="1227067"/>
                </a:cubicBezTo>
                <a:cubicBezTo>
                  <a:pt x="1252771" y="1227067"/>
                  <a:pt x="1255443" y="1229496"/>
                  <a:pt x="1255443" y="1234354"/>
                </a:cubicBezTo>
                <a:cubicBezTo>
                  <a:pt x="1255443" y="1239212"/>
                  <a:pt x="1239169" y="1243341"/>
                  <a:pt x="1206622" y="1246741"/>
                </a:cubicBezTo>
                <a:cubicBezTo>
                  <a:pt x="1174075" y="1250142"/>
                  <a:pt x="1156830" y="1253542"/>
                  <a:pt x="1154887" y="1256942"/>
                </a:cubicBezTo>
                <a:cubicBezTo>
                  <a:pt x="1152944" y="1260343"/>
                  <a:pt x="1149301" y="1261072"/>
                  <a:pt x="1143957" y="1259128"/>
                </a:cubicBezTo>
                <a:cubicBezTo>
                  <a:pt x="1138614" y="1257185"/>
                  <a:pt x="1134485" y="1258157"/>
                  <a:pt x="1131570" y="1262043"/>
                </a:cubicBezTo>
                <a:cubicBezTo>
                  <a:pt x="1125741" y="1266901"/>
                  <a:pt x="1099995" y="1270058"/>
                  <a:pt x="1054332" y="1271516"/>
                </a:cubicBezTo>
                <a:cubicBezTo>
                  <a:pt x="1008669" y="1272973"/>
                  <a:pt x="968835" y="1272244"/>
                  <a:pt x="934831" y="1269330"/>
                </a:cubicBezTo>
                <a:cubicBezTo>
                  <a:pt x="905685" y="1266415"/>
                  <a:pt x="881153" y="1261557"/>
                  <a:pt x="861236" y="1254757"/>
                </a:cubicBezTo>
                <a:cubicBezTo>
                  <a:pt x="841319" y="1247956"/>
                  <a:pt x="824803" y="1243098"/>
                  <a:pt x="811687" y="1240183"/>
                </a:cubicBezTo>
                <a:cubicBezTo>
                  <a:pt x="798571" y="1237269"/>
                  <a:pt x="774525" y="1228039"/>
                  <a:pt x="739550" y="1212494"/>
                </a:cubicBezTo>
                <a:cubicBezTo>
                  <a:pt x="704574" y="1196949"/>
                  <a:pt x="683686" y="1188448"/>
                  <a:pt x="676885" y="1186991"/>
                </a:cubicBezTo>
                <a:cubicBezTo>
                  <a:pt x="670084" y="1185534"/>
                  <a:pt x="658911" y="1181404"/>
                  <a:pt x="643366" y="1174604"/>
                </a:cubicBezTo>
                <a:lnTo>
                  <a:pt x="551555" y="1136713"/>
                </a:lnTo>
                <a:cubicBezTo>
                  <a:pt x="506864" y="1117282"/>
                  <a:pt x="471402" y="1100280"/>
                  <a:pt x="445170" y="1085707"/>
                </a:cubicBezTo>
                <a:lnTo>
                  <a:pt x="360645" y="1037615"/>
                </a:lnTo>
                <a:cubicBezTo>
                  <a:pt x="327613" y="1019156"/>
                  <a:pt x="310125" y="1009440"/>
                  <a:pt x="308182" y="1008469"/>
                </a:cubicBezTo>
                <a:cubicBezTo>
                  <a:pt x="307210" y="1007497"/>
                  <a:pt x="305753" y="1008226"/>
                  <a:pt x="303810" y="1010655"/>
                </a:cubicBezTo>
                <a:cubicBezTo>
                  <a:pt x="301866" y="1013083"/>
                  <a:pt x="300409" y="1015755"/>
                  <a:pt x="299438" y="1018670"/>
                </a:cubicBezTo>
                <a:cubicBezTo>
                  <a:pt x="286807" y="1055589"/>
                  <a:pt x="270048" y="1092265"/>
                  <a:pt x="249160" y="1128698"/>
                </a:cubicBezTo>
                <a:cubicBezTo>
                  <a:pt x="228272" y="1165131"/>
                  <a:pt x="210541" y="1190148"/>
                  <a:pt x="195968" y="1203750"/>
                </a:cubicBezTo>
                <a:cubicBezTo>
                  <a:pt x="165849" y="1229982"/>
                  <a:pt x="146904" y="1245284"/>
                  <a:pt x="139132" y="1249656"/>
                </a:cubicBezTo>
                <a:cubicBezTo>
                  <a:pt x="131359" y="1254028"/>
                  <a:pt x="125044" y="1253785"/>
                  <a:pt x="120187" y="1248927"/>
                </a:cubicBezTo>
                <a:cubicBezTo>
                  <a:pt x="117272" y="1243098"/>
                  <a:pt x="115329" y="1240669"/>
                  <a:pt x="114357" y="1241641"/>
                </a:cubicBezTo>
                <a:lnTo>
                  <a:pt x="107071" y="1211037"/>
                </a:lnTo>
                <a:cubicBezTo>
                  <a:pt x="107071" y="1198407"/>
                  <a:pt x="107071" y="1185776"/>
                  <a:pt x="107071" y="1173146"/>
                </a:cubicBezTo>
                <a:cubicBezTo>
                  <a:pt x="108042" y="1153715"/>
                  <a:pt x="110228" y="1133798"/>
                  <a:pt x="113629" y="1113396"/>
                </a:cubicBezTo>
                <a:cubicBezTo>
                  <a:pt x="117029" y="1092993"/>
                  <a:pt x="125044" y="1075020"/>
                  <a:pt x="137675" y="1059475"/>
                </a:cubicBezTo>
                <a:cubicBezTo>
                  <a:pt x="153219" y="1039072"/>
                  <a:pt x="172650" y="1007011"/>
                  <a:pt x="195968" y="963291"/>
                </a:cubicBezTo>
                <a:cubicBezTo>
                  <a:pt x="203740" y="949690"/>
                  <a:pt x="207140" y="939974"/>
                  <a:pt x="206169" y="934145"/>
                </a:cubicBezTo>
                <a:cubicBezTo>
                  <a:pt x="202283" y="923458"/>
                  <a:pt x="205197" y="916657"/>
                  <a:pt x="214913" y="913742"/>
                </a:cubicBezTo>
                <a:cubicBezTo>
                  <a:pt x="218799" y="912771"/>
                  <a:pt x="225114" y="899169"/>
                  <a:pt x="233858" y="872937"/>
                </a:cubicBezTo>
                <a:cubicBezTo>
                  <a:pt x="262033" y="800071"/>
                  <a:pt x="272234" y="754894"/>
                  <a:pt x="264462" y="737406"/>
                </a:cubicBezTo>
                <a:cubicBezTo>
                  <a:pt x="263490" y="734491"/>
                  <a:pt x="261547" y="733520"/>
                  <a:pt x="258633" y="734491"/>
                </a:cubicBezTo>
                <a:cubicBezTo>
                  <a:pt x="253775" y="736435"/>
                  <a:pt x="236773" y="742993"/>
                  <a:pt x="207626" y="754165"/>
                </a:cubicBezTo>
                <a:cubicBezTo>
                  <a:pt x="178480" y="765338"/>
                  <a:pt x="161478" y="772625"/>
                  <a:pt x="156620" y="776025"/>
                </a:cubicBezTo>
                <a:cubicBezTo>
                  <a:pt x="151762" y="779426"/>
                  <a:pt x="142289" y="779183"/>
                  <a:pt x="128202" y="775297"/>
                </a:cubicBezTo>
                <a:cubicBezTo>
                  <a:pt x="114114" y="771410"/>
                  <a:pt x="102456" y="768981"/>
                  <a:pt x="93226" y="768010"/>
                </a:cubicBezTo>
                <a:cubicBezTo>
                  <a:pt x="83996" y="767038"/>
                  <a:pt x="77681" y="764367"/>
                  <a:pt x="74281" y="759995"/>
                </a:cubicBezTo>
                <a:cubicBezTo>
                  <a:pt x="70880" y="755623"/>
                  <a:pt x="66751" y="753437"/>
                  <a:pt x="61894" y="753437"/>
                </a:cubicBezTo>
                <a:cubicBezTo>
                  <a:pt x="57036" y="753437"/>
                  <a:pt x="53878" y="752222"/>
                  <a:pt x="52421" y="749793"/>
                </a:cubicBezTo>
                <a:cubicBezTo>
                  <a:pt x="50964" y="747364"/>
                  <a:pt x="45377" y="746150"/>
                  <a:pt x="35662" y="746150"/>
                </a:cubicBezTo>
                <a:cubicBezTo>
                  <a:pt x="25946" y="746150"/>
                  <a:pt x="19145" y="743964"/>
                  <a:pt x="15259" y="739592"/>
                </a:cubicBezTo>
                <a:cubicBezTo>
                  <a:pt x="11373" y="735220"/>
                  <a:pt x="11373" y="730119"/>
                  <a:pt x="15259" y="724290"/>
                </a:cubicBezTo>
                <a:cubicBezTo>
                  <a:pt x="19145" y="718461"/>
                  <a:pt x="20846" y="714818"/>
                  <a:pt x="20360" y="713360"/>
                </a:cubicBezTo>
                <a:cubicBezTo>
                  <a:pt x="19874" y="711903"/>
                  <a:pt x="17202" y="711174"/>
                  <a:pt x="12345" y="711174"/>
                </a:cubicBezTo>
                <a:cubicBezTo>
                  <a:pt x="686" y="711174"/>
                  <a:pt x="-2714" y="703888"/>
                  <a:pt x="2143" y="689314"/>
                </a:cubicBezTo>
                <a:cubicBezTo>
                  <a:pt x="3115" y="684457"/>
                  <a:pt x="5301" y="681299"/>
                  <a:pt x="8701" y="679842"/>
                </a:cubicBezTo>
                <a:cubicBezTo>
                  <a:pt x="12102" y="678384"/>
                  <a:pt x="19631" y="677656"/>
                  <a:pt x="31290" y="677656"/>
                </a:cubicBezTo>
                <a:cubicBezTo>
                  <a:pt x="48778" y="675713"/>
                  <a:pt x="71123" y="669883"/>
                  <a:pt x="98327" y="660168"/>
                </a:cubicBezTo>
                <a:cubicBezTo>
                  <a:pt x="125530" y="650452"/>
                  <a:pt x="179937" y="627621"/>
                  <a:pt x="261547" y="591674"/>
                </a:cubicBezTo>
                <a:cubicBezTo>
                  <a:pt x="309153" y="570300"/>
                  <a:pt x="339514" y="556455"/>
                  <a:pt x="352630" y="550140"/>
                </a:cubicBezTo>
                <a:cubicBezTo>
                  <a:pt x="365746" y="543825"/>
                  <a:pt x="372304" y="538724"/>
                  <a:pt x="372304" y="534838"/>
                </a:cubicBezTo>
                <a:cubicBezTo>
                  <a:pt x="372304" y="528037"/>
                  <a:pt x="370846" y="523665"/>
                  <a:pt x="367932" y="521722"/>
                </a:cubicBezTo>
                <a:cubicBezTo>
                  <a:pt x="365017" y="519779"/>
                  <a:pt x="363560" y="516378"/>
                  <a:pt x="363560" y="511521"/>
                </a:cubicBezTo>
                <a:cubicBezTo>
                  <a:pt x="363560" y="494033"/>
                  <a:pt x="348987" y="483346"/>
                  <a:pt x="319840" y="479460"/>
                </a:cubicBezTo>
                <a:cubicBezTo>
                  <a:pt x="280978" y="472659"/>
                  <a:pt x="258147" y="464401"/>
                  <a:pt x="251346" y="454685"/>
                </a:cubicBezTo>
                <a:cubicBezTo>
                  <a:pt x="248431" y="449827"/>
                  <a:pt x="239930" y="445698"/>
                  <a:pt x="225843" y="442298"/>
                </a:cubicBezTo>
                <a:cubicBezTo>
                  <a:pt x="211755" y="438897"/>
                  <a:pt x="203254" y="433068"/>
                  <a:pt x="200340" y="424810"/>
                </a:cubicBezTo>
                <a:cubicBezTo>
                  <a:pt x="197425" y="416552"/>
                  <a:pt x="194267" y="410722"/>
                  <a:pt x="190867" y="407322"/>
                </a:cubicBezTo>
                <a:cubicBezTo>
                  <a:pt x="187466" y="403922"/>
                  <a:pt x="185766" y="401736"/>
                  <a:pt x="185766" y="400764"/>
                </a:cubicBezTo>
                <a:cubicBezTo>
                  <a:pt x="185766" y="396878"/>
                  <a:pt x="189410" y="392506"/>
                  <a:pt x="196696" y="387648"/>
                </a:cubicBezTo>
                <a:cubicBezTo>
                  <a:pt x="203983" y="382790"/>
                  <a:pt x="209569" y="380361"/>
                  <a:pt x="213455" y="380361"/>
                </a:cubicBezTo>
                <a:cubicBezTo>
                  <a:pt x="221228" y="380361"/>
                  <a:pt x="238959" y="375261"/>
                  <a:pt x="266648" y="365059"/>
                </a:cubicBezTo>
                <a:cubicBezTo>
                  <a:pt x="294337" y="354858"/>
                  <a:pt x="316925" y="344900"/>
                  <a:pt x="334413" y="335184"/>
                </a:cubicBezTo>
                <a:lnTo>
                  <a:pt x="367932" y="317696"/>
                </a:lnTo>
                <a:lnTo>
                  <a:pt x="370846" y="180708"/>
                </a:lnTo>
                <a:cubicBezTo>
                  <a:pt x="370846" y="90354"/>
                  <a:pt x="369146" y="42505"/>
                  <a:pt x="365746" y="37161"/>
                </a:cubicBezTo>
                <a:cubicBezTo>
                  <a:pt x="362345" y="31818"/>
                  <a:pt x="360645" y="24288"/>
                  <a:pt x="360645" y="14573"/>
                </a:cubicBezTo>
                <a:close/>
              </a:path>
            </a:pathLst>
          </a:custGeom>
          <a:gradFill flip="none" rotWithShape="1">
            <a:gsLst>
              <a:gs pos="62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1500" dirty="0">
              <a:gradFill>
                <a:gsLst>
                  <a:gs pos="0">
                    <a:schemeClr val="accent1"/>
                  </a:gs>
                  <a:gs pos="66000">
                    <a:schemeClr val="accent2">
                      <a:alpha val="0"/>
                    </a:schemeClr>
                  </a:gs>
                </a:gsLst>
                <a:path path="circle">
                  <a:fillToRect l="100000" t="100000"/>
                </a:path>
              </a:gradFill>
              <a:latin typeface="庞门正道粗书体6.0" panose="02010600030101010101" pitchFamily="2" charset="-122"/>
              <a:ea typeface="庞门正道粗书体6.0" panose="02010600030101010101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38F6B46-786B-EA43-71B9-AE94431C1611}"/>
              </a:ext>
            </a:extLst>
          </p:cNvPr>
          <p:cNvSpPr txBox="1"/>
          <p:nvPr/>
        </p:nvSpPr>
        <p:spPr>
          <a:xfrm>
            <a:off x="8139036" y="1767733"/>
            <a:ext cx="1964408" cy="2106613"/>
          </a:xfrm>
          <a:custGeom>
            <a:avLst/>
            <a:gdLst/>
            <a:ahLst/>
            <a:cxnLst/>
            <a:rect l="l" t="t" r="r" b="b"/>
            <a:pathLst>
              <a:path w="1236627" h="1326147">
                <a:moveTo>
                  <a:pt x="409357" y="1251135"/>
                </a:moveTo>
                <a:cubicBezTo>
                  <a:pt x="409782" y="1251378"/>
                  <a:pt x="409995" y="1251985"/>
                  <a:pt x="409995" y="1252957"/>
                </a:cubicBezTo>
                <a:cubicBezTo>
                  <a:pt x="409995" y="1254900"/>
                  <a:pt x="407323" y="1257815"/>
                  <a:pt x="401980" y="1261701"/>
                </a:cubicBezTo>
                <a:cubicBezTo>
                  <a:pt x="396636" y="1265587"/>
                  <a:pt x="395908" y="1264616"/>
                  <a:pt x="399794" y="1258786"/>
                </a:cubicBezTo>
                <a:cubicBezTo>
                  <a:pt x="404894" y="1252957"/>
                  <a:pt x="408082" y="1250407"/>
                  <a:pt x="409357" y="1251135"/>
                </a:cubicBezTo>
                <a:close/>
                <a:moveTo>
                  <a:pt x="855936" y="533767"/>
                </a:moveTo>
                <a:cubicBezTo>
                  <a:pt x="853022" y="533281"/>
                  <a:pt x="844278" y="536439"/>
                  <a:pt x="829705" y="543240"/>
                </a:cubicBezTo>
                <a:lnTo>
                  <a:pt x="807845" y="553441"/>
                </a:lnTo>
                <a:lnTo>
                  <a:pt x="810759" y="604447"/>
                </a:lnTo>
                <a:cubicBezTo>
                  <a:pt x="811731" y="639423"/>
                  <a:pt x="812217" y="656911"/>
                  <a:pt x="812217" y="656911"/>
                </a:cubicBezTo>
                <a:cubicBezTo>
                  <a:pt x="813188" y="657883"/>
                  <a:pt x="820718" y="656668"/>
                  <a:pt x="834805" y="653268"/>
                </a:cubicBezTo>
                <a:cubicBezTo>
                  <a:pt x="848893" y="649867"/>
                  <a:pt x="857880" y="647196"/>
                  <a:pt x="861766" y="645252"/>
                </a:cubicBezTo>
                <a:cubicBezTo>
                  <a:pt x="869538" y="641366"/>
                  <a:pt x="870024" y="617078"/>
                  <a:pt x="863223" y="572386"/>
                </a:cubicBezTo>
                <a:cubicBezTo>
                  <a:pt x="861280" y="547126"/>
                  <a:pt x="858851" y="534253"/>
                  <a:pt x="855936" y="533767"/>
                </a:cubicBezTo>
                <a:close/>
                <a:moveTo>
                  <a:pt x="976530" y="386"/>
                </a:moveTo>
                <a:cubicBezTo>
                  <a:pt x="982116" y="1843"/>
                  <a:pt x="990496" y="7430"/>
                  <a:pt x="1001669" y="17145"/>
                </a:cubicBezTo>
                <a:cubicBezTo>
                  <a:pt x="1016242" y="27832"/>
                  <a:pt x="1025472" y="33176"/>
                  <a:pt x="1029358" y="33176"/>
                </a:cubicBezTo>
                <a:cubicBezTo>
                  <a:pt x="1034216" y="33176"/>
                  <a:pt x="1042960" y="39248"/>
                  <a:pt x="1055590" y="51392"/>
                </a:cubicBezTo>
                <a:cubicBezTo>
                  <a:pt x="1068220" y="63537"/>
                  <a:pt x="1076478" y="74467"/>
                  <a:pt x="1080364" y="84182"/>
                </a:cubicBezTo>
                <a:cubicBezTo>
                  <a:pt x="1082308" y="89040"/>
                  <a:pt x="1084494" y="99484"/>
                  <a:pt x="1086922" y="115515"/>
                </a:cubicBezTo>
                <a:cubicBezTo>
                  <a:pt x="1089352" y="131545"/>
                  <a:pt x="1090566" y="145390"/>
                  <a:pt x="1090566" y="157048"/>
                </a:cubicBezTo>
                <a:cubicBezTo>
                  <a:pt x="1090566" y="168707"/>
                  <a:pt x="1089108" y="175508"/>
                  <a:pt x="1086194" y="177451"/>
                </a:cubicBezTo>
                <a:cubicBezTo>
                  <a:pt x="1083279" y="177451"/>
                  <a:pt x="1081822" y="179637"/>
                  <a:pt x="1081822" y="184009"/>
                </a:cubicBezTo>
                <a:cubicBezTo>
                  <a:pt x="1081822" y="188381"/>
                  <a:pt x="1078422" y="193482"/>
                  <a:pt x="1071620" y="199311"/>
                </a:cubicBezTo>
                <a:cubicBezTo>
                  <a:pt x="1064820" y="205140"/>
                  <a:pt x="1058990" y="212427"/>
                  <a:pt x="1054133" y="221171"/>
                </a:cubicBezTo>
                <a:cubicBezTo>
                  <a:pt x="1049275" y="229915"/>
                  <a:pt x="1046360" y="231372"/>
                  <a:pt x="1045389" y="225543"/>
                </a:cubicBezTo>
                <a:cubicBezTo>
                  <a:pt x="1042474" y="222628"/>
                  <a:pt x="1040531" y="221171"/>
                  <a:pt x="1039560" y="221171"/>
                </a:cubicBezTo>
                <a:cubicBezTo>
                  <a:pt x="1038588" y="221171"/>
                  <a:pt x="1035673" y="222628"/>
                  <a:pt x="1030816" y="225543"/>
                </a:cubicBezTo>
                <a:cubicBezTo>
                  <a:pt x="1024986" y="231372"/>
                  <a:pt x="1019400" y="235258"/>
                  <a:pt x="1014056" y="237201"/>
                </a:cubicBezTo>
                <a:cubicBezTo>
                  <a:pt x="1008713" y="239144"/>
                  <a:pt x="1002155" y="248131"/>
                  <a:pt x="994382" y="264162"/>
                </a:cubicBezTo>
                <a:cubicBezTo>
                  <a:pt x="986610" y="280192"/>
                  <a:pt x="977380" y="293794"/>
                  <a:pt x="966693" y="304967"/>
                </a:cubicBezTo>
                <a:cubicBezTo>
                  <a:pt x="956006" y="316140"/>
                  <a:pt x="948477" y="325127"/>
                  <a:pt x="944105" y="331928"/>
                </a:cubicBezTo>
                <a:cubicBezTo>
                  <a:pt x="939733" y="338728"/>
                  <a:pt x="939976" y="343100"/>
                  <a:pt x="944833" y="345043"/>
                </a:cubicBezTo>
                <a:cubicBezTo>
                  <a:pt x="949691" y="346986"/>
                  <a:pt x="953577" y="349658"/>
                  <a:pt x="956492" y="353059"/>
                </a:cubicBezTo>
                <a:cubicBezTo>
                  <a:pt x="959406" y="356459"/>
                  <a:pt x="964750" y="358888"/>
                  <a:pt x="972522" y="360345"/>
                </a:cubicBezTo>
                <a:cubicBezTo>
                  <a:pt x="980295" y="361803"/>
                  <a:pt x="989039" y="368118"/>
                  <a:pt x="998754" y="379291"/>
                </a:cubicBezTo>
                <a:cubicBezTo>
                  <a:pt x="1008470" y="390463"/>
                  <a:pt x="1013813" y="400908"/>
                  <a:pt x="1014785" y="410623"/>
                </a:cubicBezTo>
                <a:cubicBezTo>
                  <a:pt x="1014785" y="419367"/>
                  <a:pt x="1017214" y="427139"/>
                  <a:pt x="1022072" y="433940"/>
                </a:cubicBezTo>
                <a:cubicBezTo>
                  <a:pt x="1026929" y="440741"/>
                  <a:pt x="1032758" y="444142"/>
                  <a:pt x="1039560" y="444142"/>
                </a:cubicBezTo>
                <a:cubicBezTo>
                  <a:pt x="1046360" y="444142"/>
                  <a:pt x="1044417" y="446570"/>
                  <a:pt x="1033730" y="451428"/>
                </a:cubicBezTo>
                <a:cubicBezTo>
                  <a:pt x="1023043" y="456286"/>
                  <a:pt x="1013570" y="462358"/>
                  <a:pt x="1005312" y="469645"/>
                </a:cubicBezTo>
                <a:cubicBezTo>
                  <a:pt x="997054" y="476931"/>
                  <a:pt x="991468" y="480575"/>
                  <a:pt x="988553" y="480575"/>
                </a:cubicBezTo>
                <a:cubicBezTo>
                  <a:pt x="985638" y="480575"/>
                  <a:pt x="984910" y="483489"/>
                  <a:pt x="986367" y="489319"/>
                </a:cubicBezTo>
                <a:cubicBezTo>
                  <a:pt x="987824" y="495148"/>
                  <a:pt x="987096" y="499034"/>
                  <a:pt x="984181" y="500977"/>
                </a:cubicBezTo>
                <a:cubicBezTo>
                  <a:pt x="981266" y="502920"/>
                  <a:pt x="980781" y="506807"/>
                  <a:pt x="982724" y="512636"/>
                </a:cubicBezTo>
                <a:cubicBezTo>
                  <a:pt x="984667" y="518465"/>
                  <a:pt x="985153" y="535467"/>
                  <a:pt x="984181" y="563642"/>
                </a:cubicBezTo>
                <a:cubicBezTo>
                  <a:pt x="984181" y="589874"/>
                  <a:pt x="986124" y="602990"/>
                  <a:pt x="990010" y="602990"/>
                </a:cubicBezTo>
                <a:cubicBezTo>
                  <a:pt x="990982" y="602990"/>
                  <a:pt x="992439" y="602990"/>
                  <a:pt x="994382" y="602990"/>
                </a:cubicBezTo>
                <a:cubicBezTo>
                  <a:pt x="1000212" y="601047"/>
                  <a:pt x="1013813" y="597889"/>
                  <a:pt x="1035188" y="593517"/>
                </a:cubicBezTo>
                <a:cubicBezTo>
                  <a:pt x="1056562" y="589145"/>
                  <a:pt x="1069678" y="584531"/>
                  <a:pt x="1074535" y="579673"/>
                </a:cubicBezTo>
                <a:cubicBezTo>
                  <a:pt x="1079393" y="574815"/>
                  <a:pt x="1086437" y="574086"/>
                  <a:pt x="1095666" y="577487"/>
                </a:cubicBezTo>
                <a:cubicBezTo>
                  <a:pt x="1104896" y="580887"/>
                  <a:pt x="1118498" y="584288"/>
                  <a:pt x="1136472" y="587688"/>
                </a:cubicBezTo>
                <a:cubicBezTo>
                  <a:pt x="1154445" y="591089"/>
                  <a:pt x="1166104" y="595461"/>
                  <a:pt x="1171448" y="600804"/>
                </a:cubicBezTo>
                <a:cubicBezTo>
                  <a:pt x="1176791" y="606148"/>
                  <a:pt x="1182863" y="608819"/>
                  <a:pt x="1189664" y="608819"/>
                </a:cubicBezTo>
                <a:cubicBezTo>
                  <a:pt x="1194522" y="609791"/>
                  <a:pt x="1197436" y="611248"/>
                  <a:pt x="1198408" y="613191"/>
                </a:cubicBezTo>
                <a:cubicBezTo>
                  <a:pt x="1196465" y="615134"/>
                  <a:pt x="1197679" y="617078"/>
                  <a:pt x="1202051" y="619021"/>
                </a:cubicBezTo>
                <a:cubicBezTo>
                  <a:pt x="1206423" y="620964"/>
                  <a:pt x="1207880" y="623393"/>
                  <a:pt x="1206423" y="626307"/>
                </a:cubicBezTo>
                <a:cubicBezTo>
                  <a:pt x="1204966" y="629222"/>
                  <a:pt x="1208609" y="634565"/>
                  <a:pt x="1217353" y="642338"/>
                </a:cubicBezTo>
                <a:cubicBezTo>
                  <a:pt x="1226097" y="650110"/>
                  <a:pt x="1229497" y="658368"/>
                  <a:pt x="1227554" y="667112"/>
                </a:cubicBezTo>
                <a:cubicBezTo>
                  <a:pt x="1220754" y="690429"/>
                  <a:pt x="1222211" y="705003"/>
                  <a:pt x="1231926" y="710832"/>
                </a:cubicBezTo>
                <a:cubicBezTo>
                  <a:pt x="1241642" y="718604"/>
                  <a:pt x="1236298" y="722491"/>
                  <a:pt x="1215896" y="722491"/>
                </a:cubicBezTo>
                <a:cubicBezTo>
                  <a:pt x="1201322" y="722491"/>
                  <a:pt x="1175334" y="725891"/>
                  <a:pt x="1137929" y="732692"/>
                </a:cubicBezTo>
                <a:cubicBezTo>
                  <a:pt x="1100524" y="739493"/>
                  <a:pt x="1070163" y="746294"/>
                  <a:pt x="1046846" y="753094"/>
                </a:cubicBezTo>
                <a:cubicBezTo>
                  <a:pt x="1018671" y="762810"/>
                  <a:pt x="1003126" y="771068"/>
                  <a:pt x="1000212" y="777869"/>
                </a:cubicBezTo>
                <a:cubicBezTo>
                  <a:pt x="1003126" y="777869"/>
                  <a:pt x="1004584" y="792928"/>
                  <a:pt x="1004584" y="823046"/>
                </a:cubicBezTo>
                <a:cubicBezTo>
                  <a:pt x="1004584" y="828875"/>
                  <a:pt x="1004098" y="839562"/>
                  <a:pt x="1003126" y="855107"/>
                </a:cubicBezTo>
                <a:cubicBezTo>
                  <a:pt x="1002155" y="870652"/>
                  <a:pt x="1001912" y="903442"/>
                  <a:pt x="1002398" y="953477"/>
                </a:cubicBezTo>
                <a:cubicBezTo>
                  <a:pt x="1002883" y="1003512"/>
                  <a:pt x="1002883" y="1037759"/>
                  <a:pt x="1002398" y="1056218"/>
                </a:cubicBezTo>
                <a:cubicBezTo>
                  <a:pt x="1001912" y="1074678"/>
                  <a:pt x="1001183" y="1108196"/>
                  <a:pt x="1000212" y="1156774"/>
                </a:cubicBezTo>
                <a:cubicBezTo>
                  <a:pt x="1000212" y="1218953"/>
                  <a:pt x="998269" y="1250042"/>
                  <a:pt x="994382" y="1250042"/>
                </a:cubicBezTo>
                <a:cubicBezTo>
                  <a:pt x="994382" y="1250042"/>
                  <a:pt x="993411" y="1249557"/>
                  <a:pt x="991468" y="1248585"/>
                </a:cubicBezTo>
                <a:cubicBezTo>
                  <a:pt x="986610" y="1243727"/>
                  <a:pt x="984181" y="1244456"/>
                  <a:pt x="984181" y="1250771"/>
                </a:cubicBezTo>
                <a:cubicBezTo>
                  <a:pt x="984181" y="1257086"/>
                  <a:pt x="982724" y="1260244"/>
                  <a:pt x="979809" y="1260244"/>
                </a:cubicBezTo>
                <a:cubicBezTo>
                  <a:pt x="976894" y="1260244"/>
                  <a:pt x="976409" y="1264130"/>
                  <a:pt x="978352" y="1271902"/>
                </a:cubicBezTo>
                <a:lnTo>
                  <a:pt x="981266" y="1283561"/>
                </a:lnTo>
                <a:lnTo>
                  <a:pt x="971065" y="1270445"/>
                </a:lnTo>
                <a:cubicBezTo>
                  <a:pt x="964264" y="1262672"/>
                  <a:pt x="958678" y="1256600"/>
                  <a:pt x="954306" y="1252228"/>
                </a:cubicBezTo>
                <a:cubicBezTo>
                  <a:pt x="949934" y="1247856"/>
                  <a:pt x="941919" y="1237412"/>
                  <a:pt x="930260" y="1220896"/>
                </a:cubicBezTo>
                <a:cubicBezTo>
                  <a:pt x="918601" y="1204379"/>
                  <a:pt x="910829" y="1196121"/>
                  <a:pt x="906943" y="1196121"/>
                </a:cubicBezTo>
                <a:cubicBezTo>
                  <a:pt x="900142" y="1196121"/>
                  <a:pt x="893827" y="1188349"/>
                  <a:pt x="887998" y="1172804"/>
                </a:cubicBezTo>
                <a:cubicBezTo>
                  <a:pt x="884111" y="1166003"/>
                  <a:pt x="880468" y="1162603"/>
                  <a:pt x="877068" y="1162603"/>
                </a:cubicBezTo>
                <a:cubicBezTo>
                  <a:pt x="873667" y="1162603"/>
                  <a:pt x="870996" y="1155802"/>
                  <a:pt x="869052" y="1142200"/>
                </a:cubicBezTo>
                <a:cubicBezTo>
                  <a:pt x="865166" y="1123741"/>
                  <a:pt x="863952" y="1081721"/>
                  <a:pt x="865409" y="1016142"/>
                </a:cubicBezTo>
                <a:cubicBezTo>
                  <a:pt x="866866" y="950562"/>
                  <a:pt x="869538" y="908543"/>
                  <a:pt x="873424" y="890083"/>
                </a:cubicBezTo>
                <a:cubicBezTo>
                  <a:pt x="876339" y="882311"/>
                  <a:pt x="877796" y="865794"/>
                  <a:pt x="877796" y="840534"/>
                </a:cubicBezTo>
                <a:cubicBezTo>
                  <a:pt x="877796" y="821103"/>
                  <a:pt x="876096" y="810173"/>
                  <a:pt x="872696" y="807744"/>
                </a:cubicBezTo>
                <a:cubicBezTo>
                  <a:pt x="869295" y="805315"/>
                  <a:pt x="857394" y="808473"/>
                  <a:pt x="836991" y="817217"/>
                </a:cubicBezTo>
                <a:cubicBezTo>
                  <a:pt x="821446" y="824018"/>
                  <a:pt x="809302" y="828875"/>
                  <a:pt x="800558" y="831790"/>
                </a:cubicBezTo>
                <a:cubicBezTo>
                  <a:pt x="794729" y="833733"/>
                  <a:pt x="791086" y="836405"/>
                  <a:pt x="789628" y="839805"/>
                </a:cubicBezTo>
                <a:cubicBezTo>
                  <a:pt x="788171" y="843206"/>
                  <a:pt x="785013" y="852678"/>
                  <a:pt x="780156" y="868223"/>
                </a:cubicBezTo>
                <a:cubicBezTo>
                  <a:pt x="775298" y="891540"/>
                  <a:pt x="769954" y="919958"/>
                  <a:pt x="764125" y="953477"/>
                </a:cubicBezTo>
                <a:cubicBezTo>
                  <a:pt x="758296" y="986995"/>
                  <a:pt x="753924" y="1010069"/>
                  <a:pt x="751009" y="1022700"/>
                </a:cubicBezTo>
                <a:cubicBezTo>
                  <a:pt x="748094" y="1035330"/>
                  <a:pt x="746151" y="1049417"/>
                  <a:pt x="745180" y="1064962"/>
                </a:cubicBezTo>
                <a:cubicBezTo>
                  <a:pt x="744208" y="1080507"/>
                  <a:pt x="741779" y="1090708"/>
                  <a:pt x="737893" y="1095566"/>
                </a:cubicBezTo>
                <a:cubicBezTo>
                  <a:pt x="734007" y="1100424"/>
                  <a:pt x="732064" y="1103824"/>
                  <a:pt x="732064" y="1105767"/>
                </a:cubicBezTo>
                <a:cubicBezTo>
                  <a:pt x="732064" y="1110625"/>
                  <a:pt x="725506" y="1128113"/>
                  <a:pt x="712390" y="1158231"/>
                </a:cubicBezTo>
                <a:cubicBezTo>
                  <a:pt x="699274" y="1188349"/>
                  <a:pt x="691259" y="1205351"/>
                  <a:pt x="688344" y="1209237"/>
                </a:cubicBezTo>
                <a:cubicBezTo>
                  <a:pt x="682515" y="1215066"/>
                  <a:pt x="679114" y="1221382"/>
                  <a:pt x="678143" y="1228183"/>
                </a:cubicBezTo>
                <a:cubicBezTo>
                  <a:pt x="673285" y="1242756"/>
                  <a:pt x="665513" y="1243242"/>
                  <a:pt x="654826" y="1229640"/>
                </a:cubicBezTo>
                <a:cubicBezTo>
                  <a:pt x="647053" y="1220896"/>
                  <a:pt x="639281" y="1212395"/>
                  <a:pt x="631508" y="1204137"/>
                </a:cubicBezTo>
                <a:cubicBezTo>
                  <a:pt x="623736" y="1195878"/>
                  <a:pt x="620093" y="1189563"/>
                  <a:pt x="620578" y="1185191"/>
                </a:cubicBezTo>
                <a:cubicBezTo>
                  <a:pt x="621064" y="1180819"/>
                  <a:pt x="616935" y="1175233"/>
                  <a:pt x="608191" y="1168432"/>
                </a:cubicBezTo>
                <a:cubicBezTo>
                  <a:pt x="599447" y="1161631"/>
                  <a:pt x="595075" y="1155559"/>
                  <a:pt x="595075" y="1150216"/>
                </a:cubicBezTo>
                <a:cubicBezTo>
                  <a:pt x="595075" y="1144872"/>
                  <a:pt x="592404" y="1140257"/>
                  <a:pt x="587060" y="1136371"/>
                </a:cubicBezTo>
                <a:cubicBezTo>
                  <a:pt x="581716" y="1132485"/>
                  <a:pt x="578559" y="1126655"/>
                  <a:pt x="577587" y="1118883"/>
                </a:cubicBezTo>
                <a:cubicBezTo>
                  <a:pt x="577587" y="1101395"/>
                  <a:pt x="582445" y="1082936"/>
                  <a:pt x="592161" y="1063505"/>
                </a:cubicBezTo>
                <a:cubicBezTo>
                  <a:pt x="594104" y="1059619"/>
                  <a:pt x="596533" y="1052332"/>
                  <a:pt x="599447" y="1041645"/>
                </a:cubicBezTo>
                <a:cubicBezTo>
                  <a:pt x="602362" y="1030958"/>
                  <a:pt x="610377" y="1006912"/>
                  <a:pt x="623493" y="969507"/>
                </a:cubicBezTo>
                <a:cubicBezTo>
                  <a:pt x="636609" y="932103"/>
                  <a:pt x="643167" y="909028"/>
                  <a:pt x="643167" y="900284"/>
                </a:cubicBezTo>
                <a:cubicBezTo>
                  <a:pt x="644139" y="893483"/>
                  <a:pt x="643896" y="889597"/>
                  <a:pt x="642438" y="888626"/>
                </a:cubicBezTo>
                <a:cubicBezTo>
                  <a:pt x="640981" y="887654"/>
                  <a:pt x="637338" y="887654"/>
                  <a:pt x="631508" y="888626"/>
                </a:cubicBezTo>
                <a:cubicBezTo>
                  <a:pt x="617907" y="889597"/>
                  <a:pt x="599204" y="888626"/>
                  <a:pt x="575401" y="885711"/>
                </a:cubicBezTo>
                <a:cubicBezTo>
                  <a:pt x="551598" y="882796"/>
                  <a:pt x="538725" y="879396"/>
                  <a:pt x="536782" y="875510"/>
                </a:cubicBezTo>
                <a:cubicBezTo>
                  <a:pt x="534839" y="871624"/>
                  <a:pt x="526581" y="866280"/>
                  <a:pt x="512008" y="859479"/>
                </a:cubicBezTo>
                <a:cubicBezTo>
                  <a:pt x="497435" y="852678"/>
                  <a:pt x="486747" y="849278"/>
                  <a:pt x="479947" y="849278"/>
                </a:cubicBezTo>
                <a:cubicBezTo>
                  <a:pt x="472174" y="849278"/>
                  <a:pt x="467559" y="846606"/>
                  <a:pt x="466102" y="841263"/>
                </a:cubicBezTo>
                <a:cubicBezTo>
                  <a:pt x="464645" y="835919"/>
                  <a:pt x="461001" y="831790"/>
                  <a:pt x="455172" y="828875"/>
                </a:cubicBezTo>
                <a:cubicBezTo>
                  <a:pt x="449343" y="825961"/>
                  <a:pt x="442299" y="828875"/>
                  <a:pt x="434041" y="837619"/>
                </a:cubicBezTo>
                <a:cubicBezTo>
                  <a:pt x="425783" y="846363"/>
                  <a:pt x="421654" y="854621"/>
                  <a:pt x="421654" y="862394"/>
                </a:cubicBezTo>
                <a:cubicBezTo>
                  <a:pt x="419710" y="882796"/>
                  <a:pt x="418739" y="932346"/>
                  <a:pt x="418739" y="1011041"/>
                </a:cubicBezTo>
                <a:cubicBezTo>
                  <a:pt x="419710" y="1074192"/>
                  <a:pt x="420196" y="1116940"/>
                  <a:pt x="420196" y="1139286"/>
                </a:cubicBezTo>
                <a:cubicBezTo>
                  <a:pt x="419225" y="1207294"/>
                  <a:pt x="414367" y="1241784"/>
                  <a:pt x="405623" y="1242756"/>
                </a:cubicBezTo>
                <a:cubicBezTo>
                  <a:pt x="400765" y="1238870"/>
                  <a:pt x="394936" y="1245185"/>
                  <a:pt x="388135" y="1261701"/>
                </a:cubicBezTo>
                <a:cubicBezTo>
                  <a:pt x="383277" y="1273360"/>
                  <a:pt x="379877" y="1287447"/>
                  <a:pt x="377934" y="1303963"/>
                </a:cubicBezTo>
                <a:cubicBezTo>
                  <a:pt x="375991" y="1317565"/>
                  <a:pt x="373562" y="1324852"/>
                  <a:pt x="370647" y="1325823"/>
                </a:cubicBezTo>
                <a:cubicBezTo>
                  <a:pt x="369676" y="1326795"/>
                  <a:pt x="368218" y="1325580"/>
                  <a:pt x="366275" y="1322180"/>
                </a:cubicBezTo>
                <a:cubicBezTo>
                  <a:pt x="364332" y="1318779"/>
                  <a:pt x="361903" y="1314165"/>
                  <a:pt x="358989" y="1308335"/>
                </a:cubicBezTo>
                <a:cubicBezTo>
                  <a:pt x="355102" y="1298620"/>
                  <a:pt x="346844" y="1285261"/>
                  <a:pt x="334214" y="1268259"/>
                </a:cubicBezTo>
                <a:cubicBezTo>
                  <a:pt x="321584" y="1251257"/>
                  <a:pt x="314297" y="1242756"/>
                  <a:pt x="312354" y="1242756"/>
                </a:cubicBezTo>
                <a:cubicBezTo>
                  <a:pt x="310411" y="1242756"/>
                  <a:pt x="308468" y="1239841"/>
                  <a:pt x="306525" y="1234012"/>
                </a:cubicBezTo>
                <a:cubicBezTo>
                  <a:pt x="304582" y="1228183"/>
                  <a:pt x="296324" y="1216038"/>
                  <a:pt x="281750" y="1197579"/>
                </a:cubicBezTo>
                <a:cubicBezTo>
                  <a:pt x="259405" y="1171347"/>
                  <a:pt x="252118" y="1152887"/>
                  <a:pt x="259891" y="1142200"/>
                </a:cubicBezTo>
                <a:cubicBezTo>
                  <a:pt x="264748" y="1139286"/>
                  <a:pt x="264748" y="1133942"/>
                  <a:pt x="259891" y="1126170"/>
                </a:cubicBezTo>
                <a:cubicBezTo>
                  <a:pt x="255033" y="1112568"/>
                  <a:pt x="256976" y="1110139"/>
                  <a:pt x="265720" y="1118883"/>
                </a:cubicBezTo>
                <a:cubicBezTo>
                  <a:pt x="267663" y="1120826"/>
                  <a:pt x="269606" y="1122769"/>
                  <a:pt x="271549" y="1124712"/>
                </a:cubicBezTo>
                <a:cubicBezTo>
                  <a:pt x="278350" y="1131513"/>
                  <a:pt x="285151" y="1135399"/>
                  <a:pt x="291952" y="1136371"/>
                </a:cubicBezTo>
                <a:cubicBezTo>
                  <a:pt x="298752" y="1137343"/>
                  <a:pt x="303124" y="1134914"/>
                  <a:pt x="305068" y="1129084"/>
                </a:cubicBezTo>
                <a:cubicBezTo>
                  <a:pt x="307011" y="1127141"/>
                  <a:pt x="308468" y="1112082"/>
                  <a:pt x="309440" y="1083907"/>
                </a:cubicBezTo>
                <a:cubicBezTo>
                  <a:pt x="310411" y="1055732"/>
                  <a:pt x="310897" y="1030229"/>
                  <a:pt x="310897" y="1007398"/>
                </a:cubicBezTo>
                <a:cubicBezTo>
                  <a:pt x="310897" y="984566"/>
                  <a:pt x="310897" y="971693"/>
                  <a:pt x="310897" y="968779"/>
                </a:cubicBezTo>
                <a:cubicBezTo>
                  <a:pt x="308954" y="968779"/>
                  <a:pt x="298267" y="978008"/>
                  <a:pt x="278836" y="996468"/>
                </a:cubicBezTo>
                <a:cubicBezTo>
                  <a:pt x="273978" y="1001326"/>
                  <a:pt x="269606" y="1005940"/>
                  <a:pt x="265720" y="1010312"/>
                </a:cubicBezTo>
                <a:cubicBezTo>
                  <a:pt x="261834" y="1014684"/>
                  <a:pt x="258919" y="1018328"/>
                  <a:pt x="256976" y="1021242"/>
                </a:cubicBezTo>
                <a:cubicBezTo>
                  <a:pt x="255033" y="1024157"/>
                  <a:pt x="254061" y="1025614"/>
                  <a:pt x="254061" y="1025614"/>
                </a:cubicBezTo>
                <a:cubicBezTo>
                  <a:pt x="255033" y="1025614"/>
                  <a:pt x="253333" y="1028772"/>
                  <a:pt x="248961" y="1035087"/>
                </a:cubicBezTo>
                <a:cubicBezTo>
                  <a:pt x="244589" y="1041402"/>
                  <a:pt x="239731" y="1047231"/>
                  <a:pt x="234387" y="1052575"/>
                </a:cubicBezTo>
                <a:cubicBezTo>
                  <a:pt x="229044" y="1057918"/>
                  <a:pt x="225886" y="1060590"/>
                  <a:pt x="224915" y="1060590"/>
                </a:cubicBezTo>
                <a:cubicBezTo>
                  <a:pt x="222972" y="1060590"/>
                  <a:pt x="219085" y="1063505"/>
                  <a:pt x="213256" y="1069334"/>
                </a:cubicBezTo>
                <a:cubicBezTo>
                  <a:pt x="207427" y="1075163"/>
                  <a:pt x="204512" y="1079049"/>
                  <a:pt x="204512" y="1080993"/>
                </a:cubicBezTo>
                <a:cubicBezTo>
                  <a:pt x="204512" y="1081964"/>
                  <a:pt x="196983" y="1090222"/>
                  <a:pt x="181924" y="1105767"/>
                </a:cubicBezTo>
                <a:cubicBezTo>
                  <a:pt x="166865" y="1121312"/>
                  <a:pt x="155692" y="1129084"/>
                  <a:pt x="148405" y="1129084"/>
                </a:cubicBezTo>
                <a:cubicBezTo>
                  <a:pt x="141119" y="1129084"/>
                  <a:pt x="137475" y="1127870"/>
                  <a:pt x="137475" y="1125441"/>
                </a:cubicBezTo>
                <a:cubicBezTo>
                  <a:pt x="137475" y="1123012"/>
                  <a:pt x="131646" y="1119855"/>
                  <a:pt x="119987" y="1115968"/>
                </a:cubicBezTo>
                <a:cubicBezTo>
                  <a:pt x="111243" y="1114025"/>
                  <a:pt x="102257" y="1109653"/>
                  <a:pt x="93027" y="1102853"/>
                </a:cubicBezTo>
                <a:cubicBezTo>
                  <a:pt x="83797" y="1096052"/>
                  <a:pt x="79182" y="1091194"/>
                  <a:pt x="79182" y="1088279"/>
                </a:cubicBezTo>
                <a:cubicBezTo>
                  <a:pt x="79182" y="1085365"/>
                  <a:pt x="73596" y="1080993"/>
                  <a:pt x="62423" y="1075163"/>
                </a:cubicBezTo>
                <a:cubicBezTo>
                  <a:pt x="51250" y="1069334"/>
                  <a:pt x="44206" y="1066419"/>
                  <a:pt x="41292" y="1066419"/>
                </a:cubicBezTo>
                <a:cubicBezTo>
                  <a:pt x="37406" y="1066419"/>
                  <a:pt x="33519" y="1064476"/>
                  <a:pt x="29633" y="1060590"/>
                </a:cubicBezTo>
                <a:cubicBezTo>
                  <a:pt x="25747" y="1056704"/>
                  <a:pt x="23804" y="1053304"/>
                  <a:pt x="23804" y="1050389"/>
                </a:cubicBezTo>
                <a:cubicBezTo>
                  <a:pt x="23804" y="1047474"/>
                  <a:pt x="19918" y="1042374"/>
                  <a:pt x="12145" y="1035087"/>
                </a:cubicBezTo>
                <a:cubicBezTo>
                  <a:pt x="4373" y="1027800"/>
                  <a:pt x="1458" y="1022943"/>
                  <a:pt x="3401" y="1020514"/>
                </a:cubicBezTo>
                <a:cubicBezTo>
                  <a:pt x="5344" y="1018085"/>
                  <a:pt x="4859" y="1014927"/>
                  <a:pt x="1944" y="1011041"/>
                </a:cubicBezTo>
                <a:cubicBezTo>
                  <a:pt x="1" y="1007155"/>
                  <a:pt x="-485" y="1004726"/>
                  <a:pt x="487" y="1003754"/>
                </a:cubicBezTo>
                <a:cubicBezTo>
                  <a:pt x="1458" y="1002783"/>
                  <a:pt x="4859" y="1002297"/>
                  <a:pt x="10688" y="1002297"/>
                </a:cubicBezTo>
                <a:cubicBezTo>
                  <a:pt x="19432" y="1002297"/>
                  <a:pt x="24775" y="1000840"/>
                  <a:pt x="26719" y="997925"/>
                </a:cubicBezTo>
                <a:cubicBezTo>
                  <a:pt x="28662" y="995010"/>
                  <a:pt x="34491" y="992582"/>
                  <a:pt x="44206" y="990638"/>
                </a:cubicBezTo>
                <a:cubicBezTo>
                  <a:pt x="58780" y="985781"/>
                  <a:pt x="107357" y="942061"/>
                  <a:pt x="189939" y="859479"/>
                </a:cubicBezTo>
                <a:cubicBezTo>
                  <a:pt x="236573" y="813816"/>
                  <a:pt x="272521" y="782727"/>
                  <a:pt x="297781" y="766210"/>
                </a:cubicBezTo>
                <a:lnTo>
                  <a:pt x="312354" y="756009"/>
                </a:lnTo>
                <a:lnTo>
                  <a:pt x="312354" y="681686"/>
                </a:lnTo>
                <a:cubicBezTo>
                  <a:pt x="312354" y="633108"/>
                  <a:pt x="311626" y="608819"/>
                  <a:pt x="310168" y="608819"/>
                </a:cubicBezTo>
                <a:cubicBezTo>
                  <a:pt x="308711" y="608819"/>
                  <a:pt x="304096" y="611248"/>
                  <a:pt x="296324" y="616106"/>
                </a:cubicBezTo>
                <a:cubicBezTo>
                  <a:pt x="286608" y="622907"/>
                  <a:pt x="273249" y="628979"/>
                  <a:pt x="256247" y="634323"/>
                </a:cubicBezTo>
                <a:cubicBezTo>
                  <a:pt x="239245" y="639666"/>
                  <a:pt x="224915" y="641366"/>
                  <a:pt x="213256" y="639423"/>
                </a:cubicBezTo>
                <a:cubicBezTo>
                  <a:pt x="179252" y="637480"/>
                  <a:pt x="157392" y="632622"/>
                  <a:pt x="147677" y="624850"/>
                </a:cubicBezTo>
                <a:cubicBezTo>
                  <a:pt x="142819" y="620964"/>
                  <a:pt x="134561" y="617563"/>
                  <a:pt x="122902" y="614649"/>
                </a:cubicBezTo>
                <a:cubicBezTo>
                  <a:pt x="98613" y="610762"/>
                  <a:pt x="83554" y="603476"/>
                  <a:pt x="77725" y="592789"/>
                </a:cubicBezTo>
                <a:cubicBezTo>
                  <a:pt x="75782" y="589874"/>
                  <a:pt x="72867" y="588417"/>
                  <a:pt x="68981" y="588417"/>
                </a:cubicBezTo>
                <a:cubicBezTo>
                  <a:pt x="65095" y="588417"/>
                  <a:pt x="63152" y="585745"/>
                  <a:pt x="63152" y="580402"/>
                </a:cubicBezTo>
                <a:cubicBezTo>
                  <a:pt x="63152" y="575058"/>
                  <a:pt x="64852" y="570929"/>
                  <a:pt x="68252" y="568014"/>
                </a:cubicBezTo>
                <a:cubicBezTo>
                  <a:pt x="71653" y="565100"/>
                  <a:pt x="81125" y="559756"/>
                  <a:pt x="96670" y="551984"/>
                </a:cubicBezTo>
                <a:cubicBezTo>
                  <a:pt x="123874" y="537410"/>
                  <a:pt x="146705" y="522837"/>
                  <a:pt x="165164" y="508264"/>
                </a:cubicBezTo>
                <a:cubicBezTo>
                  <a:pt x="168079" y="505349"/>
                  <a:pt x="179495" y="497577"/>
                  <a:pt x="199412" y="484947"/>
                </a:cubicBezTo>
                <a:cubicBezTo>
                  <a:pt x="219328" y="472317"/>
                  <a:pt x="234144" y="461387"/>
                  <a:pt x="243860" y="452157"/>
                </a:cubicBezTo>
                <a:cubicBezTo>
                  <a:pt x="253576" y="442927"/>
                  <a:pt x="259405" y="438312"/>
                  <a:pt x="261348" y="438312"/>
                </a:cubicBezTo>
                <a:cubicBezTo>
                  <a:pt x="263291" y="438312"/>
                  <a:pt x="267663" y="435641"/>
                  <a:pt x="274464" y="430297"/>
                </a:cubicBezTo>
                <a:cubicBezTo>
                  <a:pt x="281265" y="424953"/>
                  <a:pt x="289037" y="419367"/>
                  <a:pt x="297781" y="413538"/>
                </a:cubicBezTo>
                <a:lnTo>
                  <a:pt x="312354" y="403336"/>
                </a:lnTo>
                <a:lnTo>
                  <a:pt x="309440" y="292580"/>
                </a:lnTo>
                <a:cubicBezTo>
                  <a:pt x="308468" y="209998"/>
                  <a:pt x="305310" y="153405"/>
                  <a:pt x="299967" y="122801"/>
                </a:cubicBezTo>
                <a:cubicBezTo>
                  <a:pt x="294623" y="92198"/>
                  <a:pt x="284665" y="70095"/>
                  <a:pt x="270092" y="56493"/>
                </a:cubicBezTo>
                <a:cubicBezTo>
                  <a:pt x="253576" y="39977"/>
                  <a:pt x="247260" y="26375"/>
                  <a:pt x="251147" y="15688"/>
                </a:cubicBezTo>
                <a:cubicBezTo>
                  <a:pt x="252118" y="8887"/>
                  <a:pt x="258433" y="5972"/>
                  <a:pt x="270092" y="6944"/>
                </a:cubicBezTo>
                <a:cubicBezTo>
                  <a:pt x="281750" y="7916"/>
                  <a:pt x="290980" y="10830"/>
                  <a:pt x="297781" y="15688"/>
                </a:cubicBezTo>
                <a:cubicBezTo>
                  <a:pt x="304582" y="20546"/>
                  <a:pt x="312111" y="23946"/>
                  <a:pt x="320370" y="25889"/>
                </a:cubicBezTo>
                <a:cubicBezTo>
                  <a:pt x="328628" y="27832"/>
                  <a:pt x="334457" y="30990"/>
                  <a:pt x="337857" y="35362"/>
                </a:cubicBezTo>
                <a:cubicBezTo>
                  <a:pt x="341258" y="39734"/>
                  <a:pt x="346358" y="41920"/>
                  <a:pt x="353159" y="41920"/>
                </a:cubicBezTo>
                <a:cubicBezTo>
                  <a:pt x="359960" y="41920"/>
                  <a:pt x="364575" y="45320"/>
                  <a:pt x="367004" y="52121"/>
                </a:cubicBezTo>
                <a:cubicBezTo>
                  <a:pt x="369433" y="58922"/>
                  <a:pt x="376234" y="64751"/>
                  <a:pt x="387406" y="69609"/>
                </a:cubicBezTo>
                <a:cubicBezTo>
                  <a:pt x="398579" y="74467"/>
                  <a:pt x="404166" y="80053"/>
                  <a:pt x="404166" y="86368"/>
                </a:cubicBezTo>
                <a:cubicBezTo>
                  <a:pt x="404166" y="92683"/>
                  <a:pt x="409024" y="103613"/>
                  <a:pt x="418739" y="119158"/>
                </a:cubicBezTo>
                <a:cubicBezTo>
                  <a:pt x="424568" y="133731"/>
                  <a:pt x="427969" y="144661"/>
                  <a:pt x="428940" y="151948"/>
                </a:cubicBezTo>
                <a:cubicBezTo>
                  <a:pt x="429912" y="159234"/>
                  <a:pt x="427483" y="177451"/>
                  <a:pt x="421654" y="206598"/>
                </a:cubicBezTo>
                <a:cubicBezTo>
                  <a:pt x="417767" y="225057"/>
                  <a:pt x="415824" y="258575"/>
                  <a:pt x="415824" y="307153"/>
                </a:cubicBezTo>
                <a:cubicBezTo>
                  <a:pt x="415824" y="346015"/>
                  <a:pt x="416553" y="368603"/>
                  <a:pt x="418010" y="374919"/>
                </a:cubicBezTo>
                <a:cubicBezTo>
                  <a:pt x="419468" y="381234"/>
                  <a:pt x="425540" y="384391"/>
                  <a:pt x="436227" y="384391"/>
                </a:cubicBezTo>
                <a:cubicBezTo>
                  <a:pt x="442056" y="384391"/>
                  <a:pt x="454201" y="391921"/>
                  <a:pt x="472660" y="406980"/>
                </a:cubicBezTo>
                <a:cubicBezTo>
                  <a:pt x="491119" y="422039"/>
                  <a:pt x="502778" y="436369"/>
                  <a:pt x="507636" y="449971"/>
                </a:cubicBezTo>
                <a:cubicBezTo>
                  <a:pt x="512494" y="463573"/>
                  <a:pt x="512979" y="471588"/>
                  <a:pt x="509093" y="474017"/>
                </a:cubicBezTo>
                <a:cubicBezTo>
                  <a:pt x="505207" y="476446"/>
                  <a:pt x="505693" y="478632"/>
                  <a:pt x="510550" y="480575"/>
                </a:cubicBezTo>
                <a:cubicBezTo>
                  <a:pt x="513465" y="483489"/>
                  <a:pt x="509579" y="487376"/>
                  <a:pt x="498892" y="492233"/>
                </a:cubicBezTo>
                <a:cubicBezTo>
                  <a:pt x="494034" y="495148"/>
                  <a:pt x="488205" y="498548"/>
                  <a:pt x="481404" y="502435"/>
                </a:cubicBezTo>
                <a:cubicBezTo>
                  <a:pt x="456144" y="515065"/>
                  <a:pt x="440356" y="524052"/>
                  <a:pt x="434041" y="529395"/>
                </a:cubicBezTo>
                <a:cubicBezTo>
                  <a:pt x="427726" y="534739"/>
                  <a:pt x="423597" y="544211"/>
                  <a:pt x="421654" y="557813"/>
                </a:cubicBezTo>
                <a:cubicBezTo>
                  <a:pt x="419710" y="573358"/>
                  <a:pt x="418739" y="592789"/>
                  <a:pt x="418739" y="616106"/>
                </a:cubicBezTo>
                <a:cubicBezTo>
                  <a:pt x="418739" y="634565"/>
                  <a:pt x="419225" y="645252"/>
                  <a:pt x="420196" y="648167"/>
                </a:cubicBezTo>
                <a:cubicBezTo>
                  <a:pt x="421168" y="651082"/>
                  <a:pt x="426511" y="652539"/>
                  <a:pt x="436227" y="652539"/>
                </a:cubicBezTo>
                <a:cubicBezTo>
                  <a:pt x="440113" y="652539"/>
                  <a:pt x="445942" y="650839"/>
                  <a:pt x="453715" y="647438"/>
                </a:cubicBezTo>
                <a:cubicBezTo>
                  <a:pt x="461487" y="644038"/>
                  <a:pt x="467316" y="644038"/>
                  <a:pt x="471203" y="647438"/>
                </a:cubicBezTo>
                <a:cubicBezTo>
                  <a:pt x="475089" y="650839"/>
                  <a:pt x="478489" y="651568"/>
                  <a:pt x="481404" y="649624"/>
                </a:cubicBezTo>
                <a:cubicBezTo>
                  <a:pt x="484319" y="647681"/>
                  <a:pt x="490148" y="650839"/>
                  <a:pt x="498892" y="659097"/>
                </a:cubicBezTo>
                <a:cubicBezTo>
                  <a:pt x="507636" y="667355"/>
                  <a:pt x="513951" y="671484"/>
                  <a:pt x="517837" y="671484"/>
                </a:cubicBezTo>
                <a:cubicBezTo>
                  <a:pt x="521723" y="671484"/>
                  <a:pt x="524395" y="673913"/>
                  <a:pt x="525852" y="678771"/>
                </a:cubicBezTo>
                <a:cubicBezTo>
                  <a:pt x="527310" y="683629"/>
                  <a:pt x="526581" y="687515"/>
                  <a:pt x="523666" y="690429"/>
                </a:cubicBezTo>
                <a:cubicBezTo>
                  <a:pt x="512008" y="700145"/>
                  <a:pt x="515894" y="707917"/>
                  <a:pt x="535325" y="713747"/>
                </a:cubicBezTo>
                <a:cubicBezTo>
                  <a:pt x="545040" y="717633"/>
                  <a:pt x="552327" y="719576"/>
                  <a:pt x="557185" y="719576"/>
                </a:cubicBezTo>
                <a:cubicBezTo>
                  <a:pt x="564957" y="719576"/>
                  <a:pt x="554270" y="732206"/>
                  <a:pt x="525124" y="757466"/>
                </a:cubicBezTo>
                <a:cubicBezTo>
                  <a:pt x="521238" y="760381"/>
                  <a:pt x="516866" y="764267"/>
                  <a:pt x="512008" y="769125"/>
                </a:cubicBezTo>
                <a:cubicBezTo>
                  <a:pt x="498406" y="778841"/>
                  <a:pt x="492091" y="784670"/>
                  <a:pt x="493063" y="786613"/>
                </a:cubicBezTo>
                <a:cubicBezTo>
                  <a:pt x="500835" y="786613"/>
                  <a:pt x="538240" y="770582"/>
                  <a:pt x="605277" y="738521"/>
                </a:cubicBezTo>
                <a:cubicBezTo>
                  <a:pt x="622764" y="730749"/>
                  <a:pt x="637581" y="725162"/>
                  <a:pt x="649725" y="721762"/>
                </a:cubicBezTo>
                <a:cubicBezTo>
                  <a:pt x="661869" y="718362"/>
                  <a:pt x="668913" y="715204"/>
                  <a:pt x="670856" y="712289"/>
                </a:cubicBezTo>
                <a:cubicBezTo>
                  <a:pt x="674742" y="708403"/>
                  <a:pt x="677657" y="688486"/>
                  <a:pt x="679600" y="652539"/>
                </a:cubicBezTo>
                <a:cubicBezTo>
                  <a:pt x="681543" y="616592"/>
                  <a:pt x="681543" y="596675"/>
                  <a:pt x="679600" y="592789"/>
                </a:cubicBezTo>
                <a:cubicBezTo>
                  <a:pt x="675714" y="589874"/>
                  <a:pt x="675228" y="586474"/>
                  <a:pt x="678143" y="582587"/>
                </a:cubicBezTo>
                <a:cubicBezTo>
                  <a:pt x="680086" y="578701"/>
                  <a:pt x="674257" y="570929"/>
                  <a:pt x="660655" y="559270"/>
                </a:cubicBezTo>
                <a:cubicBezTo>
                  <a:pt x="647053" y="547612"/>
                  <a:pt x="634423" y="539354"/>
                  <a:pt x="622764" y="534496"/>
                </a:cubicBezTo>
                <a:cubicBezTo>
                  <a:pt x="614992" y="531581"/>
                  <a:pt x="609406" y="529152"/>
                  <a:pt x="606005" y="527209"/>
                </a:cubicBezTo>
                <a:cubicBezTo>
                  <a:pt x="602605" y="525266"/>
                  <a:pt x="600905" y="523323"/>
                  <a:pt x="600905" y="521380"/>
                </a:cubicBezTo>
                <a:cubicBezTo>
                  <a:pt x="602848" y="516522"/>
                  <a:pt x="600905" y="513365"/>
                  <a:pt x="595075" y="511907"/>
                </a:cubicBezTo>
                <a:cubicBezTo>
                  <a:pt x="589246" y="510450"/>
                  <a:pt x="587060" y="507778"/>
                  <a:pt x="588517" y="503892"/>
                </a:cubicBezTo>
                <a:cubicBezTo>
                  <a:pt x="589975" y="500006"/>
                  <a:pt x="590703" y="496120"/>
                  <a:pt x="590703" y="492233"/>
                </a:cubicBezTo>
                <a:cubicBezTo>
                  <a:pt x="590703" y="488347"/>
                  <a:pt x="592889" y="486404"/>
                  <a:pt x="597261" y="486404"/>
                </a:cubicBezTo>
                <a:cubicBezTo>
                  <a:pt x="601633" y="486404"/>
                  <a:pt x="603819" y="484947"/>
                  <a:pt x="603819" y="482032"/>
                </a:cubicBezTo>
                <a:cubicBezTo>
                  <a:pt x="603819" y="479117"/>
                  <a:pt x="607220" y="476689"/>
                  <a:pt x="614020" y="474745"/>
                </a:cubicBezTo>
                <a:cubicBezTo>
                  <a:pt x="633452" y="468916"/>
                  <a:pt x="660655" y="455800"/>
                  <a:pt x="695631" y="435398"/>
                </a:cubicBezTo>
                <a:cubicBezTo>
                  <a:pt x="706318" y="429568"/>
                  <a:pt x="714090" y="426654"/>
                  <a:pt x="718948" y="426654"/>
                </a:cubicBezTo>
                <a:cubicBezTo>
                  <a:pt x="723806" y="426654"/>
                  <a:pt x="726234" y="425682"/>
                  <a:pt x="726234" y="423739"/>
                </a:cubicBezTo>
                <a:cubicBezTo>
                  <a:pt x="726234" y="419853"/>
                  <a:pt x="724292" y="414509"/>
                  <a:pt x="720405" y="407708"/>
                </a:cubicBezTo>
                <a:cubicBezTo>
                  <a:pt x="716519" y="400908"/>
                  <a:pt x="713604" y="397507"/>
                  <a:pt x="711661" y="397507"/>
                </a:cubicBezTo>
                <a:cubicBezTo>
                  <a:pt x="706804" y="397507"/>
                  <a:pt x="703403" y="394107"/>
                  <a:pt x="701460" y="387306"/>
                </a:cubicBezTo>
                <a:cubicBezTo>
                  <a:pt x="699517" y="380505"/>
                  <a:pt x="692473" y="372004"/>
                  <a:pt x="680329" y="361803"/>
                </a:cubicBezTo>
                <a:cubicBezTo>
                  <a:pt x="668184" y="351601"/>
                  <a:pt x="663084" y="344800"/>
                  <a:pt x="665027" y="341400"/>
                </a:cubicBezTo>
                <a:cubicBezTo>
                  <a:pt x="666970" y="338000"/>
                  <a:pt x="666241" y="334356"/>
                  <a:pt x="662841" y="330470"/>
                </a:cubicBezTo>
                <a:cubicBezTo>
                  <a:pt x="659440" y="326584"/>
                  <a:pt x="657497" y="314440"/>
                  <a:pt x="657012" y="294037"/>
                </a:cubicBezTo>
                <a:cubicBezTo>
                  <a:pt x="656526" y="273634"/>
                  <a:pt x="654340" y="260519"/>
                  <a:pt x="650454" y="254689"/>
                </a:cubicBezTo>
                <a:cubicBezTo>
                  <a:pt x="646567" y="244974"/>
                  <a:pt x="640738" y="227243"/>
                  <a:pt x="632966" y="201497"/>
                </a:cubicBezTo>
                <a:cubicBezTo>
                  <a:pt x="625193" y="175751"/>
                  <a:pt x="621307" y="158992"/>
                  <a:pt x="621307" y="151219"/>
                </a:cubicBezTo>
                <a:cubicBezTo>
                  <a:pt x="621307" y="140532"/>
                  <a:pt x="623493" y="134946"/>
                  <a:pt x="627865" y="134460"/>
                </a:cubicBezTo>
                <a:cubicBezTo>
                  <a:pt x="632237" y="133974"/>
                  <a:pt x="640738" y="138103"/>
                  <a:pt x="653368" y="146847"/>
                </a:cubicBezTo>
                <a:cubicBezTo>
                  <a:pt x="691259" y="175022"/>
                  <a:pt x="719920" y="207083"/>
                  <a:pt x="739350" y="243031"/>
                </a:cubicBezTo>
                <a:cubicBezTo>
                  <a:pt x="745180" y="255661"/>
                  <a:pt x="750038" y="261976"/>
                  <a:pt x="753924" y="261976"/>
                </a:cubicBezTo>
                <a:cubicBezTo>
                  <a:pt x="759753" y="261976"/>
                  <a:pt x="771897" y="255904"/>
                  <a:pt x="790357" y="243759"/>
                </a:cubicBezTo>
                <a:cubicBezTo>
                  <a:pt x="808816" y="231615"/>
                  <a:pt x="823875" y="220685"/>
                  <a:pt x="835534" y="210969"/>
                </a:cubicBezTo>
                <a:cubicBezTo>
                  <a:pt x="845249" y="200282"/>
                  <a:pt x="852050" y="193725"/>
                  <a:pt x="855936" y="191296"/>
                </a:cubicBezTo>
                <a:cubicBezTo>
                  <a:pt x="859823" y="188867"/>
                  <a:pt x="864195" y="188624"/>
                  <a:pt x="869052" y="190567"/>
                </a:cubicBezTo>
                <a:cubicBezTo>
                  <a:pt x="877796" y="195425"/>
                  <a:pt x="878768" y="200768"/>
                  <a:pt x="871967" y="206598"/>
                </a:cubicBezTo>
                <a:cubicBezTo>
                  <a:pt x="864195" y="213398"/>
                  <a:pt x="865166" y="218256"/>
                  <a:pt x="874882" y="221171"/>
                </a:cubicBezTo>
                <a:lnTo>
                  <a:pt x="883626" y="222628"/>
                </a:lnTo>
                <a:lnTo>
                  <a:pt x="874882" y="232829"/>
                </a:lnTo>
                <a:cubicBezTo>
                  <a:pt x="862252" y="248374"/>
                  <a:pt x="857394" y="261976"/>
                  <a:pt x="860308" y="273634"/>
                </a:cubicBezTo>
                <a:cubicBezTo>
                  <a:pt x="861280" y="278492"/>
                  <a:pt x="856179" y="286993"/>
                  <a:pt x="845006" y="299138"/>
                </a:cubicBezTo>
                <a:cubicBezTo>
                  <a:pt x="833834" y="311282"/>
                  <a:pt x="828247" y="320026"/>
                  <a:pt x="828247" y="325369"/>
                </a:cubicBezTo>
                <a:cubicBezTo>
                  <a:pt x="828247" y="330713"/>
                  <a:pt x="824604" y="337271"/>
                  <a:pt x="817317" y="345043"/>
                </a:cubicBezTo>
                <a:cubicBezTo>
                  <a:pt x="810031" y="352816"/>
                  <a:pt x="803958" y="361560"/>
                  <a:pt x="799101" y="371275"/>
                </a:cubicBezTo>
                <a:cubicBezTo>
                  <a:pt x="795215" y="382934"/>
                  <a:pt x="795215" y="388763"/>
                  <a:pt x="799101" y="388763"/>
                </a:cubicBezTo>
                <a:cubicBezTo>
                  <a:pt x="802987" y="388763"/>
                  <a:pt x="809788" y="386334"/>
                  <a:pt x="819503" y="381477"/>
                </a:cubicBezTo>
                <a:cubicBezTo>
                  <a:pt x="829219" y="376619"/>
                  <a:pt x="842092" y="357916"/>
                  <a:pt x="858122" y="325369"/>
                </a:cubicBezTo>
                <a:cubicBezTo>
                  <a:pt x="874153" y="292823"/>
                  <a:pt x="885326" y="268048"/>
                  <a:pt x="891641" y="251046"/>
                </a:cubicBezTo>
                <a:cubicBezTo>
                  <a:pt x="897956" y="234044"/>
                  <a:pt x="904514" y="218742"/>
                  <a:pt x="911315" y="205140"/>
                </a:cubicBezTo>
                <a:cubicBezTo>
                  <a:pt x="918116" y="191539"/>
                  <a:pt x="921516" y="182309"/>
                  <a:pt x="921516" y="177451"/>
                </a:cubicBezTo>
                <a:cubicBezTo>
                  <a:pt x="921516" y="172593"/>
                  <a:pt x="922488" y="168707"/>
                  <a:pt x="924431" y="165792"/>
                </a:cubicBezTo>
                <a:cubicBezTo>
                  <a:pt x="930260" y="158992"/>
                  <a:pt x="938032" y="137617"/>
                  <a:pt x="947748" y="101670"/>
                </a:cubicBezTo>
                <a:cubicBezTo>
                  <a:pt x="952606" y="89040"/>
                  <a:pt x="957221" y="76653"/>
                  <a:pt x="961592" y="64508"/>
                </a:cubicBezTo>
                <a:cubicBezTo>
                  <a:pt x="965964" y="52364"/>
                  <a:pt x="966693" y="41434"/>
                  <a:pt x="963778" y="31718"/>
                </a:cubicBezTo>
                <a:cubicBezTo>
                  <a:pt x="960864" y="22003"/>
                  <a:pt x="960864" y="17145"/>
                  <a:pt x="963778" y="17145"/>
                </a:cubicBezTo>
                <a:cubicBezTo>
                  <a:pt x="966693" y="17145"/>
                  <a:pt x="968150" y="14231"/>
                  <a:pt x="968150" y="8401"/>
                </a:cubicBezTo>
                <a:cubicBezTo>
                  <a:pt x="968150" y="1600"/>
                  <a:pt x="970944" y="-1071"/>
                  <a:pt x="976530" y="386"/>
                </a:cubicBezTo>
                <a:close/>
              </a:path>
            </a:pathLst>
          </a:custGeom>
          <a:gradFill flip="none" rotWithShape="1">
            <a:gsLst>
              <a:gs pos="62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1500" dirty="0">
              <a:gradFill>
                <a:gsLst>
                  <a:gs pos="0">
                    <a:schemeClr val="accent1"/>
                  </a:gs>
                  <a:gs pos="66000">
                    <a:schemeClr val="accent2">
                      <a:alpha val="0"/>
                    </a:schemeClr>
                  </a:gs>
                </a:gsLst>
                <a:path path="circle">
                  <a:fillToRect l="100000" t="100000"/>
                </a:path>
              </a:gradFill>
              <a:latin typeface="庞门正道粗书体6.0" panose="02010600030101010101" pitchFamily="2" charset="-122"/>
              <a:ea typeface="庞门正道粗书体6.0" panose="02010600030101010101" pitchFamily="2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C5C49FC-CE5B-E3B9-4725-2A1440FCD047}"/>
              </a:ext>
            </a:extLst>
          </p:cNvPr>
          <p:cNvSpPr txBox="1"/>
          <p:nvPr/>
        </p:nvSpPr>
        <p:spPr>
          <a:xfrm>
            <a:off x="6286620" y="3297512"/>
            <a:ext cx="1906291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Join Us New </a:t>
            </a:r>
          </a:p>
          <a:p>
            <a:r>
              <a:rPr lang="en-US" altLang="zh-CN" sz="1400" dirty="0">
                <a:solidFill>
                  <a:schemeClr val="bg1"/>
                </a:solidFill>
              </a:rPr>
              <a:t>Employee Orientation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F9E37A8-F102-7FEB-5D22-B96AFA8DFDE6}"/>
              </a:ext>
            </a:extLst>
          </p:cNvPr>
          <p:cNvSpPr txBox="1"/>
          <p:nvPr/>
        </p:nvSpPr>
        <p:spPr>
          <a:xfrm>
            <a:off x="2362567" y="812852"/>
            <a:ext cx="378619" cy="286940"/>
          </a:xfrm>
          <a:custGeom>
            <a:avLst/>
            <a:gdLst/>
            <a:ahLst/>
            <a:cxnLst/>
            <a:rect l="l" t="t" r="r" b="b"/>
            <a:pathLst>
              <a:path w="378619" h="286940">
                <a:moveTo>
                  <a:pt x="297656" y="0"/>
                </a:moveTo>
                <a:lnTo>
                  <a:pt x="378619" y="0"/>
                </a:lnTo>
                <a:lnTo>
                  <a:pt x="308967" y="286940"/>
                </a:lnTo>
                <a:lnTo>
                  <a:pt x="203597" y="286940"/>
                </a:lnTo>
                <a:close/>
                <a:moveTo>
                  <a:pt x="94060" y="0"/>
                </a:moveTo>
                <a:lnTo>
                  <a:pt x="175022" y="0"/>
                </a:lnTo>
                <a:lnTo>
                  <a:pt x="105371" y="286940"/>
                </a:lnTo>
                <a:lnTo>
                  <a:pt x="0" y="286940"/>
                </a:lnTo>
                <a:close/>
              </a:path>
            </a:pathLst>
          </a:custGeom>
          <a:gradFill>
            <a:gsLst>
              <a:gs pos="6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9600" dirty="0">
              <a:solidFill>
                <a:schemeClr val="bg1"/>
              </a:solidFill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395481F-E02E-BCE2-2CCF-B39DF5CDD06A}"/>
              </a:ext>
            </a:extLst>
          </p:cNvPr>
          <p:cNvSpPr txBox="1"/>
          <p:nvPr/>
        </p:nvSpPr>
        <p:spPr>
          <a:xfrm>
            <a:off x="10183679" y="3456329"/>
            <a:ext cx="379810" cy="286940"/>
          </a:xfrm>
          <a:custGeom>
            <a:avLst/>
            <a:gdLst/>
            <a:ahLst/>
            <a:cxnLst/>
            <a:rect l="l" t="t" r="r" b="b"/>
            <a:pathLst>
              <a:path w="379810" h="286940">
                <a:moveTo>
                  <a:pt x="274439" y="0"/>
                </a:moveTo>
                <a:lnTo>
                  <a:pt x="379810" y="0"/>
                </a:lnTo>
                <a:lnTo>
                  <a:pt x="285750" y="286940"/>
                </a:lnTo>
                <a:lnTo>
                  <a:pt x="204788" y="286940"/>
                </a:lnTo>
                <a:close/>
                <a:moveTo>
                  <a:pt x="69652" y="0"/>
                </a:moveTo>
                <a:lnTo>
                  <a:pt x="175022" y="0"/>
                </a:lnTo>
                <a:lnTo>
                  <a:pt x="80963" y="286940"/>
                </a:lnTo>
                <a:lnTo>
                  <a:pt x="0" y="286940"/>
                </a:lnTo>
                <a:close/>
              </a:path>
            </a:pathLst>
          </a:custGeom>
          <a:gradFill flip="none" rotWithShape="1">
            <a:gsLst>
              <a:gs pos="57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9600" dirty="0">
              <a:solidFill>
                <a:schemeClr val="bg1"/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6412BF66-500F-ED7F-EE12-D068939ED4D3}"/>
              </a:ext>
            </a:extLst>
          </p:cNvPr>
          <p:cNvSpPr txBox="1"/>
          <p:nvPr/>
        </p:nvSpPr>
        <p:spPr>
          <a:xfrm>
            <a:off x="6317310" y="6017294"/>
            <a:ext cx="1345240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b="1" dirty="0"/>
              <a:t>20XX.XX.XX</a:t>
            </a:r>
            <a:endParaRPr lang="zh-CN" altLang="en-US" sz="1600" b="1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6585A10D-1CB8-64CF-789A-4AA0ECF5611E}"/>
              </a:ext>
            </a:extLst>
          </p:cNvPr>
          <p:cNvSpPr txBox="1"/>
          <p:nvPr/>
        </p:nvSpPr>
        <p:spPr>
          <a:xfrm>
            <a:off x="6673765" y="5720139"/>
            <a:ext cx="731967" cy="307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400" dirty="0">
                <a:solidFill>
                  <a:schemeClr val="tx1">
                    <a:alpha val="56000"/>
                  </a:schemeClr>
                </a:solidFill>
              </a:rPr>
              <a:t>日期</a:t>
            </a:r>
            <a:r>
              <a:rPr lang="en-US" altLang="zh-CN" sz="1400" dirty="0">
                <a:solidFill>
                  <a:schemeClr val="tx1">
                    <a:alpha val="56000"/>
                  </a:schemeClr>
                </a:solidFill>
              </a:rPr>
              <a:t>: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9E5CF13-D260-1014-F7B4-1AAAD23C7C2D}"/>
              </a:ext>
            </a:extLst>
          </p:cNvPr>
          <p:cNvSpPr txBox="1"/>
          <p:nvPr/>
        </p:nvSpPr>
        <p:spPr>
          <a:xfrm>
            <a:off x="4529451" y="6017294"/>
            <a:ext cx="1313180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b="1" dirty="0" err="1"/>
              <a:t>OfficePLUS</a:t>
            </a:r>
            <a:endParaRPr lang="zh-CN" altLang="en-US" sz="1600" b="1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0C60637F-120B-154A-9D68-C00A19E6AE14}"/>
              </a:ext>
            </a:extLst>
          </p:cNvPr>
          <p:cNvSpPr txBox="1"/>
          <p:nvPr/>
        </p:nvSpPr>
        <p:spPr>
          <a:xfrm>
            <a:off x="4819713" y="5720139"/>
            <a:ext cx="911961" cy="307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400" dirty="0">
                <a:solidFill>
                  <a:schemeClr val="tx1">
                    <a:alpha val="56000"/>
                  </a:schemeClr>
                </a:solidFill>
              </a:rPr>
              <a:t>讲授人</a:t>
            </a:r>
            <a:r>
              <a:rPr lang="en-US" altLang="zh-CN" sz="1400" dirty="0">
                <a:solidFill>
                  <a:schemeClr val="tx1">
                    <a:alpha val="56000"/>
                  </a:schemeClr>
                </a:solidFill>
              </a:rPr>
              <a:t>: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115C886-D7D5-A665-2E0E-DFF53F546E94}"/>
              </a:ext>
            </a:extLst>
          </p:cNvPr>
          <p:cNvGrpSpPr/>
          <p:nvPr/>
        </p:nvGrpSpPr>
        <p:grpSpPr>
          <a:xfrm>
            <a:off x="5900663" y="5873116"/>
            <a:ext cx="373618" cy="325628"/>
            <a:chOff x="5900663" y="5873116"/>
            <a:chExt cx="373618" cy="325628"/>
          </a:xfrm>
        </p:grpSpPr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41C05DBA-252D-7E5A-FDB1-EC043F364590}"/>
                </a:ext>
              </a:extLst>
            </p:cNvPr>
            <p:cNvCxnSpPr/>
            <p:nvPr/>
          </p:nvCxnSpPr>
          <p:spPr>
            <a:xfrm flipH="1">
              <a:off x="5900663" y="5873116"/>
              <a:ext cx="371775" cy="325628"/>
            </a:xfrm>
            <a:prstGeom prst="line">
              <a:avLst/>
            </a:prstGeom>
            <a:ln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F543481A-A24C-D505-76F1-CAB2F2005576}"/>
                </a:ext>
              </a:extLst>
            </p:cNvPr>
            <p:cNvCxnSpPr>
              <a:cxnSpLocks/>
            </p:cNvCxnSpPr>
            <p:nvPr/>
          </p:nvCxnSpPr>
          <p:spPr>
            <a:xfrm>
              <a:off x="5902506" y="5873116"/>
              <a:ext cx="371775" cy="325628"/>
            </a:xfrm>
            <a:prstGeom prst="line">
              <a:avLst/>
            </a:prstGeom>
            <a:ln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2711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844A6D8-9332-D79C-D7A1-B8A4F92E3901}"/>
              </a:ext>
            </a:extLst>
          </p:cNvPr>
          <p:cNvSpPr txBox="1"/>
          <p:nvPr/>
        </p:nvSpPr>
        <p:spPr>
          <a:xfrm>
            <a:off x="5432998" y="510509"/>
            <a:ext cx="1326004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>
                    <a:lumMod val="95000"/>
                  </a:schemeClr>
                </a:solidFill>
              </a:rPr>
              <a:t>06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0E206C6-F8AB-4EB8-8A76-1E446E9B4090}"/>
              </a:ext>
            </a:extLst>
          </p:cNvPr>
          <p:cNvSpPr txBox="1"/>
          <p:nvPr/>
        </p:nvSpPr>
        <p:spPr>
          <a:xfrm>
            <a:off x="5182929" y="879841"/>
            <a:ext cx="1826141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/>
              <a:t>核心团队</a:t>
            </a:r>
          </a:p>
        </p:txBody>
      </p:sp>
      <p:sp>
        <p:nvSpPr>
          <p:cNvPr id="8" name="六边形 7">
            <a:extLst>
              <a:ext uri="{FF2B5EF4-FFF2-40B4-BE49-F238E27FC236}">
                <a16:creationId xmlns:a16="http://schemas.microsoft.com/office/drawing/2014/main" id="{AF044077-5DEE-FAF5-95C1-F496249C6E5F}"/>
              </a:ext>
            </a:extLst>
          </p:cNvPr>
          <p:cNvSpPr/>
          <p:nvPr/>
        </p:nvSpPr>
        <p:spPr>
          <a:xfrm rot="16200000">
            <a:off x="603466" y="3095689"/>
            <a:ext cx="2820661" cy="2431603"/>
          </a:xfrm>
          <a:prstGeom prst="hexagon">
            <a:avLst>
              <a:gd name="adj" fmla="val 24164"/>
              <a:gd name="vf" fmla="val 115470"/>
            </a:avLst>
          </a:prstGeom>
          <a:solidFill>
            <a:schemeClr val="accent2">
              <a:lumMod val="20000"/>
              <a:lumOff val="80000"/>
            </a:schemeClr>
          </a:solidFill>
          <a:ln w="3492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53" name="图片 52" descr="穿着西装的男人&#10;&#10;描述已自动生成">
            <a:extLst>
              <a:ext uri="{FF2B5EF4-FFF2-40B4-BE49-F238E27FC236}">
                <a16:creationId xmlns:a16="http://schemas.microsoft.com/office/drawing/2014/main" id="{691B5FA3-AE1D-EDE3-1ED3-11CAA58B0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861053" y="1885371"/>
            <a:ext cx="2417652" cy="3700429"/>
          </a:xfrm>
          <a:custGeom>
            <a:avLst/>
            <a:gdLst>
              <a:gd name="connsiteX0" fmla="*/ 2417652 w 2417652"/>
              <a:gd name="connsiteY0" fmla="*/ 0 h 3700429"/>
              <a:gd name="connsiteX1" fmla="*/ 0 w 2417652"/>
              <a:gd name="connsiteY1" fmla="*/ 0 h 3700429"/>
              <a:gd name="connsiteX2" fmla="*/ 0 w 2417652"/>
              <a:gd name="connsiteY2" fmla="*/ 2833949 h 3700429"/>
              <a:gd name="connsiteX3" fmla="*/ 49108 w 2417652"/>
              <a:gd name="connsiteY3" fmla="*/ 2833949 h 3700429"/>
              <a:gd name="connsiteX4" fmla="*/ 49108 w 2417652"/>
              <a:gd name="connsiteY4" fmla="*/ 3248877 h 3700429"/>
              <a:gd name="connsiteX5" fmla="*/ 983455 w 2417652"/>
              <a:gd name="connsiteY5" fmla="*/ 3700429 h 3700429"/>
              <a:gd name="connsiteX6" fmla="*/ 1546361 w 2417652"/>
              <a:gd name="connsiteY6" fmla="*/ 3700429 h 3700429"/>
              <a:gd name="connsiteX7" fmla="*/ 2417652 w 2417652"/>
              <a:gd name="connsiteY7" fmla="*/ 3279351 h 370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7652" h="3700429">
                <a:moveTo>
                  <a:pt x="2417652" y="0"/>
                </a:moveTo>
                <a:lnTo>
                  <a:pt x="0" y="0"/>
                </a:lnTo>
                <a:lnTo>
                  <a:pt x="0" y="2833949"/>
                </a:lnTo>
                <a:lnTo>
                  <a:pt x="49108" y="2833949"/>
                </a:lnTo>
                <a:lnTo>
                  <a:pt x="49108" y="3248877"/>
                </a:lnTo>
                <a:lnTo>
                  <a:pt x="983455" y="3700429"/>
                </a:lnTo>
                <a:lnTo>
                  <a:pt x="1546361" y="3700429"/>
                </a:lnTo>
                <a:lnTo>
                  <a:pt x="2417652" y="3279351"/>
                </a:lnTo>
                <a:close/>
              </a:path>
            </a:pathLst>
          </a:cu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F092A2BA-A2BE-419E-8A47-398B80CDB97A}"/>
              </a:ext>
            </a:extLst>
          </p:cNvPr>
          <p:cNvSpPr/>
          <p:nvPr/>
        </p:nvSpPr>
        <p:spPr>
          <a:xfrm rot="16200000">
            <a:off x="1753912" y="4246136"/>
            <a:ext cx="1151810" cy="1799559"/>
          </a:xfrm>
          <a:custGeom>
            <a:avLst/>
            <a:gdLst>
              <a:gd name="connsiteX0" fmla="*/ 1151810 w 1151810"/>
              <a:gd name="connsiteY0" fmla="*/ 1799559 h 1799559"/>
              <a:gd name="connsiteX1" fmla="*/ 587573 w 1151810"/>
              <a:gd name="connsiteY1" fmla="*/ 1799559 h 1799559"/>
              <a:gd name="connsiteX2" fmla="*/ 0 w 1151810"/>
              <a:gd name="connsiteY2" fmla="*/ 583759 h 1799559"/>
              <a:gd name="connsiteX3" fmla="*/ 282119 w 1151810"/>
              <a:gd name="connsiteY3" fmla="*/ 0 h 179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1810" h="1799559">
                <a:moveTo>
                  <a:pt x="1151810" y="1799559"/>
                </a:moveTo>
                <a:lnTo>
                  <a:pt x="587573" y="1799559"/>
                </a:lnTo>
                <a:lnTo>
                  <a:pt x="0" y="583759"/>
                </a:lnTo>
                <a:lnTo>
                  <a:pt x="282119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CCEE029-C2CD-ABCB-3066-9C5485B460A0}"/>
              </a:ext>
            </a:extLst>
          </p:cNvPr>
          <p:cNvSpPr txBox="1"/>
          <p:nvPr/>
        </p:nvSpPr>
        <p:spPr>
          <a:xfrm rot="19998396">
            <a:off x="1911966" y="4984342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李某某</a:t>
            </a:r>
          </a:p>
        </p:txBody>
      </p:sp>
      <p:sp>
        <p:nvSpPr>
          <p:cNvPr id="54" name="六边形 53">
            <a:extLst>
              <a:ext uri="{FF2B5EF4-FFF2-40B4-BE49-F238E27FC236}">
                <a16:creationId xmlns:a16="http://schemas.microsoft.com/office/drawing/2014/main" id="{3DA9D31A-FA47-CE77-55B5-6ADCB14C2BB8}"/>
              </a:ext>
            </a:extLst>
          </p:cNvPr>
          <p:cNvSpPr/>
          <p:nvPr/>
        </p:nvSpPr>
        <p:spPr>
          <a:xfrm rot="16200000">
            <a:off x="3219750" y="3095689"/>
            <a:ext cx="2820661" cy="2431603"/>
          </a:xfrm>
          <a:prstGeom prst="hexagon">
            <a:avLst>
              <a:gd name="adj" fmla="val 24164"/>
              <a:gd name="vf" fmla="val 115470"/>
            </a:avLst>
          </a:prstGeom>
          <a:solidFill>
            <a:schemeClr val="accent2">
              <a:lumMod val="20000"/>
              <a:lumOff val="80000"/>
            </a:schemeClr>
          </a:solidFill>
          <a:ln w="3492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72" name="图片 71" descr="穿着西装笔挺的男子&#10;&#10;描述已自动生成">
            <a:extLst>
              <a:ext uri="{FF2B5EF4-FFF2-40B4-BE49-F238E27FC236}">
                <a16:creationId xmlns:a16="http://schemas.microsoft.com/office/drawing/2014/main" id="{3226B7E3-0ECA-883A-79C5-748BFEA28C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/>
          <a:stretch/>
        </p:blipFill>
        <p:spPr>
          <a:xfrm flipH="1">
            <a:off x="3397102" y="1885371"/>
            <a:ext cx="2448779" cy="3610864"/>
          </a:xfrm>
          <a:custGeom>
            <a:avLst/>
            <a:gdLst>
              <a:gd name="connsiteX0" fmla="*/ 2661782 w 2661782"/>
              <a:gd name="connsiteY0" fmla="*/ 0 h 3610864"/>
              <a:gd name="connsiteX1" fmla="*/ 0 w 2661782"/>
              <a:gd name="connsiteY1" fmla="*/ 0 h 3610864"/>
              <a:gd name="connsiteX2" fmla="*/ 0 w 2661782"/>
              <a:gd name="connsiteY2" fmla="*/ 3269559 h 3610864"/>
              <a:gd name="connsiteX3" fmla="*/ 255798 w 2661782"/>
              <a:gd name="connsiteY3" fmla="*/ 3269559 h 3610864"/>
              <a:gd name="connsiteX4" fmla="*/ 962023 w 2661782"/>
              <a:gd name="connsiteY4" fmla="*/ 3610864 h 3610864"/>
              <a:gd name="connsiteX5" fmla="*/ 1895584 w 2661782"/>
              <a:gd name="connsiteY5" fmla="*/ 3610864 h 3610864"/>
              <a:gd name="connsiteX6" fmla="*/ 2601809 w 2661782"/>
              <a:gd name="connsiteY6" fmla="*/ 3269559 h 3610864"/>
              <a:gd name="connsiteX7" fmla="*/ 2661782 w 2661782"/>
              <a:gd name="connsiteY7" fmla="*/ 3269559 h 361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61782" h="3610864">
                <a:moveTo>
                  <a:pt x="2661782" y="0"/>
                </a:moveTo>
                <a:lnTo>
                  <a:pt x="0" y="0"/>
                </a:lnTo>
                <a:lnTo>
                  <a:pt x="0" y="3269559"/>
                </a:lnTo>
                <a:lnTo>
                  <a:pt x="255798" y="3269559"/>
                </a:lnTo>
                <a:lnTo>
                  <a:pt x="962023" y="3610864"/>
                </a:lnTo>
                <a:lnTo>
                  <a:pt x="1895584" y="3610864"/>
                </a:lnTo>
                <a:lnTo>
                  <a:pt x="2601809" y="3269559"/>
                </a:lnTo>
                <a:lnTo>
                  <a:pt x="2661782" y="3269559"/>
                </a:lnTo>
                <a:close/>
              </a:path>
            </a:pathLst>
          </a:custGeom>
        </p:spPr>
      </p:pic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6DD16940-C1CF-6A9F-DF46-1076A7EB36D6}"/>
              </a:ext>
            </a:extLst>
          </p:cNvPr>
          <p:cNvSpPr/>
          <p:nvPr/>
        </p:nvSpPr>
        <p:spPr>
          <a:xfrm rot="16200000">
            <a:off x="4370196" y="4246136"/>
            <a:ext cx="1151810" cy="1799559"/>
          </a:xfrm>
          <a:custGeom>
            <a:avLst/>
            <a:gdLst>
              <a:gd name="connsiteX0" fmla="*/ 1151810 w 1151810"/>
              <a:gd name="connsiteY0" fmla="*/ 1799559 h 1799559"/>
              <a:gd name="connsiteX1" fmla="*/ 587573 w 1151810"/>
              <a:gd name="connsiteY1" fmla="*/ 1799559 h 1799559"/>
              <a:gd name="connsiteX2" fmla="*/ 0 w 1151810"/>
              <a:gd name="connsiteY2" fmla="*/ 583759 h 1799559"/>
              <a:gd name="connsiteX3" fmla="*/ 282119 w 1151810"/>
              <a:gd name="connsiteY3" fmla="*/ 0 h 179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1810" h="1799559">
                <a:moveTo>
                  <a:pt x="1151810" y="1799559"/>
                </a:moveTo>
                <a:lnTo>
                  <a:pt x="587573" y="1799559"/>
                </a:lnTo>
                <a:lnTo>
                  <a:pt x="0" y="583759"/>
                </a:lnTo>
                <a:lnTo>
                  <a:pt x="282119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BC9A5CFF-61CA-FCC1-D521-AEFA7A1359BB}"/>
              </a:ext>
            </a:extLst>
          </p:cNvPr>
          <p:cNvSpPr txBox="1"/>
          <p:nvPr/>
        </p:nvSpPr>
        <p:spPr>
          <a:xfrm rot="19998396">
            <a:off x="4528250" y="4984342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李某某</a:t>
            </a:r>
          </a:p>
        </p:txBody>
      </p:sp>
      <p:sp>
        <p:nvSpPr>
          <p:cNvPr id="58" name="六边形 57">
            <a:extLst>
              <a:ext uri="{FF2B5EF4-FFF2-40B4-BE49-F238E27FC236}">
                <a16:creationId xmlns:a16="http://schemas.microsoft.com/office/drawing/2014/main" id="{836666D7-7F61-378E-CA32-E94E2C1879F2}"/>
              </a:ext>
            </a:extLst>
          </p:cNvPr>
          <p:cNvSpPr/>
          <p:nvPr/>
        </p:nvSpPr>
        <p:spPr>
          <a:xfrm rot="16200000">
            <a:off x="5860588" y="3095689"/>
            <a:ext cx="2820661" cy="2431603"/>
          </a:xfrm>
          <a:prstGeom prst="hexagon">
            <a:avLst>
              <a:gd name="adj" fmla="val 24164"/>
              <a:gd name="vf" fmla="val 115470"/>
            </a:avLst>
          </a:prstGeom>
          <a:solidFill>
            <a:schemeClr val="accent2">
              <a:lumMod val="20000"/>
              <a:lumOff val="80000"/>
            </a:schemeClr>
          </a:solidFill>
          <a:ln w="3492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82" name="图片 81" descr="穿西装打领带的男人&#10;&#10;描述已自动生成">
            <a:extLst>
              <a:ext uri="{FF2B5EF4-FFF2-40B4-BE49-F238E27FC236}">
                <a16:creationId xmlns:a16="http://schemas.microsoft.com/office/drawing/2014/main" id="{EF922F35-EFEC-79AA-33A0-4983FCD8B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1"/>
          <a:stretch>
            <a:fillRect/>
          </a:stretch>
        </p:blipFill>
        <p:spPr>
          <a:xfrm>
            <a:off x="5958595" y="1885371"/>
            <a:ext cx="2812168" cy="3836450"/>
          </a:xfrm>
          <a:custGeom>
            <a:avLst/>
            <a:gdLst>
              <a:gd name="connsiteX0" fmla="*/ 0 w 2812168"/>
              <a:gd name="connsiteY0" fmla="*/ 0 h 3836450"/>
              <a:gd name="connsiteX1" fmla="*/ 2812168 w 2812168"/>
              <a:gd name="connsiteY1" fmla="*/ 0 h 3836450"/>
              <a:gd name="connsiteX2" fmla="*/ 2812168 w 2812168"/>
              <a:gd name="connsiteY2" fmla="*/ 1898404 h 3836450"/>
              <a:gd name="connsiteX3" fmla="*/ 2540085 w 2812168"/>
              <a:gd name="connsiteY3" fmla="*/ 1898404 h 3836450"/>
              <a:gd name="connsiteX4" fmla="*/ 2540085 w 2812168"/>
              <a:gd name="connsiteY4" fmla="*/ 3269311 h 3836450"/>
              <a:gd name="connsiteX5" fmla="*/ 1366567 w 2812168"/>
              <a:gd name="connsiteY5" fmla="*/ 3836450 h 3836450"/>
              <a:gd name="connsiteX6" fmla="*/ 1282003 w 2812168"/>
              <a:gd name="connsiteY6" fmla="*/ 3836450 h 3836450"/>
              <a:gd name="connsiteX7" fmla="*/ 108484 w 2812168"/>
              <a:gd name="connsiteY7" fmla="*/ 3269311 h 3836450"/>
              <a:gd name="connsiteX8" fmla="*/ 108484 w 2812168"/>
              <a:gd name="connsiteY8" fmla="*/ 1898404 h 3836450"/>
              <a:gd name="connsiteX9" fmla="*/ 0 w 2812168"/>
              <a:gd name="connsiteY9" fmla="*/ 1898404 h 383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2168" h="3836450">
                <a:moveTo>
                  <a:pt x="0" y="0"/>
                </a:moveTo>
                <a:lnTo>
                  <a:pt x="2812168" y="0"/>
                </a:lnTo>
                <a:lnTo>
                  <a:pt x="2812168" y="1898404"/>
                </a:lnTo>
                <a:lnTo>
                  <a:pt x="2540085" y="1898404"/>
                </a:lnTo>
                <a:lnTo>
                  <a:pt x="2540085" y="3269311"/>
                </a:lnTo>
                <a:lnTo>
                  <a:pt x="1366567" y="3836450"/>
                </a:lnTo>
                <a:lnTo>
                  <a:pt x="1282003" y="3836450"/>
                </a:lnTo>
                <a:lnTo>
                  <a:pt x="108484" y="3269311"/>
                </a:lnTo>
                <a:lnTo>
                  <a:pt x="108484" y="1898404"/>
                </a:lnTo>
                <a:lnTo>
                  <a:pt x="0" y="1898404"/>
                </a:lnTo>
                <a:close/>
              </a:path>
            </a:pathLst>
          </a:custGeom>
        </p:spPr>
      </p:pic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E7DBE052-DDA3-A339-CFB7-658F142C766E}"/>
              </a:ext>
            </a:extLst>
          </p:cNvPr>
          <p:cNvSpPr/>
          <p:nvPr/>
        </p:nvSpPr>
        <p:spPr>
          <a:xfrm rot="16200000">
            <a:off x="7011034" y="4246136"/>
            <a:ext cx="1151810" cy="1799559"/>
          </a:xfrm>
          <a:custGeom>
            <a:avLst/>
            <a:gdLst>
              <a:gd name="connsiteX0" fmla="*/ 1151810 w 1151810"/>
              <a:gd name="connsiteY0" fmla="*/ 1799559 h 1799559"/>
              <a:gd name="connsiteX1" fmla="*/ 587573 w 1151810"/>
              <a:gd name="connsiteY1" fmla="*/ 1799559 h 1799559"/>
              <a:gd name="connsiteX2" fmla="*/ 0 w 1151810"/>
              <a:gd name="connsiteY2" fmla="*/ 583759 h 1799559"/>
              <a:gd name="connsiteX3" fmla="*/ 282119 w 1151810"/>
              <a:gd name="connsiteY3" fmla="*/ 0 h 179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1810" h="1799559">
                <a:moveTo>
                  <a:pt x="1151810" y="1799559"/>
                </a:moveTo>
                <a:lnTo>
                  <a:pt x="587573" y="1799559"/>
                </a:lnTo>
                <a:lnTo>
                  <a:pt x="0" y="583759"/>
                </a:lnTo>
                <a:lnTo>
                  <a:pt x="282119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5B010A6B-D2F1-2AF6-FE2C-C5044818C2AA}"/>
              </a:ext>
            </a:extLst>
          </p:cNvPr>
          <p:cNvSpPr txBox="1"/>
          <p:nvPr/>
        </p:nvSpPr>
        <p:spPr>
          <a:xfrm rot="19998396">
            <a:off x="7169088" y="4984342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李某某</a:t>
            </a:r>
          </a:p>
        </p:txBody>
      </p:sp>
      <p:sp>
        <p:nvSpPr>
          <p:cNvPr id="62" name="六边形 61">
            <a:extLst>
              <a:ext uri="{FF2B5EF4-FFF2-40B4-BE49-F238E27FC236}">
                <a16:creationId xmlns:a16="http://schemas.microsoft.com/office/drawing/2014/main" id="{50DB4F97-3C15-0763-C5A7-7479144030CF}"/>
              </a:ext>
            </a:extLst>
          </p:cNvPr>
          <p:cNvSpPr/>
          <p:nvPr/>
        </p:nvSpPr>
        <p:spPr>
          <a:xfrm rot="16200000">
            <a:off x="8458842" y="3095689"/>
            <a:ext cx="2820661" cy="2431603"/>
          </a:xfrm>
          <a:prstGeom prst="hexagon">
            <a:avLst>
              <a:gd name="adj" fmla="val 24164"/>
              <a:gd name="vf" fmla="val 115470"/>
            </a:avLst>
          </a:prstGeom>
          <a:solidFill>
            <a:schemeClr val="accent2">
              <a:lumMod val="20000"/>
              <a:lumOff val="80000"/>
            </a:schemeClr>
          </a:solidFill>
          <a:ln w="3492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80" name="图片 79" descr="男人穿着西装&#10;&#10;描述已自动生成">
            <a:extLst>
              <a:ext uri="{FF2B5EF4-FFF2-40B4-BE49-F238E27FC236}">
                <a16:creationId xmlns:a16="http://schemas.microsoft.com/office/drawing/2014/main" id="{2E8CA277-D181-9E02-DBEE-749B4B2F1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91660" y="1857491"/>
            <a:ext cx="2944219" cy="3571847"/>
          </a:xfrm>
          <a:custGeom>
            <a:avLst/>
            <a:gdLst>
              <a:gd name="connsiteX0" fmla="*/ 0 w 2944219"/>
              <a:gd name="connsiteY0" fmla="*/ 0 h 3571847"/>
              <a:gd name="connsiteX1" fmla="*/ 2944219 w 2944219"/>
              <a:gd name="connsiteY1" fmla="*/ 0 h 3571847"/>
              <a:gd name="connsiteX2" fmla="*/ 2944219 w 2944219"/>
              <a:gd name="connsiteY2" fmla="*/ 1647709 h 3571847"/>
              <a:gd name="connsiteX3" fmla="*/ 2593313 w 2944219"/>
              <a:gd name="connsiteY3" fmla="*/ 1647709 h 3571847"/>
              <a:gd name="connsiteX4" fmla="*/ 2593313 w 2944219"/>
              <a:gd name="connsiteY4" fmla="*/ 3276757 h 3571847"/>
              <a:gd name="connsiteX5" fmla="*/ 1982716 w 2944219"/>
              <a:gd name="connsiteY5" fmla="*/ 3571847 h 3571847"/>
              <a:gd name="connsiteX6" fmla="*/ 772310 w 2944219"/>
              <a:gd name="connsiteY6" fmla="*/ 3571847 h 3571847"/>
              <a:gd name="connsiteX7" fmla="*/ 161712 w 2944219"/>
              <a:gd name="connsiteY7" fmla="*/ 3276757 h 3571847"/>
              <a:gd name="connsiteX8" fmla="*/ 161712 w 2944219"/>
              <a:gd name="connsiteY8" fmla="*/ 1647709 h 3571847"/>
              <a:gd name="connsiteX9" fmla="*/ 0 w 2944219"/>
              <a:gd name="connsiteY9" fmla="*/ 1647709 h 357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4219" h="3571847">
                <a:moveTo>
                  <a:pt x="0" y="0"/>
                </a:moveTo>
                <a:lnTo>
                  <a:pt x="2944219" y="0"/>
                </a:lnTo>
                <a:lnTo>
                  <a:pt x="2944219" y="1647709"/>
                </a:lnTo>
                <a:lnTo>
                  <a:pt x="2593313" y="1647709"/>
                </a:lnTo>
                <a:lnTo>
                  <a:pt x="2593313" y="3276757"/>
                </a:lnTo>
                <a:lnTo>
                  <a:pt x="1982716" y="3571847"/>
                </a:lnTo>
                <a:lnTo>
                  <a:pt x="772310" y="3571847"/>
                </a:lnTo>
                <a:lnTo>
                  <a:pt x="161712" y="3276757"/>
                </a:lnTo>
                <a:lnTo>
                  <a:pt x="161712" y="1647709"/>
                </a:lnTo>
                <a:lnTo>
                  <a:pt x="0" y="1647709"/>
                </a:lnTo>
                <a:close/>
              </a:path>
            </a:pathLst>
          </a:custGeom>
        </p:spPr>
      </p:pic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5BD00EA8-C9A2-4183-4CC4-4084213FFDC9}"/>
              </a:ext>
            </a:extLst>
          </p:cNvPr>
          <p:cNvSpPr/>
          <p:nvPr/>
        </p:nvSpPr>
        <p:spPr>
          <a:xfrm rot="16200000">
            <a:off x="9609288" y="4246136"/>
            <a:ext cx="1151810" cy="1799559"/>
          </a:xfrm>
          <a:custGeom>
            <a:avLst/>
            <a:gdLst>
              <a:gd name="connsiteX0" fmla="*/ 1151810 w 1151810"/>
              <a:gd name="connsiteY0" fmla="*/ 1799559 h 1799559"/>
              <a:gd name="connsiteX1" fmla="*/ 587573 w 1151810"/>
              <a:gd name="connsiteY1" fmla="*/ 1799559 h 1799559"/>
              <a:gd name="connsiteX2" fmla="*/ 0 w 1151810"/>
              <a:gd name="connsiteY2" fmla="*/ 583759 h 1799559"/>
              <a:gd name="connsiteX3" fmla="*/ 282119 w 1151810"/>
              <a:gd name="connsiteY3" fmla="*/ 0 h 179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1810" h="1799559">
                <a:moveTo>
                  <a:pt x="1151810" y="1799559"/>
                </a:moveTo>
                <a:lnTo>
                  <a:pt x="587573" y="1799559"/>
                </a:lnTo>
                <a:lnTo>
                  <a:pt x="0" y="583759"/>
                </a:lnTo>
                <a:lnTo>
                  <a:pt x="282119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FC4ED65A-8DD1-B76B-9D7E-BE7786752376}"/>
              </a:ext>
            </a:extLst>
          </p:cNvPr>
          <p:cNvSpPr txBox="1"/>
          <p:nvPr/>
        </p:nvSpPr>
        <p:spPr>
          <a:xfrm rot="19998396">
            <a:off x="9767342" y="4984342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李某某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37978F6E-38AF-C259-3587-4F2FD428D89D}"/>
              </a:ext>
            </a:extLst>
          </p:cNvPr>
          <p:cNvSpPr txBox="1"/>
          <p:nvPr/>
        </p:nvSpPr>
        <p:spPr>
          <a:xfrm rot="19991358">
            <a:off x="2205365" y="5440237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zh-CN" altLang="en-US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n-ea"/>
              </a:rPr>
              <a:t>创始人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C12028AF-0F7C-FD91-A625-327C7209ADC9}"/>
              </a:ext>
            </a:extLst>
          </p:cNvPr>
          <p:cNvSpPr txBox="1"/>
          <p:nvPr/>
        </p:nvSpPr>
        <p:spPr>
          <a:xfrm rot="19991358">
            <a:off x="4835404" y="5440238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zh-CN" altLang="en-US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n-ea"/>
              </a:rPr>
              <a:t>总经理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AE7167E5-C8C0-4183-BA0B-1000E6379B1C}"/>
              </a:ext>
            </a:extLst>
          </p:cNvPr>
          <p:cNvSpPr txBox="1"/>
          <p:nvPr/>
        </p:nvSpPr>
        <p:spPr>
          <a:xfrm rot="19991358">
            <a:off x="7607467" y="5440238"/>
            <a:ext cx="809837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altLang="zh-CN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n-ea"/>
              </a:rPr>
              <a:t>CEO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800AA3CF-7B4F-ACFC-AD8B-78BF49D1E491}"/>
              </a:ext>
            </a:extLst>
          </p:cNvPr>
          <p:cNvSpPr txBox="1"/>
          <p:nvPr/>
        </p:nvSpPr>
        <p:spPr>
          <a:xfrm rot="19991358">
            <a:off x="9787226" y="5362713"/>
            <a:ext cx="172354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zh-CN" altLang="en-US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n-ea"/>
              </a:rPr>
              <a:t>联合创始人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effectLst/>
              <a:uLnTx/>
              <a:uFillTx/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722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>
            <a:extLst>
              <a:ext uri="{FF2B5EF4-FFF2-40B4-BE49-F238E27FC236}">
                <a16:creationId xmlns:a16="http://schemas.microsoft.com/office/drawing/2014/main" id="{90731332-8888-2283-8536-9B26EABCFCB9}"/>
              </a:ext>
            </a:extLst>
          </p:cNvPr>
          <p:cNvGrpSpPr/>
          <p:nvPr/>
        </p:nvGrpSpPr>
        <p:grpSpPr>
          <a:xfrm>
            <a:off x="4037762" y="2644454"/>
            <a:ext cx="4116476" cy="2492406"/>
            <a:chOff x="4037762" y="2644454"/>
            <a:chExt cx="4116476" cy="2492406"/>
          </a:xfrm>
        </p:grpSpPr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CEB1102B-A1B8-1844-82A6-151C945B32FE}"/>
                </a:ext>
              </a:extLst>
            </p:cNvPr>
            <p:cNvSpPr/>
            <p:nvPr/>
          </p:nvSpPr>
          <p:spPr>
            <a:xfrm>
              <a:off x="4037762" y="2644454"/>
              <a:ext cx="2058238" cy="2492406"/>
            </a:xfrm>
            <a:custGeom>
              <a:avLst/>
              <a:gdLst>
                <a:gd name="connsiteX0" fmla="*/ 1246203 w 2058238"/>
                <a:gd name="connsiteY0" fmla="*/ 0 h 2492406"/>
                <a:gd name="connsiteX1" fmla="*/ 2038904 w 2058238"/>
                <a:gd name="connsiteY1" fmla="*/ 284572 h 2492406"/>
                <a:gd name="connsiteX2" fmla="*/ 2058238 w 2058238"/>
                <a:gd name="connsiteY2" fmla="*/ 302144 h 2492406"/>
                <a:gd name="connsiteX3" fmla="*/ 1989073 w 2058238"/>
                <a:gd name="connsiteY3" fmla="*/ 365004 h 2492406"/>
                <a:gd name="connsiteX4" fmla="*/ 1624069 w 2058238"/>
                <a:gd name="connsiteY4" fmla="*/ 1246203 h 2492406"/>
                <a:gd name="connsiteX5" fmla="*/ 1989073 w 2058238"/>
                <a:gd name="connsiteY5" fmla="*/ 2127402 h 2492406"/>
                <a:gd name="connsiteX6" fmla="*/ 2058238 w 2058238"/>
                <a:gd name="connsiteY6" fmla="*/ 2190263 h 2492406"/>
                <a:gd name="connsiteX7" fmla="*/ 2038904 w 2058238"/>
                <a:gd name="connsiteY7" fmla="*/ 2207834 h 2492406"/>
                <a:gd name="connsiteX8" fmla="*/ 1246203 w 2058238"/>
                <a:gd name="connsiteY8" fmla="*/ 2492406 h 2492406"/>
                <a:gd name="connsiteX9" fmla="*/ 0 w 2058238"/>
                <a:gd name="connsiteY9" fmla="*/ 1246203 h 2492406"/>
                <a:gd name="connsiteX10" fmla="*/ 1246203 w 2058238"/>
                <a:gd name="connsiteY10" fmla="*/ 0 h 249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58238" h="2492406">
                  <a:moveTo>
                    <a:pt x="1246203" y="0"/>
                  </a:moveTo>
                  <a:cubicBezTo>
                    <a:pt x="1547316" y="0"/>
                    <a:pt x="1823487" y="106794"/>
                    <a:pt x="2038904" y="284572"/>
                  </a:cubicBezTo>
                  <a:lnTo>
                    <a:pt x="2058238" y="302144"/>
                  </a:lnTo>
                  <a:lnTo>
                    <a:pt x="1989073" y="365004"/>
                  </a:lnTo>
                  <a:cubicBezTo>
                    <a:pt x="1763555" y="590523"/>
                    <a:pt x="1624069" y="902074"/>
                    <a:pt x="1624069" y="1246203"/>
                  </a:cubicBezTo>
                  <a:cubicBezTo>
                    <a:pt x="1624069" y="1590333"/>
                    <a:pt x="1763555" y="1901883"/>
                    <a:pt x="1989073" y="2127402"/>
                  </a:cubicBezTo>
                  <a:lnTo>
                    <a:pt x="2058238" y="2190263"/>
                  </a:lnTo>
                  <a:lnTo>
                    <a:pt x="2038904" y="2207834"/>
                  </a:lnTo>
                  <a:cubicBezTo>
                    <a:pt x="1823487" y="2385612"/>
                    <a:pt x="1547316" y="2492406"/>
                    <a:pt x="1246203" y="2492406"/>
                  </a:cubicBezTo>
                  <a:cubicBezTo>
                    <a:pt x="557944" y="2492406"/>
                    <a:pt x="0" y="1934462"/>
                    <a:pt x="0" y="1246203"/>
                  </a:cubicBezTo>
                  <a:cubicBezTo>
                    <a:pt x="0" y="557944"/>
                    <a:pt x="557944" y="0"/>
                    <a:pt x="1246203" y="0"/>
                  </a:cubicBez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5D9C1007-8A04-0616-047C-FA3DE5E9996B}"/>
                </a:ext>
              </a:extLst>
            </p:cNvPr>
            <p:cNvSpPr/>
            <p:nvPr/>
          </p:nvSpPr>
          <p:spPr>
            <a:xfrm>
              <a:off x="5661832" y="2946599"/>
              <a:ext cx="868337" cy="1888119"/>
            </a:xfrm>
            <a:custGeom>
              <a:avLst/>
              <a:gdLst>
                <a:gd name="connsiteX0" fmla="*/ 434169 w 868337"/>
                <a:gd name="connsiteY0" fmla="*/ 0 h 1888119"/>
                <a:gd name="connsiteX1" fmla="*/ 503333 w 868337"/>
                <a:gd name="connsiteY1" fmla="*/ 62860 h 1888119"/>
                <a:gd name="connsiteX2" fmla="*/ 868337 w 868337"/>
                <a:gd name="connsiteY2" fmla="*/ 944059 h 1888119"/>
                <a:gd name="connsiteX3" fmla="*/ 503333 w 868337"/>
                <a:gd name="connsiteY3" fmla="*/ 1825258 h 1888119"/>
                <a:gd name="connsiteX4" fmla="*/ 434169 w 868337"/>
                <a:gd name="connsiteY4" fmla="*/ 1888119 h 1888119"/>
                <a:gd name="connsiteX5" fmla="*/ 365004 w 868337"/>
                <a:gd name="connsiteY5" fmla="*/ 1825258 h 1888119"/>
                <a:gd name="connsiteX6" fmla="*/ 0 w 868337"/>
                <a:gd name="connsiteY6" fmla="*/ 944059 h 1888119"/>
                <a:gd name="connsiteX7" fmla="*/ 365004 w 868337"/>
                <a:gd name="connsiteY7" fmla="*/ 62860 h 1888119"/>
                <a:gd name="connsiteX8" fmla="*/ 434169 w 868337"/>
                <a:gd name="connsiteY8" fmla="*/ 0 h 18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8337" h="1888119">
                  <a:moveTo>
                    <a:pt x="434169" y="0"/>
                  </a:moveTo>
                  <a:lnTo>
                    <a:pt x="503333" y="62860"/>
                  </a:lnTo>
                  <a:cubicBezTo>
                    <a:pt x="728851" y="288379"/>
                    <a:pt x="868337" y="599930"/>
                    <a:pt x="868337" y="944059"/>
                  </a:cubicBezTo>
                  <a:cubicBezTo>
                    <a:pt x="868337" y="1288189"/>
                    <a:pt x="728851" y="1599739"/>
                    <a:pt x="503333" y="1825258"/>
                  </a:cubicBezTo>
                  <a:lnTo>
                    <a:pt x="434169" y="1888119"/>
                  </a:lnTo>
                  <a:lnTo>
                    <a:pt x="365004" y="1825258"/>
                  </a:lnTo>
                  <a:cubicBezTo>
                    <a:pt x="139486" y="1599739"/>
                    <a:pt x="0" y="1288189"/>
                    <a:pt x="0" y="944059"/>
                  </a:cubicBezTo>
                  <a:cubicBezTo>
                    <a:pt x="0" y="599930"/>
                    <a:pt x="139486" y="288379"/>
                    <a:pt x="365004" y="62860"/>
                  </a:cubicBezTo>
                  <a:lnTo>
                    <a:pt x="4341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3D674DCF-1351-6526-D2FC-E2106040E826}"/>
                </a:ext>
              </a:extLst>
            </p:cNvPr>
            <p:cNvSpPr/>
            <p:nvPr/>
          </p:nvSpPr>
          <p:spPr>
            <a:xfrm>
              <a:off x="6096001" y="2644454"/>
              <a:ext cx="2058237" cy="2492406"/>
            </a:xfrm>
            <a:custGeom>
              <a:avLst/>
              <a:gdLst>
                <a:gd name="connsiteX0" fmla="*/ 812034 w 2058237"/>
                <a:gd name="connsiteY0" fmla="*/ 0 h 2492406"/>
                <a:gd name="connsiteX1" fmla="*/ 2058237 w 2058237"/>
                <a:gd name="connsiteY1" fmla="*/ 1246203 h 2492406"/>
                <a:gd name="connsiteX2" fmla="*/ 812034 w 2058237"/>
                <a:gd name="connsiteY2" fmla="*/ 2492406 h 2492406"/>
                <a:gd name="connsiteX3" fmla="*/ 19333 w 2058237"/>
                <a:gd name="connsiteY3" fmla="*/ 2207834 h 2492406"/>
                <a:gd name="connsiteX4" fmla="*/ 0 w 2058237"/>
                <a:gd name="connsiteY4" fmla="*/ 2190263 h 2492406"/>
                <a:gd name="connsiteX5" fmla="*/ 69164 w 2058237"/>
                <a:gd name="connsiteY5" fmla="*/ 2127402 h 2492406"/>
                <a:gd name="connsiteX6" fmla="*/ 434168 w 2058237"/>
                <a:gd name="connsiteY6" fmla="*/ 1246203 h 2492406"/>
                <a:gd name="connsiteX7" fmla="*/ 69164 w 2058237"/>
                <a:gd name="connsiteY7" fmla="*/ 365004 h 2492406"/>
                <a:gd name="connsiteX8" fmla="*/ 0 w 2058237"/>
                <a:gd name="connsiteY8" fmla="*/ 302144 h 2492406"/>
                <a:gd name="connsiteX9" fmla="*/ 19333 w 2058237"/>
                <a:gd name="connsiteY9" fmla="*/ 284572 h 2492406"/>
                <a:gd name="connsiteX10" fmla="*/ 812034 w 2058237"/>
                <a:gd name="connsiteY10" fmla="*/ 0 h 249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58237" h="2492406">
                  <a:moveTo>
                    <a:pt x="812034" y="0"/>
                  </a:moveTo>
                  <a:cubicBezTo>
                    <a:pt x="1500293" y="0"/>
                    <a:pt x="2058237" y="557944"/>
                    <a:pt x="2058237" y="1246203"/>
                  </a:cubicBezTo>
                  <a:cubicBezTo>
                    <a:pt x="2058237" y="1934462"/>
                    <a:pt x="1500293" y="2492406"/>
                    <a:pt x="812034" y="2492406"/>
                  </a:cubicBezTo>
                  <a:cubicBezTo>
                    <a:pt x="510921" y="2492406"/>
                    <a:pt x="234751" y="2385612"/>
                    <a:pt x="19333" y="2207834"/>
                  </a:cubicBezTo>
                  <a:lnTo>
                    <a:pt x="0" y="2190263"/>
                  </a:lnTo>
                  <a:lnTo>
                    <a:pt x="69164" y="2127402"/>
                  </a:lnTo>
                  <a:cubicBezTo>
                    <a:pt x="294682" y="1901883"/>
                    <a:pt x="434168" y="1590333"/>
                    <a:pt x="434168" y="1246203"/>
                  </a:cubicBezTo>
                  <a:cubicBezTo>
                    <a:pt x="434168" y="902074"/>
                    <a:pt x="294682" y="590523"/>
                    <a:pt x="69164" y="365004"/>
                  </a:cubicBezTo>
                  <a:lnTo>
                    <a:pt x="0" y="302144"/>
                  </a:lnTo>
                  <a:lnTo>
                    <a:pt x="19333" y="284572"/>
                  </a:lnTo>
                  <a:cubicBezTo>
                    <a:pt x="234751" y="106794"/>
                    <a:pt x="510921" y="0"/>
                    <a:pt x="812034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3"/>
                </a:gs>
                <a:gs pos="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6" name="椭圆 35">
            <a:extLst>
              <a:ext uri="{FF2B5EF4-FFF2-40B4-BE49-F238E27FC236}">
                <a16:creationId xmlns:a16="http://schemas.microsoft.com/office/drawing/2014/main" id="{C9D8E73D-E175-3636-0FBA-522F5D89BC8E}"/>
              </a:ext>
            </a:extLst>
          </p:cNvPr>
          <p:cNvSpPr/>
          <p:nvPr/>
        </p:nvSpPr>
        <p:spPr>
          <a:xfrm>
            <a:off x="2916048" y="2034135"/>
            <a:ext cx="894080" cy="89408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alpha val="20000"/>
                </a:schemeClr>
              </a:gs>
              <a:gs pos="9000">
                <a:schemeClr val="accent1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1D43BC07-F990-F18C-3107-C070D30991D2}"/>
              </a:ext>
            </a:extLst>
          </p:cNvPr>
          <p:cNvSpPr/>
          <p:nvPr/>
        </p:nvSpPr>
        <p:spPr>
          <a:xfrm>
            <a:off x="2097577" y="3202536"/>
            <a:ext cx="1107996" cy="1107996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alpha val="20000"/>
                </a:schemeClr>
              </a:gs>
              <a:gs pos="9000">
                <a:schemeClr val="accent1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8D8F4EAB-F49E-E663-6872-E009DAA6D33D}"/>
              </a:ext>
            </a:extLst>
          </p:cNvPr>
          <p:cNvSpPr/>
          <p:nvPr/>
        </p:nvSpPr>
        <p:spPr>
          <a:xfrm>
            <a:off x="1105012" y="4653000"/>
            <a:ext cx="870533" cy="870533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alpha val="20000"/>
                </a:schemeClr>
              </a:gs>
              <a:gs pos="9000">
                <a:schemeClr val="accent1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390C5E80-7B22-2051-9CC0-99F0AFAEA96A}"/>
              </a:ext>
            </a:extLst>
          </p:cNvPr>
          <p:cNvSpPr/>
          <p:nvPr/>
        </p:nvSpPr>
        <p:spPr>
          <a:xfrm>
            <a:off x="375158" y="2911907"/>
            <a:ext cx="1265575" cy="1265575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alpha val="20000"/>
                </a:schemeClr>
              </a:gs>
              <a:gs pos="9000">
                <a:schemeClr val="accent1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BA63DA1C-EE92-2108-523B-44C91D5BE399}"/>
              </a:ext>
            </a:extLst>
          </p:cNvPr>
          <p:cNvSpPr/>
          <p:nvPr/>
        </p:nvSpPr>
        <p:spPr>
          <a:xfrm>
            <a:off x="1105012" y="1961472"/>
            <a:ext cx="794908" cy="794908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alpha val="20000"/>
                </a:schemeClr>
              </a:gs>
              <a:gs pos="9000">
                <a:schemeClr val="accent1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DB35DB1C-4767-4443-9EE6-3E3BC0BC3E56}"/>
              </a:ext>
            </a:extLst>
          </p:cNvPr>
          <p:cNvSpPr/>
          <p:nvPr/>
        </p:nvSpPr>
        <p:spPr>
          <a:xfrm>
            <a:off x="3092852" y="4690813"/>
            <a:ext cx="794908" cy="794908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alpha val="20000"/>
                </a:schemeClr>
              </a:gs>
              <a:gs pos="9000">
                <a:schemeClr val="accent1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EFFCFEBD-D5E0-9AB9-22E7-9FEA7F5E306B}"/>
              </a:ext>
            </a:extLst>
          </p:cNvPr>
          <p:cNvSpPr/>
          <p:nvPr/>
        </p:nvSpPr>
        <p:spPr>
          <a:xfrm>
            <a:off x="9199098" y="1772471"/>
            <a:ext cx="894080" cy="894080"/>
          </a:xfrm>
          <a:prstGeom prst="ellipse">
            <a:avLst/>
          </a:prstGeom>
          <a:gradFill flip="none" rotWithShape="1">
            <a:gsLst>
              <a:gs pos="100000">
                <a:schemeClr val="accent3">
                  <a:alpha val="20000"/>
                </a:schemeClr>
              </a:gs>
              <a:gs pos="9000">
                <a:schemeClr val="accent1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CC6B489F-B1BE-21ED-9AF8-D990F3839EFD}"/>
              </a:ext>
            </a:extLst>
          </p:cNvPr>
          <p:cNvSpPr/>
          <p:nvPr/>
        </p:nvSpPr>
        <p:spPr>
          <a:xfrm>
            <a:off x="8717565" y="3185776"/>
            <a:ext cx="1120378" cy="1120378"/>
          </a:xfrm>
          <a:prstGeom prst="ellipse">
            <a:avLst/>
          </a:prstGeom>
          <a:gradFill flip="none" rotWithShape="1">
            <a:gsLst>
              <a:gs pos="100000">
                <a:schemeClr val="accent3">
                  <a:alpha val="20000"/>
                </a:schemeClr>
              </a:gs>
              <a:gs pos="9000">
                <a:schemeClr val="accent1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8932B08E-3A3A-00E9-C369-9D77865FAD3B}"/>
              </a:ext>
            </a:extLst>
          </p:cNvPr>
          <p:cNvSpPr/>
          <p:nvPr/>
        </p:nvSpPr>
        <p:spPr>
          <a:xfrm>
            <a:off x="8000635" y="4809401"/>
            <a:ext cx="870533" cy="870533"/>
          </a:xfrm>
          <a:prstGeom prst="ellipse">
            <a:avLst/>
          </a:prstGeom>
          <a:gradFill flip="none" rotWithShape="1">
            <a:gsLst>
              <a:gs pos="100000">
                <a:schemeClr val="accent3">
                  <a:alpha val="20000"/>
                </a:schemeClr>
              </a:gs>
              <a:gs pos="9000">
                <a:schemeClr val="accent1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997C51D0-ECDA-C257-299B-4EB40DEFDCAB}"/>
              </a:ext>
            </a:extLst>
          </p:cNvPr>
          <p:cNvSpPr/>
          <p:nvPr/>
        </p:nvSpPr>
        <p:spPr>
          <a:xfrm>
            <a:off x="10203762" y="4089240"/>
            <a:ext cx="1490955" cy="1490955"/>
          </a:xfrm>
          <a:prstGeom prst="ellipse">
            <a:avLst/>
          </a:prstGeom>
          <a:gradFill flip="none" rotWithShape="1">
            <a:gsLst>
              <a:gs pos="100000">
                <a:schemeClr val="accent3">
                  <a:alpha val="20000"/>
                </a:schemeClr>
              </a:gs>
              <a:gs pos="9000">
                <a:schemeClr val="accent1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1C702FA8-044C-6584-F86E-07B0EDAF700B}"/>
              </a:ext>
            </a:extLst>
          </p:cNvPr>
          <p:cNvSpPr/>
          <p:nvPr/>
        </p:nvSpPr>
        <p:spPr>
          <a:xfrm>
            <a:off x="10455971" y="2540919"/>
            <a:ext cx="1100189" cy="1100189"/>
          </a:xfrm>
          <a:prstGeom prst="ellipse">
            <a:avLst/>
          </a:prstGeom>
          <a:gradFill flip="none" rotWithShape="1">
            <a:gsLst>
              <a:gs pos="100000">
                <a:schemeClr val="accent3">
                  <a:alpha val="20000"/>
                </a:schemeClr>
              </a:gs>
              <a:gs pos="9000">
                <a:schemeClr val="accent1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2DEECDF7-3C42-285A-A995-173C2940817D}"/>
              </a:ext>
            </a:extLst>
          </p:cNvPr>
          <p:cNvSpPr/>
          <p:nvPr/>
        </p:nvSpPr>
        <p:spPr>
          <a:xfrm>
            <a:off x="7735930" y="1698418"/>
            <a:ext cx="870533" cy="870533"/>
          </a:xfrm>
          <a:prstGeom prst="ellipse">
            <a:avLst/>
          </a:prstGeom>
          <a:gradFill flip="none" rotWithShape="1">
            <a:gsLst>
              <a:gs pos="100000">
                <a:schemeClr val="accent3">
                  <a:alpha val="20000"/>
                </a:schemeClr>
              </a:gs>
              <a:gs pos="9000">
                <a:schemeClr val="accent1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37ABA9E-2901-38B6-4540-DD51B513CDC7}"/>
              </a:ext>
            </a:extLst>
          </p:cNvPr>
          <p:cNvSpPr txBox="1"/>
          <p:nvPr/>
        </p:nvSpPr>
        <p:spPr>
          <a:xfrm>
            <a:off x="5432998" y="510509"/>
            <a:ext cx="1326004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>
                    <a:lumMod val="95000"/>
                  </a:schemeClr>
                </a:solidFill>
              </a:rPr>
              <a:t>07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87E7B21-D241-1064-17CE-893B24AF2EC5}"/>
              </a:ext>
            </a:extLst>
          </p:cNvPr>
          <p:cNvSpPr txBox="1"/>
          <p:nvPr/>
        </p:nvSpPr>
        <p:spPr>
          <a:xfrm>
            <a:off x="4837135" y="879841"/>
            <a:ext cx="264687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/>
              <a:t>两大业务范围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C8A7B9A-5DF3-29BA-E2FC-7698746596DE}"/>
              </a:ext>
            </a:extLst>
          </p:cNvPr>
          <p:cNvSpPr txBox="1"/>
          <p:nvPr/>
        </p:nvSpPr>
        <p:spPr>
          <a:xfrm>
            <a:off x="3082848" y="2304797"/>
            <a:ext cx="595035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家电</a:t>
            </a:r>
            <a:endParaRPr lang="zh-CN" altLang="en-US" sz="16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B0C0608-D1E3-C351-88F8-2FA6A54ECDEA}"/>
              </a:ext>
            </a:extLst>
          </p:cNvPr>
          <p:cNvSpPr txBox="1"/>
          <p:nvPr/>
        </p:nvSpPr>
        <p:spPr>
          <a:xfrm>
            <a:off x="1213866" y="2194616"/>
            <a:ext cx="595035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汽车</a:t>
            </a:r>
            <a:endParaRPr lang="zh-CN" altLang="en-US" sz="16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4DCB965-551E-25EB-E5BD-37FF7E26ABDB}"/>
              </a:ext>
            </a:extLst>
          </p:cNvPr>
          <p:cNvSpPr txBox="1"/>
          <p:nvPr/>
        </p:nvSpPr>
        <p:spPr>
          <a:xfrm>
            <a:off x="3193142" y="4907665"/>
            <a:ext cx="595035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农机</a:t>
            </a:r>
            <a:endParaRPr lang="zh-CN" altLang="en-US" sz="16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C24FFE1-9869-C155-E467-31624C9D04BC}"/>
              </a:ext>
            </a:extLst>
          </p:cNvPr>
          <p:cNvSpPr txBox="1"/>
          <p:nvPr/>
        </p:nvSpPr>
        <p:spPr>
          <a:xfrm>
            <a:off x="700532" y="3259066"/>
            <a:ext cx="595035" cy="58477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工程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机械</a:t>
            </a:r>
            <a:endParaRPr lang="zh-CN" altLang="en-US" sz="16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2EB31E8-1ABE-B06E-0E04-ECC64A17A8DC}"/>
              </a:ext>
            </a:extLst>
          </p:cNvPr>
          <p:cNvSpPr txBox="1"/>
          <p:nvPr/>
        </p:nvSpPr>
        <p:spPr>
          <a:xfrm>
            <a:off x="2354057" y="3472714"/>
            <a:ext cx="595035" cy="58477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高速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护栏</a:t>
            </a:r>
            <a:endParaRPr lang="zh-CN" altLang="en-US" sz="16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223EE7E-F0B1-AD2D-B468-E5BE2FA6DB3B}"/>
              </a:ext>
            </a:extLst>
          </p:cNvPr>
          <p:cNvSpPr txBox="1"/>
          <p:nvPr/>
        </p:nvSpPr>
        <p:spPr>
          <a:xfrm>
            <a:off x="1242760" y="4906114"/>
            <a:ext cx="595035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家居</a:t>
            </a:r>
            <a:endParaRPr lang="zh-CN" altLang="en-US" sz="16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D4BF58E-1CBF-A68B-1825-1392C7EA192E}"/>
              </a:ext>
            </a:extLst>
          </p:cNvPr>
          <p:cNvSpPr txBox="1"/>
          <p:nvPr/>
        </p:nvSpPr>
        <p:spPr>
          <a:xfrm>
            <a:off x="8122530" y="5088266"/>
            <a:ext cx="595035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航空</a:t>
            </a:r>
            <a:endParaRPr lang="zh-CN" altLang="en-US" sz="16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7384EC6-F100-CCBA-4202-6514913B07F2}"/>
              </a:ext>
            </a:extLst>
          </p:cNvPr>
          <p:cNvSpPr txBox="1"/>
          <p:nvPr/>
        </p:nvSpPr>
        <p:spPr>
          <a:xfrm>
            <a:off x="9007587" y="3487327"/>
            <a:ext cx="595035" cy="58477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航天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模具</a:t>
            </a:r>
            <a:endParaRPr lang="zh-CN" altLang="en-US" sz="16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1A8503D-9D36-8E72-D129-BD9235F80106}"/>
              </a:ext>
            </a:extLst>
          </p:cNvPr>
          <p:cNvSpPr txBox="1"/>
          <p:nvPr/>
        </p:nvSpPr>
        <p:spPr>
          <a:xfrm>
            <a:off x="9348620" y="2050234"/>
            <a:ext cx="595035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工装</a:t>
            </a:r>
            <a:endParaRPr lang="zh-CN" altLang="en-US" sz="16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75D6CEC-2CBE-1D70-21EE-6DCE76FAA087}"/>
              </a:ext>
            </a:extLst>
          </p:cNvPr>
          <p:cNvSpPr txBox="1"/>
          <p:nvPr/>
        </p:nvSpPr>
        <p:spPr>
          <a:xfrm>
            <a:off x="7873678" y="1995188"/>
            <a:ext cx="595035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型架</a:t>
            </a:r>
            <a:endParaRPr lang="zh-CN" altLang="en-US" sz="16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917550E-B5C6-BC8A-8441-1961DCE4E889}"/>
              </a:ext>
            </a:extLst>
          </p:cNvPr>
          <p:cNvSpPr txBox="1"/>
          <p:nvPr/>
        </p:nvSpPr>
        <p:spPr>
          <a:xfrm>
            <a:off x="10661881" y="4552085"/>
            <a:ext cx="595035" cy="58477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轨道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工装</a:t>
            </a:r>
            <a:endParaRPr lang="zh-CN" altLang="en-US" sz="16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7903211-3612-7EF3-5D8E-29699DF1CD9C}"/>
              </a:ext>
            </a:extLst>
          </p:cNvPr>
          <p:cNvSpPr txBox="1"/>
          <p:nvPr/>
        </p:nvSpPr>
        <p:spPr>
          <a:xfrm>
            <a:off x="10708547" y="2948790"/>
            <a:ext cx="595035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车头</a:t>
            </a:r>
            <a:endParaRPr lang="zh-CN" altLang="en-US" sz="16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426C25B-4F47-76A8-1DC4-3028A762274B}"/>
              </a:ext>
            </a:extLst>
          </p:cNvPr>
          <p:cNvSpPr txBox="1"/>
          <p:nvPr/>
        </p:nvSpPr>
        <p:spPr>
          <a:xfrm>
            <a:off x="4332714" y="3475157"/>
            <a:ext cx="1107996" cy="830997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r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化工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  <a:p>
            <a:pPr algn="r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新材料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74CA1E5-BEB6-BE91-B0E8-74637196310E}"/>
              </a:ext>
            </a:extLst>
          </p:cNvPr>
          <p:cNvSpPr txBox="1"/>
          <p:nvPr/>
        </p:nvSpPr>
        <p:spPr>
          <a:xfrm>
            <a:off x="6590303" y="3475158"/>
            <a:ext cx="1415772" cy="830997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高端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zh-CN" altLang="en-US" sz="2400" b="1" dirty="0">
                <a:solidFill>
                  <a:schemeClr val="bg1"/>
                </a:solidFill>
              </a:rPr>
              <a:t>装备制造</a:t>
            </a: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1A351FF-4986-6BBB-6F71-7DD066BE0EEC}"/>
              </a:ext>
            </a:extLst>
          </p:cNvPr>
          <p:cNvSpPr/>
          <p:nvPr/>
        </p:nvSpPr>
        <p:spPr>
          <a:xfrm>
            <a:off x="2137826" y="2421034"/>
            <a:ext cx="491033" cy="491033"/>
          </a:xfrm>
          <a:prstGeom prst="ellipse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0941FA18-CD24-ADFE-FA04-945E2D697135}"/>
              </a:ext>
            </a:extLst>
          </p:cNvPr>
          <p:cNvSpPr/>
          <p:nvPr/>
        </p:nvSpPr>
        <p:spPr>
          <a:xfrm>
            <a:off x="3293475" y="3821470"/>
            <a:ext cx="316384" cy="316384"/>
          </a:xfrm>
          <a:prstGeom prst="ellipse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F82BE981-67D1-CBEF-2DF4-303519F05125}"/>
              </a:ext>
            </a:extLst>
          </p:cNvPr>
          <p:cNvSpPr/>
          <p:nvPr/>
        </p:nvSpPr>
        <p:spPr>
          <a:xfrm>
            <a:off x="216765" y="4327892"/>
            <a:ext cx="530475" cy="530475"/>
          </a:xfrm>
          <a:prstGeom prst="ellipse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4F8587CC-9B5C-5751-3B6A-D5C425B41368}"/>
              </a:ext>
            </a:extLst>
          </p:cNvPr>
          <p:cNvSpPr/>
          <p:nvPr/>
        </p:nvSpPr>
        <p:spPr>
          <a:xfrm>
            <a:off x="2383342" y="5337310"/>
            <a:ext cx="530475" cy="530475"/>
          </a:xfrm>
          <a:prstGeom prst="ellipse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20660943-F82C-69BB-CE29-CC3D70AA9BCF}"/>
              </a:ext>
            </a:extLst>
          </p:cNvPr>
          <p:cNvSpPr/>
          <p:nvPr/>
        </p:nvSpPr>
        <p:spPr>
          <a:xfrm>
            <a:off x="8202537" y="2905381"/>
            <a:ext cx="333631" cy="333631"/>
          </a:xfrm>
          <a:prstGeom prst="ellipse">
            <a:avLst/>
          </a:prstGeom>
          <a:solidFill>
            <a:schemeClr val="accent3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EB1A6647-A3EA-8CBC-7D5B-7240A87322C5}"/>
              </a:ext>
            </a:extLst>
          </p:cNvPr>
          <p:cNvSpPr/>
          <p:nvPr/>
        </p:nvSpPr>
        <p:spPr>
          <a:xfrm>
            <a:off x="9329287" y="4607706"/>
            <a:ext cx="449862" cy="449862"/>
          </a:xfrm>
          <a:prstGeom prst="ellipse">
            <a:avLst/>
          </a:prstGeom>
          <a:solidFill>
            <a:schemeClr val="accent3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6C5B7874-4823-EC65-6267-58D5379491E3}"/>
              </a:ext>
            </a:extLst>
          </p:cNvPr>
          <p:cNvSpPr/>
          <p:nvPr/>
        </p:nvSpPr>
        <p:spPr>
          <a:xfrm>
            <a:off x="10381963" y="1489296"/>
            <a:ext cx="653167" cy="653167"/>
          </a:xfrm>
          <a:prstGeom prst="ellipse">
            <a:avLst/>
          </a:prstGeom>
          <a:solidFill>
            <a:schemeClr val="accent3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832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>
            <a:extLst>
              <a:ext uri="{FF2B5EF4-FFF2-40B4-BE49-F238E27FC236}">
                <a16:creationId xmlns:a16="http://schemas.microsoft.com/office/drawing/2014/main" id="{BB608910-1B94-3DD6-38E2-4170E76DDE14}"/>
              </a:ext>
            </a:extLst>
          </p:cNvPr>
          <p:cNvGrpSpPr/>
          <p:nvPr/>
        </p:nvGrpSpPr>
        <p:grpSpPr>
          <a:xfrm>
            <a:off x="765129" y="0"/>
            <a:ext cx="11426871" cy="6858000"/>
            <a:chOff x="765129" y="0"/>
            <a:chExt cx="11426871" cy="6858000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B0E9608F-2D8D-CA96-50A9-7540886F9665}"/>
                </a:ext>
              </a:extLst>
            </p:cNvPr>
            <p:cNvGrpSpPr/>
            <p:nvPr/>
          </p:nvGrpSpPr>
          <p:grpSpPr>
            <a:xfrm>
              <a:off x="2575810" y="0"/>
              <a:ext cx="8420707" cy="6858000"/>
              <a:chOff x="2575810" y="0"/>
              <a:chExt cx="8420707" cy="6858000"/>
            </a:xfrm>
          </p:grpSpPr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F00EB450-4B1C-A6AA-1FBF-9F1D4EDB96CA}"/>
                  </a:ext>
                </a:extLst>
              </p:cNvPr>
              <p:cNvSpPr/>
              <p:nvPr/>
            </p:nvSpPr>
            <p:spPr>
              <a:xfrm>
                <a:off x="2575810" y="0"/>
                <a:ext cx="8407656" cy="6858000"/>
              </a:xfrm>
              <a:custGeom>
                <a:avLst/>
                <a:gdLst>
                  <a:gd name="connsiteX0" fmla="*/ 2631433 w 8407656"/>
                  <a:gd name="connsiteY0" fmla="*/ 0 h 6858000"/>
                  <a:gd name="connsiteX1" fmla="*/ 5776223 w 8407656"/>
                  <a:gd name="connsiteY1" fmla="*/ 0 h 6858000"/>
                  <a:gd name="connsiteX2" fmla="*/ 5840148 w 8407656"/>
                  <a:gd name="connsiteY2" fmla="*/ 25205 h 6858000"/>
                  <a:gd name="connsiteX3" fmla="*/ 8407656 w 8407656"/>
                  <a:gd name="connsiteY3" fmla="*/ 3898675 h 6858000"/>
                  <a:gd name="connsiteX4" fmla="*/ 7447706 w 8407656"/>
                  <a:gd name="connsiteY4" fmla="*/ 6572700 h 6858000"/>
                  <a:gd name="connsiteX5" fmla="*/ 7188408 w 8407656"/>
                  <a:gd name="connsiteY5" fmla="*/ 6858000 h 6858000"/>
                  <a:gd name="connsiteX6" fmla="*/ 1219249 w 8407656"/>
                  <a:gd name="connsiteY6" fmla="*/ 6858000 h 6858000"/>
                  <a:gd name="connsiteX7" fmla="*/ 959950 w 8407656"/>
                  <a:gd name="connsiteY7" fmla="*/ 6572700 h 6858000"/>
                  <a:gd name="connsiteX8" fmla="*/ 0 w 8407656"/>
                  <a:gd name="connsiteY8" fmla="*/ 3898675 h 6858000"/>
                  <a:gd name="connsiteX9" fmla="*/ 2567509 w 8407656"/>
                  <a:gd name="connsiteY9" fmla="*/ 25205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07656" h="6858000">
                    <a:moveTo>
                      <a:pt x="2631433" y="0"/>
                    </a:moveTo>
                    <a:lnTo>
                      <a:pt x="5776223" y="0"/>
                    </a:lnTo>
                    <a:lnTo>
                      <a:pt x="5840148" y="25205"/>
                    </a:lnTo>
                    <a:cubicBezTo>
                      <a:pt x="7348965" y="663381"/>
                      <a:pt x="8407656" y="2157393"/>
                      <a:pt x="8407656" y="3898675"/>
                    </a:cubicBezTo>
                    <a:cubicBezTo>
                      <a:pt x="8407656" y="4914423"/>
                      <a:pt x="8047407" y="5846031"/>
                      <a:pt x="7447706" y="6572700"/>
                    </a:cubicBezTo>
                    <a:lnTo>
                      <a:pt x="7188408" y="6858000"/>
                    </a:lnTo>
                    <a:lnTo>
                      <a:pt x="1219249" y="6858000"/>
                    </a:lnTo>
                    <a:lnTo>
                      <a:pt x="959950" y="6572700"/>
                    </a:lnTo>
                    <a:cubicBezTo>
                      <a:pt x="360249" y="5846031"/>
                      <a:pt x="0" y="4914423"/>
                      <a:pt x="0" y="3898675"/>
                    </a:cubicBezTo>
                    <a:cubicBezTo>
                      <a:pt x="0" y="2157393"/>
                      <a:pt x="1058692" y="663381"/>
                      <a:pt x="2567509" y="25205"/>
                    </a:cubicBezTo>
                    <a:close/>
                  </a:path>
                </a:pathLst>
              </a:custGeom>
              <a:solidFill>
                <a:schemeClr val="accent2">
                  <a:alpha val="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930B6167-45A5-FD9C-B1A5-8BD300837DE0}"/>
                  </a:ext>
                </a:extLst>
              </p:cNvPr>
              <p:cNvSpPr/>
              <p:nvPr/>
            </p:nvSpPr>
            <p:spPr>
              <a:xfrm>
                <a:off x="4276716" y="532671"/>
                <a:ext cx="6706750" cy="6325329"/>
              </a:xfrm>
              <a:custGeom>
                <a:avLst/>
                <a:gdLst>
                  <a:gd name="connsiteX0" fmla="*/ 3353375 w 6706750"/>
                  <a:gd name="connsiteY0" fmla="*/ 0 h 6325329"/>
                  <a:gd name="connsiteX1" fmla="*/ 6706750 w 6706750"/>
                  <a:gd name="connsiteY1" fmla="*/ 3353375 h 6325329"/>
                  <a:gd name="connsiteX2" fmla="*/ 4951793 w 6706750"/>
                  <a:gd name="connsiteY2" fmla="*/ 6302016 h 6325329"/>
                  <a:gd name="connsiteX3" fmla="*/ 4903398 w 6706750"/>
                  <a:gd name="connsiteY3" fmla="*/ 6325329 h 6325329"/>
                  <a:gd name="connsiteX4" fmla="*/ 1803353 w 6706750"/>
                  <a:gd name="connsiteY4" fmla="*/ 6325329 h 6325329"/>
                  <a:gd name="connsiteX5" fmla="*/ 1754958 w 6706750"/>
                  <a:gd name="connsiteY5" fmla="*/ 6302016 h 6325329"/>
                  <a:gd name="connsiteX6" fmla="*/ 0 w 6706750"/>
                  <a:gd name="connsiteY6" fmla="*/ 3353375 h 6325329"/>
                  <a:gd name="connsiteX7" fmla="*/ 3353375 w 6706750"/>
                  <a:gd name="connsiteY7" fmla="*/ 0 h 632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06750" h="6325329">
                    <a:moveTo>
                      <a:pt x="3353375" y="0"/>
                    </a:moveTo>
                    <a:cubicBezTo>
                      <a:pt x="5205393" y="0"/>
                      <a:pt x="6706750" y="1501357"/>
                      <a:pt x="6706750" y="3353375"/>
                    </a:cubicBezTo>
                    <a:cubicBezTo>
                      <a:pt x="6706750" y="4626638"/>
                      <a:pt x="5997124" y="5734158"/>
                      <a:pt x="4951793" y="6302016"/>
                    </a:cubicBezTo>
                    <a:lnTo>
                      <a:pt x="4903398" y="6325329"/>
                    </a:lnTo>
                    <a:lnTo>
                      <a:pt x="1803353" y="6325329"/>
                    </a:lnTo>
                    <a:lnTo>
                      <a:pt x="1754958" y="6302016"/>
                    </a:lnTo>
                    <a:cubicBezTo>
                      <a:pt x="709626" y="5734158"/>
                      <a:pt x="0" y="4626638"/>
                      <a:pt x="0" y="3353375"/>
                    </a:cubicBezTo>
                    <a:cubicBezTo>
                      <a:pt x="0" y="1501357"/>
                      <a:pt x="1501357" y="0"/>
                      <a:pt x="3353375" y="0"/>
                    </a:cubicBezTo>
                    <a:close/>
                  </a:path>
                </a:pathLst>
              </a:custGeom>
              <a:solidFill>
                <a:schemeClr val="accent2">
                  <a:alpha val="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A44428DA-2AAE-71E6-5823-71AEC5B93D64}"/>
                  </a:ext>
                </a:extLst>
              </p:cNvPr>
              <p:cNvSpPr/>
              <p:nvPr/>
            </p:nvSpPr>
            <p:spPr>
              <a:xfrm>
                <a:off x="5842021" y="1321427"/>
                <a:ext cx="5154496" cy="5154496"/>
              </a:xfrm>
              <a:prstGeom prst="ellipse">
                <a:avLst/>
              </a:prstGeom>
              <a:solidFill>
                <a:schemeClr val="accent2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F280711A-DDF1-F81F-FA2C-2CC1087D2E5F}"/>
                  </a:ext>
                </a:extLst>
              </p:cNvPr>
              <p:cNvSpPr/>
              <p:nvPr/>
            </p:nvSpPr>
            <p:spPr>
              <a:xfrm>
                <a:off x="7716380" y="2391748"/>
                <a:ext cx="3267086" cy="326708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2"/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" name="图片 4" descr="图片包含 人, 西装, 穿着, 男人&#10;&#10;描述已自动生成">
              <a:extLst>
                <a:ext uri="{FF2B5EF4-FFF2-40B4-BE49-F238E27FC236}">
                  <a16:creationId xmlns:a16="http://schemas.microsoft.com/office/drawing/2014/main" id="{43C5DD24-A85F-5250-4A92-0AA314FD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672" b="37673"/>
            <a:stretch/>
          </p:blipFill>
          <p:spPr>
            <a:xfrm>
              <a:off x="765129" y="794793"/>
              <a:ext cx="11426871" cy="6063207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99A931DE-0819-A2B9-F738-2143A12AED41}"/>
              </a:ext>
            </a:extLst>
          </p:cNvPr>
          <p:cNvSpPr txBox="1"/>
          <p:nvPr/>
        </p:nvSpPr>
        <p:spPr>
          <a:xfrm>
            <a:off x="5432998" y="510509"/>
            <a:ext cx="1326004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>
                    <a:lumMod val="95000"/>
                  </a:schemeClr>
                </a:solidFill>
              </a:rPr>
              <a:t>07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2949AA7-9F05-E347-0915-E2F67D44DA6C}"/>
              </a:ext>
            </a:extLst>
          </p:cNvPr>
          <p:cNvSpPr txBox="1"/>
          <p:nvPr/>
        </p:nvSpPr>
        <p:spPr>
          <a:xfrm>
            <a:off x="5182929" y="879841"/>
            <a:ext cx="1826141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/>
              <a:t>企业荣誉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4866144-386C-3C75-A8D0-79D6D525E87D}"/>
              </a:ext>
            </a:extLst>
          </p:cNvPr>
          <p:cNvGrpSpPr/>
          <p:nvPr/>
        </p:nvGrpSpPr>
        <p:grpSpPr>
          <a:xfrm>
            <a:off x="1080800" y="2167615"/>
            <a:ext cx="2458070" cy="949084"/>
            <a:chOff x="1080800" y="2167615"/>
            <a:chExt cx="2458070" cy="949084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D099514A-A98B-D4E8-6AEB-A37703B08FA1}"/>
                </a:ext>
              </a:extLst>
            </p:cNvPr>
            <p:cNvGrpSpPr/>
            <p:nvPr/>
          </p:nvGrpSpPr>
          <p:grpSpPr>
            <a:xfrm>
              <a:off x="1080800" y="2175458"/>
              <a:ext cx="505656" cy="941241"/>
              <a:chOff x="621452" y="1801939"/>
              <a:chExt cx="505656" cy="941241"/>
            </a:xfrm>
            <a:gradFill>
              <a:gsLst>
                <a:gs pos="100000">
                  <a:schemeClr val="accent2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</a:gradFill>
          </p:grpSpPr>
          <p:sp>
            <p:nvSpPr>
              <p:cNvPr id="14" name="Freeform 1243">
                <a:extLst>
                  <a:ext uri="{FF2B5EF4-FFF2-40B4-BE49-F238E27FC236}">
                    <a16:creationId xmlns:a16="http://schemas.microsoft.com/office/drawing/2014/main" id="{3D2C0E7E-8DC4-FBED-818A-C94F61261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212" y="1880114"/>
                <a:ext cx="476896" cy="799530"/>
              </a:xfrm>
              <a:custGeom>
                <a:avLst/>
                <a:gdLst>
                  <a:gd name="T0" fmla="*/ 235 w 1554"/>
                  <a:gd name="T1" fmla="*/ 947 h 2606"/>
                  <a:gd name="T2" fmla="*/ 280 w 1554"/>
                  <a:gd name="T3" fmla="*/ 718 h 2606"/>
                  <a:gd name="T4" fmla="*/ 258 w 1554"/>
                  <a:gd name="T5" fmla="*/ 756 h 2606"/>
                  <a:gd name="T6" fmla="*/ 221 w 1554"/>
                  <a:gd name="T7" fmla="*/ 271 h 2606"/>
                  <a:gd name="T8" fmla="*/ 321 w 1554"/>
                  <a:gd name="T9" fmla="*/ 595 h 2606"/>
                  <a:gd name="T10" fmla="*/ 373 w 1554"/>
                  <a:gd name="T11" fmla="*/ 474 h 2606"/>
                  <a:gd name="T12" fmla="*/ 415 w 1554"/>
                  <a:gd name="T13" fmla="*/ 390 h 2606"/>
                  <a:gd name="T14" fmla="*/ 415 w 1554"/>
                  <a:gd name="T15" fmla="*/ 363 h 2606"/>
                  <a:gd name="T16" fmla="*/ 363 w 1554"/>
                  <a:gd name="T17" fmla="*/ 154 h 2606"/>
                  <a:gd name="T18" fmla="*/ 408 w 1554"/>
                  <a:gd name="T19" fmla="*/ 0 h 2606"/>
                  <a:gd name="T20" fmla="*/ 489 w 1554"/>
                  <a:gd name="T21" fmla="*/ 266 h 2606"/>
                  <a:gd name="T22" fmla="*/ 541 w 1554"/>
                  <a:gd name="T23" fmla="*/ 195 h 2606"/>
                  <a:gd name="T24" fmla="*/ 654 w 1554"/>
                  <a:gd name="T25" fmla="*/ 69 h 2606"/>
                  <a:gd name="T26" fmla="*/ 869 w 1554"/>
                  <a:gd name="T27" fmla="*/ 50 h 2606"/>
                  <a:gd name="T28" fmla="*/ 647 w 1554"/>
                  <a:gd name="T29" fmla="*/ 204 h 2606"/>
                  <a:gd name="T30" fmla="*/ 569 w 1554"/>
                  <a:gd name="T31" fmla="*/ 195 h 2606"/>
                  <a:gd name="T32" fmla="*/ 546 w 1554"/>
                  <a:gd name="T33" fmla="*/ 204 h 2606"/>
                  <a:gd name="T34" fmla="*/ 467 w 1554"/>
                  <a:gd name="T35" fmla="*/ 344 h 2606"/>
                  <a:gd name="T36" fmla="*/ 444 w 1554"/>
                  <a:gd name="T37" fmla="*/ 390 h 2606"/>
                  <a:gd name="T38" fmla="*/ 391 w 1554"/>
                  <a:gd name="T39" fmla="*/ 476 h 2606"/>
                  <a:gd name="T40" fmla="*/ 349 w 1554"/>
                  <a:gd name="T41" fmla="*/ 579 h 2606"/>
                  <a:gd name="T42" fmla="*/ 318 w 1554"/>
                  <a:gd name="T43" fmla="*/ 683 h 2606"/>
                  <a:gd name="T44" fmla="*/ 292 w 1554"/>
                  <a:gd name="T45" fmla="*/ 789 h 2606"/>
                  <a:gd name="T46" fmla="*/ 294 w 1554"/>
                  <a:gd name="T47" fmla="*/ 795 h 2606"/>
                  <a:gd name="T48" fmla="*/ 465 w 1554"/>
                  <a:gd name="T49" fmla="*/ 640 h 2606"/>
                  <a:gd name="T50" fmla="*/ 562 w 1554"/>
                  <a:gd name="T51" fmla="*/ 615 h 2606"/>
                  <a:gd name="T52" fmla="*/ 272 w 1554"/>
                  <a:gd name="T53" fmla="*/ 916 h 2606"/>
                  <a:gd name="T54" fmla="*/ 274 w 1554"/>
                  <a:gd name="T55" fmla="*/ 1293 h 2606"/>
                  <a:gd name="T56" fmla="*/ 522 w 1554"/>
                  <a:gd name="T57" fmla="*/ 901 h 2606"/>
                  <a:gd name="T58" fmla="*/ 276 w 1554"/>
                  <a:gd name="T59" fmla="*/ 1324 h 2606"/>
                  <a:gd name="T60" fmla="*/ 349 w 1554"/>
                  <a:gd name="T61" fmla="*/ 1619 h 2606"/>
                  <a:gd name="T62" fmla="*/ 530 w 1554"/>
                  <a:gd name="T63" fmla="*/ 1226 h 2606"/>
                  <a:gd name="T64" fmla="*/ 549 w 1554"/>
                  <a:gd name="T65" fmla="*/ 1311 h 2606"/>
                  <a:gd name="T66" fmla="*/ 504 w 1554"/>
                  <a:gd name="T67" fmla="*/ 1613 h 2606"/>
                  <a:gd name="T68" fmla="*/ 408 w 1554"/>
                  <a:gd name="T69" fmla="*/ 1734 h 2606"/>
                  <a:gd name="T70" fmla="*/ 401 w 1554"/>
                  <a:gd name="T71" fmla="*/ 1758 h 2606"/>
                  <a:gd name="T72" fmla="*/ 566 w 1554"/>
                  <a:gd name="T73" fmla="*/ 2031 h 2606"/>
                  <a:gd name="T74" fmla="*/ 576 w 1554"/>
                  <a:gd name="T75" fmla="*/ 2040 h 2606"/>
                  <a:gd name="T76" fmla="*/ 538 w 1554"/>
                  <a:gd name="T77" fmla="*/ 1760 h 2606"/>
                  <a:gd name="T78" fmla="*/ 640 w 1554"/>
                  <a:gd name="T79" fmla="*/ 1501 h 2606"/>
                  <a:gd name="T80" fmla="*/ 717 w 1554"/>
                  <a:gd name="T81" fmla="*/ 1682 h 2606"/>
                  <a:gd name="T82" fmla="*/ 644 w 1554"/>
                  <a:gd name="T83" fmla="*/ 2092 h 2606"/>
                  <a:gd name="T84" fmla="*/ 647 w 1554"/>
                  <a:gd name="T85" fmla="*/ 2128 h 2606"/>
                  <a:gd name="T86" fmla="*/ 1232 w 1554"/>
                  <a:gd name="T87" fmla="*/ 2487 h 2606"/>
                  <a:gd name="T88" fmla="*/ 1520 w 1554"/>
                  <a:gd name="T89" fmla="*/ 2525 h 2606"/>
                  <a:gd name="T90" fmla="*/ 1554 w 1554"/>
                  <a:gd name="T91" fmla="*/ 2525 h 2606"/>
                  <a:gd name="T92" fmla="*/ 1550 w 1554"/>
                  <a:gd name="T93" fmla="*/ 2605 h 2606"/>
                  <a:gd name="T94" fmla="*/ 547 w 1554"/>
                  <a:gd name="T95" fmla="*/ 2115 h 2606"/>
                  <a:gd name="T96" fmla="*/ 560 w 1554"/>
                  <a:gd name="T97" fmla="*/ 2141 h 2606"/>
                  <a:gd name="T98" fmla="*/ 576 w 1554"/>
                  <a:gd name="T99" fmla="*/ 2174 h 2606"/>
                  <a:gd name="T100" fmla="*/ 315 w 1554"/>
                  <a:gd name="T101" fmla="*/ 2154 h 2606"/>
                  <a:gd name="T102" fmla="*/ 66 w 1554"/>
                  <a:gd name="T103" fmla="*/ 1922 h 2606"/>
                  <a:gd name="T104" fmla="*/ 489 w 1554"/>
                  <a:gd name="T105" fmla="*/ 2031 h 2606"/>
                  <a:gd name="T106" fmla="*/ 477 w 1554"/>
                  <a:gd name="T107" fmla="*/ 2012 h 2606"/>
                  <a:gd name="T108" fmla="*/ 272 w 1554"/>
                  <a:gd name="T109" fmla="*/ 1537 h 2606"/>
                  <a:gd name="T110" fmla="*/ 227 w 1554"/>
                  <a:gd name="T111" fmla="*/ 1114 h 2606"/>
                  <a:gd name="T112" fmla="*/ 209 w 1554"/>
                  <a:gd name="T113" fmla="*/ 1082 h 2606"/>
                  <a:gd name="T114" fmla="*/ 1 w 1554"/>
                  <a:gd name="T115" fmla="*/ 731 h 2606"/>
                  <a:gd name="T116" fmla="*/ 1 w 1554"/>
                  <a:gd name="T117" fmla="*/ 696 h 2606"/>
                  <a:gd name="T118" fmla="*/ 235 w 1554"/>
                  <a:gd name="T119" fmla="*/ 947 h 2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54" h="2606">
                    <a:moveTo>
                      <a:pt x="235" y="947"/>
                    </a:moveTo>
                    <a:cubicBezTo>
                      <a:pt x="250" y="869"/>
                      <a:pt x="265" y="794"/>
                      <a:pt x="280" y="718"/>
                    </a:cubicBezTo>
                    <a:cubicBezTo>
                      <a:pt x="273" y="730"/>
                      <a:pt x="266" y="743"/>
                      <a:pt x="258" y="756"/>
                    </a:cubicBezTo>
                    <a:cubicBezTo>
                      <a:pt x="157" y="629"/>
                      <a:pt x="128" y="411"/>
                      <a:pt x="221" y="271"/>
                    </a:cubicBezTo>
                    <a:cubicBezTo>
                      <a:pt x="296" y="366"/>
                      <a:pt x="331" y="473"/>
                      <a:pt x="321" y="595"/>
                    </a:cubicBezTo>
                    <a:cubicBezTo>
                      <a:pt x="338" y="555"/>
                      <a:pt x="355" y="514"/>
                      <a:pt x="373" y="474"/>
                    </a:cubicBezTo>
                    <a:cubicBezTo>
                      <a:pt x="386" y="446"/>
                      <a:pt x="400" y="418"/>
                      <a:pt x="415" y="390"/>
                    </a:cubicBezTo>
                    <a:cubicBezTo>
                      <a:pt x="421" y="380"/>
                      <a:pt x="420" y="373"/>
                      <a:pt x="415" y="363"/>
                    </a:cubicBezTo>
                    <a:cubicBezTo>
                      <a:pt x="380" y="298"/>
                      <a:pt x="360" y="228"/>
                      <a:pt x="363" y="154"/>
                    </a:cubicBezTo>
                    <a:cubicBezTo>
                      <a:pt x="365" y="99"/>
                      <a:pt x="379" y="49"/>
                      <a:pt x="408" y="0"/>
                    </a:cubicBezTo>
                    <a:cubicBezTo>
                      <a:pt x="471" y="77"/>
                      <a:pt x="498" y="163"/>
                      <a:pt x="489" y="266"/>
                    </a:cubicBezTo>
                    <a:cubicBezTo>
                      <a:pt x="509" y="239"/>
                      <a:pt x="528" y="219"/>
                      <a:pt x="541" y="195"/>
                    </a:cubicBezTo>
                    <a:cubicBezTo>
                      <a:pt x="573" y="134"/>
                      <a:pt x="587" y="108"/>
                      <a:pt x="654" y="69"/>
                    </a:cubicBezTo>
                    <a:cubicBezTo>
                      <a:pt x="720" y="30"/>
                      <a:pt x="794" y="18"/>
                      <a:pt x="869" y="50"/>
                    </a:cubicBezTo>
                    <a:cubicBezTo>
                      <a:pt x="832" y="131"/>
                      <a:pt x="736" y="206"/>
                      <a:pt x="647" y="204"/>
                    </a:cubicBezTo>
                    <a:cubicBezTo>
                      <a:pt x="621" y="203"/>
                      <a:pt x="595" y="197"/>
                      <a:pt x="569" y="195"/>
                    </a:cubicBezTo>
                    <a:cubicBezTo>
                      <a:pt x="561" y="195"/>
                      <a:pt x="550" y="198"/>
                      <a:pt x="546" y="204"/>
                    </a:cubicBezTo>
                    <a:cubicBezTo>
                      <a:pt x="514" y="247"/>
                      <a:pt x="481" y="291"/>
                      <a:pt x="467" y="344"/>
                    </a:cubicBezTo>
                    <a:cubicBezTo>
                      <a:pt x="462" y="361"/>
                      <a:pt x="456" y="384"/>
                      <a:pt x="444" y="390"/>
                    </a:cubicBezTo>
                    <a:cubicBezTo>
                      <a:pt x="408" y="409"/>
                      <a:pt x="406" y="446"/>
                      <a:pt x="391" y="476"/>
                    </a:cubicBezTo>
                    <a:cubicBezTo>
                      <a:pt x="374" y="508"/>
                      <a:pt x="362" y="544"/>
                      <a:pt x="349" y="579"/>
                    </a:cubicBezTo>
                    <a:cubicBezTo>
                      <a:pt x="337" y="613"/>
                      <a:pt x="327" y="648"/>
                      <a:pt x="318" y="683"/>
                    </a:cubicBezTo>
                    <a:cubicBezTo>
                      <a:pt x="308" y="718"/>
                      <a:pt x="300" y="754"/>
                      <a:pt x="292" y="789"/>
                    </a:cubicBezTo>
                    <a:cubicBezTo>
                      <a:pt x="292" y="790"/>
                      <a:pt x="293" y="792"/>
                      <a:pt x="294" y="795"/>
                    </a:cubicBezTo>
                    <a:cubicBezTo>
                      <a:pt x="336" y="726"/>
                      <a:pt x="389" y="669"/>
                      <a:pt x="465" y="640"/>
                    </a:cubicBezTo>
                    <a:cubicBezTo>
                      <a:pt x="496" y="628"/>
                      <a:pt x="529" y="623"/>
                      <a:pt x="562" y="615"/>
                    </a:cubicBezTo>
                    <a:cubicBezTo>
                      <a:pt x="568" y="750"/>
                      <a:pt x="428" y="892"/>
                      <a:pt x="272" y="916"/>
                    </a:cubicBezTo>
                    <a:cubicBezTo>
                      <a:pt x="257" y="1041"/>
                      <a:pt x="257" y="1167"/>
                      <a:pt x="274" y="1293"/>
                    </a:cubicBezTo>
                    <a:cubicBezTo>
                      <a:pt x="294" y="1122"/>
                      <a:pt x="350" y="976"/>
                      <a:pt x="522" y="901"/>
                    </a:cubicBezTo>
                    <a:cubicBezTo>
                      <a:pt x="538" y="1067"/>
                      <a:pt x="469" y="1255"/>
                      <a:pt x="276" y="1324"/>
                    </a:cubicBezTo>
                    <a:cubicBezTo>
                      <a:pt x="289" y="1425"/>
                      <a:pt x="313" y="1523"/>
                      <a:pt x="349" y="1619"/>
                    </a:cubicBezTo>
                    <a:cubicBezTo>
                      <a:pt x="354" y="1464"/>
                      <a:pt x="398" y="1328"/>
                      <a:pt x="530" y="1226"/>
                    </a:cubicBezTo>
                    <a:cubicBezTo>
                      <a:pt x="537" y="1257"/>
                      <a:pt x="544" y="1284"/>
                      <a:pt x="549" y="1311"/>
                    </a:cubicBezTo>
                    <a:cubicBezTo>
                      <a:pt x="565" y="1416"/>
                      <a:pt x="554" y="1518"/>
                      <a:pt x="504" y="1613"/>
                    </a:cubicBezTo>
                    <a:cubicBezTo>
                      <a:pt x="480" y="1660"/>
                      <a:pt x="447" y="1700"/>
                      <a:pt x="408" y="1734"/>
                    </a:cubicBezTo>
                    <a:cubicBezTo>
                      <a:pt x="400" y="1741"/>
                      <a:pt x="396" y="1746"/>
                      <a:pt x="401" y="1758"/>
                    </a:cubicBezTo>
                    <a:cubicBezTo>
                      <a:pt x="447" y="1855"/>
                      <a:pt x="501" y="1946"/>
                      <a:pt x="566" y="2031"/>
                    </a:cubicBezTo>
                    <a:cubicBezTo>
                      <a:pt x="567" y="2033"/>
                      <a:pt x="569" y="2034"/>
                      <a:pt x="576" y="2040"/>
                    </a:cubicBezTo>
                    <a:cubicBezTo>
                      <a:pt x="543" y="1945"/>
                      <a:pt x="530" y="1854"/>
                      <a:pt x="538" y="1760"/>
                    </a:cubicBezTo>
                    <a:cubicBezTo>
                      <a:pt x="547" y="1665"/>
                      <a:pt x="580" y="1579"/>
                      <a:pt x="640" y="1501"/>
                    </a:cubicBezTo>
                    <a:cubicBezTo>
                      <a:pt x="677" y="1559"/>
                      <a:pt x="702" y="1618"/>
                      <a:pt x="717" y="1682"/>
                    </a:cubicBezTo>
                    <a:cubicBezTo>
                      <a:pt x="751" y="1829"/>
                      <a:pt x="729" y="1966"/>
                      <a:pt x="644" y="2092"/>
                    </a:cubicBezTo>
                    <a:cubicBezTo>
                      <a:pt x="634" y="2107"/>
                      <a:pt x="635" y="2115"/>
                      <a:pt x="647" y="2128"/>
                    </a:cubicBezTo>
                    <a:cubicBezTo>
                      <a:pt x="809" y="2301"/>
                      <a:pt x="1002" y="2425"/>
                      <a:pt x="1232" y="2487"/>
                    </a:cubicBezTo>
                    <a:cubicBezTo>
                      <a:pt x="1326" y="2513"/>
                      <a:pt x="1422" y="2526"/>
                      <a:pt x="1520" y="2525"/>
                    </a:cubicBezTo>
                    <a:cubicBezTo>
                      <a:pt x="1531" y="2525"/>
                      <a:pt x="1541" y="2525"/>
                      <a:pt x="1554" y="2525"/>
                    </a:cubicBezTo>
                    <a:cubicBezTo>
                      <a:pt x="1552" y="2552"/>
                      <a:pt x="1551" y="2576"/>
                      <a:pt x="1550" y="2605"/>
                    </a:cubicBezTo>
                    <a:cubicBezTo>
                      <a:pt x="1134" y="2606"/>
                      <a:pt x="808" y="2429"/>
                      <a:pt x="547" y="2115"/>
                    </a:cubicBezTo>
                    <a:cubicBezTo>
                      <a:pt x="551" y="2124"/>
                      <a:pt x="556" y="2133"/>
                      <a:pt x="560" y="2141"/>
                    </a:cubicBezTo>
                    <a:cubicBezTo>
                      <a:pt x="565" y="2151"/>
                      <a:pt x="570" y="2161"/>
                      <a:pt x="576" y="2174"/>
                    </a:cubicBezTo>
                    <a:cubicBezTo>
                      <a:pt x="486" y="2190"/>
                      <a:pt x="400" y="2184"/>
                      <a:pt x="315" y="2154"/>
                    </a:cubicBezTo>
                    <a:cubicBezTo>
                      <a:pt x="204" y="2115"/>
                      <a:pt x="107" y="2024"/>
                      <a:pt x="66" y="1922"/>
                    </a:cubicBezTo>
                    <a:cubicBezTo>
                      <a:pt x="157" y="1885"/>
                      <a:pt x="355" y="1885"/>
                      <a:pt x="489" y="2031"/>
                    </a:cubicBezTo>
                    <a:cubicBezTo>
                      <a:pt x="485" y="2024"/>
                      <a:pt x="481" y="2018"/>
                      <a:pt x="477" y="2012"/>
                    </a:cubicBezTo>
                    <a:cubicBezTo>
                      <a:pt x="381" y="1866"/>
                      <a:pt x="314" y="1707"/>
                      <a:pt x="272" y="1537"/>
                    </a:cubicBezTo>
                    <a:cubicBezTo>
                      <a:pt x="238" y="1398"/>
                      <a:pt x="222" y="1257"/>
                      <a:pt x="227" y="1114"/>
                    </a:cubicBezTo>
                    <a:cubicBezTo>
                      <a:pt x="227" y="1099"/>
                      <a:pt x="223" y="1090"/>
                      <a:pt x="209" y="1082"/>
                    </a:cubicBezTo>
                    <a:cubicBezTo>
                      <a:pt x="79" y="1001"/>
                      <a:pt x="4" y="887"/>
                      <a:pt x="1" y="731"/>
                    </a:cubicBezTo>
                    <a:cubicBezTo>
                      <a:pt x="0" y="721"/>
                      <a:pt x="1" y="711"/>
                      <a:pt x="1" y="696"/>
                    </a:cubicBezTo>
                    <a:cubicBezTo>
                      <a:pt x="122" y="744"/>
                      <a:pt x="199" y="826"/>
                      <a:pt x="235" y="9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1245">
                <a:extLst>
                  <a:ext uri="{FF2B5EF4-FFF2-40B4-BE49-F238E27FC236}">
                    <a16:creationId xmlns:a16="http://schemas.microsoft.com/office/drawing/2014/main" id="{555E8D71-6EDE-7F12-CAD4-8A4A65FD9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613" y="2434662"/>
                <a:ext cx="82620" cy="191385"/>
              </a:xfrm>
              <a:custGeom>
                <a:avLst/>
                <a:gdLst>
                  <a:gd name="T0" fmla="*/ 139 w 269"/>
                  <a:gd name="T1" fmla="*/ 0 h 624"/>
                  <a:gd name="T2" fmla="*/ 115 w 269"/>
                  <a:gd name="T3" fmla="*/ 624 h 624"/>
                  <a:gd name="T4" fmla="*/ 139 w 269"/>
                  <a:gd name="T5" fmla="*/ 0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9" h="624">
                    <a:moveTo>
                      <a:pt x="139" y="0"/>
                    </a:moveTo>
                    <a:cubicBezTo>
                      <a:pt x="261" y="183"/>
                      <a:pt x="269" y="442"/>
                      <a:pt x="115" y="624"/>
                    </a:cubicBezTo>
                    <a:cubicBezTo>
                      <a:pt x="9" y="437"/>
                      <a:pt x="0" y="166"/>
                      <a:pt x="1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1247">
                <a:extLst>
                  <a:ext uri="{FF2B5EF4-FFF2-40B4-BE49-F238E27FC236}">
                    <a16:creationId xmlns:a16="http://schemas.microsoft.com/office/drawing/2014/main" id="{778C184C-BFC2-D056-52F5-EC0978AD04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818" y="2580553"/>
                <a:ext cx="167593" cy="106151"/>
              </a:xfrm>
              <a:custGeom>
                <a:avLst/>
                <a:gdLst>
                  <a:gd name="T0" fmla="*/ 0 w 546"/>
                  <a:gd name="T1" fmla="*/ 200 h 346"/>
                  <a:gd name="T2" fmla="*/ 546 w 546"/>
                  <a:gd name="T3" fmla="*/ 153 h 346"/>
                  <a:gd name="T4" fmla="*/ 0 w 546"/>
                  <a:gd name="T5" fmla="*/ 20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6" h="346">
                    <a:moveTo>
                      <a:pt x="0" y="200"/>
                    </a:moveTo>
                    <a:cubicBezTo>
                      <a:pt x="154" y="40"/>
                      <a:pt x="374" y="0"/>
                      <a:pt x="546" y="153"/>
                    </a:cubicBezTo>
                    <a:cubicBezTo>
                      <a:pt x="402" y="287"/>
                      <a:pt x="163" y="346"/>
                      <a:pt x="0" y="2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1249">
                <a:extLst>
                  <a:ext uri="{FF2B5EF4-FFF2-40B4-BE49-F238E27FC236}">
                    <a16:creationId xmlns:a16="http://schemas.microsoft.com/office/drawing/2014/main" id="{69DCCDDF-A3E8-3A83-2602-95DF873B4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673" y="2403287"/>
                <a:ext cx="82620" cy="191125"/>
              </a:xfrm>
              <a:custGeom>
                <a:avLst/>
                <a:gdLst>
                  <a:gd name="T0" fmla="*/ 142 w 269"/>
                  <a:gd name="T1" fmla="*/ 0 h 623"/>
                  <a:gd name="T2" fmla="*/ 118 w 269"/>
                  <a:gd name="T3" fmla="*/ 623 h 623"/>
                  <a:gd name="T4" fmla="*/ 142 w 269"/>
                  <a:gd name="T5" fmla="*/ 0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9" h="623">
                    <a:moveTo>
                      <a:pt x="142" y="0"/>
                    </a:moveTo>
                    <a:cubicBezTo>
                      <a:pt x="268" y="188"/>
                      <a:pt x="269" y="449"/>
                      <a:pt x="118" y="623"/>
                    </a:cubicBezTo>
                    <a:cubicBezTo>
                      <a:pt x="15" y="442"/>
                      <a:pt x="0" y="168"/>
                      <a:pt x="1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1250">
                <a:extLst>
                  <a:ext uri="{FF2B5EF4-FFF2-40B4-BE49-F238E27FC236}">
                    <a16:creationId xmlns:a16="http://schemas.microsoft.com/office/drawing/2014/main" id="{2780D75F-40BA-2757-D12C-F7D0B751D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657" y="2637813"/>
                <a:ext cx="167332" cy="105367"/>
              </a:xfrm>
              <a:custGeom>
                <a:avLst/>
                <a:gdLst>
                  <a:gd name="T0" fmla="*/ 0 w 545"/>
                  <a:gd name="T1" fmla="*/ 203 h 344"/>
                  <a:gd name="T2" fmla="*/ 545 w 545"/>
                  <a:gd name="T3" fmla="*/ 157 h 344"/>
                  <a:gd name="T4" fmla="*/ 0 w 545"/>
                  <a:gd name="T5" fmla="*/ 203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5" h="344">
                    <a:moveTo>
                      <a:pt x="0" y="203"/>
                    </a:moveTo>
                    <a:cubicBezTo>
                      <a:pt x="145" y="45"/>
                      <a:pt x="378" y="0"/>
                      <a:pt x="545" y="157"/>
                    </a:cubicBezTo>
                    <a:cubicBezTo>
                      <a:pt x="390" y="296"/>
                      <a:pt x="159" y="344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1252">
                <a:extLst>
                  <a:ext uri="{FF2B5EF4-FFF2-40B4-BE49-F238E27FC236}">
                    <a16:creationId xmlns:a16="http://schemas.microsoft.com/office/drawing/2014/main" id="{A8689ACF-4302-A321-84F0-907E4F3258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079" y="2219484"/>
                <a:ext cx="98308" cy="126283"/>
              </a:xfrm>
              <a:custGeom>
                <a:avLst/>
                <a:gdLst>
                  <a:gd name="T0" fmla="*/ 316 w 320"/>
                  <a:gd name="T1" fmla="*/ 412 h 412"/>
                  <a:gd name="T2" fmla="*/ 3 w 320"/>
                  <a:gd name="T3" fmla="*/ 0 h 412"/>
                  <a:gd name="T4" fmla="*/ 316 w 320"/>
                  <a:gd name="T5" fmla="*/ 412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0" h="412">
                    <a:moveTo>
                      <a:pt x="316" y="412"/>
                    </a:moveTo>
                    <a:cubicBezTo>
                      <a:pt x="123" y="350"/>
                      <a:pt x="0" y="174"/>
                      <a:pt x="3" y="0"/>
                    </a:cubicBezTo>
                    <a:cubicBezTo>
                      <a:pt x="192" y="39"/>
                      <a:pt x="320" y="210"/>
                      <a:pt x="316" y="4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" name="Freeform 1254">
                <a:extLst>
                  <a:ext uri="{FF2B5EF4-FFF2-40B4-BE49-F238E27FC236}">
                    <a16:creationId xmlns:a16="http://schemas.microsoft.com/office/drawing/2014/main" id="{6841308E-D104-76EC-A700-4806DE90F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452" y="2350734"/>
                <a:ext cx="135434" cy="100922"/>
              </a:xfrm>
              <a:custGeom>
                <a:avLst/>
                <a:gdLst>
                  <a:gd name="T0" fmla="*/ 441 w 441"/>
                  <a:gd name="T1" fmla="*/ 295 h 329"/>
                  <a:gd name="T2" fmla="*/ 0 w 441"/>
                  <a:gd name="T3" fmla="*/ 78 h 329"/>
                  <a:gd name="T4" fmla="*/ 441 w 441"/>
                  <a:gd name="T5" fmla="*/ 295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1" h="329">
                    <a:moveTo>
                      <a:pt x="441" y="295"/>
                    </a:moveTo>
                    <a:cubicBezTo>
                      <a:pt x="290" y="329"/>
                      <a:pt x="87" y="272"/>
                      <a:pt x="0" y="78"/>
                    </a:cubicBezTo>
                    <a:cubicBezTo>
                      <a:pt x="138" y="0"/>
                      <a:pt x="387" y="123"/>
                      <a:pt x="441" y="2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1256">
                <a:extLst>
                  <a:ext uri="{FF2B5EF4-FFF2-40B4-BE49-F238E27FC236}">
                    <a16:creationId xmlns:a16="http://schemas.microsoft.com/office/drawing/2014/main" id="{9D156022-1F85-E9FE-9D6D-47B22C09A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160" y="1972146"/>
                <a:ext cx="104059" cy="89680"/>
              </a:xfrm>
              <a:custGeom>
                <a:avLst/>
                <a:gdLst>
                  <a:gd name="T0" fmla="*/ 0 w 339"/>
                  <a:gd name="T1" fmla="*/ 257 h 292"/>
                  <a:gd name="T2" fmla="*/ 339 w 339"/>
                  <a:gd name="T3" fmla="*/ 27 h 292"/>
                  <a:gd name="T4" fmla="*/ 0 w 339"/>
                  <a:gd name="T5" fmla="*/ 257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9" h="292">
                    <a:moveTo>
                      <a:pt x="0" y="257"/>
                    </a:moveTo>
                    <a:cubicBezTo>
                      <a:pt x="62" y="105"/>
                      <a:pt x="202" y="0"/>
                      <a:pt x="339" y="27"/>
                    </a:cubicBezTo>
                    <a:cubicBezTo>
                      <a:pt x="299" y="182"/>
                      <a:pt x="148" y="292"/>
                      <a:pt x="0" y="2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1258">
                <a:extLst>
                  <a:ext uri="{FF2B5EF4-FFF2-40B4-BE49-F238E27FC236}">
                    <a16:creationId xmlns:a16="http://schemas.microsoft.com/office/drawing/2014/main" id="{E03D3879-24AF-CA28-3969-90DBA7897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1339" y="1801939"/>
                <a:ext cx="100660" cy="76345"/>
              </a:xfrm>
              <a:custGeom>
                <a:avLst/>
                <a:gdLst>
                  <a:gd name="T0" fmla="*/ 0 w 328"/>
                  <a:gd name="T1" fmla="*/ 189 h 249"/>
                  <a:gd name="T2" fmla="*/ 328 w 328"/>
                  <a:gd name="T3" fmla="*/ 55 h 249"/>
                  <a:gd name="T4" fmla="*/ 0 w 328"/>
                  <a:gd name="T5" fmla="*/ 189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8" h="249">
                    <a:moveTo>
                      <a:pt x="0" y="189"/>
                    </a:moveTo>
                    <a:cubicBezTo>
                      <a:pt x="60" y="84"/>
                      <a:pt x="204" y="0"/>
                      <a:pt x="328" y="55"/>
                    </a:cubicBezTo>
                    <a:cubicBezTo>
                      <a:pt x="274" y="175"/>
                      <a:pt x="128" y="249"/>
                      <a:pt x="0" y="1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1260">
                <a:extLst>
                  <a:ext uri="{FF2B5EF4-FFF2-40B4-BE49-F238E27FC236}">
                    <a16:creationId xmlns:a16="http://schemas.microsoft.com/office/drawing/2014/main" id="{A050F3A2-5D45-D67F-D10F-406A0F423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27" y="1818934"/>
                <a:ext cx="56213" cy="80267"/>
              </a:xfrm>
              <a:custGeom>
                <a:avLst/>
                <a:gdLst>
                  <a:gd name="T0" fmla="*/ 5 w 183"/>
                  <a:gd name="T1" fmla="*/ 261 h 261"/>
                  <a:gd name="T2" fmla="*/ 169 w 183"/>
                  <a:gd name="T3" fmla="*/ 0 h 261"/>
                  <a:gd name="T4" fmla="*/ 5 w 183"/>
                  <a:gd name="T5" fmla="*/ 261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3" h="261">
                    <a:moveTo>
                      <a:pt x="5" y="261"/>
                    </a:moveTo>
                    <a:cubicBezTo>
                      <a:pt x="0" y="167"/>
                      <a:pt x="61" y="26"/>
                      <a:pt x="169" y="0"/>
                    </a:cubicBezTo>
                    <a:cubicBezTo>
                      <a:pt x="183" y="97"/>
                      <a:pt x="122" y="235"/>
                      <a:pt x="5" y="2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F9678EB5-4F92-D812-5FC8-2226CFFC3DC1}"/>
                </a:ext>
              </a:extLst>
            </p:cNvPr>
            <p:cNvGrpSpPr/>
            <p:nvPr/>
          </p:nvGrpSpPr>
          <p:grpSpPr>
            <a:xfrm>
              <a:off x="3041320" y="2167615"/>
              <a:ext cx="497550" cy="934441"/>
              <a:chOff x="1419414" y="1794096"/>
              <a:chExt cx="497550" cy="934441"/>
            </a:xfrm>
            <a:gradFill>
              <a:gsLst>
                <a:gs pos="0">
                  <a:schemeClr val="accent2"/>
                </a:gs>
                <a:gs pos="95000">
                  <a:schemeClr val="accent1"/>
                </a:gs>
              </a:gsLst>
              <a:lin ang="5400000" scaled="1"/>
            </a:gradFill>
          </p:grpSpPr>
          <p:sp>
            <p:nvSpPr>
              <p:cNvPr id="13" name="Freeform 1242">
                <a:extLst>
                  <a:ext uri="{FF2B5EF4-FFF2-40B4-BE49-F238E27FC236}">
                    <a16:creationId xmlns:a16="http://schemas.microsoft.com/office/drawing/2014/main" id="{65FD3A95-5D39-FB77-C946-679EA989E6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414" y="1866518"/>
                <a:ext cx="463822" cy="808943"/>
              </a:xfrm>
              <a:custGeom>
                <a:avLst/>
                <a:gdLst>
                  <a:gd name="T0" fmla="*/ 7 w 1511"/>
                  <a:gd name="T1" fmla="*/ 2636 h 2636"/>
                  <a:gd name="T2" fmla="*/ 0 w 1511"/>
                  <a:gd name="T3" fmla="*/ 2557 h 2636"/>
                  <a:gd name="T4" fmla="*/ 504 w 1511"/>
                  <a:gd name="T5" fmla="*/ 2438 h 2636"/>
                  <a:gd name="T6" fmla="*/ 910 w 1511"/>
                  <a:gd name="T7" fmla="*/ 2118 h 2636"/>
                  <a:gd name="T8" fmla="*/ 887 w 1511"/>
                  <a:gd name="T9" fmla="*/ 1509 h 2636"/>
                  <a:gd name="T10" fmla="*/ 971 w 1511"/>
                  <a:gd name="T11" fmla="*/ 2042 h 2636"/>
                  <a:gd name="T12" fmla="*/ 1044 w 1511"/>
                  <a:gd name="T13" fmla="*/ 1928 h 2636"/>
                  <a:gd name="T14" fmla="*/ 1129 w 1511"/>
                  <a:gd name="T15" fmla="*/ 1763 h 2636"/>
                  <a:gd name="T16" fmla="*/ 1123 w 1511"/>
                  <a:gd name="T17" fmla="*/ 1732 h 2636"/>
                  <a:gd name="T18" fmla="*/ 971 w 1511"/>
                  <a:gd name="T19" fmla="*/ 1444 h 2636"/>
                  <a:gd name="T20" fmla="*/ 985 w 1511"/>
                  <a:gd name="T21" fmla="*/ 1248 h 2636"/>
                  <a:gd name="T22" fmla="*/ 990 w 1511"/>
                  <a:gd name="T23" fmla="*/ 1234 h 2636"/>
                  <a:gd name="T24" fmla="*/ 1180 w 1511"/>
                  <a:gd name="T25" fmla="*/ 1621 h 2636"/>
                  <a:gd name="T26" fmla="*/ 1245 w 1511"/>
                  <a:gd name="T27" fmla="*/ 1322 h 2636"/>
                  <a:gd name="T28" fmla="*/ 984 w 1511"/>
                  <a:gd name="T29" fmla="*/ 907 h 2636"/>
                  <a:gd name="T30" fmla="*/ 1249 w 1511"/>
                  <a:gd name="T31" fmla="*/ 1307 h 2636"/>
                  <a:gd name="T32" fmla="*/ 1255 w 1511"/>
                  <a:gd name="T33" fmla="*/ 1124 h 2636"/>
                  <a:gd name="T34" fmla="*/ 1239 w 1511"/>
                  <a:gd name="T35" fmla="*/ 926 h 2636"/>
                  <a:gd name="T36" fmla="*/ 1226 w 1511"/>
                  <a:gd name="T37" fmla="*/ 911 h 2636"/>
                  <a:gd name="T38" fmla="*/ 980 w 1511"/>
                  <a:gd name="T39" fmla="*/ 741 h 2636"/>
                  <a:gd name="T40" fmla="*/ 931 w 1511"/>
                  <a:gd name="T41" fmla="*/ 624 h 2636"/>
                  <a:gd name="T42" fmla="*/ 1216 w 1511"/>
                  <a:gd name="T43" fmla="*/ 795 h 2636"/>
                  <a:gd name="T44" fmla="*/ 1128 w 1511"/>
                  <a:gd name="T45" fmla="*/ 519 h 2636"/>
                  <a:gd name="T46" fmla="*/ 1077 w 1511"/>
                  <a:gd name="T47" fmla="*/ 415 h 2636"/>
                  <a:gd name="T48" fmla="*/ 1056 w 1511"/>
                  <a:gd name="T49" fmla="*/ 399 h 2636"/>
                  <a:gd name="T50" fmla="*/ 1049 w 1511"/>
                  <a:gd name="T51" fmla="*/ 389 h 2636"/>
                  <a:gd name="T52" fmla="*/ 1021 w 1511"/>
                  <a:gd name="T53" fmla="*/ 327 h 2636"/>
                  <a:gd name="T54" fmla="*/ 943 w 1511"/>
                  <a:gd name="T55" fmla="*/ 204 h 2636"/>
                  <a:gd name="T56" fmla="*/ 922 w 1511"/>
                  <a:gd name="T57" fmla="*/ 200 h 2636"/>
                  <a:gd name="T58" fmla="*/ 618 w 1511"/>
                  <a:gd name="T59" fmla="*/ 68 h 2636"/>
                  <a:gd name="T60" fmla="*/ 617 w 1511"/>
                  <a:gd name="T61" fmla="*/ 63 h 2636"/>
                  <a:gd name="T62" fmla="*/ 783 w 1511"/>
                  <a:gd name="T63" fmla="*/ 56 h 2636"/>
                  <a:gd name="T64" fmla="*/ 945 w 1511"/>
                  <a:gd name="T65" fmla="*/ 176 h 2636"/>
                  <a:gd name="T66" fmla="*/ 991 w 1511"/>
                  <a:gd name="T67" fmla="*/ 254 h 2636"/>
                  <a:gd name="T68" fmla="*/ 1003 w 1511"/>
                  <a:gd name="T69" fmla="*/ 269 h 2636"/>
                  <a:gd name="T70" fmla="*/ 1076 w 1511"/>
                  <a:gd name="T71" fmla="*/ 0 h 2636"/>
                  <a:gd name="T72" fmla="*/ 1121 w 1511"/>
                  <a:gd name="T73" fmla="*/ 109 h 2636"/>
                  <a:gd name="T74" fmla="*/ 1081 w 1511"/>
                  <a:gd name="T75" fmla="*/ 361 h 2636"/>
                  <a:gd name="T76" fmla="*/ 1081 w 1511"/>
                  <a:gd name="T77" fmla="*/ 393 h 2636"/>
                  <a:gd name="T78" fmla="*/ 1173 w 1511"/>
                  <a:gd name="T79" fmla="*/ 579 h 2636"/>
                  <a:gd name="T80" fmla="*/ 1181 w 1511"/>
                  <a:gd name="T81" fmla="*/ 593 h 2636"/>
                  <a:gd name="T82" fmla="*/ 1271 w 1511"/>
                  <a:gd name="T83" fmla="*/ 266 h 2636"/>
                  <a:gd name="T84" fmla="*/ 1249 w 1511"/>
                  <a:gd name="T85" fmla="*/ 754 h 2636"/>
                  <a:gd name="T86" fmla="*/ 1226 w 1511"/>
                  <a:gd name="T87" fmla="*/ 718 h 2636"/>
                  <a:gd name="T88" fmla="*/ 1276 w 1511"/>
                  <a:gd name="T89" fmla="*/ 942 h 2636"/>
                  <a:gd name="T90" fmla="*/ 1358 w 1511"/>
                  <a:gd name="T91" fmla="*/ 786 h 2636"/>
                  <a:gd name="T92" fmla="*/ 1502 w 1511"/>
                  <a:gd name="T93" fmla="*/ 686 h 2636"/>
                  <a:gd name="T94" fmla="*/ 1426 w 1511"/>
                  <a:gd name="T95" fmla="*/ 966 h 2636"/>
                  <a:gd name="T96" fmla="*/ 1300 w 1511"/>
                  <a:gd name="T97" fmla="*/ 1081 h 2636"/>
                  <a:gd name="T98" fmla="*/ 1289 w 1511"/>
                  <a:gd name="T99" fmla="*/ 1101 h 2636"/>
                  <a:gd name="T100" fmla="*/ 1061 w 1511"/>
                  <a:gd name="T101" fmla="*/ 2016 h 2636"/>
                  <a:gd name="T102" fmla="*/ 1060 w 1511"/>
                  <a:gd name="T103" fmla="*/ 2024 h 2636"/>
                  <a:gd name="T104" fmla="*/ 1474 w 1511"/>
                  <a:gd name="T105" fmla="*/ 1909 h 2636"/>
                  <a:gd name="T106" fmla="*/ 1250 w 1511"/>
                  <a:gd name="T107" fmla="*/ 2143 h 2636"/>
                  <a:gd name="T108" fmla="*/ 968 w 1511"/>
                  <a:gd name="T109" fmla="*/ 2179 h 2636"/>
                  <a:gd name="T110" fmla="*/ 1000 w 1511"/>
                  <a:gd name="T111" fmla="*/ 2110 h 2636"/>
                  <a:gd name="T112" fmla="*/ 7 w 1511"/>
                  <a:gd name="T113" fmla="*/ 2636 h 2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11" h="2636">
                    <a:moveTo>
                      <a:pt x="7" y="2636"/>
                    </a:moveTo>
                    <a:cubicBezTo>
                      <a:pt x="5" y="2608"/>
                      <a:pt x="3" y="2584"/>
                      <a:pt x="0" y="2557"/>
                    </a:cubicBezTo>
                    <a:cubicBezTo>
                      <a:pt x="178" y="2555"/>
                      <a:pt x="346" y="2516"/>
                      <a:pt x="504" y="2438"/>
                    </a:cubicBezTo>
                    <a:cubicBezTo>
                      <a:pt x="662" y="2360"/>
                      <a:pt x="796" y="2251"/>
                      <a:pt x="910" y="2118"/>
                    </a:cubicBezTo>
                    <a:cubicBezTo>
                      <a:pt x="739" y="1894"/>
                      <a:pt x="803" y="1637"/>
                      <a:pt x="887" y="1509"/>
                    </a:cubicBezTo>
                    <a:cubicBezTo>
                      <a:pt x="1013" y="1672"/>
                      <a:pt x="1021" y="1851"/>
                      <a:pt x="971" y="2042"/>
                    </a:cubicBezTo>
                    <a:cubicBezTo>
                      <a:pt x="996" y="2004"/>
                      <a:pt x="1022" y="1968"/>
                      <a:pt x="1044" y="1928"/>
                    </a:cubicBezTo>
                    <a:cubicBezTo>
                      <a:pt x="1074" y="1874"/>
                      <a:pt x="1101" y="1818"/>
                      <a:pt x="1129" y="1763"/>
                    </a:cubicBezTo>
                    <a:cubicBezTo>
                      <a:pt x="1136" y="1751"/>
                      <a:pt x="1135" y="1742"/>
                      <a:pt x="1123" y="1732"/>
                    </a:cubicBezTo>
                    <a:cubicBezTo>
                      <a:pt x="1033" y="1657"/>
                      <a:pt x="984" y="1560"/>
                      <a:pt x="971" y="1444"/>
                    </a:cubicBezTo>
                    <a:cubicBezTo>
                      <a:pt x="964" y="1377"/>
                      <a:pt x="970" y="1313"/>
                      <a:pt x="985" y="1248"/>
                    </a:cubicBezTo>
                    <a:cubicBezTo>
                      <a:pt x="986" y="1243"/>
                      <a:pt x="988" y="1239"/>
                      <a:pt x="990" y="1234"/>
                    </a:cubicBezTo>
                    <a:cubicBezTo>
                      <a:pt x="1079" y="1288"/>
                      <a:pt x="1173" y="1416"/>
                      <a:pt x="1180" y="1621"/>
                    </a:cubicBezTo>
                    <a:cubicBezTo>
                      <a:pt x="1213" y="1524"/>
                      <a:pt x="1234" y="1424"/>
                      <a:pt x="1245" y="1322"/>
                    </a:cubicBezTo>
                    <a:cubicBezTo>
                      <a:pt x="1052" y="1250"/>
                      <a:pt x="987" y="1099"/>
                      <a:pt x="984" y="907"/>
                    </a:cubicBezTo>
                    <a:cubicBezTo>
                      <a:pt x="1099" y="937"/>
                      <a:pt x="1226" y="1063"/>
                      <a:pt x="1249" y="1307"/>
                    </a:cubicBezTo>
                    <a:cubicBezTo>
                      <a:pt x="1251" y="1246"/>
                      <a:pt x="1256" y="1185"/>
                      <a:pt x="1255" y="1124"/>
                    </a:cubicBezTo>
                    <a:cubicBezTo>
                      <a:pt x="1253" y="1058"/>
                      <a:pt x="1245" y="992"/>
                      <a:pt x="1239" y="926"/>
                    </a:cubicBezTo>
                    <a:cubicBezTo>
                      <a:pt x="1239" y="920"/>
                      <a:pt x="1231" y="911"/>
                      <a:pt x="1226" y="911"/>
                    </a:cubicBezTo>
                    <a:cubicBezTo>
                      <a:pt x="1112" y="900"/>
                      <a:pt x="1033" y="839"/>
                      <a:pt x="980" y="741"/>
                    </a:cubicBezTo>
                    <a:cubicBezTo>
                      <a:pt x="961" y="705"/>
                      <a:pt x="949" y="666"/>
                      <a:pt x="931" y="624"/>
                    </a:cubicBezTo>
                    <a:cubicBezTo>
                      <a:pt x="1065" y="626"/>
                      <a:pt x="1149" y="694"/>
                      <a:pt x="1216" y="795"/>
                    </a:cubicBezTo>
                    <a:cubicBezTo>
                      <a:pt x="1196" y="699"/>
                      <a:pt x="1166" y="608"/>
                      <a:pt x="1128" y="519"/>
                    </a:cubicBezTo>
                    <a:cubicBezTo>
                      <a:pt x="1112" y="484"/>
                      <a:pt x="1095" y="449"/>
                      <a:pt x="1077" y="415"/>
                    </a:cubicBezTo>
                    <a:cubicBezTo>
                      <a:pt x="1074" y="408"/>
                      <a:pt x="1075" y="389"/>
                      <a:pt x="1056" y="399"/>
                    </a:cubicBezTo>
                    <a:cubicBezTo>
                      <a:pt x="1056" y="399"/>
                      <a:pt x="1051" y="393"/>
                      <a:pt x="1049" y="389"/>
                    </a:cubicBezTo>
                    <a:cubicBezTo>
                      <a:pt x="1039" y="368"/>
                      <a:pt x="1028" y="349"/>
                      <a:pt x="1021" y="327"/>
                    </a:cubicBezTo>
                    <a:cubicBezTo>
                      <a:pt x="1005" y="280"/>
                      <a:pt x="971" y="244"/>
                      <a:pt x="943" y="204"/>
                    </a:cubicBezTo>
                    <a:cubicBezTo>
                      <a:pt x="939" y="200"/>
                      <a:pt x="928" y="198"/>
                      <a:pt x="922" y="200"/>
                    </a:cubicBezTo>
                    <a:cubicBezTo>
                      <a:pt x="787" y="244"/>
                      <a:pt x="676" y="163"/>
                      <a:pt x="618" y="68"/>
                    </a:cubicBezTo>
                    <a:cubicBezTo>
                      <a:pt x="617" y="67"/>
                      <a:pt x="618" y="66"/>
                      <a:pt x="617" y="63"/>
                    </a:cubicBezTo>
                    <a:cubicBezTo>
                      <a:pt x="672" y="39"/>
                      <a:pt x="727" y="38"/>
                      <a:pt x="783" y="56"/>
                    </a:cubicBezTo>
                    <a:cubicBezTo>
                      <a:pt x="851" y="77"/>
                      <a:pt x="901" y="123"/>
                      <a:pt x="945" y="176"/>
                    </a:cubicBezTo>
                    <a:cubicBezTo>
                      <a:pt x="947" y="210"/>
                      <a:pt x="976" y="228"/>
                      <a:pt x="991" y="254"/>
                    </a:cubicBezTo>
                    <a:cubicBezTo>
                      <a:pt x="993" y="257"/>
                      <a:pt x="996" y="260"/>
                      <a:pt x="1003" y="269"/>
                    </a:cubicBezTo>
                    <a:cubicBezTo>
                      <a:pt x="991" y="166"/>
                      <a:pt x="1017" y="80"/>
                      <a:pt x="1076" y="0"/>
                    </a:cubicBezTo>
                    <a:cubicBezTo>
                      <a:pt x="1099" y="35"/>
                      <a:pt x="1113" y="71"/>
                      <a:pt x="1121" y="109"/>
                    </a:cubicBezTo>
                    <a:cubicBezTo>
                      <a:pt x="1138" y="198"/>
                      <a:pt x="1121" y="282"/>
                      <a:pt x="1081" y="361"/>
                    </a:cubicBezTo>
                    <a:cubicBezTo>
                      <a:pt x="1075" y="373"/>
                      <a:pt x="1075" y="381"/>
                      <a:pt x="1081" y="393"/>
                    </a:cubicBezTo>
                    <a:cubicBezTo>
                      <a:pt x="1113" y="455"/>
                      <a:pt x="1143" y="517"/>
                      <a:pt x="1173" y="579"/>
                    </a:cubicBezTo>
                    <a:cubicBezTo>
                      <a:pt x="1175" y="583"/>
                      <a:pt x="1177" y="588"/>
                      <a:pt x="1181" y="593"/>
                    </a:cubicBezTo>
                    <a:cubicBezTo>
                      <a:pt x="1167" y="471"/>
                      <a:pt x="1199" y="364"/>
                      <a:pt x="1271" y="266"/>
                    </a:cubicBezTo>
                    <a:cubicBezTo>
                      <a:pt x="1362" y="395"/>
                      <a:pt x="1354" y="598"/>
                      <a:pt x="1249" y="754"/>
                    </a:cubicBezTo>
                    <a:cubicBezTo>
                      <a:pt x="1242" y="743"/>
                      <a:pt x="1236" y="733"/>
                      <a:pt x="1226" y="718"/>
                    </a:cubicBezTo>
                    <a:cubicBezTo>
                      <a:pt x="1243" y="795"/>
                      <a:pt x="1259" y="866"/>
                      <a:pt x="1276" y="942"/>
                    </a:cubicBezTo>
                    <a:cubicBezTo>
                      <a:pt x="1292" y="881"/>
                      <a:pt x="1318" y="830"/>
                      <a:pt x="1358" y="786"/>
                    </a:cubicBezTo>
                    <a:cubicBezTo>
                      <a:pt x="1397" y="742"/>
                      <a:pt x="1445" y="709"/>
                      <a:pt x="1502" y="686"/>
                    </a:cubicBezTo>
                    <a:cubicBezTo>
                      <a:pt x="1511" y="791"/>
                      <a:pt x="1487" y="883"/>
                      <a:pt x="1426" y="966"/>
                    </a:cubicBezTo>
                    <a:cubicBezTo>
                      <a:pt x="1391" y="1012"/>
                      <a:pt x="1349" y="1050"/>
                      <a:pt x="1300" y="1081"/>
                    </a:cubicBezTo>
                    <a:cubicBezTo>
                      <a:pt x="1295" y="1085"/>
                      <a:pt x="1289" y="1094"/>
                      <a:pt x="1289" y="1101"/>
                    </a:cubicBezTo>
                    <a:cubicBezTo>
                      <a:pt x="1305" y="1429"/>
                      <a:pt x="1233" y="1735"/>
                      <a:pt x="1061" y="2016"/>
                    </a:cubicBezTo>
                    <a:cubicBezTo>
                      <a:pt x="1060" y="2018"/>
                      <a:pt x="1060" y="2020"/>
                      <a:pt x="1060" y="2024"/>
                    </a:cubicBezTo>
                    <a:cubicBezTo>
                      <a:pt x="1175" y="1906"/>
                      <a:pt x="1314" y="1875"/>
                      <a:pt x="1474" y="1909"/>
                    </a:cubicBezTo>
                    <a:cubicBezTo>
                      <a:pt x="1426" y="2016"/>
                      <a:pt x="1355" y="2096"/>
                      <a:pt x="1250" y="2143"/>
                    </a:cubicBezTo>
                    <a:cubicBezTo>
                      <a:pt x="1160" y="2183"/>
                      <a:pt x="1067" y="2192"/>
                      <a:pt x="968" y="2179"/>
                    </a:cubicBezTo>
                    <a:cubicBezTo>
                      <a:pt x="978" y="2156"/>
                      <a:pt x="988" y="2136"/>
                      <a:pt x="1000" y="2110"/>
                    </a:cubicBezTo>
                    <a:cubicBezTo>
                      <a:pt x="746" y="2438"/>
                      <a:pt x="424" y="2625"/>
                      <a:pt x="7" y="26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dirty="0"/>
              </a:p>
            </p:txBody>
          </p:sp>
          <p:sp>
            <p:nvSpPr>
              <p:cNvPr id="15" name="Freeform 1244">
                <a:extLst>
                  <a:ext uri="{FF2B5EF4-FFF2-40B4-BE49-F238E27FC236}">
                    <a16:creationId xmlns:a16="http://schemas.microsoft.com/office/drawing/2014/main" id="{20EF6481-8108-2EF1-13A3-4654B6260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195" y="2428386"/>
                <a:ext cx="82881" cy="190863"/>
              </a:xfrm>
              <a:custGeom>
                <a:avLst/>
                <a:gdLst>
                  <a:gd name="T0" fmla="*/ 158 w 270"/>
                  <a:gd name="T1" fmla="*/ 622 h 622"/>
                  <a:gd name="T2" fmla="*/ 117 w 270"/>
                  <a:gd name="T3" fmla="*/ 0 h 622"/>
                  <a:gd name="T4" fmla="*/ 158 w 270"/>
                  <a:gd name="T5" fmla="*/ 62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622">
                    <a:moveTo>
                      <a:pt x="158" y="622"/>
                    </a:moveTo>
                    <a:cubicBezTo>
                      <a:pt x="1" y="440"/>
                      <a:pt x="0" y="192"/>
                      <a:pt x="117" y="0"/>
                    </a:cubicBezTo>
                    <a:cubicBezTo>
                      <a:pt x="245" y="101"/>
                      <a:pt x="270" y="475"/>
                      <a:pt x="158" y="6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1246">
                <a:extLst>
                  <a:ext uri="{FF2B5EF4-FFF2-40B4-BE49-F238E27FC236}">
                    <a16:creationId xmlns:a16="http://schemas.microsoft.com/office/drawing/2014/main" id="{F24AC6F7-B831-F1AA-0FEC-2027217313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3738" y="2394398"/>
                <a:ext cx="83927" cy="190863"/>
              </a:xfrm>
              <a:custGeom>
                <a:avLst/>
                <a:gdLst>
                  <a:gd name="T0" fmla="*/ 163 w 274"/>
                  <a:gd name="T1" fmla="*/ 622 h 622"/>
                  <a:gd name="T2" fmla="*/ 122 w 274"/>
                  <a:gd name="T3" fmla="*/ 0 h 622"/>
                  <a:gd name="T4" fmla="*/ 163 w 274"/>
                  <a:gd name="T5" fmla="*/ 62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4" h="622">
                    <a:moveTo>
                      <a:pt x="163" y="622"/>
                    </a:moveTo>
                    <a:cubicBezTo>
                      <a:pt x="12" y="454"/>
                      <a:pt x="0" y="198"/>
                      <a:pt x="122" y="0"/>
                    </a:cubicBezTo>
                    <a:cubicBezTo>
                      <a:pt x="250" y="104"/>
                      <a:pt x="274" y="471"/>
                      <a:pt x="163" y="6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1248">
                <a:extLst>
                  <a:ext uri="{FF2B5EF4-FFF2-40B4-BE49-F238E27FC236}">
                    <a16:creationId xmlns:a16="http://schemas.microsoft.com/office/drawing/2014/main" id="{5D98F0A3-6089-E5F7-4C19-C789A7567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0795" y="2627354"/>
                <a:ext cx="167855" cy="101183"/>
              </a:xfrm>
              <a:custGeom>
                <a:avLst/>
                <a:gdLst>
                  <a:gd name="T0" fmla="*/ 0 w 547"/>
                  <a:gd name="T1" fmla="*/ 167 h 330"/>
                  <a:gd name="T2" fmla="*/ 547 w 547"/>
                  <a:gd name="T3" fmla="*/ 198 h 330"/>
                  <a:gd name="T4" fmla="*/ 0 w 547"/>
                  <a:gd name="T5" fmla="*/ 167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7" h="330">
                    <a:moveTo>
                      <a:pt x="0" y="167"/>
                    </a:moveTo>
                    <a:cubicBezTo>
                      <a:pt x="179" y="0"/>
                      <a:pt x="402" y="54"/>
                      <a:pt x="547" y="198"/>
                    </a:cubicBezTo>
                    <a:cubicBezTo>
                      <a:pt x="446" y="330"/>
                      <a:pt x="128" y="311"/>
                      <a:pt x="0" y="1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251">
                <a:extLst>
                  <a:ext uri="{FF2B5EF4-FFF2-40B4-BE49-F238E27FC236}">
                    <a16:creationId xmlns:a16="http://schemas.microsoft.com/office/drawing/2014/main" id="{569CAFC2-0174-32DA-9419-8E4D8BF83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064" y="2570618"/>
                <a:ext cx="168638" cy="85234"/>
              </a:xfrm>
              <a:custGeom>
                <a:avLst/>
                <a:gdLst>
                  <a:gd name="T0" fmla="*/ 0 w 549"/>
                  <a:gd name="T1" fmla="*/ 154 h 278"/>
                  <a:gd name="T2" fmla="*/ 549 w 549"/>
                  <a:gd name="T3" fmla="*/ 186 h 278"/>
                  <a:gd name="T4" fmla="*/ 309 w 549"/>
                  <a:gd name="T5" fmla="*/ 276 h 278"/>
                  <a:gd name="T6" fmla="*/ 6 w 549"/>
                  <a:gd name="T7" fmla="*/ 160 h 278"/>
                  <a:gd name="T8" fmla="*/ 0 w 549"/>
                  <a:gd name="T9" fmla="*/ 154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9" h="278">
                    <a:moveTo>
                      <a:pt x="0" y="154"/>
                    </a:moveTo>
                    <a:cubicBezTo>
                      <a:pt x="155" y="0"/>
                      <a:pt x="383" y="21"/>
                      <a:pt x="549" y="186"/>
                    </a:cubicBezTo>
                    <a:cubicBezTo>
                      <a:pt x="480" y="245"/>
                      <a:pt x="401" y="278"/>
                      <a:pt x="309" y="276"/>
                    </a:cubicBezTo>
                    <a:cubicBezTo>
                      <a:pt x="194" y="273"/>
                      <a:pt x="96" y="228"/>
                      <a:pt x="6" y="160"/>
                    </a:cubicBezTo>
                    <a:cubicBezTo>
                      <a:pt x="4" y="158"/>
                      <a:pt x="2" y="156"/>
                      <a:pt x="0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1253">
                <a:extLst>
                  <a:ext uri="{FF2B5EF4-FFF2-40B4-BE49-F238E27FC236}">
                    <a16:creationId xmlns:a16="http://schemas.microsoft.com/office/drawing/2014/main" id="{C183628E-EF07-A5CD-4D8E-0FE79814C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3883" y="2336354"/>
                <a:ext cx="133081" cy="101183"/>
              </a:xfrm>
              <a:custGeom>
                <a:avLst/>
                <a:gdLst>
                  <a:gd name="T0" fmla="*/ 0 w 434"/>
                  <a:gd name="T1" fmla="*/ 298 h 330"/>
                  <a:gd name="T2" fmla="*/ 434 w 434"/>
                  <a:gd name="T3" fmla="*/ 65 h 330"/>
                  <a:gd name="T4" fmla="*/ 0 w 434"/>
                  <a:gd name="T5" fmla="*/ 298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4" h="330">
                    <a:moveTo>
                      <a:pt x="0" y="298"/>
                    </a:moveTo>
                    <a:cubicBezTo>
                      <a:pt x="55" y="120"/>
                      <a:pt x="280" y="0"/>
                      <a:pt x="434" y="65"/>
                    </a:cubicBezTo>
                    <a:cubicBezTo>
                      <a:pt x="378" y="227"/>
                      <a:pt x="193" y="330"/>
                      <a:pt x="0" y="2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" name="Freeform 1255">
                <a:extLst>
                  <a:ext uri="{FF2B5EF4-FFF2-40B4-BE49-F238E27FC236}">
                    <a16:creationId xmlns:a16="http://schemas.microsoft.com/office/drawing/2014/main" id="{D16CDCB8-0B6C-92DB-0BCC-57554CDB61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7676" y="2202227"/>
                <a:ext cx="96739" cy="128636"/>
              </a:xfrm>
              <a:custGeom>
                <a:avLst/>
                <a:gdLst>
                  <a:gd name="T0" fmla="*/ 314 w 315"/>
                  <a:gd name="T1" fmla="*/ 0 h 419"/>
                  <a:gd name="T2" fmla="*/ 10 w 315"/>
                  <a:gd name="T3" fmla="*/ 419 h 419"/>
                  <a:gd name="T4" fmla="*/ 314 w 315"/>
                  <a:gd name="T5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5" h="419">
                    <a:moveTo>
                      <a:pt x="314" y="0"/>
                    </a:moveTo>
                    <a:cubicBezTo>
                      <a:pt x="315" y="217"/>
                      <a:pt x="159" y="373"/>
                      <a:pt x="10" y="419"/>
                    </a:cubicBezTo>
                    <a:cubicBezTo>
                      <a:pt x="0" y="202"/>
                      <a:pt x="143" y="33"/>
                      <a:pt x="3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1257">
                <a:extLst>
                  <a:ext uri="{FF2B5EF4-FFF2-40B4-BE49-F238E27FC236}">
                    <a16:creationId xmlns:a16="http://schemas.microsoft.com/office/drawing/2014/main" id="{CCF1FF4F-E987-ABF2-9DFF-42554177C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0477" y="1960381"/>
                <a:ext cx="106412" cy="88111"/>
              </a:xfrm>
              <a:custGeom>
                <a:avLst/>
                <a:gdLst>
                  <a:gd name="T0" fmla="*/ 0 w 347"/>
                  <a:gd name="T1" fmla="*/ 29 h 287"/>
                  <a:gd name="T2" fmla="*/ 347 w 347"/>
                  <a:gd name="T3" fmla="*/ 251 h 287"/>
                  <a:gd name="T4" fmla="*/ 0 w 347"/>
                  <a:gd name="T5" fmla="*/ 29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7" h="287">
                    <a:moveTo>
                      <a:pt x="0" y="29"/>
                    </a:moveTo>
                    <a:cubicBezTo>
                      <a:pt x="142" y="0"/>
                      <a:pt x="282" y="102"/>
                      <a:pt x="347" y="251"/>
                    </a:cubicBezTo>
                    <a:cubicBezTo>
                      <a:pt x="196" y="287"/>
                      <a:pt x="55" y="188"/>
                      <a:pt x="0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1259">
                <a:extLst>
                  <a:ext uri="{FF2B5EF4-FFF2-40B4-BE49-F238E27FC236}">
                    <a16:creationId xmlns:a16="http://schemas.microsoft.com/office/drawing/2014/main" id="{1C4AA4AF-2512-6E80-6FA4-BD11C9C061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513" y="1794096"/>
                <a:ext cx="102491" cy="73207"/>
              </a:xfrm>
              <a:custGeom>
                <a:avLst/>
                <a:gdLst>
                  <a:gd name="T0" fmla="*/ 0 w 334"/>
                  <a:gd name="T1" fmla="*/ 57 h 238"/>
                  <a:gd name="T2" fmla="*/ 334 w 334"/>
                  <a:gd name="T3" fmla="*/ 179 h 238"/>
                  <a:gd name="T4" fmla="*/ 0 w 334"/>
                  <a:gd name="T5" fmla="*/ 57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4" h="238">
                    <a:moveTo>
                      <a:pt x="0" y="57"/>
                    </a:moveTo>
                    <a:cubicBezTo>
                      <a:pt x="110" y="0"/>
                      <a:pt x="255" y="62"/>
                      <a:pt x="334" y="179"/>
                    </a:cubicBezTo>
                    <a:cubicBezTo>
                      <a:pt x="218" y="238"/>
                      <a:pt x="74" y="190"/>
                      <a:pt x="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1261">
                <a:extLst>
                  <a:ext uri="{FF2B5EF4-FFF2-40B4-BE49-F238E27FC236}">
                    <a16:creationId xmlns:a16="http://schemas.microsoft.com/office/drawing/2014/main" id="{124D8E2D-B268-CC73-1EE7-EE9F8EBE63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0803" y="1808214"/>
                <a:ext cx="55690" cy="78960"/>
              </a:xfrm>
              <a:custGeom>
                <a:avLst/>
                <a:gdLst>
                  <a:gd name="T0" fmla="*/ 181 w 181"/>
                  <a:gd name="T1" fmla="*/ 257 h 257"/>
                  <a:gd name="T2" fmla="*/ 8 w 181"/>
                  <a:gd name="T3" fmla="*/ 0 h 257"/>
                  <a:gd name="T4" fmla="*/ 181 w 181"/>
                  <a:gd name="T5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1" h="257">
                    <a:moveTo>
                      <a:pt x="181" y="257"/>
                    </a:moveTo>
                    <a:cubicBezTo>
                      <a:pt x="63" y="231"/>
                      <a:pt x="0" y="106"/>
                      <a:pt x="8" y="0"/>
                    </a:cubicBezTo>
                    <a:cubicBezTo>
                      <a:pt x="101" y="17"/>
                      <a:pt x="179" y="137"/>
                      <a:pt x="181" y="2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FAD6061B-6958-F90B-A0C6-BDAB9BA9A724}"/>
              </a:ext>
            </a:extLst>
          </p:cNvPr>
          <p:cNvSpPr txBox="1"/>
          <p:nvPr/>
        </p:nvSpPr>
        <p:spPr>
          <a:xfrm>
            <a:off x="1602552" y="2246675"/>
            <a:ext cx="1592111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国际首批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  <a:p>
            <a:pPr algn="l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咨询认证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2A295C6D-8BA8-D8C6-3341-95B9CE903563}"/>
              </a:ext>
            </a:extLst>
          </p:cNvPr>
          <p:cNvGrpSpPr/>
          <p:nvPr/>
        </p:nvGrpSpPr>
        <p:grpSpPr>
          <a:xfrm>
            <a:off x="4119435" y="2167615"/>
            <a:ext cx="2458070" cy="949084"/>
            <a:chOff x="4119435" y="2167615"/>
            <a:chExt cx="2458070" cy="949084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D460995D-59F7-CC54-1934-90CACABFCDD2}"/>
                </a:ext>
              </a:extLst>
            </p:cNvPr>
            <p:cNvGrpSpPr/>
            <p:nvPr/>
          </p:nvGrpSpPr>
          <p:grpSpPr>
            <a:xfrm>
              <a:off x="4119435" y="2175458"/>
              <a:ext cx="505656" cy="941241"/>
              <a:chOff x="621452" y="1801939"/>
              <a:chExt cx="505656" cy="941241"/>
            </a:xfrm>
            <a:gradFill>
              <a:gsLst>
                <a:gs pos="100000">
                  <a:schemeClr val="accent2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</a:gradFill>
          </p:grpSpPr>
          <p:sp>
            <p:nvSpPr>
              <p:cNvPr id="76" name="Freeform 1243">
                <a:extLst>
                  <a:ext uri="{FF2B5EF4-FFF2-40B4-BE49-F238E27FC236}">
                    <a16:creationId xmlns:a16="http://schemas.microsoft.com/office/drawing/2014/main" id="{00BF4678-02CC-4B77-CE10-391995561E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212" y="1880114"/>
                <a:ext cx="476896" cy="799530"/>
              </a:xfrm>
              <a:custGeom>
                <a:avLst/>
                <a:gdLst>
                  <a:gd name="T0" fmla="*/ 235 w 1554"/>
                  <a:gd name="T1" fmla="*/ 947 h 2606"/>
                  <a:gd name="T2" fmla="*/ 280 w 1554"/>
                  <a:gd name="T3" fmla="*/ 718 h 2606"/>
                  <a:gd name="T4" fmla="*/ 258 w 1554"/>
                  <a:gd name="T5" fmla="*/ 756 h 2606"/>
                  <a:gd name="T6" fmla="*/ 221 w 1554"/>
                  <a:gd name="T7" fmla="*/ 271 h 2606"/>
                  <a:gd name="T8" fmla="*/ 321 w 1554"/>
                  <a:gd name="T9" fmla="*/ 595 h 2606"/>
                  <a:gd name="T10" fmla="*/ 373 w 1554"/>
                  <a:gd name="T11" fmla="*/ 474 h 2606"/>
                  <a:gd name="T12" fmla="*/ 415 w 1554"/>
                  <a:gd name="T13" fmla="*/ 390 h 2606"/>
                  <a:gd name="T14" fmla="*/ 415 w 1554"/>
                  <a:gd name="T15" fmla="*/ 363 h 2606"/>
                  <a:gd name="T16" fmla="*/ 363 w 1554"/>
                  <a:gd name="T17" fmla="*/ 154 h 2606"/>
                  <a:gd name="T18" fmla="*/ 408 w 1554"/>
                  <a:gd name="T19" fmla="*/ 0 h 2606"/>
                  <a:gd name="T20" fmla="*/ 489 w 1554"/>
                  <a:gd name="T21" fmla="*/ 266 h 2606"/>
                  <a:gd name="T22" fmla="*/ 541 w 1554"/>
                  <a:gd name="T23" fmla="*/ 195 h 2606"/>
                  <a:gd name="T24" fmla="*/ 654 w 1554"/>
                  <a:gd name="T25" fmla="*/ 69 h 2606"/>
                  <a:gd name="T26" fmla="*/ 869 w 1554"/>
                  <a:gd name="T27" fmla="*/ 50 h 2606"/>
                  <a:gd name="T28" fmla="*/ 647 w 1554"/>
                  <a:gd name="T29" fmla="*/ 204 h 2606"/>
                  <a:gd name="T30" fmla="*/ 569 w 1554"/>
                  <a:gd name="T31" fmla="*/ 195 h 2606"/>
                  <a:gd name="T32" fmla="*/ 546 w 1554"/>
                  <a:gd name="T33" fmla="*/ 204 h 2606"/>
                  <a:gd name="T34" fmla="*/ 467 w 1554"/>
                  <a:gd name="T35" fmla="*/ 344 h 2606"/>
                  <a:gd name="T36" fmla="*/ 444 w 1554"/>
                  <a:gd name="T37" fmla="*/ 390 h 2606"/>
                  <a:gd name="T38" fmla="*/ 391 w 1554"/>
                  <a:gd name="T39" fmla="*/ 476 h 2606"/>
                  <a:gd name="T40" fmla="*/ 349 w 1554"/>
                  <a:gd name="T41" fmla="*/ 579 h 2606"/>
                  <a:gd name="T42" fmla="*/ 318 w 1554"/>
                  <a:gd name="T43" fmla="*/ 683 h 2606"/>
                  <a:gd name="T44" fmla="*/ 292 w 1554"/>
                  <a:gd name="T45" fmla="*/ 789 h 2606"/>
                  <a:gd name="T46" fmla="*/ 294 w 1554"/>
                  <a:gd name="T47" fmla="*/ 795 h 2606"/>
                  <a:gd name="T48" fmla="*/ 465 w 1554"/>
                  <a:gd name="T49" fmla="*/ 640 h 2606"/>
                  <a:gd name="T50" fmla="*/ 562 w 1554"/>
                  <a:gd name="T51" fmla="*/ 615 h 2606"/>
                  <a:gd name="T52" fmla="*/ 272 w 1554"/>
                  <a:gd name="T53" fmla="*/ 916 h 2606"/>
                  <a:gd name="T54" fmla="*/ 274 w 1554"/>
                  <a:gd name="T55" fmla="*/ 1293 h 2606"/>
                  <a:gd name="T56" fmla="*/ 522 w 1554"/>
                  <a:gd name="T57" fmla="*/ 901 h 2606"/>
                  <a:gd name="T58" fmla="*/ 276 w 1554"/>
                  <a:gd name="T59" fmla="*/ 1324 h 2606"/>
                  <a:gd name="T60" fmla="*/ 349 w 1554"/>
                  <a:gd name="T61" fmla="*/ 1619 h 2606"/>
                  <a:gd name="T62" fmla="*/ 530 w 1554"/>
                  <a:gd name="T63" fmla="*/ 1226 h 2606"/>
                  <a:gd name="T64" fmla="*/ 549 w 1554"/>
                  <a:gd name="T65" fmla="*/ 1311 h 2606"/>
                  <a:gd name="T66" fmla="*/ 504 w 1554"/>
                  <a:gd name="T67" fmla="*/ 1613 h 2606"/>
                  <a:gd name="T68" fmla="*/ 408 w 1554"/>
                  <a:gd name="T69" fmla="*/ 1734 h 2606"/>
                  <a:gd name="T70" fmla="*/ 401 w 1554"/>
                  <a:gd name="T71" fmla="*/ 1758 h 2606"/>
                  <a:gd name="T72" fmla="*/ 566 w 1554"/>
                  <a:gd name="T73" fmla="*/ 2031 h 2606"/>
                  <a:gd name="T74" fmla="*/ 576 w 1554"/>
                  <a:gd name="T75" fmla="*/ 2040 h 2606"/>
                  <a:gd name="T76" fmla="*/ 538 w 1554"/>
                  <a:gd name="T77" fmla="*/ 1760 h 2606"/>
                  <a:gd name="T78" fmla="*/ 640 w 1554"/>
                  <a:gd name="T79" fmla="*/ 1501 h 2606"/>
                  <a:gd name="T80" fmla="*/ 717 w 1554"/>
                  <a:gd name="T81" fmla="*/ 1682 h 2606"/>
                  <a:gd name="T82" fmla="*/ 644 w 1554"/>
                  <a:gd name="T83" fmla="*/ 2092 h 2606"/>
                  <a:gd name="T84" fmla="*/ 647 w 1554"/>
                  <a:gd name="T85" fmla="*/ 2128 h 2606"/>
                  <a:gd name="T86" fmla="*/ 1232 w 1554"/>
                  <a:gd name="T87" fmla="*/ 2487 h 2606"/>
                  <a:gd name="T88" fmla="*/ 1520 w 1554"/>
                  <a:gd name="T89" fmla="*/ 2525 h 2606"/>
                  <a:gd name="T90" fmla="*/ 1554 w 1554"/>
                  <a:gd name="T91" fmla="*/ 2525 h 2606"/>
                  <a:gd name="T92" fmla="*/ 1550 w 1554"/>
                  <a:gd name="T93" fmla="*/ 2605 h 2606"/>
                  <a:gd name="T94" fmla="*/ 547 w 1554"/>
                  <a:gd name="T95" fmla="*/ 2115 h 2606"/>
                  <a:gd name="T96" fmla="*/ 560 w 1554"/>
                  <a:gd name="T97" fmla="*/ 2141 h 2606"/>
                  <a:gd name="T98" fmla="*/ 576 w 1554"/>
                  <a:gd name="T99" fmla="*/ 2174 h 2606"/>
                  <a:gd name="T100" fmla="*/ 315 w 1554"/>
                  <a:gd name="T101" fmla="*/ 2154 h 2606"/>
                  <a:gd name="T102" fmla="*/ 66 w 1554"/>
                  <a:gd name="T103" fmla="*/ 1922 h 2606"/>
                  <a:gd name="T104" fmla="*/ 489 w 1554"/>
                  <a:gd name="T105" fmla="*/ 2031 h 2606"/>
                  <a:gd name="T106" fmla="*/ 477 w 1554"/>
                  <a:gd name="T107" fmla="*/ 2012 h 2606"/>
                  <a:gd name="T108" fmla="*/ 272 w 1554"/>
                  <a:gd name="T109" fmla="*/ 1537 h 2606"/>
                  <a:gd name="T110" fmla="*/ 227 w 1554"/>
                  <a:gd name="T111" fmla="*/ 1114 h 2606"/>
                  <a:gd name="T112" fmla="*/ 209 w 1554"/>
                  <a:gd name="T113" fmla="*/ 1082 h 2606"/>
                  <a:gd name="T114" fmla="*/ 1 w 1554"/>
                  <a:gd name="T115" fmla="*/ 731 h 2606"/>
                  <a:gd name="T116" fmla="*/ 1 w 1554"/>
                  <a:gd name="T117" fmla="*/ 696 h 2606"/>
                  <a:gd name="T118" fmla="*/ 235 w 1554"/>
                  <a:gd name="T119" fmla="*/ 947 h 2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54" h="2606">
                    <a:moveTo>
                      <a:pt x="235" y="947"/>
                    </a:moveTo>
                    <a:cubicBezTo>
                      <a:pt x="250" y="869"/>
                      <a:pt x="265" y="794"/>
                      <a:pt x="280" y="718"/>
                    </a:cubicBezTo>
                    <a:cubicBezTo>
                      <a:pt x="273" y="730"/>
                      <a:pt x="266" y="743"/>
                      <a:pt x="258" y="756"/>
                    </a:cubicBezTo>
                    <a:cubicBezTo>
                      <a:pt x="157" y="629"/>
                      <a:pt x="128" y="411"/>
                      <a:pt x="221" y="271"/>
                    </a:cubicBezTo>
                    <a:cubicBezTo>
                      <a:pt x="296" y="366"/>
                      <a:pt x="331" y="473"/>
                      <a:pt x="321" y="595"/>
                    </a:cubicBezTo>
                    <a:cubicBezTo>
                      <a:pt x="338" y="555"/>
                      <a:pt x="355" y="514"/>
                      <a:pt x="373" y="474"/>
                    </a:cubicBezTo>
                    <a:cubicBezTo>
                      <a:pt x="386" y="446"/>
                      <a:pt x="400" y="418"/>
                      <a:pt x="415" y="390"/>
                    </a:cubicBezTo>
                    <a:cubicBezTo>
                      <a:pt x="421" y="380"/>
                      <a:pt x="420" y="373"/>
                      <a:pt x="415" y="363"/>
                    </a:cubicBezTo>
                    <a:cubicBezTo>
                      <a:pt x="380" y="298"/>
                      <a:pt x="360" y="228"/>
                      <a:pt x="363" y="154"/>
                    </a:cubicBezTo>
                    <a:cubicBezTo>
                      <a:pt x="365" y="99"/>
                      <a:pt x="379" y="49"/>
                      <a:pt x="408" y="0"/>
                    </a:cubicBezTo>
                    <a:cubicBezTo>
                      <a:pt x="471" y="77"/>
                      <a:pt x="498" y="163"/>
                      <a:pt x="489" y="266"/>
                    </a:cubicBezTo>
                    <a:cubicBezTo>
                      <a:pt x="509" y="239"/>
                      <a:pt x="528" y="219"/>
                      <a:pt x="541" y="195"/>
                    </a:cubicBezTo>
                    <a:cubicBezTo>
                      <a:pt x="573" y="134"/>
                      <a:pt x="587" y="108"/>
                      <a:pt x="654" y="69"/>
                    </a:cubicBezTo>
                    <a:cubicBezTo>
                      <a:pt x="720" y="30"/>
                      <a:pt x="794" y="18"/>
                      <a:pt x="869" y="50"/>
                    </a:cubicBezTo>
                    <a:cubicBezTo>
                      <a:pt x="832" y="131"/>
                      <a:pt x="736" y="206"/>
                      <a:pt x="647" y="204"/>
                    </a:cubicBezTo>
                    <a:cubicBezTo>
                      <a:pt x="621" y="203"/>
                      <a:pt x="595" y="197"/>
                      <a:pt x="569" y="195"/>
                    </a:cubicBezTo>
                    <a:cubicBezTo>
                      <a:pt x="561" y="195"/>
                      <a:pt x="550" y="198"/>
                      <a:pt x="546" y="204"/>
                    </a:cubicBezTo>
                    <a:cubicBezTo>
                      <a:pt x="514" y="247"/>
                      <a:pt x="481" y="291"/>
                      <a:pt x="467" y="344"/>
                    </a:cubicBezTo>
                    <a:cubicBezTo>
                      <a:pt x="462" y="361"/>
                      <a:pt x="456" y="384"/>
                      <a:pt x="444" y="390"/>
                    </a:cubicBezTo>
                    <a:cubicBezTo>
                      <a:pt x="408" y="409"/>
                      <a:pt x="406" y="446"/>
                      <a:pt x="391" y="476"/>
                    </a:cubicBezTo>
                    <a:cubicBezTo>
                      <a:pt x="374" y="508"/>
                      <a:pt x="362" y="544"/>
                      <a:pt x="349" y="579"/>
                    </a:cubicBezTo>
                    <a:cubicBezTo>
                      <a:pt x="337" y="613"/>
                      <a:pt x="327" y="648"/>
                      <a:pt x="318" y="683"/>
                    </a:cubicBezTo>
                    <a:cubicBezTo>
                      <a:pt x="308" y="718"/>
                      <a:pt x="300" y="754"/>
                      <a:pt x="292" y="789"/>
                    </a:cubicBezTo>
                    <a:cubicBezTo>
                      <a:pt x="292" y="790"/>
                      <a:pt x="293" y="792"/>
                      <a:pt x="294" y="795"/>
                    </a:cubicBezTo>
                    <a:cubicBezTo>
                      <a:pt x="336" y="726"/>
                      <a:pt x="389" y="669"/>
                      <a:pt x="465" y="640"/>
                    </a:cubicBezTo>
                    <a:cubicBezTo>
                      <a:pt x="496" y="628"/>
                      <a:pt x="529" y="623"/>
                      <a:pt x="562" y="615"/>
                    </a:cubicBezTo>
                    <a:cubicBezTo>
                      <a:pt x="568" y="750"/>
                      <a:pt x="428" y="892"/>
                      <a:pt x="272" y="916"/>
                    </a:cubicBezTo>
                    <a:cubicBezTo>
                      <a:pt x="257" y="1041"/>
                      <a:pt x="257" y="1167"/>
                      <a:pt x="274" y="1293"/>
                    </a:cubicBezTo>
                    <a:cubicBezTo>
                      <a:pt x="294" y="1122"/>
                      <a:pt x="350" y="976"/>
                      <a:pt x="522" y="901"/>
                    </a:cubicBezTo>
                    <a:cubicBezTo>
                      <a:pt x="538" y="1067"/>
                      <a:pt x="469" y="1255"/>
                      <a:pt x="276" y="1324"/>
                    </a:cubicBezTo>
                    <a:cubicBezTo>
                      <a:pt x="289" y="1425"/>
                      <a:pt x="313" y="1523"/>
                      <a:pt x="349" y="1619"/>
                    </a:cubicBezTo>
                    <a:cubicBezTo>
                      <a:pt x="354" y="1464"/>
                      <a:pt x="398" y="1328"/>
                      <a:pt x="530" y="1226"/>
                    </a:cubicBezTo>
                    <a:cubicBezTo>
                      <a:pt x="537" y="1257"/>
                      <a:pt x="544" y="1284"/>
                      <a:pt x="549" y="1311"/>
                    </a:cubicBezTo>
                    <a:cubicBezTo>
                      <a:pt x="565" y="1416"/>
                      <a:pt x="554" y="1518"/>
                      <a:pt x="504" y="1613"/>
                    </a:cubicBezTo>
                    <a:cubicBezTo>
                      <a:pt x="480" y="1660"/>
                      <a:pt x="447" y="1700"/>
                      <a:pt x="408" y="1734"/>
                    </a:cubicBezTo>
                    <a:cubicBezTo>
                      <a:pt x="400" y="1741"/>
                      <a:pt x="396" y="1746"/>
                      <a:pt x="401" y="1758"/>
                    </a:cubicBezTo>
                    <a:cubicBezTo>
                      <a:pt x="447" y="1855"/>
                      <a:pt x="501" y="1946"/>
                      <a:pt x="566" y="2031"/>
                    </a:cubicBezTo>
                    <a:cubicBezTo>
                      <a:pt x="567" y="2033"/>
                      <a:pt x="569" y="2034"/>
                      <a:pt x="576" y="2040"/>
                    </a:cubicBezTo>
                    <a:cubicBezTo>
                      <a:pt x="543" y="1945"/>
                      <a:pt x="530" y="1854"/>
                      <a:pt x="538" y="1760"/>
                    </a:cubicBezTo>
                    <a:cubicBezTo>
                      <a:pt x="547" y="1665"/>
                      <a:pt x="580" y="1579"/>
                      <a:pt x="640" y="1501"/>
                    </a:cubicBezTo>
                    <a:cubicBezTo>
                      <a:pt x="677" y="1559"/>
                      <a:pt x="702" y="1618"/>
                      <a:pt x="717" y="1682"/>
                    </a:cubicBezTo>
                    <a:cubicBezTo>
                      <a:pt x="751" y="1829"/>
                      <a:pt x="729" y="1966"/>
                      <a:pt x="644" y="2092"/>
                    </a:cubicBezTo>
                    <a:cubicBezTo>
                      <a:pt x="634" y="2107"/>
                      <a:pt x="635" y="2115"/>
                      <a:pt x="647" y="2128"/>
                    </a:cubicBezTo>
                    <a:cubicBezTo>
                      <a:pt x="809" y="2301"/>
                      <a:pt x="1002" y="2425"/>
                      <a:pt x="1232" y="2487"/>
                    </a:cubicBezTo>
                    <a:cubicBezTo>
                      <a:pt x="1326" y="2513"/>
                      <a:pt x="1422" y="2526"/>
                      <a:pt x="1520" y="2525"/>
                    </a:cubicBezTo>
                    <a:cubicBezTo>
                      <a:pt x="1531" y="2525"/>
                      <a:pt x="1541" y="2525"/>
                      <a:pt x="1554" y="2525"/>
                    </a:cubicBezTo>
                    <a:cubicBezTo>
                      <a:pt x="1552" y="2552"/>
                      <a:pt x="1551" y="2576"/>
                      <a:pt x="1550" y="2605"/>
                    </a:cubicBezTo>
                    <a:cubicBezTo>
                      <a:pt x="1134" y="2606"/>
                      <a:pt x="808" y="2429"/>
                      <a:pt x="547" y="2115"/>
                    </a:cubicBezTo>
                    <a:cubicBezTo>
                      <a:pt x="551" y="2124"/>
                      <a:pt x="556" y="2133"/>
                      <a:pt x="560" y="2141"/>
                    </a:cubicBezTo>
                    <a:cubicBezTo>
                      <a:pt x="565" y="2151"/>
                      <a:pt x="570" y="2161"/>
                      <a:pt x="576" y="2174"/>
                    </a:cubicBezTo>
                    <a:cubicBezTo>
                      <a:pt x="486" y="2190"/>
                      <a:pt x="400" y="2184"/>
                      <a:pt x="315" y="2154"/>
                    </a:cubicBezTo>
                    <a:cubicBezTo>
                      <a:pt x="204" y="2115"/>
                      <a:pt x="107" y="2024"/>
                      <a:pt x="66" y="1922"/>
                    </a:cubicBezTo>
                    <a:cubicBezTo>
                      <a:pt x="157" y="1885"/>
                      <a:pt x="355" y="1885"/>
                      <a:pt x="489" y="2031"/>
                    </a:cubicBezTo>
                    <a:cubicBezTo>
                      <a:pt x="485" y="2024"/>
                      <a:pt x="481" y="2018"/>
                      <a:pt x="477" y="2012"/>
                    </a:cubicBezTo>
                    <a:cubicBezTo>
                      <a:pt x="381" y="1866"/>
                      <a:pt x="314" y="1707"/>
                      <a:pt x="272" y="1537"/>
                    </a:cubicBezTo>
                    <a:cubicBezTo>
                      <a:pt x="238" y="1398"/>
                      <a:pt x="222" y="1257"/>
                      <a:pt x="227" y="1114"/>
                    </a:cubicBezTo>
                    <a:cubicBezTo>
                      <a:pt x="227" y="1099"/>
                      <a:pt x="223" y="1090"/>
                      <a:pt x="209" y="1082"/>
                    </a:cubicBezTo>
                    <a:cubicBezTo>
                      <a:pt x="79" y="1001"/>
                      <a:pt x="4" y="887"/>
                      <a:pt x="1" y="731"/>
                    </a:cubicBezTo>
                    <a:cubicBezTo>
                      <a:pt x="0" y="721"/>
                      <a:pt x="1" y="711"/>
                      <a:pt x="1" y="696"/>
                    </a:cubicBezTo>
                    <a:cubicBezTo>
                      <a:pt x="122" y="744"/>
                      <a:pt x="199" y="826"/>
                      <a:pt x="235" y="9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7" name="Freeform 1245">
                <a:extLst>
                  <a:ext uri="{FF2B5EF4-FFF2-40B4-BE49-F238E27FC236}">
                    <a16:creationId xmlns:a16="http://schemas.microsoft.com/office/drawing/2014/main" id="{F459B61A-D50D-A2CC-211C-633DD040A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613" y="2434662"/>
                <a:ext cx="82620" cy="191385"/>
              </a:xfrm>
              <a:custGeom>
                <a:avLst/>
                <a:gdLst>
                  <a:gd name="T0" fmla="*/ 139 w 269"/>
                  <a:gd name="T1" fmla="*/ 0 h 624"/>
                  <a:gd name="T2" fmla="*/ 115 w 269"/>
                  <a:gd name="T3" fmla="*/ 624 h 624"/>
                  <a:gd name="T4" fmla="*/ 139 w 269"/>
                  <a:gd name="T5" fmla="*/ 0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9" h="624">
                    <a:moveTo>
                      <a:pt x="139" y="0"/>
                    </a:moveTo>
                    <a:cubicBezTo>
                      <a:pt x="261" y="183"/>
                      <a:pt x="269" y="442"/>
                      <a:pt x="115" y="624"/>
                    </a:cubicBezTo>
                    <a:cubicBezTo>
                      <a:pt x="9" y="437"/>
                      <a:pt x="0" y="166"/>
                      <a:pt x="1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8" name="Freeform 1247">
                <a:extLst>
                  <a:ext uri="{FF2B5EF4-FFF2-40B4-BE49-F238E27FC236}">
                    <a16:creationId xmlns:a16="http://schemas.microsoft.com/office/drawing/2014/main" id="{EE99747E-950E-7B68-C43B-8FD158B91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818" y="2580553"/>
                <a:ext cx="167593" cy="106151"/>
              </a:xfrm>
              <a:custGeom>
                <a:avLst/>
                <a:gdLst>
                  <a:gd name="T0" fmla="*/ 0 w 546"/>
                  <a:gd name="T1" fmla="*/ 200 h 346"/>
                  <a:gd name="T2" fmla="*/ 546 w 546"/>
                  <a:gd name="T3" fmla="*/ 153 h 346"/>
                  <a:gd name="T4" fmla="*/ 0 w 546"/>
                  <a:gd name="T5" fmla="*/ 20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6" h="346">
                    <a:moveTo>
                      <a:pt x="0" y="200"/>
                    </a:moveTo>
                    <a:cubicBezTo>
                      <a:pt x="154" y="40"/>
                      <a:pt x="374" y="0"/>
                      <a:pt x="546" y="153"/>
                    </a:cubicBezTo>
                    <a:cubicBezTo>
                      <a:pt x="402" y="287"/>
                      <a:pt x="163" y="346"/>
                      <a:pt x="0" y="2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9" name="Freeform 1249">
                <a:extLst>
                  <a:ext uri="{FF2B5EF4-FFF2-40B4-BE49-F238E27FC236}">
                    <a16:creationId xmlns:a16="http://schemas.microsoft.com/office/drawing/2014/main" id="{108CD836-C269-68C4-D31E-97F7581A10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673" y="2403287"/>
                <a:ext cx="82620" cy="191125"/>
              </a:xfrm>
              <a:custGeom>
                <a:avLst/>
                <a:gdLst>
                  <a:gd name="T0" fmla="*/ 142 w 269"/>
                  <a:gd name="T1" fmla="*/ 0 h 623"/>
                  <a:gd name="T2" fmla="*/ 118 w 269"/>
                  <a:gd name="T3" fmla="*/ 623 h 623"/>
                  <a:gd name="T4" fmla="*/ 142 w 269"/>
                  <a:gd name="T5" fmla="*/ 0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9" h="623">
                    <a:moveTo>
                      <a:pt x="142" y="0"/>
                    </a:moveTo>
                    <a:cubicBezTo>
                      <a:pt x="268" y="188"/>
                      <a:pt x="269" y="449"/>
                      <a:pt x="118" y="623"/>
                    </a:cubicBezTo>
                    <a:cubicBezTo>
                      <a:pt x="15" y="442"/>
                      <a:pt x="0" y="168"/>
                      <a:pt x="1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0" name="Freeform 1250">
                <a:extLst>
                  <a:ext uri="{FF2B5EF4-FFF2-40B4-BE49-F238E27FC236}">
                    <a16:creationId xmlns:a16="http://schemas.microsoft.com/office/drawing/2014/main" id="{64075AD0-DB40-A927-A9B4-AA5215F466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657" y="2637813"/>
                <a:ext cx="167332" cy="105367"/>
              </a:xfrm>
              <a:custGeom>
                <a:avLst/>
                <a:gdLst>
                  <a:gd name="T0" fmla="*/ 0 w 545"/>
                  <a:gd name="T1" fmla="*/ 203 h 344"/>
                  <a:gd name="T2" fmla="*/ 545 w 545"/>
                  <a:gd name="T3" fmla="*/ 157 h 344"/>
                  <a:gd name="T4" fmla="*/ 0 w 545"/>
                  <a:gd name="T5" fmla="*/ 203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5" h="344">
                    <a:moveTo>
                      <a:pt x="0" y="203"/>
                    </a:moveTo>
                    <a:cubicBezTo>
                      <a:pt x="145" y="45"/>
                      <a:pt x="378" y="0"/>
                      <a:pt x="545" y="157"/>
                    </a:cubicBezTo>
                    <a:cubicBezTo>
                      <a:pt x="390" y="296"/>
                      <a:pt x="159" y="344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1" name="Freeform 1252">
                <a:extLst>
                  <a:ext uri="{FF2B5EF4-FFF2-40B4-BE49-F238E27FC236}">
                    <a16:creationId xmlns:a16="http://schemas.microsoft.com/office/drawing/2014/main" id="{C3CD598F-2F77-10CA-8347-DF2A54ABFF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079" y="2219484"/>
                <a:ext cx="98308" cy="126283"/>
              </a:xfrm>
              <a:custGeom>
                <a:avLst/>
                <a:gdLst>
                  <a:gd name="T0" fmla="*/ 316 w 320"/>
                  <a:gd name="T1" fmla="*/ 412 h 412"/>
                  <a:gd name="T2" fmla="*/ 3 w 320"/>
                  <a:gd name="T3" fmla="*/ 0 h 412"/>
                  <a:gd name="T4" fmla="*/ 316 w 320"/>
                  <a:gd name="T5" fmla="*/ 412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0" h="412">
                    <a:moveTo>
                      <a:pt x="316" y="412"/>
                    </a:moveTo>
                    <a:cubicBezTo>
                      <a:pt x="123" y="350"/>
                      <a:pt x="0" y="174"/>
                      <a:pt x="3" y="0"/>
                    </a:cubicBezTo>
                    <a:cubicBezTo>
                      <a:pt x="192" y="39"/>
                      <a:pt x="320" y="210"/>
                      <a:pt x="316" y="4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2" name="Freeform 1254">
                <a:extLst>
                  <a:ext uri="{FF2B5EF4-FFF2-40B4-BE49-F238E27FC236}">
                    <a16:creationId xmlns:a16="http://schemas.microsoft.com/office/drawing/2014/main" id="{DC802F27-DF25-30AC-D159-DDDD6F1B60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452" y="2350734"/>
                <a:ext cx="135434" cy="100922"/>
              </a:xfrm>
              <a:custGeom>
                <a:avLst/>
                <a:gdLst>
                  <a:gd name="T0" fmla="*/ 441 w 441"/>
                  <a:gd name="T1" fmla="*/ 295 h 329"/>
                  <a:gd name="T2" fmla="*/ 0 w 441"/>
                  <a:gd name="T3" fmla="*/ 78 h 329"/>
                  <a:gd name="T4" fmla="*/ 441 w 441"/>
                  <a:gd name="T5" fmla="*/ 295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1" h="329">
                    <a:moveTo>
                      <a:pt x="441" y="295"/>
                    </a:moveTo>
                    <a:cubicBezTo>
                      <a:pt x="290" y="329"/>
                      <a:pt x="87" y="272"/>
                      <a:pt x="0" y="78"/>
                    </a:cubicBezTo>
                    <a:cubicBezTo>
                      <a:pt x="138" y="0"/>
                      <a:pt x="387" y="123"/>
                      <a:pt x="441" y="2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3" name="Freeform 1256">
                <a:extLst>
                  <a:ext uri="{FF2B5EF4-FFF2-40B4-BE49-F238E27FC236}">
                    <a16:creationId xmlns:a16="http://schemas.microsoft.com/office/drawing/2014/main" id="{65A20184-BEE7-C96E-3E87-699D616AC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160" y="1972146"/>
                <a:ext cx="104059" cy="89680"/>
              </a:xfrm>
              <a:custGeom>
                <a:avLst/>
                <a:gdLst>
                  <a:gd name="T0" fmla="*/ 0 w 339"/>
                  <a:gd name="T1" fmla="*/ 257 h 292"/>
                  <a:gd name="T2" fmla="*/ 339 w 339"/>
                  <a:gd name="T3" fmla="*/ 27 h 292"/>
                  <a:gd name="T4" fmla="*/ 0 w 339"/>
                  <a:gd name="T5" fmla="*/ 257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9" h="292">
                    <a:moveTo>
                      <a:pt x="0" y="257"/>
                    </a:moveTo>
                    <a:cubicBezTo>
                      <a:pt x="62" y="105"/>
                      <a:pt x="202" y="0"/>
                      <a:pt x="339" y="27"/>
                    </a:cubicBezTo>
                    <a:cubicBezTo>
                      <a:pt x="299" y="182"/>
                      <a:pt x="148" y="292"/>
                      <a:pt x="0" y="2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4" name="Freeform 1258">
                <a:extLst>
                  <a:ext uri="{FF2B5EF4-FFF2-40B4-BE49-F238E27FC236}">
                    <a16:creationId xmlns:a16="http://schemas.microsoft.com/office/drawing/2014/main" id="{4644F585-7539-C219-F232-D118CFCCBA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1339" y="1801939"/>
                <a:ext cx="100660" cy="76345"/>
              </a:xfrm>
              <a:custGeom>
                <a:avLst/>
                <a:gdLst>
                  <a:gd name="T0" fmla="*/ 0 w 328"/>
                  <a:gd name="T1" fmla="*/ 189 h 249"/>
                  <a:gd name="T2" fmla="*/ 328 w 328"/>
                  <a:gd name="T3" fmla="*/ 55 h 249"/>
                  <a:gd name="T4" fmla="*/ 0 w 328"/>
                  <a:gd name="T5" fmla="*/ 189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8" h="249">
                    <a:moveTo>
                      <a:pt x="0" y="189"/>
                    </a:moveTo>
                    <a:cubicBezTo>
                      <a:pt x="60" y="84"/>
                      <a:pt x="204" y="0"/>
                      <a:pt x="328" y="55"/>
                    </a:cubicBezTo>
                    <a:cubicBezTo>
                      <a:pt x="274" y="175"/>
                      <a:pt x="128" y="249"/>
                      <a:pt x="0" y="1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5" name="Freeform 1260">
                <a:extLst>
                  <a:ext uri="{FF2B5EF4-FFF2-40B4-BE49-F238E27FC236}">
                    <a16:creationId xmlns:a16="http://schemas.microsoft.com/office/drawing/2014/main" id="{8B0184FA-FBAD-DD08-80A3-E36A642FF1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27" y="1818934"/>
                <a:ext cx="56213" cy="80267"/>
              </a:xfrm>
              <a:custGeom>
                <a:avLst/>
                <a:gdLst>
                  <a:gd name="T0" fmla="*/ 5 w 183"/>
                  <a:gd name="T1" fmla="*/ 261 h 261"/>
                  <a:gd name="T2" fmla="*/ 169 w 183"/>
                  <a:gd name="T3" fmla="*/ 0 h 261"/>
                  <a:gd name="T4" fmla="*/ 5 w 183"/>
                  <a:gd name="T5" fmla="*/ 261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3" h="261">
                    <a:moveTo>
                      <a:pt x="5" y="261"/>
                    </a:moveTo>
                    <a:cubicBezTo>
                      <a:pt x="0" y="167"/>
                      <a:pt x="61" y="26"/>
                      <a:pt x="169" y="0"/>
                    </a:cubicBezTo>
                    <a:cubicBezTo>
                      <a:pt x="183" y="97"/>
                      <a:pt x="122" y="235"/>
                      <a:pt x="5" y="2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30AB1C70-008A-6A97-8C14-62BF2C997C45}"/>
                </a:ext>
              </a:extLst>
            </p:cNvPr>
            <p:cNvGrpSpPr/>
            <p:nvPr/>
          </p:nvGrpSpPr>
          <p:grpSpPr>
            <a:xfrm>
              <a:off x="6079955" y="2167615"/>
              <a:ext cx="497550" cy="934441"/>
              <a:chOff x="1419414" y="1794096"/>
              <a:chExt cx="497550" cy="934441"/>
            </a:xfrm>
            <a:gradFill>
              <a:gsLst>
                <a:gs pos="0">
                  <a:schemeClr val="accent2"/>
                </a:gs>
                <a:gs pos="95000">
                  <a:schemeClr val="accent1"/>
                </a:gs>
              </a:gsLst>
              <a:lin ang="5400000" scaled="1"/>
            </a:gradFill>
          </p:grpSpPr>
          <p:sp>
            <p:nvSpPr>
              <p:cNvPr id="66" name="Freeform 1242">
                <a:extLst>
                  <a:ext uri="{FF2B5EF4-FFF2-40B4-BE49-F238E27FC236}">
                    <a16:creationId xmlns:a16="http://schemas.microsoft.com/office/drawing/2014/main" id="{3240D8DC-BB7C-9CA9-2D52-B0AAAFCE8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414" y="1866518"/>
                <a:ext cx="463822" cy="808943"/>
              </a:xfrm>
              <a:custGeom>
                <a:avLst/>
                <a:gdLst>
                  <a:gd name="T0" fmla="*/ 7 w 1511"/>
                  <a:gd name="T1" fmla="*/ 2636 h 2636"/>
                  <a:gd name="T2" fmla="*/ 0 w 1511"/>
                  <a:gd name="T3" fmla="*/ 2557 h 2636"/>
                  <a:gd name="T4" fmla="*/ 504 w 1511"/>
                  <a:gd name="T5" fmla="*/ 2438 h 2636"/>
                  <a:gd name="T6" fmla="*/ 910 w 1511"/>
                  <a:gd name="T7" fmla="*/ 2118 h 2636"/>
                  <a:gd name="T8" fmla="*/ 887 w 1511"/>
                  <a:gd name="T9" fmla="*/ 1509 h 2636"/>
                  <a:gd name="T10" fmla="*/ 971 w 1511"/>
                  <a:gd name="T11" fmla="*/ 2042 h 2636"/>
                  <a:gd name="T12" fmla="*/ 1044 w 1511"/>
                  <a:gd name="T13" fmla="*/ 1928 h 2636"/>
                  <a:gd name="T14" fmla="*/ 1129 w 1511"/>
                  <a:gd name="T15" fmla="*/ 1763 h 2636"/>
                  <a:gd name="T16" fmla="*/ 1123 w 1511"/>
                  <a:gd name="T17" fmla="*/ 1732 h 2636"/>
                  <a:gd name="T18" fmla="*/ 971 w 1511"/>
                  <a:gd name="T19" fmla="*/ 1444 h 2636"/>
                  <a:gd name="T20" fmla="*/ 985 w 1511"/>
                  <a:gd name="T21" fmla="*/ 1248 h 2636"/>
                  <a:gd name="T22" fmla="*/ 990 w 1511"/>
                  <a:gd name="T23" fmla="*/ 1234 h 2636"/>
                  <a:gd name="T24" fmla="*/ 1180 w 1511"/>
                  <a:gd name="T25" fmla="*/ 1621 h 2636"/>
                  <a:gd name="T26" fmla="*/ 1245 w 1511"/>
                  <a:gd name="T27" fmla="*/ 1322 h 2636"/>
                  <a:gd name="T28" fmla="*/ 984 w 1511"/>
                  <a:gd name="T29" fmla="*/ 907 h 2636"/>
                  <a:gd name="T30" fmla="*/ 1249 w 1511"/>
                  <a:gd name="T31" fmla="*/ 1307 h 2636"/>
                  <a:gd name="T32" fmla="*/ 1255 w 1511"/>
                  <a:gd name="T33" fmla="*/ 1124 h 2636"/>
                  <a:gd name="T34" fmla="*/ 1239 w 1511"/>
                  <a:gd name="T35" fmla="*/ 926 h 2636"/>
                  <a:gd name="T36" fmla="*/ 1226 w 1511"/>
                  <a:gd name="T37" fmla="*/ 911 h 2636"/>
                  <a:gd name="T38" fmla="*/ 980 w 1511"/>
                  <a:gd name="T39" fmla="*/ 741 h 2636"/>
                  <a:gd name="T40" fmla="*/ 931 w 1511"/>
                  <a:gd name="T41" fmla="*/ 624 h 2636"/>
                  <a:gd name="T42" fmla="*/ 1216 w 1511"/>
                  <a:gd name="T43" fmla="*/ 795 h 2636"/>
                  <a:gd name="T44" fmla="*/ 1128 w 1511"/>
                  <a:gd name="T45" fmla="*/ 519 h 2636"/>
                  <a:gd name="T46" fmla="*/ 1077 w 1511"/>
                  <a:gd name="T47" fmla="*/ 415 h 2636"/>
                  <a:gd name="T48" fmla="*/ 1056 w 1511"/>
                  <a:gd name="T49" fmla="*/ 399 h 2636"/>
                  <a:gd name="T50" fmla="*/ 1049 w 1511"/>
                  <a:gd name="T51" fmla="*/ 389 h 2636"/>
                  <a:gd name="T52" fmla="*/ 1021 w 1511"/>
                  <a:gd name="T53" fmla="*/ 327 h 2636"/>
                  <a:gd name="T54" fmla="*/ 943 w 1511"/>
                  <a:gd name="T55" fmla="*/ 204 h 2636"/>
                  <a:gd name="T56" fmla="*/ 922 w 1511"/>
                  <a:gd name="T57" fmla="*/ 200 h 2636"/>
                  <a:gd name="T58" fmla="*/ 618 w 1511"/>
                  <a:gd name="T59" fmla="*/ 68 h 2636"/>
                  <a:gd name="T60" fmla="*/ 617 w 1511"/>
                  <a:gd name="T61" fmla="*/ 63 h 2636"/>
                  <a:gd name="T62" fmla="*/ 783 w 1511"/>
                  <a:gd name="T63" fmla="*/ 56 h 2636"/>
                  <a:gd name="T64" fmla="*/ 945 w 1511"/>
                  <a:gd name="T65" fmla="*/ 176 h 2636"/>
                  <a:gd name="T66" fmla="*/ 991 w 1511"/>
                  <a:gd name="T67" fmla="*/ 254 h 2636"/>
                  <a:gd name="T68" fmla="*/ 1003 w 1511"/>
                  <a:gd name="T69" fmla="*/ 269 h 2636"/>
                  <a:gd name="T70" fmla="*/ 1076 w 1511"/>
                  <a:gd name="T71" fmla="*/ 0 h 2636"/>
                  <a:gd name="T72" fmla="*/ 1121 w 1511"/>
                  <a:gd name="T73" fmla="*/ 109 h 2636"/>
                  <a:gd name="T74" fmla="*/ 1081 w 1511"/>
                  <a:gd name="T75" fmla="*/ 361 h 2636"/>
                  <a:gd name="T76" fmla="*/ 1081 w 1511"/>
                  <a:gd name="T77" fmla="*/ 393 h 2636"/>
                  <a:gd name="T78" fmla="*/ 1173 w 1511"/>
                  <a:gd name="T79" fmla="*/ 579 h 2636"/>
                  <a:gd name="T80" fmla="*/ 1181 w 1511"/>
                  <a:gd name="T81" fmla="*/ 593 h 2636"/>
                  <a:gd name="T82" fmla="*/ 1271 w 1511"/>
                  <a:gd name="T83" fmla="*/ 266 h 2636"/>
                  <a:gd name="T84" fmla="*/ 1249 w 1511"/>
                  <a:gd name="T85" fmla="*/ 754 h 2636"/>
                  <a:gd name="T86" fmla="*/ 1226 w 1511"/>
                  <a:gd name="T87" fmla="*/ 718 h 2636"/>
                  <a:gd name="T88" fmla="*/ 1276 w 1511"/>
                  <a:gd name="T89" fmla="*/ 942 h 2636"/>
                  <a:gd name="T90" fmla="*/ 1358 w 1511"/>
                  <a:gd name="T91" fmla="*/ 786 h 2636"/>
                  <a:gd name="T92" fmla="*/ 1502 w 1511"/>
                  <a:gd name="T93" fmla="*/ 686 h 2636"/>
                  <a:gd name="T94" fmla="*/ 1426 w 1511"/>
                  <a:gd name="T95" fmla="*/ 966 h 2636"/>
                  <a:gd name="T96" fmla="*/ 1300 w 1511"/>
                  <a:gd name="T97" fmla="*/ 1081 h 2636"/>
                  <a:gd name="T98" fmla="*/ 1289 w 1511"/>
                  <a:gd name="T99" fmla="*/ 1101 h 2636"/>
                  <a:gd name="T100" fmla="*/ 1061 w 1511"/>
                  <a:gd name="T101" fmla="*/ 2016 h 2636"/>
                  <a:gd name="T102" fmla="*/ 1060 w 1511"/>
                  <a:gd name="T103" fmla="*/ 2024 h 2636"/>
                  <a:gd name="T104" fmla="*/ 1474 w 1511"/>
                  <a:gd name="T105" fmla="*/ 1909 h 2636"/>
                  <a:gd name="T106" fmla="*/ 1250 w 1511"/>
                  <a:gd name="T107" fmla="*/ 2143 h 2636"/>
                  <a:gd name="T108" fmla="*/ 968 w 1511"/>
                  <a:gd name="T109" fmla="*/ 2179 h 2636"/>
                  <a:gd name="T110" fmla="*/ 1000 w 1511"/>
                  <a:gd name="T111" fmla="*/ 2110 h 2636"/>
                  <a:gd name="T112" fmla="*/ 7 w 1511"/>
                  <a:gd name="T113" fmla="*/ 2636 h 2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11" h="2636">
                    <a:moveTo>
                      <a:pt x="7" y="2636"/>
                    </a:moveTo>
                    <a:cubicBezTo>
                      <a:pt x="5" y="2608"/>
                      <a:pt x="3" y="2584"/>
                      <a:pt x="0" y="2557"/>
                    </a:cubicBezTo>
                    <a:cubicBezTo>
                      <a:pt x="178" y="2555"/>
                      <a:pt x="346" y="2516"/>
                      <a:pt x="504" y="2438"/>
                    </a:cubicBezTo>
                    <a:cubicBezTo>
                      <a:pt x="662" y="2360"/>
                      <a:pt x="796" y="2251"/>
                      <a:pt x="910" y="2118"/>
                    </a:cubicBezTo>
                    <a:cubicBezTo>
                      <a:pt x="739" y="1894"/>
                      <a:pt x="803" y="1637"/>
                      <a:pt x="887" y="1509"/>
                    </a:cubicBezTo>
                    <a:cubicBezTo>
                      <a:pt x="1013" y="1672"/>
                      <a:pt x="1021" y="1851"/>
                      <a:pt x="971" y="2042"/>
                    </a:cubicBezTo>
                    <a:cubicBezTo>
                      <a:pt x="996" y="2004"/>
                      <a:pt x="1022" y="1968"/>
                      <a:pt x="1044" y="1928"/>
                    </a:cubicBezTo>
                    <a:cubicBezTo>
                      <a:pt x="1074" y="1874"/>
                      <a:pt x="1101" y="1818"/>
                      <a:pt x="1129" y="1763"/>
                    </a:cubicBezTo>
                    <a:cubicBezTo>
                      <a:pt x="1136" y="1751"/>
                      <a:pt x="1135" y="1742"/>
                      <a:pt x="1123" y="1732"/>
                    </a:cubicBezTo>
                    <a:cubicBezTo>
                      <a:pt x="1033" y="1657"/>
                      <a:pt x="984" y="1560"/>
                      <a:pt x="971" y="1444"/>
                    </a:cubicBezTo>
                    <a:cubicBezTo>
                      <a:pt x="964" y="1377"/>
                      <a:pt x="970" y="1313"/>
                      <a:pt x="985" y="1248"/>
                    </a:cubicBezTo>
                    <a:cubicBezTo>
                      <a:pt x="986" y="1243"/>
                      <a:pt x="988" y="1239"/>
                      <a:pt x="990" y="1234"/>
                    </a:cubicBezTo>
                    <a:cubicBezTo>
                      <a:pt x="1079" y="1288"/>
                      <a:pt x="1173" y="1416"/>
                      <a:pt x="1180" y="1621"/>
                    </a:cubicBezTo>
                    <a:cubicBezTo>
                      <a:pt x="1213" y="1524"/>
                      <a:pt x="1234" y="1424"/>
                      <a:pt x="1245" y="1322"/>
                    </a:cubicBezTo>
                    <a:cubicBezTo>
                      <a:pt x="1052" y="1250"/>
                      <a:pt x="987" y="1099"/>
                      <a:pt x="984" y="907"/>
                    </a:cubicBezTo>
                    <a:cubicBezTo>
                      <a:pt x="1099" y="937"/>
                      <a:pt x="1226" y="1063"/>
                      <a:pt x="1249" y="1307"/>
                    </a:cubicBezTo>
                    <a:cubicBezTo>
                      <a:pt x="1251" y="1246"/>
                      <a:pt x="1256" y="1185"/>
                      <a:pt x="1255" y="1124"/>
                    </a:cubicBezTo>
                    <a:cubicBezTo>
                      <a:pt x="1253" y="1058"/>
                      <a:pt x="1245" y="992"/>
                      <a:pt x="1239" y="926"/>
                    </a:cubicBezTo>
                    <a:cubicBezTo>
                      <a:pt x="1239" y="920"/>
                      <a:pt x="1231" y="911"/>
                      <a:pt x="1226" y="911"/>
                    </a:cubicBezTo>
                    <a:cubicBezTo>
                      <a:pt x="1112" y="900"/>
                      <a:pt x="1033" y="839"/>
                      <a:pt x="980" y="741"/>
                    </a:cubicBezTo>
                    <a:cubicBezTo>
                      <a:pt x="961" y="705"/>
                      <a:pt x="949" y="666"/>
                      <a:pt x="931" y="624"/>
                    </a:cubicBezTo>
                    <a:cubicBezTo>
                      <a:pt x="1065" y="626"/>
                      <a:pt x="1149" y="694"/>
                      <a:pt x="1216" y="795"/>
                    </a:cubicBezTo>
                    <a:cubicBezTo>
                      <a:pt x="1196" y="699"/>
                      <a:pt x="1166" y="608"/>
                      <a:pt x="1128" y="519"/>
                    </a:cubicBezTo>
                    <a:cubicBezTo>
                      <a:pt x="1112" y="484"/>
                      <a:pt x="1095" y="449"/>
                      <a:pt x="1077" y="415"/>
                    </a:cubicBezTo>
                    <a:cubicBezTo>
                      <a:pt x="1074" y="408"/>
                      <a:pt x="1075" y="389"/>
                      <a:pt x="1056" y="399"/>
                    </a:cubicBezTo>
                    <a:cubicBezTo>
                      <a:pt x="1056" y="399"/>
                      <a:pt x="1051" y="393"/>
                      <a:pt x="1049" y="389"/>
                    </a:cubicBezTo>
                    <a:cubicBezTo>
                      <a:pt x="1039" y="368"/>
                      <a:pt x="1028" y="349"/>
                      <a:pt x="1021" y="327"/>
                    </a:cubicBezTo>
                    <a:cubicBezTo>
                      <a:pt x="1005" y="280"/>
                      <a:pt x="971" y="244"/>
                      <a:pt x="943" y="204"/>
                    </a:cubicBezTo>
                    <a:cubicBezTo>
                      <a:pt x="939" y="200"/>
                      <a:pt x="928" y="198"/>
                      <a:pt x="922" y="200"/>
                    </a:cubicBezTo>
                    <a:cubicBezTo>
                      <a:pt x="787" y="244"/>
                      <a:pt x="676" y="163"/>
                      <a:pt x="618" y="68"/>
                    </a:cubicBezTo>
                    <a:cubicBezTo>
                      <a:pt x="617" y="67"/>
                      <a:pt x="618" y="66"/>
                      <a:pt x="617" y="63"/>
                    </a:cubicBezTo>
                    <a:cubicBezTo>
                      <a:pt x="672" y="39"/>
                      <a:pt x="727" y="38"/>
                      <a:pt x="783" y="56"/>
                    </a:cubicBezTo>
                    <a:cubicBezTo>
                      <a:pt x="851" y="77"/>
                      <a:pt x="901" y="123"/>
                      <a:pt x="945" y="176"/>
                    </a:cubicBezTo>
                    <a:cubicBezTo>
                      <a:pt x="947" y="210"/>
                      <a:pt x="976" y="228"/>
                      <a:pt x="991" y="254"/>
                    </a:cubicBezTo>
                    <a:cubicBezTo>
                      <a:pt x="993" y="257"/>
                      <a:pt x="996" y="260"/>
                      <a:pt x="1003" y="269"/>
                    </a:cubicBezTo>
                    <a:cubicBezTo>
                      <a:pt x="991" y="166"/>
                      <a:pt x="1017" y="80"/>
                      <a:pt x="1076" y="0"/>
                    </a:cubicBezTo>
                    <a:cubicBezTo>
                      <a:pt x="1099" y="35"/>
                      <a:pt x="1113" y="71"/>
                      <a:pt x="1121" y="109"/>
                    </a:cubicBezTo>
                    <a:cubicBezTo>
                      <a:pt x="1138" y="198"/>
                      <a:pt x="1121" y="282"/>
                      <a:pt x="1081" y="361"/>
                    </a:cubicBezTo>
                    <a:cubicBezTo>
                      <a:pt x="1075" y="373"/>
                      <a:pt x="1075" y="381"/>
                      <a:pt x="1081" y="393"/>
                    </a:cubicBezTo>
                    <a:cubicBezTo>
                      <a:pt x="1113" y="455"/>
                      <a:pt x="1143" y="517"/>
                      <a:pt x="1173" y="579"/>
                    </a:cubicBezTo>
                    <a:cubicBezTo>
                      <a:pt x="1175" y="583"/>
                      <a:pt x="1177" y="588"/>
                      <a:pt x="1181" y="593"/>
                    </a:cubicBezTo>
                    <a:cubicBezTo>
                      <a:pt x="1167" y="471"/>
                      <a:pt x="1199" y="364"/>
                      <a:pt x="1271" y="266"/>
                    </a:cubicBezTo>
                    <a:cubicBezTo>
                      <a:pt x="1362" y="395"/>
                      <a:pt x="1354" y="598"/>
                      <a:pt x="1249" y="754"/>
                    </a:cubicBezTo>
                    <a:cubicBezTo>
                      <a:pt x="1242" y="743"/>
                      <a:pt x="1236" y="733"/>
                      <a:pt x="1226" y="718"/>
                    </a:cubicBezTo>
                    <a:cubicBezTo>
                      <a:pt x="1243" y="795"/>
                      <a:pt x="1259" y="866"/>
                      <a:pt x="1276" y="942"/>
                    </a:cubicBezTo>
                    <a:cubicBezTo>
                      <a:pt x="1292" y="881"/>
                      <a:pt x="1318" y="830"/>
                      <a:pt x="1358" y="786"/>
                    </a:cubicBezTo>
                    <a:cubicBezTo>
                      <a:pt x="1397" y="742"/>
                      <a:pt x="1445" y="709"/>
                      <a:pt x="1502" y="686"/>
                    </a:cubicBezTo>
                    <a:cubicBezTo>
                      <a:pt x="1511" y="791"/>
                      <a:pt x="1487" y="883"/>
                      <a:pt x="1426" y="966"/>
                    </a:cubicBezTo>
                    <a:cubicBezTo>
                      <a:pt x="1391" y="1012"/>
                      <a:pt x="1349" y="1050"/>
                      <a:pt x="1300" y="1081"/>
                    </a:cubicBezTo>
                    <a:cubicBezTo>
                      <a:pt x="1295" y="1085"/>
                      <a:pt x="1289" y="1094"/>
                      <a:pt x="1289" y="1101"/>
                    </a:cubicBezTo>
                    <a:cubicBezTo>
                      <a:pt x="1305" y="1429"/>
                      <a:pt x="1233" y="1735"/>
                      <a:pt x="1061" y="2016"/>
                    </a:cubicBezTo>
                    <a:cubicBezTo>
                      <a:pt x="1060" y="2018"/>
                      <a:pt x="1060" y="2020"/>
                      <a:pt x="1060" y="2024"/>
                    </a:cubicBezTo>
                    <a:cubicBezTo>
                      <a:pt x="1175" y="1906"/>
                      <a:pt x="1314" y="1875"/>
                      <a:pt x="1474" y="1909"/>
                    </a:cubicBezTo>
                    <a:cubicBezTo>
                      <a:pt x="1426" y="2016"/>
                      <a:pt x="1355" y="2096"/>
                      <a:pt x="1250" y="2143"/>
                    </a:cubicBezTo>
                    <a:cubicBezTo>
                      <a:pt x="1160" y="2183"/>
                      <a:pt x="1067" y="2192"/>
                      <a:pt x="968" y="2179"/>
                    </a:cubicBezTo>
                    <a:cubicBezTo>
                      <a:pt x="978" y="2156"/>
                      <a:pt x="988" y="2136"/>
                      <a:pt x="1000" y="2110"/>
                    </a:cubicBezTo>
                    <a:cubicBezTo>
                      <a:pt x="746" y="2438"/>
                      <a:pt x="424" y="2625"/>
                      <a:pt x="7" y="26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dirty="0"/>
              </a:p>
            </p:txBody>
          </p:sp>
          <p:sp>
            <p:nvSpPr>
              <p:cNvPr id="67" name="Freeform 1244">
                <a:extLst>
                  <a:ext uri="{FF2B5EF4-FFF2-40B4-BE49-F238E27FC236}">
                    <a16:creationId xmlns:a16="http://schemas.microsoft.com/office/drawing/2014/main" id="{54EEB7DC-521D-A8B2-3D5C-2F9261C8F8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195" y="2428386"/>
                <a:ext cx="82881" cy="190863"/>
              </a:xfrm>
              <a:custGeom>
                <a:avLst/>
                <a:gdLst>
                  <a:gd name="T0" fmla="*/ 158 w 270"/>
                  <a:gd name="T1" fmla="*/ 622 h 622"/>
                  <a:gd name="T2" fmla="*/ 117 w 270"/>
                  <a:gd name="T3" fmla="*/ 0 h 622"/>
                  <a:gd name="T4" fmla="*/ 158 w 270"/>
                  <a:gd name="T5" fmla="*/ 62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622">
                    <a:moveTo>
                      <a:pt x="158" y="622"/>
                    </a:moveTo>
                    <a:cubicBezTo>
                      <a:pt x="1" y="440"/>
                      <a:pt x="0" y="192"/>
                      <a:pt x="117" y="0"/>
                    </a:cubicBezTo>
                    <a:cubicBezTo>
                      <a:pt x="245" y="101"/>
                      <a:pt x="270" y="475"/>
                      <a:pt x="158" y="6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1246">
                <a:extLst>
                  <a:ext uri="{FF2B5EF4-FFF2-40B4-BE49-F238E27FC236}">
                    <a16:creationId xmlns:a16="http://schemas.microsoft.com/office/drawing/2014/main" id="{750E5FC8-09B3-3808-D3FB-022E535554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3738" y="2394398"/>
                <a:ext cx="83927" cy="190863"/>
              </a:xfrm>
              <a:custGeom>
                <a:avLst/>
                <a:gdLst>
                  <a:gd name="T0" fmla="*/ 163 w 274"/>
                  <a:gd name="T1" fmla="*/ 622 h 622"/>
                  <a:gd name="T2" fmla="*/ 122 w 274"/>
                  <a:gd name="T3" fmla="*/ 0 h 622"/>
                  <a:gd name="T4" fmla="*/ 163 w 274"/>
                  <a:gd name="T5" fmla="*/ 62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4" h="622">
                    <a:moveTo>
                      <a:pt x="163" y="622"/>
                    </a:moveTo>
                    <a:cubicBezTo>
                      <a:pt x="12" y="454"/>
                      <a:pt x="0" y="198"/>
                      <a:pt x="122" y="0"/>
                    </a:cubicBezTo>
                    <a:cubicBezTo>
                      <a:pt x="250" y="104"/>
                      <a:pt x="274" y="471"/>
                      <a:pt x="163" y="6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9" name="Freeform 1248">
                <a:extLst>
                  <a:ext uri="{FF2B5EF4-FFF2-40B4-BE49-F238E27FC236}">
                    <a16:creationId xmlns:a16="http://schemas.microsoft.com/office/drawing/2014/main" id="{4E105029-2E02-292D-709F-9298DE37D9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0795" y="2627354"/>
                <a:ext cx="167855" cy="101183"/>
              </a:xfrm>
              <a:custGeom>
                <a:avLst/>
                <a:gdLst>
                  <a:gd name="T0" fmla="*/ 0 w 547"/>
                  <a:gd name="T1" fmla="*/ 167 h 330"/>
                  <a:gd name="T2" fmla="*/ 547 w 547"/>
                  <a:gd name="T3" fmla="*/ 198 h 330"/>
                  <a:gd name="T4" fmla="*/ 0 w 547"/>
                  <a:gd name="T5" fmla="*/ 167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7" h="330">
                    <a:moveTo>
                      <a:pt x="0" y="167"/>
                    </a:moveTo>
                    <a:cubicBezTo>
                      <a:pt x="179" y="0"/>
                      <a:pt x="402" y="54"/>
                      <a:pt x="547" y="198"/>
                    </a:cubicBezTo>
                    <a:cubicBezTo>
                      <a:pt x="446" y="330"/>
                      <a:pt x="128" y="311"/>
                      <a:pt x="0" y="1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0" name="Freeform 1251">
                <a:extLst>
                  <a:ext uri="{FF2B5EF4-FFF2-40B4-BE49-F238E27FC236}">
                    <a16:creationId xmlns:a16="http://schemas.microsoft.com/office/drawing/2014/main" id="{E6602898-8690-74B8-65D7-C897EDD62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064" y="2570618"/>
                <a:ext cx="168638" cy="85234"/>
              </a:xfrm>
              <a:custGeom>
                <a:avLst/>
                <a:gdLst>
                  <a:gd name="T0" fmla="*/ 0 w 549"/>
                  <a:gd name="T1" fmla="*/ 154 h 278"/>
                  <a:gd name="T2" fmla="*/ 549 w 549"/>
                  <a:gd name="T3" fmla="*/ 186 h 278"/>
                  <a:gd name="T4" fmla="*/ 309 w 549"/>
                  <a:gd name="T5" fmla="*/ 276 h 278"/>
                  <a:gd name="T6" fmla="*/ 6 w 549"/>
                  <a:gd name="T7" fmla="*/ 160 h 278"/>
                  <a:gd name="T8" fmla="*/ 0 w 549"/>
                  <a:gd name="T9" fmla="*/ 154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9" h="278">
                    <a:moveTo>
                      <a:pt x="0" y="154"/>
                    </a:moveTo>
                    <a:cubicBezTo>
                      <a:pt x="155" y="0"/>
                      <a:pt x="383" y="21"/>
                      <a:pt x="549" y="186"/>
                    </a:cubicBezTo>
                    <a:cubicBezTo>
                      <a:pt x="480" y="245"/>
                      <a:pt x="401" y="278"/>
                      <a:pt x="309" y="276"/>
                    </a:cubicBezTo>
                    <a:cubicBezTo>
                      <a:pt x="194" y="273"/>
                      <a:pt x="96" y="228"/>
                      <a:pt x="6" y="160"/>
                    </a:cubicBezTo>
                    <a:cubicBezTo>
                      <a:pt x="4" y="158"/>
                      <a:pt x="2" y="156"/>
                      <a:pt x="0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1" name="Freeform 1253">
                <a:extLst>
                  <a:ext uri="{FF2B5EF4-FFF2-40B4-BE49-F238E27FC236}">
                    <a16:creationId xmlns:a16="http://schemas.microsoft.com/office/drawing/2014/main" id="{34597FB9-309E-B5C2-9CDC-B9A239A384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3883" y="2336354"/>
                <a:ext cx="133081" cy="101183"/>
              </a:xfrm>
              <a:custGeom>
                <a:avLst/>
                <a:gdLst>
                  <a:gd name="T0" fmla="*/ 0 w 434"/>
                  <a:gd name="T1" fmla="*/ 298 h 330"/>
                  <a:gd name="T2" fmla="*/ 434 w 434"/>
                  <a:gd name="T3" fmla="*/ 65 h 330"/>
                  <a:gd name="T4" fmla="*/ 0 w 434"/>
                  <a:gd name="T5" fmla="*/ 298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4" h="330">
                    <a:moveTo>
                      <a:pt x="0" y="298"/>
                    </a:moveTo>
                    <a:cubicBezTo>
                      <a:pt x="55" y="120"/>
                      <a:pt x="280" y="0"/>
                      <a:pt x="434" y="65"/>
                    </a:cubicBezTo>
                    <a:cubicBezTo>
                      <a:pt x="378" y="227"/>
                      <a:pt x="193" y="330"/>
                      <a:pt x="0" y="2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2" name="Freeform 1255">
                <a:extLst>
                  <a:ext uri="{FF2B5EF4-FFF2-40B4-BE49-F238E27FC236}">
                    <a16:creationId xmlns:a16="http://schemas.microsoft.com/office/drawing/2014/main" id="{C4E42614-D6DE-1F3E-00CD-5E9A86261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7676" y="2202227"/>
                <a:ext cx="96739" cy="128636"/>
              </a:xfrm>
              <a:custGeom>
                <a:avLst/>
                <a:gdLst>
                  <a:gd name="T0" fmla="*/ 314 w 315"/>
                  <a:gd name="T1" fmla="*/ 0 h 419"/>
                  <a:gd name="T2" fmla="*/ 10 w 315"/>
                  <a:gd name="T3" fmla="*/ 419 h 419"/>
                  <a:gd name="T4" fmla="*/ 314 w 315"/>
                  <a:gd name="T5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5" h="419">
                    <a:moveTo>
                      <a:pt x="314" y="0"/>
                    </a:moveTo>
                    <a:cubicBezTo>
                      <a:pt x="315" y="217"/>
                      <a:pt x="159" y="373"/>
                      <a:pt x="10" y="419"/>
                    </a:cubicBezTo>
                    <a:cubicBezTo>
                      <a:pt x="0" y="202"/>
                      <a:pt x="143" y="33"/>
                      <a:pt x="3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1257">
                <a:extLst>
                  <a:ext uri="{FF2B5EF4-FFF2-40B4-BE49-F238E27FC236}">
                    <a16:creationId xmlns:a16="http://schemas.microsoft.com/office/drawing/2014/main" id="{E222FAE6-0DF7-A78B-CBA5-EDC733D9C8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0477" y="1960381"/>
                <a:ext cx="106412" cy="88111"/>
              </a:xfrm>
              <a:custGeom>
                <a:avLst/>
                <a:gdLst>
                  <a:gd name="T0" fmla="*/ 0 w 347"/>
                  <a:gd name="T1" fmla="*/ 29 h 287"/>
                  <a:gd name="T2" fmla="*/ 347 w 347"/>
                  <a:gd name="T3" fmla="*/ 251 h 287"/>
                  <a:gd name="T4" fmla="*/ 0 w 347"/>
                  <a:gd name="T5" fmla="*/ 29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7" h="287">
                    <a:moveTo>
                      <a:pt x="0" y="29"/>
                    </a:moveTo>
                    <a:cubicBezTo>
                      <a:pt x="142" y="0"/>
                      <a:pt x="282" y="102"/>
                      <a:pt x="347" y="251"/>
                    </a:cubicBezTo>
                    <a:cubicBezTo>
                      <a:pt x="196" y="287"/>
                      <a:pt x="55" y="188"/>
                      <a:pt x="0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4" name="Freeform 1259">
                <a:extLst>
                  <a:ext uri="{FF2B5EF4-FFF2-40B4-BE49-F238E27FC236}">
                    <a16:creationId xmlns:a16="http://schemas.microsoft.com/office/drawing/2014/main" id="{AB12132F-D9AC-9287-3154-AF1C5ACCE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513" y="1794096"/>
                <a:ext cx="102491" cy="73207"/>
              </a:xfrm>
              <a:custGeom>
                <a:avLst/>
                <a:gdLst>
                  <a:gd name="T0" fmla="*/ 0 w 334"/>
                  <a:gd name="T1" fmla="*/ 57 h 238"/>
                  <a:gd name="T2" fmla="*/ 334 w 334"/>
                  <a:gd name="T3" fmla="*/ 179 h 238"/>
                  <a:gd name="T4" fmla="*/ 0 w 334"/>
                  <a:gd name="T5" fmla="*/ 57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4" h="238">
                    <a:moveTo>
                      <a:pt x="0" y="57"/>
                    </a:moveTo>
                    <a:cubicBezTo>
                      <a:pt x="110" y="0"/>
                      <a:pt x="255" y="62"/>
                      <a:pt x="334" y="179"/>
                    </a:cubicBezTo>
                    <a:cubicBezTo>
                      <a:pt x="218" y="238"/>
                      <a:pt x="74" y="190"/>
                      <a:pt x="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5" name="Freeform 1261">
                <a:extLst>
                  <a:ext uri="{FF2B5EF4-FFF2-40B4-BE49-F238E27FC236}">
                    <a16:creationId xmlns:a16="http://schemas.microsoft.com/office/drawing/2014/main" id="{0DF37A2F-1F18-559B-53D7-8402CFF94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0803" y="1808214"/>
                <a:ext cx="55690" cy="78960"/>
              </a:xfrm>
              <a:custGeom>
                <a:avLst/>
                <a:gdLst>
                  <a:gd name="T0" fmla="*/ 181 w 181"/>
                  <a:gd name="T1" fmla="*/ 257 h 257"/>
                  <a:gd name="T2" fmla="*/ 8 w 181"/>
                  <a:gd name="T3" fmla="*/ 0 h 257"/>
                  <a:gd name="T4" fmla="*/ 181 w 181"/>
                  <a:gd name="T5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1" h="257">
                    <a:moveTo>
                      <a:pt x="181" y="257"/>
                    </a:moveTo>
                    <a:cubicBezTo>
                      <a:pt x="63" y="231"/>
                      <a:pt x="0" y="106"/>
                      <a:pt x="8" y="0"/>
                    </a:cubicBezTo>
                    <a:cubicBezTo>
                      <a:pt x="101" y="17"/>
                      <a:pt x="179" y="137"/>
                      <a:pt x="181" y="2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65" name="文本框 64">
            <a:extLst>
              <a:ext uri="{FF2B5EF4-FFF2-40B4-BE49-F238E27FC236}">
                <a16:creationId xmlns:a16="http://schemas.microsoft.com/office/drawing/2014/main" id="{3E107BD3-1A4C-5502-4C33-D3999FE73FD3}"/>
              </a:ext>
            </a:extLst>
          </p:cNvPr>
          <p:cNvSpPr txBox="1"/>
          <p:nvPr/>
        </p:nvSpPr>
        <p:spPr>
          <a:xfrm>
            <a:off x="4641187" y="2246675"/>
            <a:ext cx="1592111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国内首批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  <a:p>
            <a:pPr algn="l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咨询认证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504DADA-B1D4-32ED-5DB8-136C8BBE9717}"/>
              </a:ext>
            </a:extLst>
          </p:cNvPr>
          <p:cNvGrpSpPr/>
          <p:nvPr/>
        </p:nvGrpSpPr>
        <p:grpSpPr>
          <a:xfrm>
            <a:off x="1080800" y="3380011"/>
            <a:ext cx="2458070" cy="949084"/>
            <a:chOff x="1080800" y="3380011"/>
            <a:chExt cx="2458070" cy="949084"/>
          </a:xfrm>
        </p:grpSpPr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788BD85E-7F80-D3B1-F86B-37A27C3E5DB7}"/>
                </a:ext>
              </a:extLst>
            </p:cNvPr>
            <p:cNvGrpSpPr/>
            <p:nvPr/>
          </p:nvGrpSpPr>
          <p:grpSpPr>
            <a:xfrm>
              <a:off x="1080800" y="3387854"/>
              <a:ext cx="505656" cy="941241"/>
              <a:chOff x="621452" y="1801939"/>
              <a:chExt cx="505656" cy="941241"/>
            </a:xfrm>
            <a:gradFill>
              <a:gsLst>
                <a:gs pos="100000">
                  <a:schemeClr val="accent2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</a:gradFill>
          </p:grpSpPr>
          <p:sp>
            <p:nvSpPr>
              <p:cNvPr id="100" name="Freeform 1243">
                <a:extLst>
                  <a:ext uri="{FF2B5EF4-FFF2-40B4-BE49-F238E27FC236}">
                    <a16:creationId xmlns:a16="http://schemas.microsoft.com/office/drawing/2014/main" id="{BA69D607-7B5F-6D4A-EF46-8ECBA40167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212" y="1880114"/>
                <a:ext cx="476896" cy="799530"/>
              </a:xfrm>
              <a:custGeom>
                <a:avLst/>
                <a:gdLst>
                  <a:gd name="T0" fmla="*/ 235 w 1554"/>
                  <a:gd name="T1" fmla="*/ 947 h 2606"/>
                  <a:gd name="T2" fmla="*/ 280 w 1554"/>
                  <a:gd name="T3" fmla="*/ 718 h 2606"/>
                  <a:gd name="T4" fmla="*/ 258 w 1554"/>
                  <a:gd name="T5" fmla="*/ 756 h 2606"/>
                  <a:gd name="T6" fmla="*/ 221 w 1554"/>
                  <a:gd name="T7" fmla="*/ 271 h 2606"/>
                  <a:gd name="T8" fmla="*/ 321 w 1554"/>
                  <a:gd name="T9" fmla="*/ 595 h 2606"/>
                  <a:gd name="T10" fmla="*/ 373 w 1554"/>
                  <a:gd name="T11" fmla="*/ 474 h 2606"/>
                  <a:gd name="T12" fmla="*/ 415 w 1554"/>
                  <a:gd name="T13" fmla="*/ 390 h 2606"/>
                  <a:gd name="T14" fmla="*/ 415 w 1554"/>
                  <a:gd name="T15" fmla="*/ 363 h 2606"/>
                  <a:gd name="T16" fmla="*/ 363 w 1554"/>
                  <a:gd name="T17" fmla="*/ 154 h 2606"/>
                  <a:gd name="T18" fmla="*/ 408 w 1554"/>
                  <a:gd name="T19" fmla="*/ 0 h 2606"/>
                  <a:gd name="T20" fmla="*/ 489 w 1554"/>
                  <a:gd name="T21" fmla="*/ 266 h 2606"/>
                  <a:gd name="T22" fmla="*/ 541 w 1554"/>
                  <a:gd name="T23" fmla="*/ 195 h 2606"/>
                  <a:gd name="T24" fmla="*/ 654 w 1554"/>
                  <a:gd name="T25" fmla="*/ 69 h 2606"/>
                  <a:gd name="T26" fmla="*/ 869 w 1554"/>
                  <a:gd name="T27" fmla="*/ 50 h 2606"/>
                  <a:gd name="T28" fmla="*/ 647 w 1554"/>
                  <a:gd name="T29" fmla="*/ 204 h 2606"/>
                  <a:gd name="T30" fmla="*/ 569 w 1554"/>
                  <a:gd name="T31" fmla="*/ 195 h 2606"/>
                  <a:gd name="T32" fmla="*/ 546 w 1554"/>
                  <a:gd name="T33" fmla="*/ 204 h 2606"/>
                  <a:gd name="T34" fmla="*/ 467 w 1554"/>
                  <a:gd name="T35" fmla="*/ 344 h 2606"/>
                  <a:gd name="T36" fmla="*/ 444 w 1554"/>
                  <a:gd name="T37" fmla="*/ 390 h 2606"/>
                  <a:gd name="T38" fmla="*/ 391 w 1554"/>
                  <a:gd name="T39" fmla="*/ 476 h 2606"/>
                  <a:gd name="T40" fmla="*/ 349 w 1554"/>
                  <a:gd name="T41" fmla="*/ 579 h 2606"/>
                  <a:gd name="T42" fmla="*/ 318 w 1554"/>
                  <a:gd name="T43" fmla="*/ 683 h 2606"/>
                  <a:gd name="T44" fmla="*/ 292 w 1554"/>
                  <a:gd name="T45" fmla="*/ 789 h 2606"/>
                  <a:gd name="T46" fmla="*/ 294 w 1554"/>
                  <a:gd name="T47" fmla="*/ 795 h 2606"/>
                  <a:gd name="T48" fmla="*/ 465 w 1554"/>
                  <a:gd name="T49" fmla="*/ 640 h 2606"/>
                  <a:gd name="T50" fmla="*/ 562 w 1554"/>
                  <a:gd name="T51" fmla="*/ 615 h 2606"/>
                  <a:gd name="T52" fmla="*/ 272 w 1554"/>
                  <a:gd name="T53" fmla="*/ 916 h 2606"/>
                  <a:gd name="T54" fmla="*/ 274 w 1554"/>
                  <a:gd name="T55" fmla="*/ 1293 h 2606"/>
                  <a:gd name="T56" fmla="*/ 522 w 1554"/>
                  <a:gd name="T57" fmla="*/ 901 h 2606"/>
                  <a:gd name="T58" fmla="*/ 276 w 1554"/>
                  <a:gd name="T59" fmla="*/ 1324 h 2606"/>
                  <a:gd name="T60" fmla="*/ 349 w 1554"/>
                  <a:gd name="T61" fmla="*/ 1619 h 2606"/>
                  <a:gd name="T62" fmla="*/ 530 w 1554"/>
                  <a:gd name="T63" fmla="*/ 1226 h 2606"/>
                  <a:gd name="T64" fmla="*/ 549 w 1554"/>
                  <a:gd name="T65" fmla="*/ 1311 h 2606"/>
                  <a:gd name="T66" fmla="*/ 504 w 1554"/>
                  <a:gd name="T67" fmla="*/ 1613 h 2606"/>
                  <a:gd name="T68" fmla="*/ 408 w 1554"/>
                  <a:gd name="T69" fmla="*/ 1734 h 2606"/>
                  <a:gd name="T70" fmla="*/ 401 w 1554"/>
                  <a:gd name="T71" fmla="*/ 1758 h 2606"/>
                  <a:gd name="T72" fmla="*/ 566 w 1554"/>
                  <a:gd name="T73" fmla="*/ 2031 h 2606"/>
                  <a:gd name="T74" fmla="*/ 576 w 1554"/>
                  <a:gd name="T75" fmla="*/ 2040 h 2606"/>
                  <a:gd name="T76" fmla="*/ 538 w 1554"/>
                  <a:gd name="T77" fmla="*/ 1760 h 2606"/>
                  <a:gd name="T78" fmla="*/ 640 w 1554"/>
                  <a:gd name="T79" fmla="*/ 1501 h 2606"/>
                  <a:gd name="T80" fmla="*/ 717 w 1554"/>
                  <a:gd name="T81" fmla="*/ 1682 h 2606"/>
                  <a:gd name="T82" fmla="*/ 644 w 1554"/>
                  <a:gd name="T83" fmla="*/ 2092 h 2606"/>
                  <a:gd name="T84" fmla="*/ 647 w 1554"/>
                  <a:gd name="T85" fmla="*/ 2128 h 2606"/>
                  <a:gd name="T86" fmla="*/ 1232 w 1554"/>
                  <a:gd name="T87" fmla="*/ 2487 h 2606"/>
                  <a:gd name="T88" fmla="*/ 1520 w 1554"/>
                  <a:gd name="T89" fmla="*/ 2525 h 2606"/>
                  <a:gd name="T90" fmla="*/ 1554 w 1554"/>
                  <a:gd name="T91" fmla="*/ 2525 h 2606"/>
                  <a:gd name="T92" fmla="*/ 1550 w 1554"/>
                  <a:gd name="T93" fmla="*/ 2605 h 2606"/>
                  <a:gd name="T94" fmla="*/ 547 w 1554"/>
                  <a:gd name="T95" fmla="*/ 2115 h 2606"/>
                  <a:gd name="T96" fmla="*/ 560 w 1554"/>
                  <a:gd name="T97" fmla="*/ 2141 h 2606"/>
                  <a:gd name="T98" fmla="*/ 576 w 1554"/>
                  <a:gd name="T99" fmla="*/ 2174 h 2606"/>
                  <a:gd name="T100" fmla="*/ 315 w 1554"/>
                  <a:gd name="T101" fmla="*/ 2154 h 2606"/>
                  <a:gd name="T102" fmla="*/ 66 w 1554"/>
                  <a:gd name="T103" fmla="*/ 1922 h 2606"/>
                  <a:gd name="T104" fmla="*/ 489 w 1554"/>
                  <a:gd name="T105" fmla="*/ 2031 h 2606"/>
                  <a:gd name="T106" fmla="*/ 477 w 1554"/>
                  <a:gd name="T107" fmla="*/ 2012 h 2606"/>
                  <a:gd name="T108" fmla="*/ 272 w 1554"/>
                  <a:gd name="T109" fmla="*/ 1537 h 2606"/>
                  <a:gd name="T110" fmla="*/ 227 w 1554"/>
                  <a:gd name="T111" fmla="*/ 1114 h 2606"/>
                  <a:gd name="T112" fmla="*/ 209 w 1554"/>
                  <a:gd name="T113" fmla="*/ 1082 h 2606"/>
                  <a:gd name="T114" fmla="*/ 1 w 1554"/>
                  <a:gd name="T115" fmla="*/ 731 h 2606"/>
                  <a:gd name="T116" fmla="*/ 1 w 1554"/>
                  <a:gd name="T117" fmla="*/ 696 h 2606"/>
                  <a:gd name="T118" fmla="*/ 235 w 1554"/>
                  <a:gd name="T119" fmla="*/ 947 h 2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54" h="2606">
                    <a:moveTo>
                      <a:pt x="235" y="947"/>
                    </a:moveTo>
                    <a:cubicBezTo>
                      <a:pt x="250" y="869"/>
                      <a:pt x="265" y="794"/>
                      <a:pt x="280" y="718"/>
                    </a:cubicBezTo>
                    <a:cubicBezTo>
                      <a:pt x="273" y="730"/>
                      <a:pt x="266" y="743"/>
                      <a:pt x="258" y="756"/>
                    </a:cubicBezTo>
                    <a:cubicBezTo>
                      <a:pt x="157" y="629"/>
                      <a:pt x="128" y="411"/>
                      <a:pt x="221" y="271"/>
                    </a:cubicBezTo>
                    <a:cubicBezTo>
                      <a:pt x="296" y="366"/>
                      <a:pt x="331" y="473"/>
                      <a:pt x="321" y="595"/>
                    </a:cubicBezTo>
                    <a:cubicBezTo>
                      <a:pt x="338" y="555"/>
                      <a:pt x="355" y="514"/>
                      <a:pt x="373" y="474"/>
                    </a:cubicBezTo>
                    <a:cubicBezTo>
                      <a:pt x="386" y="446"/>
                      <a:pt x="400" y="418"/>
                      <a:pt x="415" y="390"/>
                    </a:cubicBezTo>
                    <a:cubicBezTo>
                      <a:pt x="421" y="380"/>
                      <a:pt x="420" y="373"/>
                      <a:pt x="415" y="363"/>
                    </a:cubicBezTo>
                    <a:cubicBezTo>
                      <a:pt x="380" y="298"/>
                      <a:pt x="360" y="228"/>
                      <a:pt x="363" y="154"/>
                    </a:cubicBezTo>
                    <a:cubicBezTo>
                      <a:pt x="365" y="99"/>
                      <a:pt x="379" y="49"/>
                      <a:pt x="408" y="0"/>
                    </a:cubicBezTo>
                    <a:cubicBezTo>
                      <a:pt x="471" y="77"/>
                      <a:pt x="498" y="163"/>
                      <a:pt x="489" y="266"/>
                    </a:cubicBezTo>
                    <a:cubicBezTo>
                      <a:pt x="509" y="239"/>
                      <a:pt x="528" y="219"/>
                      <a:pt x="541" y="195"/>
                    </a:cubicBezTo>
                    <a:cubicBezTo>
                      <a:pt x="573" y="134"/>
                      <a:pt x="587" y="108"/>
                      <a:pt x="654" y="69"/>
                    </a:cubicBezTo>
                    <a:cubicBezTo>
                      <a:pt x="720" y="30"/>
                      <a:pt x="794" y="18"/>
                      <a:pt x="869" y="50"/>
                    </a:cubicBezTo>
                    <a:cubicBezTo>
                      <a:pt x="832" y="131"/>
                      <a:pt x="736" y="206"/>
                      <a:pt x="647" y="204"/>
                    </a:cubicBezTo>
                    <a:cubicBezTo>
                      <a:pt x="621" y="203"/>
                      <a:pt x="595" y="197"/>
                      <a:pt x="569" y="195"/>
                    </a:cubicBezTo>
                    <a:cubicBezTo>
                      <a:pt x="561" y="195"/>
                      <a:pt x="550" y="198"/>
                      <a:pt x="546" y="204"/>
                    </a:cubicBezTo>
                    <a:cubicBezTo>
                      <a:pt x="514" y="247"/>
                      <a:pt x="481" y="291"/>
                      <a:pt x="467" y="344"/>
                    </a:cubicBezTo>
                    <a:cubicBezTo>
                      <a:pt x="462" y="361"/>
                      <a:pt x="456" y="384"/>
                      <a:pt x="444" y="390"/>
                    </a:cubicBezTo>
                    <a:cubicBezTo>
                      <a:pt x="408" y="409"/>
                      <a:pt x="406" y="446"/>
                      <a:pt x="391" y="476"/>
                    </a:cubicBezTo>
                    <a:cubicBezTo>
                      <a:pt x="374" y="508"/>
                      <a:pt x="362" y="544"/>
                      <a:pt x="349" y="579"/>
                    </a:cubicBezTo>
                    <a:cubicBezTo>
                      <a:pt x="337" y="613"/>
                      <a:pt x="327" y="648"/>
                      <a:pt x="318" y="683"/>
                    </a:cubicBezTo>
                    <a:cubicBezTo>
                      <a:pt x="308" y="718"/>
                      <a:pt x="300" y="754"/>
                      <a:pt x="292" y="789"/>
                    </a:cubicBezTo>
                    <a:cubicBezTo>
                      <a:pt x="292" y="790"/>
                      <a:pt x="293" y="792"/>
                      <a:pt x="294" y="795"/>
                    </a:cubicBezTo>
                    <a:cubicBezTo>
                      <a:pt x="336" y="726"/>
                      <a:pt x="389" y="669"/>
                      <a:pt x="465" y="640"/>
                    </a:cubicBezTo>
                    <a:cubicBezTo>
                      <a:pt x="496" y="628"/>
                      <a:pt x="529" y="623"/>
                      <a:pt x="562" y="615"/>
                    </a:cubicBezTo>
                    <a:cubicBezTo>
                      <a:pt x="568" y="750"/>
                      <a:pt x="428" y="892"/>
                      <a:pt x="272" y="916"/>
                    </a:cubicBezTo>
                    <a:cubicBezTo>
                      <a:pt x="257" y="1041"/>
                      <a:pt x="257" y="1167"/>
                      <a:pt x="274" y="1293"/>
                    </a:cubicBezTo>
                    <a:cubicBezTo>
                      <a:pt x="294" y="1122"/>
                      <a:pt x="350" y="976"/>
                      <a:pt x="522" y="901"/>
                    </a:cubicBezTo>
                    <a:cubicBezTo>
                      <a:pt x="538" y="1067"/>
                      <a:pt x="469" y="1255"/>
                      <a:pt x="276" y="1324"/>
                    </a:cubicBezTo>
                    <a:cubicBezTo>
                      <a:pt x="289" y="1425"/>
                      <a:pt x="313" y="1523"/>
                      <a:pt x="349" y="1619"/>
                    </a:cubicBezTo>
                    <a:cubicBezTo>
                      <a:pt x="354" y="1464"/>
                      <a:pt x="398" y="1328"/>
                      <a:pt x="530" y="1226"/>
                    </a:cubicBezTo>
                    <a:cubicBezTo>
                      <a:pt x="537" y="1257"/>
                      <a:pt x="544" y="1284"/>
                      <a:pt x="549" y="1311"/>
                    </a:cubicBezTo>
                    <a:cubicBezTo>
                      <a:pt x="565" y="1416"/>
                      <a:pt x="554" y="1518"/>
                      <a:pt x="504" y="1613"/>
                    </a:cubicBezTo>
                    <a:cubicBezTo>
                      <a:pt x="480" y="1660"/>
                      <a:pt x="447" y="1700"/>
                      <a:pt x="408" y="1734"/>
                    </a:cubicBezTo>
                    <a:cubicBezTo>
                      <a:pt x="400" y="1741"/>
                      <a:pt x="396" y="1746"/>
                      <a:pt x="401" y="1758"/>
                    </a:cubicBezTo>
                    <a:cubicBezTo>
                      <a:pt x="447" y="1855"/>
                      <a:pt x="501" y="1946"/>
                      <a:pt x="566" y="2031"/>
                    </a:cubicBezTo>
                    <a:cubicBezTo>
                      <a:pt x="567" y="2033"/>
                      <a:pt x="569" y="2034"/>
                      <a:pt x="576" y="2040"/>
                    </a:cubicBezTo>
                    <a:cubicBezTo>
                      <a:pt x="543" y="1945"/>
                      <a:pt x="530" y="1854"/>
                      <a:pt x="538" y="1760"/>
                    </a:cubicBezTo>
                    <a:cubicBezTo>
                      <a:pt x="547" y="1665"/>
                      <a:pt x="580" y="1579"/>
                      <a:pt x="640" y="1501"/>
                    </a:cubicBezTo>
                    <a:cubicBezTo>
                      <a:pt x="677" y="1559"/>
                      <a:pt x="702" y="1618"/>
                      <a:pt x="717" y="1682"/>
                    </a:cubicBezTo>
                    <a:cubicBezTo>
                      <a:pt x="751" y="1829"/>
                      <a:pt x="729" y="1966"/>
                      <a:pt x="644" y="2092"/>
                    </a:cubicBezTo>
                    <a:cubicBezTo>
                      <a:pt x="634" y="2107"/>
                      <a:pt x="635" y="2115"/>
                      <a:pt x="647" y="2128"/>
                    </a:cubicBezTo>
                    <a:cubicBezTo>
                      <a:pt x="809" y="2301"/>
                      <a:pt x="1002" y="2425"/>
                      <a:pt x="1232" y="2487"/>
                    </a:cubicBezTo>
                    <a:cubicBezTo>
                      <a:pt x="1326" y="2513"/>
                      <a:pt x="1422" y="2526"/>
                      <a:pt x="1520" y="2525"/>
                    </a:cubicBezTo>
                    <a:cubicBezTo>
                      <a:pt x="1531" y="2525"/>
                      <a:pt x="1541" y="2525"/>
                      <a:pt x="1554" y="2525"/>
                    </a:cubicBezTo>
                    <a:cubicBezTo>
                      <a:pt x="1552" y="2552"/>
                      <a:pt x="1551" y="2576"/>
                      <a:pt x="1550" y="2605"/>
                    </a:cubicBezTo>
                    <a:cubicBezTo>
                      <a:pt x="1134" y="2606"/>
                      <a:pt x="808" y="2429"/>
                      <a:pt x="547" y="2115"/>
                    </a:cubicBezTo>
                    <a:cubicBezTo>
                      <a:pt x="551" y="2124"/>
                      <a:pt x="556" y="2133"/>
                      <a:pt x="560" y="2141"/>
                    </a:cubicBezTo>
                    <a:cubicBezTo>
                      <a:pt x="565" y="2151"/>
                      <a:pt x="570" y="2161"/>
                      <a:pt x="576" y="2174"/>
                    </a:cubicBezTo>
                    <a:cubicBezTo>
                      <a:pt x="486" y="2190"/>
                      <a:pt x="400" y="2184"/>
                      <a:pt x="315" y="2154"/>
                    </a:cubicBezTo>
                    <a:cubicBezTo>
                      <a:pt x="204" y="2115"/>
                      <a:pt x="107" y="2024"/>
                      <a:pt x="66" y="1922"/>
                    </a:cubicBezTo>
                    <a:cubicBezTo>
                      <a:pt x="157" y="1885"/>
                      <a:pt x="355" y="1885"/>
                      <a:pt x="489" y="2031"/>
                    </a:cubicBezTo>
                    <a:cubicBezTo>
                      <a:pt x="485" y="2024"/>
                      <a:pt x="481" y="2018"/>
                      <a:pt x="477" y="2012"/>
                    </a:cubicBezTo>
                    <a:cubicBezTo>
                      <a:pt x="381" y="1866"/>
                      <a:pt x="314" y="1707"/>
                      <a:pt x="272" y="1537"/>
                    </a:cubicBezTo>
                    <a:cubicBezTo>
                      <a:pt x="238" y="1398"/>
                      <a:pt x="222" y="1257"/>
                      <a:pt x="227" y="1114"/>
                    </a:cubicBezTo>
                    <a:cubicBezTo>
                      <a:pt x="227" y="1099"/>
                      <a:pt x="223" y="1090"/>
                      <a:pt x="209" y="1082"/>
                    </a:cubicBezTo>
                    <a:cubicBezTo>
                      <a:pt x="79" y="1001"/>
                      <a:pt x="4" y="887"/>
                      <a:pt x="1" y="731"/>
                    </a:cubicBezTo>
                    <a:cubicBezTo>
                      <a:pt x="0" y="721"/>
                      <a:pt x="1" y="711"/>
                      <a:pt x="1" y="696"/>
                    </a:cubicBezTo>
                    <a:cubicBezTo>
                      <a:pt x="122" y="744"/>
                      <a:pt x="199" y="826"/>
                      <a:pt x="235" y="9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1" name="Freeform 1245">
                <a:extLst>
                  <a:ext uri="{FF2B5EF4-FFF2-40B4-BE49-F238E27FC236}">
                    <a16:creationId xmlns:a16="http://schemas.microsoft.com/office/drawing/2014/main" id="{1D59CFB9-8423-04EE-3390-96387AD26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613" y="2434662"/>
                <a:ext cx="82620" cy="191385"/>
              </a:xfrm>
              <a:custGeom>
                <a:avLst/>
                <a:gdLst>
                  <a:gd name="T0" fmla="*/ 139 w 269"/>
                  <a:gd name="T1" fmla="*/ 0 h 624"/>
                  <a:gd name="T2" fmla="*/ 115 w 269"/>
                  <a:gd name="T3" fmla="*/ 624 h 624"/>
                  <a:gd name="T4" fmla="*/ 139 w 269"/>
                  <a:gd name="T5" fmla="*/ 0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9" h="624">
                    <a:moveTo>
                      <a:pt x="139" y="0"/>
                    </a:moveTo>
                    <a:cubicBezTo>
                      <a:pt x="261" y="183"/>
                      <a:pt x="269" y="442"/>
                      <a:pt x="115" y="624"/>
                    </a:cubicBezTo>
                    <a:cubicBezTo>
                      <a:pt x="9" y="437"/>
                      <a:pt x="0" y="166"/>
                      <a:pt x="1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2" name="Freeform 1247">
                <a:extLst>
                  <a:ext uri="{FF2B5EF4-FFF2-40B4-BE49-F238E27FC236}">
                    <a16:creationId xmlns:a16="http://schemas.microsoft.com/office/drawing/2014/main" id="{186A1FC0-9DB4-C57E-9032-7A94B6BA86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818" y="2580553"/>
                <a:ext cx="167593" cy="106151"/>
              </a:xfrm>
              <a:custGeom>
                <a:avLst/>
                <a:gdLst>
                  <a:gd name="T0" fmla="*/ 0 w 546"/>
                  <a:gd name="T1" fmla="*/ 200 h 346"/>
                  <a:gd name="T2" fmla="*/ 546 w 546"/>
                  <a:gd name="T3" fmla="*/ 153 h 346"/>
                  <a:gd name="T4" fmla="*/ 0 w 546"/>
                  <a:gd name="T5" fmla="*/ 20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6" h="346">
                    <a:moveTo>
                      <a:pt x="0" y="200"/>
                    </a:moveTo>
                    <a:cubicBezTo>
                      <a:pt x="154" y="40"/>
                      <a:pt x="374" y="0"/>
                      <a:pt x="546" y="153"/>
                    </a:cubicBezTo>
                    <a:cubicBezTo>
                      <a:pt x="402" y="287"/>
                      <a:pt x="163" y="346"/>
                      <a:pt x="0" y="2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3" name="Freeform 1249">
                <a:extLst>
                  <a:ext uri="{FF2B5EF4-FFF2-40B4-BE49-F238E27FC236}">
                    <a16:creationId xmlns:a16="http://schemas.microsoft.com/office/drawing/2014/main" id="{7C56CBE4-0FAF-3AEE-DE55-675B5F3E0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673" y="2403287"/>
                <a:ext cx="82620" cy="191125"/>
              </a:xfrm>
              <a:custGeom>
                <a:avLst/>
                <a:gdLst>
                  <a:gd name="T0" fmla="*/ 142 w 269"/>
                  <a:gd name="T1" fmla="*/ 0 h 623"/>
                  <a:gd name="T2" fmla="*/ 118 w 269"/>
                  <a:gd name="T3" fmla="*/ 623 h 623"/>
                  <a:gd name="T4" fmla="*/ 142 w 269"/>
                  <a:gd name="T5" fmla="*/ 0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9" h="623">
                    <a:moveTo>
                      <a:pt x="142" y="0"/>
                    </a:moveTo>
                    <a:cubicBezTo>
                      <a:pt x="268" y="188"/>
                      <a:pt x="269" y="449"/>
                      <a:pt x="118" y="623"/>
                    </a:cubicBezTo>
                    <a:cubicBezTo>
                      <a:pt x="15" y="442"/>
                      <a:pt x="0" y="168"/>
                      <a:pt x="1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4" name="Freeform 1250">
                <a:extLst>
                  <a:ext uri="{FF2B5EF4-FFF2-40B4-BE49-F238E27FC236}">
                    <a16:creationId xmlns:a16="http://schemas.microsoft.com/office/drawing/2014/main" id="{C770E63F-0E37-29F0-62E6-000FCC3046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657" y="2637813"/>
                <a:ext cx="167332" cy="105367"/>
              </a:xfrm>
              <a:custGeom>
                <a:avLst/>
                <a:gdLst>
                  <a:gd name="T0" fmla="*/ 0 w 545"/>
                  <a:gd name="T1" fmla="*/ 203 h 344"/>
                  <a:gd name="T2" fmla="*/ 545 w 545"/>
                  <a:gd name="T3" fmla="*/ 157 h 344"/>
                  <a:gd name="T4" fmla="*/ 0 w 545"/>
                  <a:gd name="T5" fmla="*/ 203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5" h="344">
                    <a:moveTo>
                      <a:pt x="0" y="203"/>
                    </a:moveTo>
                    <a:cubicBezTo>
                      <a:pt x="145" y="45"/>
                      <a:pt x="378" y="0"/>
                      <a:pt x="545" y="157"/>
                    </a:cubicBezTo>
                    <a:cubicBezTo>
                      <a:pt x="390" y="296"/>
                      <a:pt x="159" y="344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5" name="Freeform 1252">
                <a:extLst>
                  <a:ext uri="{FF2B5EF4-FFF2-40B4-BE49-F238E27FC236}">
                    <a16:creationId xmlns:a16="http://schemas.microsoft.com/office/drawing/2014/main" id="{2BD7477F-5E3B-F25C-6D63-9B4C140D2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079" y="2219484"/>
                <a:ext cx="98308" cy="126283"/>
              </a:xfrm>
              <a:custGeom>
                <a:avLst/>
                <a:gdLst>
                  <a:gd name="T0" fmla="*/ 316 w 320"/>
                  <a:gd name="T1" fmla="*/ 412 h 412"/>
                  <a:gd name="T2" fmla="*/ 3 w 320"/>
                  <a:gd name="T3" fmla="*/ 0 h 412"/>
                  <a:gd name="T4" fmla="*/ 316 w 320"/>
                  <a:gd name="T5" fmla="*/ 412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0" h="412">
                    <a:moveTo>
                      <a:pt x="316" y="412"/>
                    </a:moveTo>
                    <a:cubicBezTo>
                      <a:pt x="123" y="350"/>
                      <a:pt x="0" y="174"/>
                      <a:pt x="3" y="0"/>
                    </a:cubicBezTo>
                    <a:cubicBezTo>
                      <a:pt x="192" y="39"/>
                      <a:pt x="320" y="210"/>
                      <a:pt x="316" y="4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6" name="Freeform 1254">
                <a:extLst>
                  <a:ext uri="{FF2B5EF4-FFF2-40B4-BE49-F238E27FC236}">
                    <a16:creationId xmlns:a16="http://schemas.microsoft.com/office/drawing/2014/main" id="{7B8900D3-5F2F-235D-5B5D-730A9F962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452" y="2350734"/>
                <a:ext cx="135434" cy="100922"/>
              </a:xfrm>
              <a:custGeom>
                <a:avLst/>
                <a:gdLst>
                  <a:gd name="T0" fmla="*/ 441 w 441"/>
                  <a:gd name="T1" fmla="*/ 295 h 329"/>
                  <a:gd name="T2" fmla="*/ 0 w 441"/>
                  <a:gd name="T3" fmla="*/ 78 h 329"/>
                  <a:gd name="T4" fmla="*/ 441 w 441"/>
                  <a:gd name="T5" fmla="*/ 295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1" h="329">
                    <a:moveTo>
                      <a:pt x="441" y="295"/>
                    </a:moveTo>
                    <a:cubicBezTo>
                      <a:pt x="290" y="329"/>
                      <a:pt x="87" y="272"/>
                      <a:pt x="0" y="78"/>
                    </a:cubicBezTo>
                    <a:cubicBezTo>
                      <a:pt x="138" y="0"/>
                      <a:pt x="387" y="123"/>
                      <a:pt x="441" y="2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7" name="Freeform 1256">
                <a:extLst>
                  <a:ext uri="{FF2B5EF4-FFF2-40B4-BE49-F238E27FC236}">
                    <a16:creationId xmlns:a16="http://schemas.microsoft.com/office/drawing/2014/main" id="{1CAED4CF-9793-0ABC-AA3F-B382E61AD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160" y="1972146"/>
                <a:ext cx="104059" cy="89680"/>
              </a:xfrm>
              <a:custGeom>
                <a:avLst/>
                <a:gdLst>
                  <a:gd name="T0" fmla="*/ 0 w 339"/>
                  <a:gd name="T1" fmla="*/ 257 h 292"/>
                  <a:gd name="T2" fmla="*/ 339 w 339"/>
                  <a:gd name="T3" fmla="*/ 27 h 292"/>
                  <a:gd name="T4" fmla="*/ 0 w 339"/>
                  <a:gd name="T5" fmla="*/ 257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9" h="292">
                    <a:moveTo>
                      <a:pt x="0" y="257"/>
                    </a:moveTo>
                    <a:cubicBezTo>
                      <a:pt x="62" y="105"/>
                      <a:pt x="202" y="0"/>
                      <a:pt x="339" y="27"/>
                    </a:cubicBezTo>
                    <a:cubicBezTo>
                      <a:pt x="299" y="182"/>
                      <a:pt x="148" y="292"/>
                      <a:pt x="0" y="2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8" name="Freeform 1258">
                <a:extLst>
                  <a:ext uri="{FF2B5EF4-FFF2-40B4-BE49-F238E27FC236}">
                    <a16:creationId xmlns:a16="http://schemas.microsoft.com/office/drawing/2014/main" id="{CB773D06-0E42-1579-C0EF-0E14BB6D7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1339" y="1801939"/>
                <a:ext cx="100660" cy="76345"/>
              </a:xfrm>
              <a:custGeom>
                <a:avLst/>
                <a:gdLst>
                  <a:gd name="T0" fmla="*/ 0 w 328"/>
                  <a:gd name="T1" fmla="*/ 189 h 249"/>
                  <a:gd name="T2" fmla="*/ 328 w 328"/>
                  <a:gd name="T3" fmla="*/ 55 h 249"/>
                  <a:gd name="T4" fmla="*/ 0 w 328"/>
                  <a:gd name="T5" fmla="*/ 189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8" h="249">
                    <a:moveTo>
                      <a:pt x="0" y="189"/>
                    </a:moveTo>
                    <a:cubicBezTo>
                      <a:pt x="60" y="84"/>
                      <a:pt x="204" y="0"/>
                      <a:pt x="328" y="55"/>
                    </a:cubicBezTo>
                    <a:cubicBezTo>
                      <a:pt x="274" y="175"/>
                      <a:pt x="128" y="249"/>
                      <a:pt x="0" y="1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9" name="Freeform 1260">
                <a:extLst>
                  <a:ext uri="{FF2B5EF4-FFF2-40B4-BE49-F238E27FC236}">
                    <a16:creationId xmlns:a16="http://schemas.microsoft.com/office/drawing/2014/main" id="{DA8CDA1C-D11B-1F96-24FF-9EA2E5E81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27" y="1818934"/>
                <a:ext cx="56213" cy="80267"/>
              </a:xfrm>
              <a:custGeom>
                <a:avLst/>
                <a:gdLst>
                  <a:gd name="T0" fmla="*/ 5 w 183"/>
                  <a:gd name="T1" fmla="*/ 261 h 261"/>
                  <a:gd name="T2" fmla="*/ 169 w 183"/>
                  <a:gd name="T3" fmla="*/ 0 h 261"/>
                  <a:gd name="T4" fmla="*/ 5 w 183"/>
                  <a:gd name="T5" fmla="*/ 261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3" h="261">
                    <a:moveTo>
                      <a:pt x="5" y="261"/>
                    </a:moveTo>
                    <a:cubicBezTo>
                      <a:pt x="0" y="167"/>
                      <a:pt x="61" y="26"/>
                      <a:pt x="169" y="0"/>
                    </a:cubicBezTo>
                    <a:cubicBezTo>
                      <a:pt x="183" y="97"/>
                      <a:pt x="122" y="235"/>
                      <a:pt x="5" y="2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88" name="组合 87">
              <a:extLst>
                <a:ext uri="{FF2B5EF4-FFF2-40B4-BE49-F238E27FC236}">
                  <a16:creationId xmlns:a16="http://schemas.microsoft.com/office/drawing/2014/main" id="{A78DBBD7-24C3-4E26-F19A-3CA5EB5007E3}"/>
                </a:ext>
              </a:extLst>
            </p:cNvPr>
            <p:cNvGrpSpPr/>
            <p:nvPr/>
          </p:nvGrpSpPr>
          <p:grpSpPr>
            <a:xfrm>
              <a:off x="3041320" y="3380011"/>
              <a:ext cx="497550" cy="934441"/>
              <a:chOff x="1419414" y="1794096"/>
              <a:chExt cx="497550" cy="934441"/>
            </a:xfrm>
            <a:gradFill>
              <a:gsLst>
                <a:gs pos="0">
                  <a:schemeClr val="accent2"/>
                </a:gs>
                <a:gs pos="95000">
                  <a:schemeClr val="accent1"/>
                </a:gs>
              </a:gsLst>
              <a:lin ang="5400000" scaled="1"/>
            </a:gradFill>
          </p:grpSpPr>
          <p:sp>
            <p:nvSpPr>
              <p:cNvPr id="90" name="Freeform 1242">
                <a:extLst>
                  <a:ext uri="{FF2B5EF4-FFF2-40B4-BE49-F238E27FC236}">
                    <a16:creationId xmlns:a16="http://schemas.microsoft.com/office/drawing/2014/main" id="{D7A6360B-C823-D904-546D-22A131740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414" y="1866518"/>
                <a:ext cx="463822" cy="808943"/>
              </a:xfrm>
              <a:custGeom>
                <a:avLst/>
                <a:gdLst>
                  <a:gd name="T0" fmla="*/ 7 w 1511"/>
                  <a:gd name="T1" fmla="*/ 2636 h 2636"/>
                  <a:gd name="T2" fmla="*/ 0 w 1511"/>
                  <a:gd name="T3" fmla="*/ 2557 h 2636"/>
                  <a:gd name="T4" fmla="*/ 504 w 1511"/>
                  <a:gd name="T5" fmla="*/ 2438 h 2636"/>
                  <a:gd name="T6" fmla="*/ 910 w 1511"/>
                  <a:gd name="T7" fmla="*/ 2118 h 2636"/>
                  <a:gd name="T8" fmla="*/ 887 w 1511"/>
                  <a:gd name="T9" fmla="*/ 1509 h 2636"/>
                  <a:gd name="T10" fmla="*/ 971 w 1511"/>
                  <a:gd name="T11" fmla="*/ 2042 h 2636"/>
                  <a:gd name="T12" fmla="*/ 1044 w 1511"/>
                  <a:gd name="T13" fmla="*/ 1928 h 2636"/>
                  <a:gd name="T14" fmla="*/ 1129 w 1511"/>
                  <a:gd name="T15" fmla="*/ 1763 h 2636"/>
                  <a:gd name="T16" fmla="*/ 1123 w 1511"/>
                  <a:gd name="T17" fmla="*/ 1732 h 2636"/>
                  <a:gd name="T18" fmla="*/ 971 w 1511"/>
                  <a:gd name="T19" fmla="*/ 1444 h 2636"/>
                  <a:gd name="T20" fmla="*/ 985 w 1511"/>
                  <a:gd name="T21" fmla="*/ 1248 h 2636"/>
                  <a:gd name="T22" fmla="*/ 990 w 1511"/>
                  <a:gd name="T23" fmla="*/ 1234 h 2636"/>
                  <a:gd name="T24" fmla="*/ 1180 w 1511"/>
                  <a:gd name="T25" fmla="*/ 1621 h 2636"/>
                  <a:gd name="T26" fmla="*/ 1245 w 1511"/>
                  <a:gd name="T27" fmla="*/ 1322 h 2636"/>
                  <a:gd name="T28" fmla="*/ 984 w 1511"/>
                  <a:gd name="T29" fmla="*/ 907 h 2636"/>
                  <a:gd name="T30" fmla="*/ 1249 w 1511"/>
                  <a:gd name="T31" fmla="*/ 1307 h 2636"/>
                  <a:gd name="T32" fmla="*/ 1255 w 1511"/>
                  <a:gd name="T33" fmla="*/ 1124 h 2636"/>
                  <a:gd name="T34" fmla="*/ 1239 w 1511"/>
                  <a:gd name="T35" fmla="*/ 926 h 2636"/>
                  <a:gd name="T36" fmla="*/ 1226 w 1511"/>
                  <a:gd name="T37" fmla="*/ 911 h 2636"/>
                  <a:gd name="T38" fmla="*/ 980 w 1511"/>
                  <a:gd name="T39" fmla="*/ 741 h 2636"/>
                  <a:gd name="T40" fmla="*/ 931 w 1511"/>
                  <a:gd name="T41" fmla="*/ 624 h 2636"/>
                  <a:gd name="T42" fmla="*/ 1216 w 1511"/>
                  <a:gd name="T43" fmla="*/ 795 h 2636"/>
                  <a:gd name="T44" fmla="*/ 1128 w 1511"/>
                  <a:gd name="T45" fmla="*/ 519 h 2636"/>
                  <a:gd name="T46" fmla="*/ 1077 w 1511"/>
                  <a:gd name="T47" fmla="*/ 415 h 2636"/>
                  <a:gd name="T48" fmla="*/ 1056 w 1511"/>
                  <a:gd name="T49" fmla="*/ 399 h 2636"/>
                  <a:gd name="T50" fmla="*/ 1049 w 1511"/>
                  <a:gd name="T51" fmla="*/ 389 h 2636"/>
                  <a:gd name="T52" fmla="*/ 1021 w 1511"/>
                  <a:gd name="T53" fmla="*/ 327 h 2636"/>
                  <a:gd name="T54" fmla="*/ 943 w 1511"/>
                  <a:gd name="T55" fmla="*/ 204 h 2636"/>
                  <a:gd name="T56" fmla="*/ 922 w 1511"/>
                  <a:gd name="T57" fmla="*/ 200 h 2636"/>
                  <a:gd name="T58" fmla="*/ 618 w 1511"/>
                  <a:gd name="T59" fmla="*/ 68 h 2636"/>
                  <a:gd name="T60" fmla="*/ 617 w 1511"/>
                  <a:gd name="T61" fmla="*/ 63 h 2636"/>
                  <a:gd name="T62" fmla="*/ 783 w 1511"/>
                  <a:gd name="T63" fmla="*/ 56 h 2636"/>
                  <a:gd name="T64" fmla="*/ 945 w 1511"/>
                  <a:gd name="T65" fmla="*/ 176 h 2636"/>
                  <a:gd name="T66" fmla="*/ 991 w 1511"/>
                  <a:gd name="T67" fmla="*/ 254 h 2636"/>
                  <a:gd name="T68" fmla="*/ 1003 w 1511"/>
                  <a:gd name="T69" fmla="*/ 269 h 2636"/>
                  <a:gd name="T70" fmla="*/ 1076 w 1511"/>
                  <a:gd name="T71" fmla="*/ 0 h 2636"/>
                  <a:gd name="T72" fmla="*/ 1121 w 1511"/>
                  <a:gd name="T73" fmla="*/ 109 h 2636"/>
                  <a:gd name="T74" fmla="*/ 1081 w 1511"/>
                  <a:gd name="T75" fmla="*/ 361 h 2636"/>
                  <a:gd name="T76" fmla="*/ 1081 w 1511"/>
                  <a:gd name="T77" fmla="*/ 393 h 2636"/>
                  <a:gd name="T78" fmla="*/ 1173 w 1511"/>
                  <a:gd name="T79" fmla="*/ 579 h 2636"/>
                  <a:gd name="T80" fmla="*/ 1181 w 1511"/>
                  <a:gd name="T81" fmla="*/ 593 h 2636"/>
                  <a:gd name="T82" fmla="*/ 1271 w 1511"/>
                  <a:gd name="T83" fmla="*/ 266 h 2636"/>
                  <a:gd name="T84" fmla="*/ 1249 w 1511"/>
                  <a:gd name="T85" fmla="*/ 754 h 2636"/>
                  <a:gd name="T86" fmla="*/ 1226 w 1511"/>
                  <a:gd name="T87" fmla="*/ 718 h 2636"/>
                  <a:gd name="T88" fmla="*/ 1276 w 1511"/>
                  <a:gd name="T89" fmla="*/ 942 h 2636"/>
                  <a:gd name="T90" fmla="*/ 1358 w 1511"/>
                  <a:gd name="T91" fmla="*/ 786 h 2636"/>
                  <a:gd name="T92" fmla="*/ 1502 w 1511"/>
                  <a:gd name="T93" fmla="*/ 686 h 2636"/>
                  <a:gd name="T94" fmla="*/ 1426 w 1511"/>
                  <a:gd name="T95" fmla="*/ 966 h 2636"/>
                  <a:gd name="T96" fmla="*/ 1300 w 1511"/>
                  <a:gd name="T97" fmla="*/ 1081 h 2636"/>
                  <a:gd name="T98" fmla="*/ 1289 w 1511"/>
                  <a:gd name="T99" fmla="*/ 1101 h 2636"/>
                  <a:gd name="T100" fmla="*/ 1061 w 1511"/>
                  <a:gd name="T101" fmla="*/ 2016 h 2636"/>
                  <a:gd name="T102" fmla="*/ 1060 w 1511"/>
                  <a:gd name="T103" fmla="*/ 2024 h 2636"/>
                  <a:gd name="T104" fmla="*/ 1474 w 1511"/>
                  <a:gd name="T105" fmla="*/ 1909 h 2636"/>
                  <a:gd name="T106" fmla="*/ 1250 w 1511"/>
                  <a:gd name="T107" fmla="*/ 2143 h 2636"/>
                  <a:gd name="T108" fmla="*/ 968 w 1511"/>
                  <a:gd name="T109" fmla="*/ 2179 h 2636"/>
                  <a:gd name="T110" fmla="*/ 1000 w 1511"/>
                  <a:gd name="T111" fmla="*/ 2110 h 2636"/>
                  <a:gd name="T112" fmla="*/ 7 w 1511"/>
                  <a:gd name="T113" fmla="*/ 2636 h 2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11" h="2636">
                    <a:moveTo>
                      <a:pt x="7" y="2636"/>
                    </a:moveTo>
                    <a:cubicBezTo>
                      <a:pt x="5" y="2608"/>
                      <a:pt x="3" y="2584"/>
                      <a:pt x="0" y="2557"/>
                    </a:cubicBezTo>
                    <a:cubicBezTo>
                      <a:pt x="178" y="2555"/>
                      <a:pt x="346" y="2516"/>
                      <a:pt x="504" y="2438"/>
                    </a:cubicBezTo>
                    <a:cubicBezTo>
                      <a:pt x="662" y="2360"/>
                      <a:pt x="796" y="2251"/>
                      <a:pt x="910" y="2118"/>
                    </a:cubicBezTo>
                    <a:cubicBezTo>
                      <a:pt x="739" y="1894"/>
                      <a:pt x="803" y="1637"/>
                      <a:pt x="887" y="1509"/>
                    </a:cubicBezTo>
                    <a:cubicBezTo>
                      <a:pt x="1013" y="1672"/>
                      <a:pt x="1021" y="1851"/>
                      <a:pt x="971" y="2042"/>
                    </a:cubicBezTo>
                    <a:cubicBezTo>
                      <a:pt x="996" y="2004"/>
                      <a:pt x="1022" y="1968"/>
                      <a:pt x="1044" y="1928"/>
                    </a:cubicBezTo>
                    <a:cubicBezTo>
                      <a:pt x="1074" y="1874"/>
                      <a:pt x="1101" y="1818"/>
                      <a:pt x="1129" y="1763"/>
                    </a:cubicBezTo>
                    <a:cubicBezTo>
                      <a:pt x="1136" y="1751"/>
                      <a:pt x="1135" y="1742"/>
                      <a:pt x="1123" y="1732"/>
                    </a:cubicBezTo>
                    <a:cubicBezTo>
                      <a:pt x="1033" y="1657"/>
                      <a:pt x="984" y="1560"/>
                      <a:pt x="971" y="1444"/>
                    </a:cubicBezTo>
                    <a:cubicBezTo>
                      <a:pt x="964" y="1377"/>
                      <a:pt x="970" y="1313"/>
                      <a:pt x="985" y="1248"/>
                    </a:cubicBezTo>
                    <a:cubicBezTo>
                      <a:pt x="986" y="1243"/>
                      <a:pt x="988" y="1239"/>
                      <a:pt x="990" y="1234"/>
                    </a:cubicBezTo>
                    <a:cubicBezTo>
                      <a:pt x="1079" y="1288"/>
                      <a:pt x="1173" y="1416"/>
                      <a:pt x="1180" y="1621"/>
                    </a:cubicBezTo>
                    <a:cubicBezTo>
                      <a:pt x="1213" y="1524"/>
                      <a:pt x="1234" y="1424"/>
                      <a:pt x="1245" y="1322"/>
                    </a:cubicBezTo>
                    <a:cubicBezTo>
                      <a:pt x="1052" y="1250"/>
                      <a:pt x="987" y="1099"/>
                      <a:pt x="984" y="907"/>
                    </a:cubicBezTo>
                    <a:cubicBezTo>
                      <a:pt x="1099" y="937"/>
                      <a:pt x="1226" y="1063"/>
                      <a:pt x="1249" y="1307"/>
                    </a:cubicBezTo>
                    <a:cubicBezTo>
                      <a:pt x="1251" y="1246"/>
                      <a:pt x="1256" y="1185"/>
                      <a:pt x="1255" y="1124"/>
                    </a:cubicBezTo>
                    <a:cubicBezTo>
                      <a:pt x="1253" y="1058"/>
                      <a:pt x="1245" y="992"/>
                      <a:pt x="1239" y="926"/>
                    </a:cubicBezTo>
                    <a:cubicBezTo>
                      <a:pt x="1239" y="920"/>
                      <a:pt x="1231" y="911"/>
                      <a:pt x="1226" y="911"/>
                    </a:cubicBezTo>
                    <a:cubicBezTo>
                      <a:pt x="1112" y="900"/>
                      <a:pt x="1033" y="839"/>
                      <a:pt x="980" y="741"/>
                    </a:cubicBezTo>
                    <a:cubicBezTo>
                      <a:pt x="961" y="705"/>
                      <a:pt x="949" y="666"/>
                      <a:pt x="931" y="624"/>
                    </a:cubicBezTo>
                    <a:cubicBezTo>
                      <a:pt x="1065" y="626"/>
                      <a:pt x="1149" y="694"/>
                      <a:pt x="1216" y="795"/>
                    </a:cubicBezTo>
                    <a:cubicBezTo>
                      <a:pt x="1196" y="699"/>
                      <a:pt x="1166" y="608"/>
                      <a:pt x="1128" y="519"/>
                    </a:cubicBezTo>
                    <a:cubicBezTo>
                      <a:pt x="1112" y="484"/>
                      <a:pt x="1095" y="449"/>
                      <a:pt x="1077" y="415"/>
                    </a:cubicBezTo>
                    <a:cubicBezTo>
                      <a:pt x="1074" y="408"/>
                      <a:pt x="1075" y="389"/>
                      <a:pt x="1056" y="399"/>
                    </a:cubicBezTo>
                    <a:cubicBezTo>
                      <a:pt x="1056" y="399"/>
                      <a:pt x="1051" y="393"/>
                      <a:pt x="1049" y="389"/>
                    </a:cubicBezTo>
                    <a:cubicBezTo>
                      <a:pt x="1039" y="368"/>
                      <a:pt x="1028" y="349"/>
                      <a:pt x="1021" y="327"/>
                    </a:cubicBezTo>
                    <a:cubicBezTo>
                      <a:pt x="1005" y="280"/>
                      <a:pt x="971" y="244"/>
                      <a:pt x="943" y="204"/>
                    </a:cubicBezTo>
                    <a:cubicBezTo>
                      <a:pt x="939" y="200"/>
                      <a:pt x="928" y="198"/>
                      <a:pt x="922" y="200"/>
                    </a:cubicBezTo>
                    <a:cubicBezTo>
                      <a:pt x="787" y="244"/>
                      <a:pt x="676" y="163"/>
                      <a:pt x="618" y="68"/>
                    </a:cubicBezTo>
                    <a:cubicBezTo>
                      <a:pt x="617" y="67"/>
                      <a:pt x="618" y="66"/>
                      <a:pt x="617" y="63"/>
                    </a:cubicBezTo>
                    <a:cubicBezTo>
                      <a:pt x="672" y="39"/>
                      <a:pt x="727" y="38"/>
                      <a:pt x="783" y="56"/>
                    </a:cubicBezTo>
                    <a:cubicBezTo>
                      <a:pt x="851" y="77"/>
                      <a:pt x="901" y="123"/>
                      <a:pt x="945" y="176"/>
                    </a:cubicBezTo>
                    <a:cubicBezTo>
                      <a:pt x="947" y="210"/>
                      <a:pt x="976" y="228"/>
                      <a:pt x="991" y="254"/>
                    </a:cubicBezTo>
                    <a:cubicBezTo>
                      <a:pt x="993" y="257"/>
                      <a:pt x="996" y="260"/>
                      <a:pt x="1003" y="269"/>
                    </a:cubicBezTo>
                    <a:cubicBezTo>
                      <a:pt x="991" y="166"/>
                      <a:pt x="1017" y="80"/>
                      <a:pt x="1076" y="0"/>
                    </a:cubicBezTo>
                    <a:cubicBezTo>
                      <a:pt x="1099" y="35"/>
                      <a:pt x="1113" y="71"/>
                      <a:pt x="1121" y="109"/>
                    </a:cubicBezTo>
                    <a:cubicBezTo>
                      <a:pt x="1138" y="198"/>
                      <a:pt x="1121" y="282"/>
                      <a:pt x="1081" y="361"/>
                    </a:cubicBezTo>
                    <a:cubicBezTo>
                      <a:pt x="1075" y="373"/>
                      <a:pt x="1075" y="381"/>
                      <a:pt x="1081" y="393"/>
                    </a:cubicBezTo>
                    <a:cubicBezTo>
                      <a:pt x="1113" y="455"/>
                      <a:pt x="1143" y="517"/>
                      <a:pt x="1173" y="579"/>
                    </a:cubicBezTo>
                    <a:cubicBezTo>
                      <a:pt x="1175" y="583"/>
                      <a:pt x="1177" y="588"/>
                      <a:pt x="1181" y="593"/>
                    </a:cubicBezTo>
                    <a:cubicBezTo>
                      <a:pt x="1167" y="471"/>
                      <a:pt x="1199" y="364"/>
                      <a:pt x="1271" y="266"/>
                    </a:cubicBezTo>
                    <a:cubicBezTo>
                      <a:pt x="1362" y="395"/>
                      <a:pt x="1354" y="598"/>
                      <a:pt x="1249" y="754"/>
                    </a:cubicBezTo>
                    <a:cubicBezTo>
                      <a:pt x="1242" y="743"/>
                      <a:pt x="1236" y="733"/>
                      <a:pt x="1226" y="718"/>
                    </a:cubicBezTo>
                    <a:cubicBezTo>
                      <a:pt x="1243" y="795"/>
                      <a:pt x="1259" y="866"/>
                      <a:pt x="1276" y="942"/>
                    </a:cubicBezTo>
                    <a:cubicBezTo>
                      <a:pt x="1292" y="881"/>
                      <a:pt x="1318" y="830"/>
                      <a:pt x="1358" y="786"/>
                    </a:cubicBezTo>
                    <a:cubicBezTo>
                      <a:pt x="1397" y="742"/>
                      <a:pt x="1445" y="709"/>
                      <a:pt x="1502" y="686"/>
                    </a:cubicBezTo>
                    <a:cubicBezTo>
                      <a:pt x="1511" y="791"/>
                      <a:pt x="1487" y="883"/>
                      <a:pt x="1426" y="966"/>
                    </a:cubicBezTo>
                    <a:cubicBezTo>
                      <a:pt x="1391" y="1012"/>
                      <a:pt x="1349" y="1050"/>
                      <a:pt x="1300" y="1081"/>
                    </a:cubicBezTo>
                    <a:cubicBezTo>
                      <a:pt x="1295" y="1085"/>
                      <a:pt x="1289" y="1094"/>
                      <a:pt x="1289" y="1101"/>
                    </a:cubicBezTo>
                    <a:cubicBezTo>
                      <a:pt x="1305" y="1429"/>
                      <a:pt x="1233" y="1735"/>
                      <a:pt x="1061" y="2016"/>
                    </a:cubicBezTo>
                    <a:cubicBezTo>
                      <a:pt x="1060" y="2018"/>
                      <a:pt x="1060" y="2020"/>
                      <a:pt x="1060" y="2024"/>
                    </a:cubicBezTo>
                    <a:cubicBezTo>
                      <a:pt x="1175" y="1906"/>
                      <a:pt x="1314" y="1875"/>
                      <a:pt x="1474" y="1909"/>
                    </a:cubicBezTo>
                    <a:cubicBezTo>
                      <a:pt x="1426" y="2016"/>
                      <a:pt x="1355" y="2096"/>
                      <a:pt x="1250" y="2143"/>
                    </a:cubicBezTo>
                    <a:cubicBezTo>
                      <a:pt x="1160" y="2183"/>
                      <a:pt x="1067" y="2192"/>
                      <a:pt x="968" y="2179"/>
                    </a:cubicBezTo>
                    <a:cubicBezTo>
                      <a:pt x="978" y="2156"/>
                      <a:pt x="988" y="2136"/>
                      <a:pt x="1000" y="2110"/>
                    </a:cubicBezTo>
                    <a:cubicBezTo>
                      <a:pt x="746" y="2438"/>
                      <a:pt x="424" y="2625"/>
                      <a:pt x="7" y="26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dirty="0"/>
              </a:p>
            </p:txBody>
          </p:sp>
          <p:sp>
            <p:nvSpPr>
              <p:cNvPr id="91" name="Freeform 1244">
                <a:extLst>
                  <a:ext uri="{FF2B5EF4-FFF2-40B4-BE49-F238E27FC236}">
                    <a16:creationId xmlns:a16="http://schemas.microsoft.com/office/drawing/2014/main" id="{723C6E48-7FA4-73B9-2394-9CB402896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195" y="2428386"/>
                <a:ext cx="82881" cy="190863"/>
              </a:xfrm>
              <a:custGeom>
                <a:avLst/>
                <a:gdLst>
                  <a:gd name="T0" fmla="*/ 158 w 270"/>
                  <a:gd name="T1" fmla="*/ 622 h 622"/>
                  <a:gd name="T2" fmla="*/ 117 w 270"/>
                  <a:gd name="T3" fmla="*/ 0 h 622"/>
                  <a:gd name="T4" fmla="*/ 158 w 270"/>
                  <a:gd name="T5" fmla="*/ 62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622">
                    <a:moveTo>
                      <a:pt x="158" y="622"/>
                    </a:moveTo>
                    <a:cubicBezTo>
                      <a:pt x="1" y="440"/>
                      <a:pt x="0" y="192"/>
                      <a:pt x="117" y="0"/>
                    </a:cubicBezTo>
                    <a:cubicBezTo>
                      <a:pt x="245" y="101"/>
                      <a:pt x="270" y="475"/>
                      <a:pt x="158" y="6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2" name="Freeform 1246">
                <a:extLst>
                  <a:ext uri="{FF2B5EF4-FFF2-40B4-BE49-F238E27FC236}">
                    <a16:creationId xmlns:a16="http://schemas.microsoft.com/office/drawing/2014/main" id="{77CA661B-6A47-930B-9912-711E00057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3738" y="2394398"/>
                <a:ext cx="83927" cy="190863"/>
              </a:xfrm>
              <a:custGeom>
                <a:avLst/>
                <a:gdLst>
                  <a:gd name="T0" fmla="*/ 163 w 274"/>
                  <a:gd name="T1" fmla="*/ 622 h 622"/>
                  <a:gd name="T2" fmla="*/ 122 w 274"/>
                  <a:gd name="T3" fmla="*/ 0 h 622"/>
                  <a:gd name="T4" fmla="*/ 163 w 274"/>
                  <a:gd name="T5" fmla="*/ 62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4" h="622">
                    <a:moveTo>
                      <a:pt x="163" y="622"/>
                    </a:moveTo>
                    <a:cubicBezTo>
                      <a:pt x="12" y="454"/>
                      <a:pt x="0" y="198"/>
                      <a:pt x="122" y="0"/>
                    </a:cubicBezTo>
                    <a:cubicBezTo>
                      <a:pt x="250" y="104"/>
                      <a:pt x="274" y="471"/>
                      <a:pt x="163" y="6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3" name="Freeform 1248">
                <a:extLst>
                  <a:ext uri="{FF2B5EF4-FFF2-40B4-BE49-F238E27FC236}">
                    <a16:creationId xmlns:a16="http://schemas.microsoft.com/office/drawing/2014/main" id="{CFEF4149-19BE-E6DE-F256-E1D890192E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0795" y="2627354"/>
                <a:ext cx="167855" cy="101183"/>
              </a:xfrm>
              <a:custGeom>
                <a:avLst/>
                <a:gdLst>
                  <a:gd name="T0" fmla="*/ 0 w 547"/>
                  <a:gd name="T1" fmla="*/ 167 h 330"/>
                  <a:gd name="T2" fmla="*/ 547 w 547"/>
                  <a:gd name="T3" fmla="*/ 198 h 330"/>
                  <a:gd name="T4" fmla="*/ 0 w 547"/>
                  <a:gd name="T5" fmla="*/ 167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7" h="330">
                    <a:moveTo>
                      <a:pt x="0" y="167"/>
                    </a:moveTo>
                    <a:cubicBezTo>
                      <a:pt x="179" y="0"/>
                      <a:pt x="402" y="54"/>
                      <a:pt x="547" y="198"/>
                    </a:cubicBezTo>
                    <a:cubicBezTo>
                      <a:pt x="446" y="330"/>
                      <a:pt x="128" y="311"/>
                      <a:pt x="0" y="1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4" name="Freeform 1251">
                <a:extLst>
                  <a:ext uri="{FF2B5EF4-FFF2-40B4-BE49-F238E27FC236}">
                    <a16:creationId xmlns:a16="http://schemas.microsoft.com/office/drawing/2014/main" id="{DE4063FE-836F-5C8F-0BBF-5FEBDC14C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064" y="2570618"/>
                <a:ext cx="168638" cy="85234"/>
              </a:xfrm>
              <a:custGeom>
                <a:avLst/>
                <a:gdLst>
                  <a:gd name="T0" fmla="*/ 0 w 549"/>
                  <a:gd name="T1" fmla="*/ 154 h 278"/>
                  <a:gd name="T2" fmla="*/ 549 w 549"/>
                  <a:gd name="T3" fmla="*/ 186 h 278"/>
                  <a:gd name="T4" fmla="*/ 309 w 549"/>
                  <a:gd name="T5" fmla="*/ 276 h 278"/>
                  <a:gd name="T6" fmla="*/ 6 w 549"/>
                  <a:gd name="T7" fmla="*/ 160 h 278"/>
                  <a:gd name="T8" fmla="*/ 0 w 549"/>
                  <a:gd name="T9" fmla="*/ 154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9" h="278">
                    <a:moveTo>
                      <a:pt x="0" y="154"/>
                    </a:moveTo>
                    <a:cubicBezTo>
                      <a:pt x="155" y="0"/>
                      <a:pt x="383" y="21"/>
                      <a:pt x="549" y="186"/>
                    </a:cubicBezTo>
                    <a:cubicBezTo>
                      <a:pt x="480" y="245"/>
                      <a:pt x="401" y="278"/>
                      <a:pt x="309" y="276"/>
                    </a:cubicBezTo>
                    <a:cubicBezTo>
                      <a:pt x="194" y="273"/>
                      <a:pt x="96" y="228"/>
                      <a:pt x="6" y="160"/>
                    </a:cubicBezTo>
                    <a:cubicBezTo>
                      <a:pt x="4" y="158"/>
                      <a:pt x="2" y="156"/>
                      <a:pt x="0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5" name="Freeform 1253">
                <a:extLst>
                  <a:ext uri="{FF2B5EF4-FFF2-40B4-BE49-F238E27FC236}">
                    <a16:creationId xmlns:a16="http://schemas.microsoft.com/office/drawing/2014/main" id="{ADA69D1B-C3DE-2656-EC08-2ED71370FB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3883" y="2336354"/>
                <a:ext cx="133081" cy="101183"/>
              </a:xfrm>
              <a:custGeom>
                <a:avLst/>
                <a:gdLst>
                  <a:gd name="T0" fmla="*/ 0 w 434"/>
                  <a:gd name="T1" fmla="*/ 298 h 330"/>
                  <a:gd name="T2" fmla="*/ 434 w 434"/>
                  <a:gd name="T3" fmla="*/ 65 h 330"/>
                  <a:gd name="T4" fmla="*/ 0 w 434"/>
                  <a:gd name="T5" fmla="*/ 298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4" h="330">
                    <a:moveTo>
                      <a:pt x="0" y="298"/>
                    </a:moveTo>
                    <a:cubicBezTo>
                      <a:pt x="55" y="120"/>
                      <a:pt x="280" y="0"/>
                      <a:pt x="434" y="65"/>
                    </a:cubicBezTo>
                    <a:cubicBezTo>
                      <a:pt x="378" y="227"/>
                      <a:pt x="193" y="330"/>
                      <a:pt x="0" y="2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6" name="Freeform 1255">
                <a:extLst>
                  <a:ext uri="{FF2B5EF4-FFF2-40B4-BE49-F238E27FC236}">
                    <a16:creationId xmlns:a16="http://schemas.microsoft.com/office/drawing/2014/main" id="{A4EBE9CF-B6DD-04CA-4594-F5D0C632B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7676" y="2202227"/>
                <a:ext cx="96739" cy="128636"/>
              </a:xfrm>
              <a:custGeom>
                <a:avLst/>
                <a:gdLst>
                  <a:gd name="T0" fmla="*/ 314 w 315"/>
                  <a:gd name="T1" fmla="*/ 0 h 419"/>
                  <a:gd name="T2" fmla="*/ 10 w 315"/>
                  <a:gd name="T3" fmla="*/ 419 h 419"/>
                  <a:gd name="T4" fmla="*/ 314 w 315"/>
                  <a:gd name="T5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5" h="419">
                    <a:moveTo>
                      <a:pt x="314" y="0"/>
                    </a:moveTo>
                    <a:cubicBezTo>
                      <a:pt x="315" y="217"/>
                      <a:pt x="159" y="373"/>
                      <a:pt x="10" y="419"/>
                    </a:cubicBezTo>
                    <a:cubicBezTo>
                      <a:pt x="0" y="202"/>
                      <a:pt x="143" y="33"/>
                      <a:pt x="3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7" name="Freeform 1257">
                <a:extLst>
                  <a:ext uri="{FF2B5EF4-FFF2-40B4-BE49-F238E27FC236}">
                    <a16:creationId xmlns:a16="http://schemas.microsoft.com/office/drawing/2014/main" id="{4E634F05-5811-C99A-3E3C-E0DB162EE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0477" y="1960381"/>
                <a:ext cx="106412" cy="88111"/>
              </a:xfrm>
              <a:custGeom>
                <a:avLst/>
                <a:gdLst>
                  <a:gd name="T0" fmla="*/ 0 w 347"/>
                  <a:gd name="T1" fmla="*/ 29 h 287"/>
                  <a:gd name="T2" fmla="*/ 347 w 347"/>
                  <a:gd name="T3" fmla="*/ 251 h 287"/>
                  <a:gd name="T4" fmla="*/ 0 w 347"/>
                  <a:gd name="T5" fmla="*/ 29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7" h="287">
                    <a:moveTo>
                      <a:pt x="0" y="29"/>
                    </a:moveTo>
                    <a:cubicBezTo>
                      <a:pt x="142" y="0"/>
                      <a:pt x="282" y="102"/>
                      <a:pt x="347" y="251"/>
                    </a:cubicBezTo>
                    <a:cubicBezTo>
                      <a:pt x="196" y="287"/>
                      <a:pt x="55" y="188"/>
                      <a:pt x="0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8" name="Freeform 1259">
                <a:extLst>
                  <a:ext uri="{FF2B5EF4-FFF2-40B4-BE49-F238E27FC236}">
                    <a16:creationId xmlns:a16="http://schemas.microsoft.com/office/drawing/2014/main" id="{99BD96F0-000F-C5A0-6378-E3C29F451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513" y="1794096"/>
                <a:ext cx="102491" cy="73207"/>
              </a:xfrm>
              <a:custGeom>
                <a:avLst/>
                <a:gdLst>
                  <a:gd name="T0" fmla="*/ 0 w 334"/>
                  <a:gd name="T1" fmla="*/ 57 h 238"/>
                  <a:gd name="T2" fmla="*/ 334 w 334"/>
                  <a:gd name="T3" fmla="*/ 179 h 238"/>
                  <a:gd name="T4" fmla="*/ 0 w 334"/>
                  <a:gd name="T5" fmla="*/ 57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4" h="238">
                    <a:moveTo>
                      <a:pt x="0" y="57"/>
                    </a:moveTo>
                    <a:cubicBezTo>
                      <a:pt x="110" y="0"/>
                      <a:pt x="255" y="62"/>
                      <a:pt x="334" y="179"/>
                    </a:cubicBezTo>
                    <a:cubicBezTo>
                      <a:pt x="218" y="238"/>
                      <a:pt x="74" y="190"/>
                      <a:pt x="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9" name="Freeform 1261">
                <a:extLst>
                  <a:ext uri="{FF2B5EF4-FFF2-40B4-BE49-F238E27FC236}">
                    <a16:creationId xmlns:a16="http://schemas.microsoft.com/office/drawing/2014/main" id="{D43FA372-936A-4CDA-B8F5-1B5814BCA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0803" y="1808214"/>
                <a:ext cx="55690" cy="78960"/>
              </a:xfrm>
              <a:custGeom>
                <a:avLst/>
                <a:gdLst>
                  <a:gd name="T0" fmla="*/ 181 w 181"/>
                  <a:gd name="T1" fmla="*/ 257 h 257"/>
                  <a:gd name="T2" fmla="*/ 8 w 181"/>
                  <a:gd name="T3" fmla="*/ 0 h 257"/>
                  <a:gd name="T4" fmla="*/ 181 w 181"/>
                  <a:gd name="T5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1" h="257">
                    <a:moveTo>
                      <a:pt x="181" y="257"/>
                    </a:moveTo>
                    <a:cubicBezTo>
                      <a:pt x="63" y="231"/>
                      <a:pt x="0" y="106"/>
                      <a:pt x="8" y="0"/>
                    </a:cubicBezTo>
                    <a:cubicBezTo>
                      <a:pt x="101" y="17"/>
                      <a:pt x="179" y="137"/>
                      <a:pt x="181" y="2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89" name="文本框 88">
            <a:extLst>
              <a:ext uri="{FF2B5EF4-FFF2-40B4-BE49-F238E27FC236}">
                <a16:creationId xmlns:a16="http://schemas.microsoft.com/office/drawing/2014/main" id="{D826580C-FFBA-893D-D7EE-8F41501A4DB0}"/>
              </a:ext>
            </a:extLst>
          </p:cNvPr>
          <p:cNvSpPr txBox="1"/>
          <p:nvPr/>
        </p:nvSpPr>
        <p:spPr>
          <a:xfrm>
            <a:off x="1546724" y="3459071"/>
            <a:ext cx="1553547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国际创新大赛奖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B9D02447-2A83-15BC-E482-10E6F229F874}"/>
              </a:ext>
            </a:extLst>
          </p:cNvPr>
          <p:cNvGrpSpPr/>
          <p:nvPr/>
        </p:nvGrpSpPr>
        <p:grpSpPr>
          <a:xfrm>
            <a:off x="4119435" y="3380011"/>
            <a:ext cx="2458070" cy="949084"/>
            <a:chOff x="4119435" y="3380011"/>
            <a:chExt cx="2458070" cy="949084"/>
          </a:xfrm>
        </p:grpSpPr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A84DDFE3-D060-326A-6FA8-8AAA0BABC43F}"/>
                </a:ext>
              </a:extLst>
            </p:cNvPr>
            <p:cNvGrpSpPr/>
            <p:nvPr/>
          </p:nvGrpSpPr>
          <p:grpSpPr>
            <a:xfrm>
              <a:off x="4119435" y="3387854"/>
              <a:ext cx="505656" cy="941241"/>
              <a:chOff x="621452" y="1801939"/>
              <a:chExt cx="505656" cy="941241"/>
            </a:xfrm>
            <a:gradFill>
              <a:gsLst>
                <a:gs pos="100000">
                  <a:schemeClr val="accent2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</a:gradFill>
          </p:grpSpPr>
          <p:sp>
            <p:nvSpPr>
              <p:cNvPr id="124" name="Freeform 1243">
                <a:extLst>
                  <a:ext uri="{FF2B5EF4-FFF2-40B4-BE49-F238E27FC236}">
                    <a16:creationId xmlns:a16="http://schemas.microsoft.com/office/drawing/2014/main" id="{C495A7C4-B77A-83D5-784C-352F3C6AE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212" y="1880114"/>
                <a:ext cx="476896" cy="799530"/>
              </a:xfrm>
              <a:custGeom>
                <a:avLst/>
                <a:gdLst>
                  <a:gd name="T0" fmla="*/ 235 w 1554"/>
                  <a:gd name="T1" fmla="*/ 947 h 2606"/>
                  <a:gd name="T2" fmla="*/ 280 w 1554"/>
                  <a:gd name="T3" fmla="*/ 718 h 2606"/>
                  <a:gd name="T4" fmla="*/ 258 w 1554"/>
                  <a:gd name="T5" fmla="*/ 756 h 2606"/>
                  <a:gd name="T6" fmla="*/ 221 w 1554"/>
                  <a:gd name="T7" fmla="*/ 271 h 2606"/>
                  <a:gd name="T8" fmla="*/ 321 w 1554"/>
                  <a:gd name="T9" fmla="*/ 595 h 2606"/>
                  <a:gd name="T10" fmla="*/ 373 w 1554"/>
                  <a:gd name="T11" fmla="*/ 474 h 2606"/>
                  <a:gd name="T12" fmla="*/ 415 w 1554"/>
                  <a:gd name="T13" fmla="*/ 390 h 2606"/>
                  <a:gd name="T14" fmla="*/ 415 w 1554"/>
                  <a:gd name="T15" fmla="*/ 363 h 2606"/>
                  <a:gd name="T16" fmla="*/ 363 w 1554"/>
                  <a:gd name="T17" fmla="*/ 154 h 2606"/>
                  <a:gd name="T18" fmla="*/ 408 w 1554"/>
                  <a:gd name="T19" fmla="*/ 0 h 2606"/>
                  <a:gd name="T20" fmla="*/ 489 w 1554"/>
                  <a:gd name="T21" fmla="*/ 266 h 2606"/>
                  <a:gd name="T22" fmla="*/ 541 w 1554"/>
                  <a:gd name="T23" fmla="*/ 195 h 2606"/>
                  <a:gd name="T24" fmla="*/ 654 w 1554"/>
                  <a:gd name="T25" fmla="*/ 69 h 2606"/>
                  <a:gd name="T26" fmla="*/ 869 w 1554"/>
                  <a:gd name="T27" fmla="*/ 50 h 2606"/>
                  <a:gd name="T28" fmla="*/ 647 w 1554"/>
                  <a:gd name="T29" fmla="*/ 204 h 2606"/>
                  <a:gd name="T30" fmla="*/ 569 w 1554"/>
                  <a:gd name="T31" fmla="*/ 195 h 2606"/>
                  <a:gd name="T32" fmla="*/ 546 w 1554"/>
                  <a:gd name="T33" fmla="*/ 204 h 2606"/>
                  <a:gd name="T34" fmla="*/ 467 w 1554"/>
                  <a:gd name="T35" fmla="*/ 344 h 2606"/>
                  <a:gd name="T36" fmla="*/ 444 w 1554"/>
                  <a:gd name="T37" fmla="*/ 390 h 2606"/>
                  <a:gd name="T38" fmla="*/ 391 w 1554"/>
                  <a:gd name="T39" fmla="*/ 476 h 2606"/>
                  <a:gd name="T40" fmla="*/ 349 w 1554"/>
                  <a:gd name="T41" fmla="*/ 579 h 2606"/>
                  <a:gd name="T42" fmla="*/ 318 w 1554"/>
                  <a:gd name="T43" fmla="*/ 683 h 2606"/>
                  <a:gd name="T44" fmla="*/ 292 w 1554"/>
                  <a:gd name="T45" fmla="*/ 789 h 2606"/>
                  <a:gd name="T46" fmla="*/ 294 w 1554"/>
                  <a:gd name="T47" fmla="*/ 795 h 2606"/>
                  <a:gd name="T48" fmla="*/ 465 w 1554"/>
                  <a:gd name="T49" fmla="*/ 640 h 2606"/>
                  <a:gd name="T50" fmla="*/ 562 w 1554"/>
                  <a:gd name="T51" fmla="*/ 615 h 2606"/>
                  <a:gd name="T52" fmla="*/ 272 w 1554"/>
                  <a:gd name="T53" fmla="*/ 916 h 2606"/>
                  <a:gd name="T54" fmla="*/ 274 w 1554"/>
                  <a:gd name="T55" fmla="*/ 1293 h 2606"/>
                  <a:gd name="T56" fmla="*/ 522 w 1554"/>
                  <a:gd name="T57" fmla="*/ 901 h 2606"/>
                  <a:gd name="T58" fmla="*/ 276 w 1554"/>
                  <a:gd name="T59" fmla="*/ 1324 h 2606"/>
                  <a:gd name="T60" fmla="*/ 349 w 1554"/>
                  <a:gd name="T61" fmla="*/ 1619 h 2606"/>
                  <a:gd name="T62" fmla="*/ 530 w 1554"/>
                  <a:gd name="T63" fmla="*/ 1226 h 2606"/>
                  <a:gd name="T64" fmla="*/ 549 w 1554"/>
                  <a:gd name="T65" fmla="*/ 1311 h 2606"/>
                  <a:gd name="T66" fmla="*/ 504 w 1554"/>
                  <a:gd name="T67" fmla="*/ 1613 h 2606"/>
                  <a:gd name="T68" fmla="*/ 408 w 1554"/>
                  <a:gd name="T69" fmla="*/ 1734 h 2606"/>
                  <a:gd name="T70" fmla="*/ 401 w 1554"/>
                  <a:gd name="T71" fmla="*/ 1758 h 2606"/>
                  <a:gd name="T72" fmla="*/ 566 w 1554"/>
                  <a:gd name="T73" fmla="*/ 2031 h 2606"/>
                  <a:gd name="T74" fmla="*/ 576 w 1554"/>
                  <a:gd name="T75" fmla="*/ 2040 h 2606"/>
                  <a:gd name="T76" fmla="*/ 538 w 1554"/>
                  <a:gd name="T77" fmla="*/ 1760 h 2606"/>
                  <a:gd name="T78" fmla="*/ 640 w 1554"/>
                  <a:gd name="T79" fmla="*/ 1501 h 2606"/>
                  <a:gd name="T80" fmla="*/ 717 w 1554"/>
                  <a:gd name="T81" fmla="*/ 1682 h 2606"/>
                  <a:gd name="T82" fmla="*/ 644 w 1554"/>
                  <a:gd name="T83" fmla="*/ 2092 h 2606"/>
                  <a:gd name="T84" fmla="*/ 647 w 1554"/>
                  <a:gd name="T85" fmla="*/ 2128 h 2606"/>
                  <a:gd name="T86" fmla="*/ 1232 w 1554"/>
                  <a:gd name="T87" fmla="*/ 2487 h 2606"/>
                  <a:gd name="T88" fmla="*/ 1520 w 1554"/>
                  <a:gd name="T89" fmla="*/ 2525 h 2606"/>
                  <a:gd name="T90" fmla="*/ 1554 w 1554"/>
                  <a:gd name="T91" fmla="*/ 2525 h 2606"/>
                  <a:gd name="T92" fmla="*/ 1550 w 1554"/>
                  <a:gd name="T93" fmla="*/ 2605 h 2606"/>
                  <a:gd name="T94" fmla="*/ 547 w 1554"/>
                  <a:gd name="T95" fmla="*/ 2115 h 2606"/>
                  <a:gd name="T96" fmla="*/ 560 w 1554"/>
                  <a:gd name="T97" fmla="*/ 2141 h 2606"/>
                  <a:gd name="T98" fmla="*/ 576 w 1554"/>
                  <a:gd name="T99" fmla="*/ 2174 h 2606"/>
                  <a:gd name="T100" fmla="*/ 315 w 1554"/>
                  <a:gd name="T101" fmla="*/ 2154 h 2606"/>
                  <a:gd name="T102" fmla="*/ 66 w 1554"/>
                  <a:gd name="T103" fmla="*/ 1922 h 2606"/>
                  <a:gd name="T104" fmla="*/ 489 w 1554"/>
                  <a:gd name="T105" fmla="*/ 2031 h 2606"/>
                  <a:gd name="T106" fmla="*/ 477 w 1554"/>
                  <a:gd name="T107" fmla="*/ 2012 h 2606"/>
                  <a:gd name="T108" fmla="*/ 272 w 1554"/>
                  <a:gd name="T109" fmla="*/ 1537 h 2606"/>
                  <a:gd name="T110" fmla="*/ 227 w 1554"/>
                  <a:gd name="T111" fmla="*/ 1114 h 2606"/>
                  <a:gd name="T112" fmla="*/ 209 w 1554"/>
                  <a:gd name="T113" fmla="*/ 1082 h 2606"/>
                  <a:gd name="T114" fmla="*/ 1 w 1554"/>
                  <a:gd name="T115" fmla="*/ 731 h 2606"/>
                  <a:gd name="T116" fmla="*/ 1 w 1554"/>
                  <a:gd name="T117" fmla="*/ 696 h 2606"/>
                  <a:gd name="T118" fmla="*/ 235 w 1554"/>
                  <a:gd name="T119" fmla="*/ 947 h 2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54" h="2606">
                    <a:moveTo>
                      <a:pt x="235" y="947"/>
                    </a:moveTo>
                    <a:cubicBezTo>
                      <a:pt x="250" y="869"/>
                      <a:pt x="265" y="794"/>
                      <a:pt x="280" y="718"/>
                    </a:cubicBezTo>
                    <a:cubicBezTo>
                      <a:pt x="273" y="730"/>
                      <a:pt x="266" y="743"/>
                      <a:pt x="258" y="756"/>
                    </a:cubicBezTo>
                    <a:cubicBezTo>
                      <a:pt x="157" y="629"/>
                      <a:pt x="128" y="411"/>
                      <a:pt x="221" y="271"/>
                    </a:cubicBezTo>
                    <a:cubicBezTo>
                      <a:pt x="296" y="366"/>
                      <a:pt x="331" y="473"/>
                      <a:pt x="321" y="595"/>
                    </a:cubicBezTo>
                    <a:cubicBezTo>
                      <a:pt x="338" y="555"/>
                      <a:pt x="355" y="514"/>
                      <a:pt x="373" y="474"/>
                    </a:cubicBezTo>
                    <a:cubicBezTo>
                      <a:pt x="386" y="446"/>
                      <a:pt x="400" y="418"/>
                      <a:pt x="415" y="390"/>
                    </a:cubicBezTo>
                    <a:cubicBezTo>
                      <a:pt x="421" y="380"/>
                      <a:pt x="420" y="373"/>
                      <a:pt x="415" y="363"/>
                    </a:cubicBezTo>
                    <a:cubicBezTo>
                      <a:pt x="380" y="298"/>
                      <a:pt x="360" y="228"/>
                      <a:pt x="363" y="154"/>
                    </a:cubicBezTo>
                    <a:cubicBezTo>
                      <a:pt x="365" y="99"/>
                      <a:pt x="379" y="49"/>
                      <a:pt x="408" y="0"/>
                    </a:cubicBezTo>
                    <a:cubicBezTo>
                      <a:pt x="471" y="77"/>
                      <a:pt x="498" y="163"/>
                      <a:pt x="489" y="266"/>
                    </a:cubicBezTo>
                    <a:cubicBezTo>
                      <a:pt x="509" y="239"/>
                      <a:pt x="528" y="219"/>
                      <a:pt x="541" y="195"/>
                    </a:cubicBezTo>
                    <a:cubicBezTo>
                      <a:pt x="573" y="134"/>
                      <a:pt x="587" y="108"/>
                      <a:pt x="654" y="69"/>
                    </a:cubicBezTo>
                    <a:cubicBezTo>
                      <a:pt x="720" y="30"/>
                      <a:pt x="794" y="18"/>
                      <a:pt x="869" y="50"/>
                    </a:cubicBezTo>
                    <a:cubicBezTo>
                      <a:pt x="832" y="131"/>
                      <a:pt x="736" y="206"/>
                      <a:pt x="647" y="204"/>
                    </a:cubicBezTo>
                    <a:cubicBezTo>
                      <a:pt x="621" y="203"/>
                      <a:pt x="595" y="197"/>
                      <a:pt x="569" y="195"/>
                    </a:cubicBezTo>
                    <a:cubicBezTo>
                      <a:pt x="561" y="195"/>
                      <a:pt x="550" y="198"/>
                      <a:pt x="546" y="204"/>
                    </a:cubicBezTo>
                    <a:cubicBezTo>
                      <a:pt x="514" y="247"/>
                      <a:pt x="481" y="291"/>
                      <a:pt x="467" y="344"/>
                    </a:cubicBezTo>
                    <a:cubicBezTo>
                      <a:pt x="462" y="361"/>
                      <a:pt x="456" y="384"/>
                      <a:pt x="444" y="390"/>
                    </a:cubicBezTo>
                    <a:cubicBezTo>
                      <a:pt x="408" y="409"/>
                      <a:pt x="406" y="446"/>
                      <a:pt x="391" y="476"/>
                    </a:cubicBezTo>
                    <a:cubicBezTo>
                      <a:pt x="374" y="508"/>
                      <a:pt x="362" y="544"/>
                      <a:pt x="349" y="579"/>
                    </a:cubicBezTo>
                    <a:cubicBezTo>
                      <a:pt x="337" y="613"/>
                      <a:pt x="327" y="648"/>
                      <a:pt x="318" y="683"/>
                    </a:cubicBezTo>
                    <a:cubicBezTo>
                      <a:pt x="308" y="718"/>
                      <a:pt x="300" y="754"/>
                      <a:pt x="292" y="789"/>
                    </a:cubicBezTo>
                    <a:cubicBezTo>
                      <a:pt x="292" y="790"/>
                      <a:pt x="293" y="792"/>
                      <a:pt x="294" y="795"/>
                    </a:cubicBezTo>
                    <a:cubicBezTo>
                      <a:pt x="336" y="726"/>
                      <a:pt x="389" y="669"/>
                      <a:pt x="465" y="640"/>
                    </a:cubicBezTo>
                    <a:cubicBezTo>
                      <a:pt x="496" y="628"/>
                      <a:pt x="529" y="623"/>
                      <a:pt x="562" y="615"/>
                    </a:cubicBezTo>
                    <a:cubicBezTo>
                      <a:pt x="568" y="750"/>
                      <a:pt x="428" y="892"/>
                      <a:pt x="272" y="916"/>
                    </a:cubicBezTo>
                    <a:cubicBezTo>
                      <a:pt x="257" y="1041"/>
                      <a:pt x="257" y="1167"/>
                      <a:pt x="274" y="1293"/>
                    </a:cubicBezTo>
                    <a:cubicBezTo>
                      <a:pt x="294" y="1122"/>
                      <a:pt x="350" y="976"/>
                      <a:pt x="522" y="901"/>
                    </a:cubicBezTo>
                    <a:cubicBezTo>
                      <a:pt x="538" y="1067"/>
                      <a:pt x="469" y="1255"/>
                      <a:pt x="276" y="1324"/>
                    </a:cubicBezTo>
                    <a:cubicBezTo>
                      <a:pt x="289" y="1425"/>
                      <a:pt x="313" y="1523"/>
                      <a:pt x="349" y="1619"/>
                    </a:cubicBezTo>
                    <a:cubicBezTo>
                      <a:pt x="354" y="1464"/>
                      <a:pt x="398" y="1328"/>
                      <a:pt x="530" y="1226"/>
                    </a:cubicBezTo>
                    <a:cubicBezTo>
                      <a:pt x="537" y="1257"/>
                      <a:pt x="544" y="1284"/>
                      <a:pt x="549" y="1311"/>
                    </a:cubicBezTo>
                    <a:cubicBezTo>
                      <a:pt x="565" y="1416"/>
                      <a:pt x="554" y="1518"/>
                      <a:pt x="504" y="1613"/>
                    </a:cubicBezTo>
                    <a:cubicBezTo>
                      <a:pt x="480" y="1660"/>
                      <a:pt x="447" y="1700"/>
                      <a:pt x="408" y="1734"/>
                    </a:cubicBezTo>
                    <a:cubicBezTo>
                      <a:pt x="400" y="1741"/>
                      <a:pt x="396" y="1746"/>
                      <a:pt x="401" y="1758"/>
                    </a:cubicBezTo>
                    <a:cubicBezTo>
                      <a:pt x="447" y="1855"/>
                      <a:pt x="501" y="1946"/>
                      <a:pt x="566" y="2031"/>
                    </a:cubicBezTo>
                    <a:cubicBezTo>
                      <a:pt x="567" y="2033"/>
                      <a:pt x="569" y="2034"/>
                      <a:pt x="576" y="2040"/>
                    </a:cubicBezTo>
                    <a:cubicBezTo>
                      <a:pt x="543" y="1945"/>
                      <a:pt x="530" y="1854"/>
                      <a:pt x="538" y="1760"/>
                    </a:cubicBezTo>
                    <a:cubicBezTo>
                      <a:pt x="547" y="1665"/>
                      <a:pt x="580" y="1579"/>
                      <a:pt x="640" y="1501"/>
                    </a:cubicBezTo>
                    <a:cubicBezTo>
                      <a:pt x="677" y="1559"/>
                      <a:pt x="702" y="1618"/>
                      <a:pt x="717" y="1682"/>
                    </a:cubicBezTo>
                    <a:cubicBezTo>
                      <a:pt x="751" y="1829"/>
                      <a:pt x="729" y="1966"/>
                      <a:pt x="644" y="2092"/>
                    </a:cubicBezTo>
                    <a:cubicBezTo>
                      <a:pt x="634" y="2107"/>
                      <a:pt x="635" y="2115"/>
                      <a:pt x="647" y="2128"/>
                    </a:cubicBezTo>
                    <a:cubicBezTo>
                      <a:pt x="809" y="2301"/>
                      <a:pt x="1002" y="2425"/>
                      <a:pt x="1232" y="2487"/>
                    </a:cubicBezTo>
                    <a:cubicBezTo>
                      <a:pt x="1326" y="2513"/>
                      <a:pt x="1422" y="2526"/>
                      <a:pt x="1520" y="2525"/>
                    </a:cubicBezTo>
                    <a:cubicBezTo>
                      <a:pt x="1531" y="2525"/>
                      <a:pt x="1541" y="2525"/>
                      <a:pt x="1554" y="2525"/>
                    </a:cubicBezTo>
                    <a:cubicBezTo>
                      <a:pt x="1552" y="2552"/>
                      <a:pt x="1551" y="2576"/>
                      <a:pt x="1550" y="2605"/>
                    </a:cubicBezTo>
                    <a:cubicBezTo>
                      <a:pt x="1134" y="2606"/>
                      <a:pt x="808" y="2429"/>
                      <a:pt x="547" y="2115"/>
                    </a:cubicBezTo>
                    <a:cubicBezTo>
                      <a:pt x="551" y="2124"/>
                      <a:pt x="556" y="2133"/>
                      <a:pt x="560" y="2141"/>
                    </a:cubicBezTo>
                    <a:cubicBezTo>
                      <a:pt x="565" y="2151"/>
                      <a:pt x="570" y="2161"/>
                      <a:pt x="576" y="2174"/>
                    </a:cubicBezTo>
                    <a:cubicBezTo>
                      <a:pt x="486" y="2190"/>
                      <a:pt x="400" y="2184"/>
                      <a:pt x="315" y="2154"/>
                    </a:cubicBezTo>
                    <a:cubicBezTo>
                      <a:pt x="204" y="2115"/>
                      <a:pt x="107" y="2024"/>
                      <a:pt x="66" y="1922"/>
                    </a:cubicBezTo>
                    <a:cubicBezTo>
                      <a:pt x="157" y="1885"/>
                      <a:pt x="355" y="1885"/>
                      <a:pt x="489" y="2031"/>
                    </a:cubicBezTo>
                    <a:cubicBezTo>
                      <a:pt x="485" y="2024"/>
                      <a:pt x="481" y="2018"/>
                      <a:pt x="477" y="2012"/>
                    </a:cubicBezTo>
                    <a:cubicBezTo>
                      <a:pt x="381" y="1866"/>
                      <a:pt x="314" y="1707"/>
                      <a:pt x="272" y="1537"/>
                    </a:cubicBezTo>
                    <a:cubicBezTo>
                      <a:pt x="238" y="1398"/>
                      <a:pt x="222" y="1257"/>
                      <a:pt x="227" y="1114"/>
                    </a:cubicBezTo>
                    <a:cubicBezTo>
                      <a:pt x="227" y="1099"/>
                      <a:pt x="223" y="1090"/>
                      <a:pt x="209" y="1082"/>
                    </a:cubicBezTo>
                    <a:cubicBezTo>
                      <a:pt x="79" y="1001"/>
                      <a:pt x="4" y="887"/>
                      <a:pt x="1" y="731"/>
                    </a:cubicBezTo>
                    <a:cubicBezTo>
                      <a:pt x="0" y="721"/>
                      <a:pt x="1" y="711"/>
                      <a:pt x="1" y="696"/>
                    </a:cubicBezTo>
                    <a:cubicBezTo>
                      <a:pt x="122" y="744"/>
                      <a:pt x="199" y="826"/>
                      <a:pt x="235" y="9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245">
                <a:extLst>
                  <a:ext uri="{FF2B5EF4-FFF2-40B4-BE49-F238E27FC236}">
                    <a16:creationId xmlns:a16="http://schemas.microsoft.com/office/drawing/2014/main" id="{EB377EF4-89EE-4B6B-70FF-169C3D6FA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613" y="2434662"/>
                <a:ext cx="82620" cy="191385"/>
              </a:xfrm>
              <a:custGeom>
                <a:avLst/>
                <a:gdLst>
                  <a:gd name="T0" fmla="*/ 139 w 269"/>
                  <a:gd name="T1" fmla="*/ 0 h 624"/>
                  <a:gd name="T2" fmla="*/ 115 w 269"/>
                  <a:gd name="T3" fmla="*/ 624 h 624"/>
                  <a:gd name="T4" fmla="*/ 139 w 269"/>
                  <a:gd name="T5" fmla="*/ 0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9" h="624">
                    <a:moveTo>
                      <a:pt x="139" y="0"/>
                    </a:moveTo>
                    <a:cubicBezTo>
                      <a:pt x="261" y="183"/>
                      <a:pt x="269" y="442"/>
                      <a:pt x="115" y="624"/>
                    </a:cubicBezTo>
                    <a:cubicBezTo>
                      <a:pt x="9" y="437"/>
                      <a:pt x="0" y="166"/>
                      <a:pt x="1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6" name="Freeform 1247">
                <a:extLst>
                  <a:ext uri="{FF2B5EF4-FFF2-40B4-BE49-F238E27FC236}">
                    <a16:creationId xmlns:a16="http://schemas.microsoft.com/office/drawing/2014/main" id="{C85A2B98-C873-F2AE-4604-01F12812A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818" y="2580553"/>
                <a:ext cx="167593" cy="106151"/>
              </a:xfrm>
              <a:custGeom>
                <a:avLst/>
                <a:gdLst>
                  <a:gd name="T0" fmla="*/ 0 w 546"/>
                  <a:gd name="T1" fmla="*/ 200 h 346"/>
                  <a:gd name="T2" fmla="*/ 546 w 546"/>
                  <a:gd name="T3" fmla="*/ 153 h 346"/>
                  <a:gd name="T4" fmla="*/ 0 w 546"/>
                  <a:gd name="T5" fmla="*/ 20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6" h="346">
                    <a:moveTo>
                      <a:pt x="0" y="200"/>
                    </a:moveTo>
                    <a:cubicBezTo>
                      <a:pt x="154" y="40"/>
                      <a:pt x="374" y="0"/>
                      <a:pt x="546" y="153"/>
                    </a:cubicBezTo>
                    <a:cubicBezTo>
                      <a:pt x="402" y="287"/>
                      <a:pt x="163" y="346"/>
                      <a:pt x="0" y="2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49">
                <a:extLst>
                  <a:ext uri="{FF2B5EF4-FFF2-40B4-BE49-F238E27FC236}">
                    <a16:creationId xmlns:a16="http://schemas.microsoft.com/office/drawing/2014/main" id="{309DB75F-2C18-EBBA-5BC0-4D61FC012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673" y="2403287"/>
                <a:ext cx="82620" cy="191125"/>
              </a:xfrm>
              <a:custGeom>
                <a:avLst/>
                <a:gdLst>
                  <a:gd name="T0" fmla="*/ 142 w 269"/>
                  <a:gd name="T1" fmla="*/ 0 h 623"/>
                  <a:gd name="T2" fmla="*/ 118 w 269"/>
                  <a:gd name="T3" fmla="*/ 623 h 623"/>
                  <a:gd name="T4" fmla="*/ 142 w 269"/>
                  <a:gd name="T5" fmla="*/ 0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9" h="623">
                    <a:moveTo>
                      <a:pt x="142" y="0"/>
                    </a:moveTo>
                    <a:cubicBezTo>
                      <a:pt x="268" y="188"/>
                      <a:pt x="269" y="449"/>
                      <a:pt x="118" y="623"/>
                    </a:cubicBezTo>
                    <a:cubicBezTo>
                      <a:pt x="15" y="442"/>
                      <a:pt x="0" y="168"/>
                      <a:pt x="1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250">
                <a:extLst>
                  <a:ext uri="{FF2B5EF4-FFF2-40B4-BE49-F238E27FC236}">
                    <a16:creationId xmlns:a16="http://schemas.microsoft.com/office/drawing/2014/main" id="{FBA2DE4C-74C1-D040-36F6-37FCC4F55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657" y="2637813"/>
                <a:ext cx="167332" cy="105367"/>
              </a:xfrm>
              <a:custGeom>
                <a:avLst/>
                <a:gdLst>
                  <a:gd name="T0" fmla="*/ 0 w 545"/>
                  <a:gd name="T1" fmla="*/ 203 h 344"/>
                  <a:gd name="T2" fmla="*/ 545 w 545"/>
                  <a:gd name="T3" fmla="*/ 157 h 344"/>
                  <a:gd name="T4" fmla="*/ 0 w 545"/>
                  <a:gd name="T5" fmla="*/ 203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5" h="344">
                    <a:moveTo>
                      <a:pt x="0" y="203"/>
                    </a:moveTo>
                    <a:cubicBezTo>
                      <a:pt x="145" y="45"/>
                      <a:pt x="378" y="0"/>
                      <a:pt x="545" y="157"/>
                    </a:cubicBezTo>
                    <a:cubicBezTo>
                      <a:pt x="390" y="296"/>
                      <a:pt x="159" y="344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252">
                <a:extLst>
                  <a:ext uri="{FF2B5EF4-FFF2-40B4-BE49-F238E27FC236}">
                    <a16:creationId xmlns:a16="http://schemas.microsoft.com/office/drawing/2014/main" id="{EAE8D9A8-E663-6B97-75EC-88A44B3F92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079" y="2219484"/>
                <a:ext cx="98308" cy="126283"/>
              </a:xfrm>
              <a:custGeom>
                <a:avLst/>
                <a:gdLst>
                  <a:gd name="T0" fmla="*/ 316 w 320"/>
                  <a:gd name="T1" fmla="*/ 412 h 412"/>
                  <a:gd name="T2" fmla="*/ 3 w 320"/>
                  <a:gd name="T3" fmla="*/ 0 h 412"/>
                  <a:gd name="T4" fmla="*/ 316 w 320"/>
                  <a:gd name="T5" fmla="*/ 412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0" h="412">
                    <a:moveTo>
                      <a:pt x="316" y="412"/>
                    </a:moveTo>
                    <a:cubicBezTo>
                      <a:pt x="123" y="350"/>
                      <a:pt x="0" y="174"/>
                      <a:pt x="3" y="0"/>
                    </a:cubicBezTo>
                    <a:cubicBezTo>
                      <a:pt x="192" y="39"/>
                      <a:pt x="320" y="210"/>
                      <a:pt x="316" y="4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0" name="Freeform 1254">
                <a:extLst>
                  <a:ext uri="{FF2B5EF4-FFF2-40B4-BE49-F238E27FC236}">
                    <a16:creationId xmlns:a16="http://schemas.microsoft.com/office/drawing/2014/main" id="{DDCC0350-D83C-687F-A0E7-3DDC32CB6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452" y="2350734"/>
                <a:ext cx="135434" cy="100922"/>
              </a:xfrm>
              <a:custGeom>
                <a:avLst/>
                <a:gdLst>
                  <a:gd name="T0" fmla="*/ 441 w 441"/>
                  <a:gd name="T1" fmla="*/ 295 h 329"/>
                  <a:gd name="T2" fmla="*/ 0 w 441"/>
                  <a:gd name="T3" fmla="*/ 78 h 329"/>
                  <a:gd name="T4" fmla="*/ 441 w 441"/>
                  <a:gd name="T5" fmla="*/ 295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1" h="329">
                    <a:moveTo>
                      <a:pt x="441" y="295"/>
                    </a:moveTo>
                    <a:cubicBezTo>
                      <a:pt x="290" y="329"/>
                      <a:pt x="87" y="272"/>
                      <a:pt x="0" y="78"/>
                    </a:cubicBezTo>
                    <a:cubicBezTo>
                      <a:pt x="138" y="0"/>
                      <a:pt x="387" y="123"/>
                      <a:pt x="441" y="2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256">
                <a:extLst>
                  <a:ext uri="{FF2B5EF4-FFF2-40B4-BE49-F238E27FC236}">
                    <a16:creationId xmlns:a16="http://schemas.microsoft.com/office/drawing/2014/main" id="{7081CC2B-88F8-3EB0-6AC3-90024F4673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160" y="1972146"/>
                <a:ext cx="104059" cy="89680"/>
              </a:xfrm>
              <a:custGeom>
                <a:avLst/>
                <a:gdLst>
                  <a:gd name="T0" fmla="*/ 0 w 339"/>
                  <a:gd name="T1" fmla="*/ 257 h 292"/>
                  <a:gd name="T2" fmla="*/ 339 w 339"/>
                  <a:gd name="T3" fmla="*/ 27 h 292"/>
                  <a:gd name="T4" fmla="*/ 0 w 339"/>
                  <a:gd name="T5" fmla="*/ 257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9" h="292">
                    <a:moveTo>
                      <a:pt x="0" y="257"/>
                    </a:moveTo>
                    <a:cubicBezTo>
                      <a:pt x="62" y="105"/>
                      <a:pt x="202" y="0"/>
                      <a:pt x="339" y="27"/>
                    </a:cubicBezTo>
                    <a:cubicBezTo>
                      <a:pt x="299" y="182"/>
                      <a:pt x="148" y="292"/>
                      <a:pt x="0" y="2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258">
                <a:extLst>
                  <a:ext uri="{FF2B5EF4-FFF2-40B4-BE49-F238E27FC236}">
                    <a16:creationId xmlns:a16="http://schemas.microsoft.com/office/drawing/2014/main" id="{2836C769-C2DE-E5C4-EDB4-F56203E51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1339" y="1801939"/>
                <a:ext cx="100660" cy="76345"/>
              </a:xfrm>
              <a:custGeom>
                <a:avLst/>
                <a:gdLst>
                  <a:gd name="T0" fmla="*/ 0 w 328"/>
                  <a:gd name="T1" fmla="*/ 189 h 249"/>
                  <a:gd name="T2" fmla="*/ 328 w 328"/>
                  <a:gd name="T3" fmla="*/ 55 h 249"/>
                  <a:gd name="T4" fmla="*/ 0 w 328"/>
                  <a:gd name="T5" fmla="*/ 189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8" h="249">
                    <a:moveTo>
                      <a:pt x="0" y="189"/>
                    </a:moveTo>
                    <a:cubicBezTo>
                      <a:pt x="60" y="84"/>
                      <a:pt x="204" y="0"/>
                      <a:pt x="328" y="55"/>
                    </a:cubicBezTo>
                    <a:cubicBezTo>
                      <a:pt x="274" y="175"/>
                      <a:pt x="128" y="249"/>
                      <a:pt x="0" y="1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260">
                <a:extLst>
                  <a:ext uri="{FF2B5EF4-FFF2-40B4-BE49-F238E27FC236}">
                    <a16:creationId xmlns:a16="http://schemas.microsoft.com/office/drawing/2014/main" id="{D38FA744-EC51-ACBE-8358-C5063BD72B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27" y="1818934"/>
                <a:ext cx="56213" cy="80267"/>
              </a:xfrm>
              <a:custGeom>
                <a:avLst/>
                <a:gdLst>
                  <a:gd name="T0" fmla="*/ 5 w 183"/>
                  <a:gd name="T1" fmla="*/ 261 h 261"/>
                  <a:gd name="T2" fmla="*/ 169 w 183"/>
                  <a:gd name="T3" fmla="*/ 0 h 261"/>
                  <a:gd name="T4" fmla="*/ 5 w 183"/>
                  <a:gd name="T5" fmla="*/ 261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3" h="261">
                    <a:moveTo>
                      <a:pt x="5" y="261"/>
                    </a:moveTo>
                    <a:cubicBezTo>
                      <a:pt x="0" y="167"/>
                      <a:pt x="61" y="26"/>
                      <a:pt x="169" y="0"/>
                    </a:cubicBezTo>
                    <a:cubicBezTo>
                      <a:pt x="183" y="97"/>
                      <a:pt x="122" y="235"/>
                      <a:pt x="5" y="2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2" name="组合 111">
              <a:extLst>
                <a:ext uri="{FF2B5EF4-FFF2-40B4-BE49-F238E27FC236}">
                  <a16:creationId xmlns:a16="http://schemas.microsoft.com/office/drawing/2014/main" id="{46B8BC78-D874-6CFF-9DCD-7353B90B1E1F}"/>
                </a:ext>
              </a:extLst>
            </p:cNvPr>
            <p:cNvGrpSpPr/>
            <p:nvPr/>
          </p:nvGrpSpPr>
          <p:grpSpPr>
            <a:xfrm>
              <a:off x="6079955" y="3380011"/>
              <a:ext cx="497550" cy="934441"/>
              <a:chOff x="1419414" y="1794096"/>
              <a:chExt cx="497550" cy="934441"/>
            </a:xfrm>
            <a:gradFill>
              <a:gsLst>
                <a:gs pos="0">
                  <a:schemeClr val="accent2"/>
                </a:gs>
                <a:gs pos="95000">
                  <a:schemeClr val="accent1"/>
                </a:gs>
              </a:gsLst>
              <a:lin ang="5400000" scaled="1"/>
            </a:gradFill>
          </p:grpSpPr>
          <p:sp>
            <p:nvSpPr>
              <p:cNvPr id="114" name="Freeform 1242">
                <a:extLst>
                  <a:ext uri="{FF2B5EF4-FFF2-40B4-BE49-F238E27FC236}">
                    <a16:creationId xmlns:a16="http://schemas.microsoft.com/office/drawing/2014/main" id="{11962C9F-F427-06DF-1D75-7ED393F842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414" y="1866518"/>
                <a:ext cx="463822" cy="808943"/>
              </a:xfrm>
              <a:custGeom>
                <a:avLst/>
                <a:gdLst>
                  <a:gd name="T0" fmla="*/ 7 w 1511"/>
                  <a:gd name="T1" fmla="*/ 2636 h 2636"/>
                  <a:gd name="T2" fmla="*/ 0 w 1511"/>
                  <a:gd name="T3" fmla="*/ 2557 h 2636"/>
                  <a:gd name="T4" fmla="*/ 504 w 1511"/>
                  <a:gd name="T5" fmla="*/ 2438 h 2636"/>
                  <a:gd name="T6" fmla="*/ 910 w 1511"/>
                  <a:gd name="T7" fmla="*/ 2118 h 2636"/>
                  <a:gd name="T8" fmla="*/ 887 w 1511"/>
                  <a:gd name="T9" fmla="*/ 1509 h 2636"/>
                  <a:gd name="T10" fmla="*/ 971 w 1511"/>
                  <a:gd name="T11" fmla="*/ 2042 h 2636"/>
                  <a:gd name="T12" fmla="*/ 1044 w 1511"/>
                  <a:gd name="T13" fmla="*/ 1928 h 2636"/>
                  <a:gd name="T14" fmla="*/ 1129 w 1511"/>
                  <a:gd name="T15" fmla="*/ 1763 h 2636"/>
                  <a:gd name="T16" fmla="*/ 1123 w 1511"/>
                  <a:gd name="T17" fmla="*/ 1732 h 2636"/>
                  <a:gd name="T18" fmla="*/ 971 w 1511"/>
                  <a:gd name="T19" fmla="*/ 1444 h 2636"/>
                  <a:gd name="T20" fmla="*/ 985 w 1511"/>
                  <a:gd name="T21" fmla="*/ 1248 h 2636"/>
                  <a:gd name="T22" fmla="*/ 990 w 1511"/>
                  <a:gd name="T23" fmla="*/ 1234 h 2636"/>
                  <a:gd name="T24" fmla="*/ 1180 w 1511"/>
                  <a:gd name="T25" fmla="*/ 1621 h 2636"/>
                  <a:gd name="T26" fmla="*/ 1245 w 1511"/>
                  <a:gd name="T27" fmla="*/ 1322 h 2636"/>
                  <a:gd name="T28" fmla="*/ 984 w 1511"/>
                  <a:gd name="T29" fmla="*/ 907 h 2636"/>
                  <a:gd name="T30" fmla="*/ 1249 w 1511"/>
                  <a:gd name="T31" fmla="*/ 1307 h 2636"/>
                  <a:gd name="T32" fmla="*/ 1255 w 1511"/>
                  <a:gd name="T33" fmla="*/ 1124 h 2636"/>
                  <a:gd name="T34" fmla="*/ 1239 w 1511"/>
                  <a:gd name="T35" fmla="*/ 926 h 2636"/>
                  <a:gd name="T36" fmla="*/ 1226 w 1511"/>
                  <a:gd name="T37" fmla="*/ 911 h 2636"/>
                  <a:gd name="T38" fmla="*/ 980 w 1511"/>
                  <a:gd name="T39" fmla="*/ 741 h 2636"/>
                  <a:gd name="T40" fmla="*/ 931 w 1511"/>
                  <a:gd name="T41" fmla="*/ 624 h 2636"/>
                  <a:gd name="T42" fmla="*/ 1216 w 1511"/>
                  <a:gd name="T43" fmla="*/ 795 h 2636"/>
                  <a:gd name="T44" fmla="*/ 1128 w 1511"/>
                  <a:gd name="T45" fmla="*/ 519 h 2636"/>
                  <a:gd name="T46" fmla="*/ 1077 w 1511"/>
                  <a:gd name="T47" fmla="*/ 415 h 2636"/>
                  <a:gd name="T48" fmla="*/ 1056 w 1511"/>
                  <a:gd name="T49" fmla="*/ 399 h 2636"/>
                  <a:gd name="T50" fmla="*/ 1049 w 1511"/>
                  <a:gd name="T51" fmla="*/ 389 h 2636"/>
                  <a:gd name="T52" fmla="*/ 1021 w 1511"/>
                  <a:gd name="T53" fmla="*/ 327 h 2636"/>
                  <a:gd name="T54" fmla="*/ 943 w 1511"/>
                  <a:gd name="T55" fmla="*/ 204 h 2636"/>
                  <a:gd name="T56" fmla="*/ 922 w 1511"/>
                  <a:gd name="T57" fmla="*/ 200 h 2636"/>
                  <a:gd name="T58" fmla="*/ 618 w 1511"/>
                  <a:gd name="T59" fmla="*/ 68 h 2636"/>
                  <a:gd name="T60" fmla="*/ 617 w 1511"/>
                  <a:gd name="T61" fmla="*/ 63 h 2636"/>
                  <a:gd name="T62" fmla="*/ 783 w 1511"/>
                  <a:gd name="T63" fmla="*/ 56 h 2636"/>
                  <a:gd name="T64" fmla="*/ 945 w 1511"/>
                  <a:gd name="T65" fmla="*/ 176 h 2636"/>
                  <a:gd name="T66" fmla="*/ 991 w 1511"/>
                  <a:gd name="T67" fmla="*/ 254 h 2636"/>
                  <a:gd name="T68" fmla="*/ 1003 w 1511"/>
                  <a:gd name="T69" fmla="*/ 269 h 2636"/>
                  <a:gd name="T70" fmla="*/ 1076 w 1511"/>
                  <a:gd name="T71" fmla="*/ 0 h 2636"/>
                  <a:gd name="T72" fmla="*/ 1121 w 1511"/>
                  <a:gd name="T73" fmla="*/ 109 h 2636"/>
                  <a:gd name="T74" fmla="*/ 1081 w 1511"/>
                  <a:gd name="T75" fmla="*/ 361 h 2636"/>
                  <a:gd name="T76" fmla="*/ 1081 w 1511"/>
                  <a:gd name="T77" fmla="*/ 393 h 2636"/>
                  <a:gd name="T78" fmla="*/ 1173 w 1511"/>
                  <a:gd name="T79" fmla="*/ 579 h 2636"/>
                  <a:gd name="T80" fmla="*/ 1181 w 1511"/>
                  <a:gd name="T81" fmla="*/ 593 h 2636"/>
                  <a:gd name="T82" fmla="*/ 1271 w 1511"/>
                  <a:gd name="T83" fmla="*/ 266 h 2636"/>
                  <a:gd name="T84" fmla="*/ 1249 w 1511"/>
                  <a:gd name="T85" fmla="*/ 754 h 2636"/>
                  <a:gd name="T86" fmla="*/ 1226 w 1511"/>
                  <a:gd name="T87" fmla="*/ 718 h 2636"/>
                  <a:gd name="T88" fmla="*/ 1276 w 1511"/>
                  <a:gd name="T89" fmla="*/ 942 h 2636"/>
                  <a:gd name="T90" fmla="*/ 1358 w 1511"/>
                  <a:gd name="T91" fmla="*/ 786 h 2636"/>
                  <a:gd name="T92" fmla="*/ 1502 w 1511"/>
                  <a:gd name="T93" fmla="*/ 686 h 2636"/>
                  <a:gd name="T94" fmla="*/ 1426 w 1511"/>
                  <a:gd name="T95" fmla="*/ 966 h 2636"/>
                  <a:gd name="T96" fmla="*/ 1300 w 1511"/>
                  <a:gd name="T97" fmla="*/ 1081 h 2636"/>
                  <a:gd name="T98" fmla="*/ 1289 w 1511"/>
                  <a:gd name="T99" fmla="*/ 1101 h 2636"/>
                  <a:gd name="T100" fmla="*/ 1061 w 1511"/>
                  <a:gd name="T101" fmla="*/ 2016 h 2636"/>
                  <a:gd name="T102" fmla="*/ 1060 w 1511"/>
                  <a:gd name="T103" fmla="*/ 2024 h 2636"/>
                  <a:gd name="T104" fmla="*/ 1474 w 1511"/>
                  <a:gd name="T105" fmla="*/ 1909 h 2636"/>
                  <a:gd name="T106" fmla="*/ 1250 w 1511"/>
                  <a:gd name="T107" fmla="*/ 2143 h 2636"/>
                  <a:gd name="T108" fmla="*/ 968 w 1511"/>
                  <a:gd name="T109" fmla="*/ 2179 h 2636"/>
                  <a:gd name="T110" fmla="*/ 1000 w 1511"/>
                  <a:gd name="T111" fmla="*/ 2110 h 2636"/>
                  <a:gd name="T112" fmla="*/ 7 w 1511"/>
                  <a:gd name="T113" fmla="*/ 2636 h 2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11" h="2636">
                    <a:moveTo>
                      <a:pt x="7" y="2636"/>
                    </a:moveTo>
                    <a:cubicBezTo>
                      <a:pt x="5" y="2608"/>
                      <a:pt x="3" y="2584"/>
                      <a:pt x="0" y="2557"/>
                    </a:cubicBezTo>
                    <a:cubicBezTo>
                      <a:pt x="178" y="2555"/>
                      <a:pt x="346" y="2516"/>
                      <a:pt x="504" y="2438"/>
                    </a:cubicBezTo>
                    <a:cubicBezTo>
                      <a:pt x="662" y="2360"/>
                      <a:pt x="796" y="2251"/>
                      <a:pt x="910" y="2118"/>
                    </a:cubicBezTo>
                    <a:cubicBezTo>
                      <a:pt x="739" y="1894"/>
                      <a:pt x="803" y="1637"/>
                      <a:pt x="887" y="1509"/>
                    </a:cubicBezTo>
                    <a:cubicBezTo>
                      <a:pt x="1013" y="1672"/>
                      <a:pt x="1021" y="1851"/>
                      <a:pt x="971" y="2042"/>
                    </a:cubicBezTo>
                    <a:cubicBezTo>
                      <a:pt x="996" y="2004"/>
                      <a:pt x="1022" y="1968"/>
                      <a:pt x="1044" y="1928"/>
                    </a:cubicBezTo>
                    <a:cubicBezTo>
                      <a:pt x="1074" y="1874"/>
                      <a:pt x="1101" y="1818"/>
                      <a:pt x="1129" y="1763"/>
                    </a:cubicBezTo>
                    <a:cubicBezTo>
                      <a:pt x="1136" y="1751"/>
                      <a:pt x="1135" y="1742"/>
                      <a:pt x="1123" y="1732"/>
                    </a:cubicBezTo>
                    <a:cubicBezTo>
                      <a:pt x="1033" y="1657"/>
                      <a:pt x="984" y="1560"/>
                      <a:pt x="971" y="1444"/>
                    </a:cubicBezTo>
                    <a:cubicBezTo>
                      <a:pt x="964" y="1377"/>
                      <a:pt x="970" y="1313"/>
                      <a:pt x="985" y="1248"/>
                    </a:cubicBezTo>
                    <a:cubicBezTo>
                      <a:pt x="986" y="1243"/>
                      <a:pt x="988" y="1239"/>
                      <a:pt x="990" y="1234"/>
                    </a:cubicBezTo>
                    <a:cubicBezTo>
                      <a:pt x="1079" y="1288"/>
                      <a:pt x="1173" y="1416"/>
                      <a:pt x="1180" y="1621"/>
                    </a:cubicBezTo>
                    <a:cubicBezTo>
                      <a:pt x="1213" y="1524"/>
                      <a:pt x="1234" y="1424"/>
                      <a:pt x="1245" y="1322"/>
                    </a:cubicBezTo>
                    <a:cubicBezTo>
                      <a:pt x="1052" y="1250"/>
                      <a:pt x="987" y="1099"/>
                      <a:pt x="984" y="907"/>
                    </a:cubicBezTo>
                    <a:cubicBezTo>
                      <a:pt x="1099" y="937"/>
                      <a:pt x="1226" y="1063"/>
                      <a:pt x="1249" y="1307"/>
                    </a:cubicBezTo>
                    <a:cubicBezTo>
                      <a:pt x="1251" y="1246"/>
                      <a:pt x="1256" y="1185"/>
                      <a:pt x="1255" y="1124"/>
                    </a:cubicBezTo>
                    <a:cubicBezTo>
                      <a:pt x="1253" y="1058"/>
                      <a:pt x="1245" y="992"/>
                      <a:pt x="1239" y="926"/>
                    </a:cubicBezTo>
                    <a:cubicBezTo>
                      <a:pt x="1239" y="920"/>
                      <a:pt x="1231" y="911"/>
                      <a:pt x="1226" y="911"/>
                    </a:cubicBezTo>
                    <a:cubicBezTo>
                      <a:pt x="1112" y="900"/>
                      <a:pt x="1033" y="839"/>
                      <a:pt x="980" y="741"/>
                    </a:cubicBezTo>
                    <a:cubicBezTo>
                      <a:pt x="961" y="705"/>
                      <a:pt x="949" y="666"/>
                      <a:pt x="931" y="624"/>
                    </a:cubicBezTo>
                    <a:cubicBezTo>
                      <a:pt x="1065" y="626"/>
                      <a:pt x="1149" y="694"/>
                      <a:pt x="1216" y="795"/>
                    </a:cubicBezTo>
                    <a:cubicBezTo>
                      <a:pt x="1196" y="699"/>
                      <a:pt x="1166" y="608"/>
                      <a:pt x="1128" y="519"/>
                    </a:cubicBezTo>
                    <a:cubicBezTo>
                      <a:pt x="1112" y="484"/>
                      <a:pt x="1095" y="449"/>
                      <a:pt x="1077" y="415"/>
                    </a:cubicBezTo>
                    <a:cubicBezTo>
                      <a:pt x="1074" y="408"/>
                      <a:pt x="1075" y="389"/>
                      <a:pt x="1056" y="399"/>
                    </a:cubicBezTo>
                    <a:cubicBezTo>
                      <a:pt x="1056" y="399"/>
                      <a:pt x="1051" y="393"/>
                      <a:pt x="1049" y="389"/>
                    </a:cubicBezTo>
                    <a:cubicBezTo>
                      <a:pt x="1039" y="368"/>
                      <a:pt x="1028" y="349"/>
                      <a:pt x="1021" y="327"/>
                    </a:cubicBezTo>
                    <a:cubicBezTo>
                      <a:pt x="1005" y="280"/>
                      <a:pt x="971" y="244"/>
                      <a:pt x="943" y="204"/>
                    </a:cubicBezTo>
                    <a:cubicBezTo>
                      <a:pt x="939" y="200"/>
                      <a:pt x="928" y="198"/>
                      <a:pt x="922" y="200"/>
                    </a:cubicBezTo>
                    <a:cubicBezTo>
                      <a:pt x="787" y="244"/>
                      <a:pt x="676" y="163"/>
                      <a:pt x="618" y="68"/>
                    </a:cubicBezTo>
                    <a:cubicBezTo>
                      <a:pt x="617" y="67"/>
                      <a:pt x="618" y="66"/>
                      <a:pt x="617" y="63"/>
                    </a:cubicBezTo>
                    <a:cubicBezTo>
                      <a:pt x="672" y="39"/>
                      <a:pt x="727" y="38"/>
                      <a:pt x="783" y="56"/>
                    </a:cubicBezTo>
                    <a:cubicBezTo>
                      <a:pt x="851" y="77"/>
                      <a:pt x="901" y="123"/>
                      <a:pt x="945" y="176"/>
                    </a:cubicBezTo>
                    <a:cubicBezTo>
                      <a:pt x="947" y="210"/>
                      <a:pt x="976" y="228"/>
                      <a:pt x="991" y="254"/>
                    </a:cubicBezTo>
                    <a:cubicBezTo>
                      <a:pt x="993" y="257"/>
                      <a:pt x="996" y="260"/>
                      <a:pt x="1003" y="269"/>
                    </a:cubicBezTo>
                    <a:cubicBezTo>
                      <a:pt x="991" y="166"/>
                      <a:pt x="1017" y="80"/>
                      <a:pt x="1076" y="0"/>
                    </a:cubicBezTo>
                    <a:cubicBezTo>
                      <a:pt x="1099" y="35"/>
                      <a:pt x="1113" y="71"/>
                      <a:pt x="1121" y="109"/>
                    </a:cubicBezTo>
                    <a:cubicBezTo>
                      <a:pt x="1138" y="198"/>
                      <a:pt x="1121" y="282"/>
                      <a:pt x="1081" y="361"/>
                    </a:cubicBezTo>
                    <a:cubicBezTo>
                      <a:pt x="1075" y="373"/>
                      <a:pt x="1075" y="381"/>
                      <a:pt x="1081" y="393"/>
                    </a:cubicBezTo>
                    <a:cubicBezTo>
                      <a:pt x="1113" y="455"/>
                      <a:pt x="1143" y="517"/>
                      <a:pt x="1173" y="579"/>
                    </a:cubicBezTo>
                    <a:cubicBezTo>
                      <a:pt x="1175" y="583"/>
                      <a:pt x="1177" y="588"/>
                      <a:pt x="1181" y="593"/>
                    </a:cubicBezTo>
                    <a:cubicBezTo>
                      <a:pt x="1167" y="471"/>
                      <a:pt x="1199" y="364"/>
                      <a:pt x="1271" y="266"/>
                    </a:cubicBezTo>
                    <a:cubicBezTo>
                      <a:pt x="1362" y="395"/>
                      <a:pt x="1354" y="598"/>
                      <a:pt x="1249" y="754"/>
                    </a:cubicBezTo>
                    <a:cubicBezTo>
                      <a:pt x="1242" y="743"/>
                      <a:pt x="1236" y="733"/>
                      <a:pt x="1226" y="718"/>
                    </a:cubicBezTo>
                    <a:cubicBezTo>
                      <a:pt x="1243" y="795"/>
                      <a:pt x="1259" y="866"/>
                      <a:pt x="1276" y="942"/>
                    </a:cubicBezTo>
                    <a:cubicBezTo>
                      <a:pt x="1292" y="881"/>
                      <a:pt x="1318" y="830"/>
                      <a:pt x="1358" y="786"/>
                    </a:cubicBezTo>
                    <a:cubicBezTo>
                      <a:pt x="1397" y="742"/>
                      <a:pt x="1445" y="709"/>
                      <a:pt x="1502" y="686"/>
                    </a:cubicBezTo>
                    <a:cubicBezTo>
                      <a:pt x="1511" y="791"/>
                      <a:pt x="1487" y="883"/>
                      <a:pt x="1426" y="966"/>
                    </a:cubicBezTo>
                    <a:cubicBezTo>
                      <a:pt x="1391" y="1012"/>
                      <a:pt x="1349" y="1050"/>
                      <a:pt x="1300" y="1081"/>
                    </a:cubicBezTo>
                    <a:cubicBezTo>
                      <a:pt x="1295" y="1085"/>
                      <a:pt x="1289" y="1094"/>
                      <a:pt x="1289" y="1101"/>
                    </a:cubicBezTo>
                    <a:cubicBezTo>
                      <a:pt x="1305" y="1429"/>
                      <a:pt x="1233" y="1735"/>
                      <a:pt x="1061" y="2016"/>
                    </a:cubicBezTo>
                    <a:cubicBezTo>
                      <a:pt x="1060" y="2018"/>
                      <a:pt x="1060" y="2020"/>
                      <a:pt x="1060" y="2024"/>
                    </a:cubicBezTo>
                    <a:cubicBezTo>
                      <a:pt x="1175" y="1906"/>
                      <a:pt x="1314" y="1875"/>
                      <a:pt x="1474" y="1909"/>
                    </a:cubicBezTo>
                    <a:cubicBezTo>
                      <a:pt x="1426" y="2016"/>
                      <a:pt x="1355" y="2096"/>
                      <a:pt x="1250" y="2143"/>
                    </a:cubicBezTo>
                    <a:cubicBezTo>
                      <a:pt x="1160" y="2183"/>
                      <a:pt x="1067" y="2192"/>
                      <a:pt x="968" y="2179"/>
                    </a:cubicBezTo>
                    <a:cubicBezTo>
                      <a:pt x="978" y="2156"/>
                      <a:pt x="988" y="2136"/>
                      <a:pt x="1000" y="2110"/>
                    </a:cubicBezTo>
                    <a:cubicBezTo>
                      <a:pt x="746" y="2438"/>
                      <a:pt x="424" y="2625"/>
                      <a:pt x="7" y="26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dirty="0"/>
              </a:p>
            </p:txBody>
          </p:sp>
          <p:sp>
            <p:nvSpPr>
              <p:cNvPr id="115" name="Freeform 1244">
                <a:extLst>
                  <a:ext uri="{FF2B5EF4-FFF2-40B4-BE49-F238E27FC236}">
                    <a16:creationId xmlns:a16="http://schemas.microsoft.com/office/drawing/2014/main" id="{A9F433DA-5785-4E9D-9376-B05385046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195" y="2428386"/>
                <a:ext cx="82881" cy="190863"/>
              </a:xfrm>
              <a:custGeom>
                <a:avLst/>
                <a:gdLst>
                  <a:gd name="T0" fmla="*/ 158 w 270"/>
                  <a:gd name="T1" fmla="*/ 622 h 622"/>
                  <a:gd name="T2" fmla="*/ 117 w 270"/>
                  <a:gd name="T3" fmla="*/ 0 h 622"/>
                  <a:gd name="T4" fmla="*/ 158 w 270"/>
                  <a:gd name="T5" fmla="*/ 62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622">
                    <a:moveTo>
                      <a:pt x="158" y="622"/>
                    </a:moveTo>
                    <a:cubicBezTo>
                      <a:pt x="1" y="440"/>
                      <a:pt x="0" y="192"/>
                      <a:pt x="117" y="0"/>
                    </a:cubicBezTo>
                    <a:cubicBezTo>
                      <a:pt x="245" y="101"/>
                      <a:pt x="270" y="475"/>
                      <a:pt x="158" y="6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6" name="Freeform 1246">
                <a:extLst>
                  <a:ext uri="{FF2B5EF4-FFF2-40B4-BE49-F238E27FC236}">
                    <a16:creationId xmlns:a16="http://schemas.microsoft.com/office/drawing/2014/main" id="{8608CC95-B81A-24EF-B250-8CE19691A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3738" y="2394398"/>
                <a:ext cx="83927" cy="190863"/>
              </a:xfrm>
              <a:custGeom>
                <a:avLst/>
                <a:gdLst>
                  <a:gd name="T0" fmla="*/ 163 w 274"/>
                  <a:gd name="T1" fmla="*/ 622 h 622"/>
                  <a:gd name="T2" fmla="*/ 122 w 274"/>
                  <a:gd name="T3" fmla="*/ 0 h 622"/>
                  <a:gd name="T4" fmla="*/ 163 w 274"/>
                  <a:gd name="T5" fmla="*/ 62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4" h="622">
                    <a:moveTo>
                      <a:pt x="163" y="622"/>
                    </a:moveTo>
                    <a:cubicBezTo>
                      <a:pt x="12" y="454"/>
                      <a:pt x="0" y="198"/>
                      <a:pt x="122" y="0"/>
                    </a:cubicBezTo>
                    <a:cubicBezTo>
                      <a:pt x="250" y="104"/>
                      <a:pt x="274" y="471"/>
                      <a:pt x="163" y="6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7" name="Freeform 1248">
                <a:extLst>
                  <a:ext uri="{FF2B5EF4-FFF2-40B4-BE49-F238E27FC236}">
                    <a16:creationId xmlns:a16="http://schemas.microsoft.com/office/drawing/2014/main" id="{28D1B888-CA80-D79E-F7ED-B65D5F68D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0795" y="2627354"/>
                <a:ext cx="167855" cy="101183"/>
              </a:xfrm>
              <a:custGeom>
                <a:avLst/>
                <a:gdLst>
                  <a:gd name="T0" fmla="*/ 0 w 547"/>
                  <a:gd name="T1" fmla="*/ 167 h 330"/>
                  <a:gd name="T2" fmla="*/ 547 w 547"/>
                  <a:gd name="T3" fmla="*/ 198 h 330"/>
                  <a:gd name="T4" fmla="*/ 0 w 547"/>
                  <a:gd name="T5" fmla="*/ 167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7" h="330">
                    <a:moveTo>
                      <a:pt x="0" y="167"/>
                    </a:moveTo>
                    <a:cubicBezTo>
                      <a:pt x="179" y="0"/>
                      <a:pt x="402" y="54"/>
                      <a:pt x="547" y="198"/>
                    </a:cubicBezTo>
                    <a:cubicBezTo>
                      <a:pt x="446" y="330"/>
                      <a:pt x="128" y="311"/>
                      <a:pt x="0" y="1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8" name="Freeform 1251">
                <a:extLst>
                  <a:ext uri="{FF2B5EF4-FFF2-40B4-BE49-F238E27FC236}">
                    <a16:creationId xmlns:a16="http://schemas.microsoft.com/office/drawing/2014/main" id="{07009F43-926A-1D1F-A181-C2B8813BEA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064" y="2570618"/>
                <a:ext cx="168638" cy="85234"/>
              </a:xfrm>
              <a:custGeom>
                <a:avLst/>
                <a:gdLst>
                  <a:gd name="T0" fmla="*/ 0 w 549"/>
                  <a:gd name="T1" fmla="*/ 154 h 278"/>
                  <a:gd name="T2" fmla="*/ 549 w 549"/>
                  <a:gd name="T3" fmla="*/ 186 h 278"/>
                  <a:gd name="T4" fmla="*/ 309 w 549"/>
                  <a:gd name="T5" fmla="*/ 276 h 278"/>
                  <a:gd name="T6" fmla="*/ 6 w 549"/>
                  <a:gd name="T7" fmla="*/ 160 h 278"/>
                  <a:gd name="T8" fmla="*/ 0 w 549"/>
                  <a:gd name="T9" fmla="*/ 154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9" h="278">
                    <a:moveTo>
                      <a:pt x="0" y="154"/>
                    </a:moveTo>
                    <a:cubicBezTo>
                      <a:pt x="155" y="0"/>
                      <a:pt x="383" y="21"/>
                      <a:pt x="549" y="186"/>
                    </a:cubicBezTo>
                    <a:cubicBezTo>
                      <a:pt x="480" y="245"/>
                      <a:pt x="401" y="278"/>
                      <a:pt x="309" y="276"/>
                    </a:cubicBezTo>
                    <a:cubicBezTo>
                      <a:pt x="194" y="273"/>
                      <a:pt x="96" y="228"/>
                      <a:pt x="6" y="160"/>
                    </a:cubicBezTo>
                    <a:cubicBezTo>
                      <a:pt x="4" y="158"/>
                      <a:pt x="2" y="156"/>
                      <a:pt x="0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9" name="Freeform 1253">
                <a:extLst>
                  <a:ext uri="{FF2B5EF4-FFF2-40B4-BE49-F238E27FC236}">
                    <a16:creationId xmlns:a16="http://schemas.microsoft.com/office/drawing/2014/main" id="{5D047389-F1B7-5BE0-3880-DCDF475099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3883" y="2336354"/>
                <a:ext cx="133081" cy="101183"/>
              </a:xfrm>
              <a:custGeom>
                <a:avLst/>
                <a:gdLst>
                  <a:gd name="T0" fmla="*/ 0 w 434"/>
                  <a:gd name="T1" fmla="*/ 298 h 330"/>
                  <a:gd name="T2" fmla="*/ 434 w 434"/>
                  <a:gd name="T3" fmla="*/ 65 h 330"/>
                  <a:gd name="T4" fmla="*/ 0 w 434"/>
                  <a:gd name="T5" fmla="*/ 298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4" h="330">
                    <a:moveTo>
                      <a:pt x="0" y="298"/>
                    </a:moveTo>
                    <a:cubicBezTo>
                      <a:pt x="55" y="120"/>
                      <a:pt x="280" y="0"/>
                      <a:pt x="434" y="65"/>
                    </a:cubicBezTo>
                    <a:cubicBezTo>
                      <a:pt x="378" y="227"/>
                      <a:pt x="193" y="330"/>
                      <a:pt x="0" y="2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0" name="Freeform 1255">
                <a:extLst>
                  <a:ext uri="{FF2B5EF4-FFF2-40B4-BE49-F238E27FC236}">
                    <a16:creationId xmlns:a16="http://schemas.microsoft.com/office/drawing/2014/main" id="{8E225F25-BB7B-77D8-B019-25372E759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7676" y="2202227"/>
                <a:ext cx="96739" cy="128636"/>
              </a:xfrm>
              <a:custGeom>
                <a:avLst/>
                <a:gdLst>
                  <a:gd name="T0" fmla="*/ 314 w 315"/>
                  <a:gd name="T1" fmla="*/ 0 h 419"/>
                  <a:gd name="T2" fmla="*/ 10 w 315"/>
                  <a:gd name="T3" fmla="*/ 419 h 419"/>
                  <a:gd name="T4" fmla="*/ 314 w 315"/>
                  <a:gd name="T5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5" h="419">
                    <a:moveTo>
                      <a:pt x="314" y="0"/>
                    </a:moveTo>
                    <a:cubicBezTo>
                      <a:pt x="315" y="217"/>
                      <a:pt x="159" y="373"/>
                      <a:pt x="10" y="419"/>
                    </a:cubicBezTo>
                    <a:cubicBezTo>
                      <a:pt x="0" y="202"/>
                      <a:pt x="143" y="33"/>
                      <a:pt x="3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1257">
                <a:extLst>
                  <a:ext uri="{FF2B5EF4-FFF2-40B4-BE49-F238E27FC236}">
                    <a16:creationId xmlns:a16="http://schemas.microsoft.com/office/drawing/2014/main" id="{5E6CE4A5-6F89-77D9-D290-5233F1545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0477" y="1960381"/>
                <a:ext cx="106412" cy="88111"/>
              </a:xfrm>
              <a:custGeom>
                <a:avLst/>
                <a:gdLst>
                  <a:gd name="T0" fmla="*/ 0 w 347"/>
                  <a:gd name="T1" fmla="*/ 29 h 287"/>
                  <a:gd name="T2" fmla="*/ 347 w 347"/>
                  <a:gd name="T3" fmla="*/ 251 h 287"/>
                  <a:gd name="T4" fmla="*/ 0 w 347"/>
                  <a:gd name="T5" fmla="*/ 29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7" h="287">
                    <a:moveTo>
                      <a:pt x="0" y="29"/>
                    </a:moveTo>
                    <a:cubicBezTo>
                      <a:pt x="142" y="0"/>
                      <a:pt x="282" y="102"/>
                      <a:pt x="347" y="251"/>
                    </a:cubicBezTo>
                    <a:cubicBezTo>
                      <a:pt x="196" y="287"/>
                      <a:pt x="55" y="188"/>
                      <a:pt x="0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2" name="Freeform 1259">
                <a:extLst>
                  <a:ext uri="{FF2B5EF4-FFF2-40B4-BE49-F238E27FC236}">
                    <a16:creationId xmlns:a16="http://schemas.microsoft.com/office/drawing/2014/main" id="{A7A8CBA3-7467-6865-91F8-81E94260D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513" y="1794096"/>
                <a:ext cx="102491" cy="73207"/>
              </a:xfrm>
              <a:custGeom>
                <a:avLst/>
                <a:gdLst>
                  <a:gd name="T0" fmla="*/ 0 w 334"/>
                  <a:gd name="T1" fmla="*/ 57 h 238"/>
                  <a:gd name="T2" fmla="*/ 334 w 334"/>
                  <a:gd name="T3" fmla="*/ 179 h 238"/>
                  <a:gd name="T4" fmla="*/ 0 w 334"/>
                  <a:gd name="T5" fmla="*/ 57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4" h="238">
                    <a:moveTo>
                      <a:pt x="0" y="57"/>
                    </a:moveTo>
                    <a:cubicBezTo>
                      <a:pt x="110" y="0"/>
                      <a:pt x="255" y="62"/>
                      <a:pt x="334" y="179"/>
                    </a:cubicBezTo>
                    <a:cubicBezTo>
                      <a:pt x="218" y="238"/>
                      <a:pt x="74" y="190"/>
                      <a:pt x="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1261">
                <a:extLst>
                  <a:ext uri="{FF2B5EF4-FFF2-40B4-BE49-F238E27FC236}">
                    <a16:creationId xmlns:a16="http://schemas.microsoft.com/office/drawing/2014/main" id="{A0258B0B-4E08-1CE9-B699-C2B87B9C1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0803" y="1808214"/>
                <a:ext cx="55690" cy="78960"/>
              </a:xfrm>
              <a:custGeom>
                <a:avLst/>
                <a:gdLst>
                  <a:gd name="T0" fmla="*/ 181 w 181"/>
                  <a:gd name="T1" fmla="*/ 257 h 257"/>
                  <a:gd name="T2" fmla="*/ 8 w 181"/>
                  <a:gd name="T3" fmla="*/ 0 h 257"/>
                  <a:gd name="T4" fmla="*/ 181 w 181"/>
                  <a:gd name="T5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1" h="257">
                    <a:moveTo>
                      <a:pt x="181" y="257"/>
                    </a:moveTo>
                    <a:cubicBezTo>
                      <a:pt x="63" y="231"/>
                      <a:pt x="0" y="106"/>
                      <a:pt x="8" y="0"/>
                    </a:cubicBezTo>
                    <a:cubicBezTo>
                      <a:pt x="101" y="17"/>
                      <a:pt x="179" y="137"/>
                      <a:pt x="181" y="2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3" name="文本框 112">
            <a:extLst>
              <a:ext uri="{FF2B5EF4-FFF2-40B4-BE49-F238E27FC236}">
                <a16:creationId xmlns:a16="http://schemas.microsoft.com/office/drawing/2014/main" id="{2CC8448B-4485-EF4D-02D8-A74B22AD746B}"/>
              </a:ext>
            </a:extLst>
          </p:cNvPr>
          <p:cNvSpPr txBox="1"/>
          <p:nvPr/>
        </p:nvSpPr>
        <p:spPr>
          <a:xfrm>
            <a:off x="4553796" y="3481125"/>
            <a:ext cx="1592111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kumimoji="0" sz="24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n-ea"/>
              </a:defRPr>
            </a:lvl1pPr>
          </a:lstStyle>
          <a:p>
            <a:r>
              <a:rPr lang="en-US" altLang="zh-CN" dirty="0"/>
              <a:t>XX</a:t>
            </a:r>
            <a:r>
              <a:rPr lang="zh-CN" altLang="en-US" dirty="0"/>
              <a:t>省份创新进步奖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26FAB76-8524-482B-D359-3ED71EC84678}"/>
              </a:ext>
            </a:extLst>
          </p:cNvPr>
          <p:cNvGrpSpPr/>
          <p:nvPr/>
        </p:nvGrpSpPr>
        <p:grpSpPr>
          <a:xfrm>
            <a:off x="1080800" y="4700730"/>
            <a:ext cx="2458070" cy="949084"/>
            <a:chOff x="1080800" y="4700730"/>
            <a:chExt cx="2458070" cy="949084"/>
          </a:xfrm>
        </p:grpSpPr>
        <p:grpSp>
          <p:nvGrpSpPr>
            <p:cNvPr id="135" name="组合 134">
              <a:extLst>
                <a:ext uri="{FF2B5EF4-FFF2-40B4-BE49-F238E27FC236}">
                  <a16:creationId xmlns:a16="http://schemas.microsoft.com/office/drawing/2014/main" id="{B833102C-519C-DFB3-42C9-9A8FCC384938}"/>
                </a:ext>
              </a:extLst>
            </p:cNvPr>
            <p:cNvGrpSpPr/>
            <p:nvPr/>
          </p:nvGrpSpPr>
          <p:grpSpPr>
            <a:xfrm>
              <a:off x="1080800" y="4708573"/>
              <a:ext cx="505656" cy="941241"/>
              <a:chOff x="621452" y="1801939"/>
              <a:chExt cx="505656" cy="941241"/>
            </a:xfrm>
            <a:gradFill>
              <a:gsLst>
                <a:gs pos="100000">
                  <a:schemeClr val="accent2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</a:gradFill>
          </p:grpSpPr>
          <p:sp>
            <p:nvSpPr>
              <p:cNvPr id="148" name="Freeform 1243">
                <a:extLst>
                  <a:ext uri="{FF2B5EF4-FFF2-40B4-BE49-F238E27FC236}">
                    <a16:creationId xmlns:a16="http://schemas.microsoft.com/office/drawing/2014/main" id="{3F63ADC3-50A9-5063-4C79-D74CDDAB83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212" y="1880114"/>
                <a:ext cx="476896" cy="799530"/>
              </a:xfrm>
              <a:custGeom>
                <a:avLst/>
                <a:gdLst>
                  <a:gd name="T0" fmla="*/ 235 w 1554"/>
                  <a:gd name="T1" fmla="*/ 947 h 2606"/>
                  <a:gd name="T2" fmla="*/ 280 w 1554"/>
                  <a:gd name="T3" fmla="*/ 718 h 2606"/>
                  <a:gd name="T4" fmla="*/ 258 w 1554"/>
                  <a:gd name="T5" fmla="*/ 756 h 2606"/>
                  <a:gd name="T6" fmla="*/ 221 w 1554"/>
                  <a:gd name="T7" fmla="*/ 271 h 2606"/>
                  <a:gd name="T8" fmla="*/ 321 w 1554"/>
                  <a:gd name="T9" fmla="*/ 595 h 2606"/>
                  <a:gd name="T10" fmla="*/ 373 w 1554"/>
                  <a:gd name="T11" fmla="*/ 474 h 2606"/>
                  <a:gd name="T12" fmla="*/ 415 w 1554"/>
                  <a:gd name="T13" fmla="*/ 390 h 2606"/>
                  <a:gd name="T14" fmla="*/ 415 w 1554"/>
                  <a:gd name="T15" fmla="*/ 363 h 2606"/>
                  <a:gd name="T16" fmla="*/ 363 w 1554"/>
                  <a:gd name="T17" fmla="*/ 154 h 2606"/>
                  <a:gd name="T18" fmla="*/ 408 w 1554"/>
                  <a:gd name="T19" fmla="*/ 0 h 2606"/>
                  <a:gd name="T20" fmla="*/ 489 w 1554"/>
                  <a:gd name="T21" fmla="*/ 266 h 2606"/>
                  <a:gd name="T22" fmla="*/ 541 w 1554"/>
                  <a:gd name="T23" fmla="*/ 195 h 2606"/>
                  <a:gd name="T24" fmla="*/ 654 w 1554"/>
                  <a:gd name="T25" fmla="*/ 69 h 2606"/>
                  <a:gd name="T26" fmla="*/ 869 w 1554"/>
                  <a:gd name="T27" fmla="*/ 50 h 2606"/>
                  <a:gd name="T28" fmla="*/ 647 w 1554"/>
                  <a:gd name="T29" fmla="*/ 204 h 2606"/>
                  <a:gd name="T30" fmla="*/ 569 w 1554"/>
                  <a:gd name="T31" fmla="*/ 195 h 2606"/>
                  <a:gd name="T32" fmla="*/ 546 w 1554"/>
                  <a:gd name="T33" fmla="*/ 204 h 2606"/>
                  <a:gd name="T34" fmla="*/ 467 w 1554"/>
                  <a:gd name="T35" fmla="*/ 344 h 2606"/>
                  <a:gd name="T36" fmla="*/ 444 w 1554"/>
                  <a:gd name="T37" fmla="*/ 390 h 2606"/>
                  <a:gd name="T38" fmla="*/ 391 w 1554"/>
                  <a:gd name="T39" fmla="*/ 476 h 2606"/>
                  <a:gd name="T40" fmla="*/ 349 w 1554"/>
                  <a:gd name="T41" fmla="*/ 579 h 2606"/>
                  <a:gd name="T42" fmla="*/ 318 w 1554"/>
                  <a:gd name="T43" fmla="*/ 683 h 2606"/>
                  <a:gd name="T44" fmla="*/ 292 w 1554"/>
                  <a:gd name="T45" fmla="*/ 789 h 2606"/>
                  <a:gd name="T46" fmla="*/ 294 w 1554"/>
                  <a:gd name="T47" fmla="*/ 795 h 2606"/>
                  <a:gd name="T48" fmla="*/ 465 w 1554"/>
                  <a:gd name="T49" fmla="*/ 640 h 2606"/>
                  <a:gd name="T50" fmla="*/ 562 w 1554"/>
                  <a:gd name="T51" fmla="*/ 615 h 2606"/>
                  <a:gd name="T52" fmla="*/ 272 w 1554"/>
                  <a:gd name="T53" fmla="*/ 916 h 2606"/>
                  <a:gd name="T54" fmla="*/ 274 w 1554"/>
                  <a:gd name="T55" fmla="*/ 1293 h 2606"/>
                  <a:gd name="T56" fmla="*/ 522 w 1554"/>
                  <a:gd name="T57" fmla="*/ 901 h 2606"/>
                  <a:gd name="T58" fmla="*/ 276 w 1554"/>
                  <a:gd name="T59" fmla="*/ 1324 h 2606"/>
                  <a:gd name="T60" fmla="*/ 349 w 1554"/>
                  <a:gd name="T61" fmla="*/ 1619 h 2606"/>
                  <a:gd name="T62" fmla="*/ 530 w 1554"/>
                  <a:gd name="T63" fmla="*/ 1226 h 2606"/>
                  <a:gd name="T64" fmla="*/ 549 w 1554"/>
                  <a:gd name="T65" fmla="*/ 1311 h 2606"/>
                  <a:gd name="T66" fmla="*/ 504 w 1554"/>
                  <a:gd name="T67" fmla="*/ 1613 h 2606"/>
                  <a:gd name="T68" fmla="*/ 408 w 1554"/>
                  <a:gd name="T69" fmla="*/ 1734 h 2606"/>
                  <a:gd name="T70" fmla="*/ 401 w 1554"/>
                  <a:gd name="T71" fmla="*/ 1758 h 2606"/>
                  <a:gd name="T72" fmla="*/ 566 w 1554"/>
                  <a:gd name="T73" fmla="*/ 2031 h 2606"/>
                  <a:gd name="T74" fmla="*/ 576 w 1554"/>
                  <a:gd name="T75" fmla="*/ 2040 h 2606"/>
                  <a:gd name="T76" fmla="*/ 538 w 1554"/>
                  <a:gd name="T77" fmla="*/ 1760 h 2606"/>
                  <a:gd name="T78" fmla="*/ 640 w 1554"/>
                  <a:gd name="T79" fmla="*/ 1501 h 2606"/>
                  <a:gd name="T80" fmla="*/ 717 w 1554"/>
                  <a:gd name="T81" fmla="*/ 1682 h 2606"/>
                  <a:gd name="T82" fmla="*/ 644 w 1554"/>
                  <a:gd name="T83" fmla="*/ 2092 h 2606"/>
                  <a:gd name="T84" fmla="*/ 647 w 1554"/>
                  <a:gd name="T85" fmla="*/ 2128 h 2606"/>
                  <a:gd name="T86" fmla="*/ 1232 w 1554"/>
                  <a:gd name="T87" fmla="*/ 2487 h 2606"/>
                  <a:gd name="T88" fmla="*/ 1520 w 1554"/>
                  <a:gd name="T89" fmla="*/ 2525 h 2606"/>
                  <a:gd name="T90" fmla="*/ 1554 w 1554"/>
                  <a:gd name="T91" fmla="*/ 2525 h 2606"/>
                  <a:gd name="T92" fmla="*/ 1550 w 1554"/>
                  <a:gd name="T93" fmla="*/ 2605 h 2606"/>
                  <a:gd name="T94" fmla="*/ 547 w 1554"/>
                  <a:gd name="T95" fmla="*/ 2115 h 2606"/>
                  <a:gd name="T96" fmla="*/ 560 w 1554"/>
                  <a:gd name="T97" fmla="*/ 2141 h 2606"/>
                  <a:gd name="T98" fmla="*/ 576 w 1554"/>
                  <a:gd name="T99" fmla="*/ 2174 h 2606"/>
                  <a:gd name="T100" fmla="*/ 315 w 1554"/>
                  <a:gd name="T101" fmla="*/ 2154 h 2606"/>
                  <a:gd name="T102" fmla="*/ 66 w 1554"/>
                  <a:gd name="T103" fmla="*/ 1922 h 2606"/>
                  <a:gd name="T104" fmla="*/ 489 w 1554"/>
                  <a:gd name="T105" fmla="*/ 2031 h 2606"/>
                  <a:gd name="T106" fmla="*/ 477 w 1554"/>
                  <a:gd name="T107" fmla="*/ 2012 h 2606"/>
                  <a:gd name="T108" fmla="*/ 272 w 1554"/>
                  <a:gd name="T109" fmla="*/ 1537 h 2606"/>
                  <a:gd name="T110" fmla="*/ 227 w 1554"/>
                  <a:gd name="T111" fmla="*/ 1114 h 2606"/>
                  <a:gd name="T112" fmla="*/ 209 w 1554"/>
                  <a:gd name="T113" fmla="*/ 1082 h 2606"/>
                  <a:gd name="T114" fmla="*/ 1 w 1554"/>
                  <a:gd name="T115" fmla="*/ 731 h 2606"/>
                  <a:gd name="T116" fmla="*/ 1 w 1554"/>
                  <a:gd name="T117" fmla="*/ 696 h 2606"/>
                  <a:gd name="T118" fmla="*/ 235 w 1554"/>
                  <a:gd name="T119" fmla="*/ 947 h 2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54" h="2606">
                    <a:moveTo>
                      <a:pt x="235" y="947"/>
                    </a:moveTo>
                    <a:cubicBezTo>
                      <a:pt x="250" y="869"/>
                      <a:pt x="265" y="794"/>
                      <a:pt x="280" y="718"/>
                    </a:cubicBezTo>
                    <a:cubicBezTo>
                      <a:pt x="273" y="730"/>
                      <a:pt x="266" y="743"/>
                      <a:pt x="258" y="756"/>
                    </a:cubicBezTo>
                    <a:cubicBezTo>
                      <a:pt x="157" y="629"/>
                      <a:pt x="128" y="411"/>
                      <a:pt x="221" y="271"/>
                    </a:cubicBezTo>
                    <a:cubicBezTo>
                      <a:pt x="296" y="366"/>
                      <a:pt x="331" y="473"/>
                      <a:pt x="321" y="595"/>
                    </a:cubicBezTo>
                    <a:cubicBezTo>
                      <a:pt x="338" y="555"/>
                      <a:pt x="355" y="514"/>
                      <a:pt x="373" y="474"/>
                    </a:cubicBezTo>
                    <a:cubicBezTo>
                      <a:pt x="386" y="446"/>
                      <a:pt x="400" y="418"/>
                      <a:pt x="415" y="390"/>
                    </a:cubicBezTo>
                    <a:cubicBezTo>
                      <a:pt x="421" y="380"/>
                      <a:pt x="420" y="373"/>
                      <a:pt x="415" y="363"/>
                    </a:cubicBezTo>
                    <a:cubicBezTo>
                      <a:pt x="380" y="298"/>
                      <a:pt x="360" y="228"/>
                      <a:pt x="363" y="154"/>
                    </a:cubicBezTo>
                    <a:cubicBezTo>
                      <a:pt x="365" y="99"/>
                      <a:pt x="379" y="49"/>
                      <a:pt x="408" y="0"/>
                    </a:cubicBezTo>
                    <a:cubicBezTo>
                      <a:pt x="471" y="77"/>
                      <a:pt x="498" y="163"/>
                      <a:pt x="489" y="266"/>
                    </a:cubicBezTo>
                    <a:cubicBezTo>
                      <a:pt x="509" y="239"/>
                      <a:pt x="528" y="219"/>
                      <a:pt x="541" y="195"/>
                    </a:cubicBezTo>
                    <a:cubicBezTo>
                      <a:pt x="573" y="134"/>
                      <a:pt x="587" y="108"/>
                      <a:pt x="654" y="69"/>
                    </a:cubicBezTo>
                    <a:cubicBezTo>
                      <a:pt x="720" y="30"/>
                      <a:pt x="794" y="18"/>
                      <a:pt x="869" y="50"/>
                    </a:cubicBezTo>
                    <a:cubicBezTo>
                      <a:pt x="832" y="131"/>
                      <a:pt x="736" y="206"/>
                      <a:pt x="647" y="204"/>
                    </a:cubicBezTo>
                    <a:cubicBezTo>
                      <a:pt x="621" y="203"/>
                      <a:pt x="595" y="197"/>
                      <a:pt x="569" y="195"/>
                    </a:cubicBezTo>
                    <a:cubicBezTo>
                      <a:pt x="561" y="195"/>
                      <a:pt x="550" y="198"/>
                      <a:pt x="546" y="204"/>
                    </a:cubicBezTo>
                    <a:cubicBezTo>
                      <a:pt x="514" y="247"/>
                      <a:pt x="481" y="291"/>
                      <a:pt x="467" y="344"/>
                    </a:cubicBezTo>
                    <a:cubicBezTo>
                      <a:pt x="462" y="361"/>
                      <a:pt x="456" y="384"/>
                      <a:pt x="444" y="390"/>
                    </a:cubicBezTo>
                    <a:cubicBezTo>
                      <a:pt x="408" y="409"/>
                      <a:pt x="406" y="446"/>
                      <a:pt x="391" y="476"/>
                    </a:cubicBezTo>
                    <a:cubicBezTo>
                      <a:pt x="374" y="508"/>
                      <a:pt x="362" y="544"/>
                      <a:pt x="349" y="579"/>
                    </a:cubicBezTo>
                    <a:cubicBezTo>
                      <a:pt x="337" y="613"/>
                      <a:pt x="327" y="648"/>
                      <a:pt x="318" y="683"/>
                    </a:cubicBezTo>
                    <a:cubicBezTo>
                      <a:pt x="308" y="718"/>
                      <a:pt x="300" y="754"/>
                      <a:pt x="292" y="789"/>
                    </a:cubicBezTo>
                    <a:cubicBezTo>
                      <a:pt x="292" y="790"/>
                      <a:pt x="293" y="792"/>
                      <a:pt x="294" y="795"/>
                    </a:cubicBezTo>
                    <a:cubicBezTo>
                      <a:pt x="336" y="726"/>
                      <a:pt x="389" y="669"/>
                      <a:pt x="465" y="640"/>
                    </a:cubicBezTo>
                    <a:cubicBezTo>
                      <a:pt x="496" y="628"/>
                      <a:pt x="529" y="623"/>
                      <a:pt x="562" y="615"/>
                    </a:cubicBezTo>
                    <a:cubicBezTo>
                      <a:pt x="568" y="750"/>
                      <a:pt x="428" y="892"/>
                      <a:pt x="272" y="916"/>
                    </a:cubicBezTo>
                    <a:cubicBezTo>
                      <a:pt x="257" y="1041"/>
                      <a:pt x="257" y="1167"/>
                      <a:pt x="274" y="1293"/>
                    </a:cubicBezTo>
                    <a:cubicBezTo>
                      <a:pt x="294" y="1122"/>
                      <a:pt x="350" y="976"/>
                      <a:pt x="522" y="901"/>
                    </a:cubicBezTo>
                    <a:cubicBezTo>
                      <a:pt x="538" y="1067"/>
                      <a:pt x="469" y="1255"/>
                      <a:pt x="276" y="1324"/>
                    </a:cubicBezTo>
                    <a:cubicBezTo>
                      <a:pt x="289" y="1425"/>
                      <a:pt x="313" y="1523"/>
                      <a:pt x="349" y="1619"/>
                    </a:cubicBezTo>
                    <a:cubicBezTo>
                      <a:pt x="354" y="1464"/>
                      <a:pt x="398" y="1328"/>
                      <a:pt x="530" y="1226"/>
                    </a:cubicBezTo>
                    <a:cubicBezTo>
                      <a:pt x="537" y="1257"/>
                      <a:pt x="544" y="1284"/>
                      <a:pt x="549" y="1311"/>
                    </a:cubicBezTo>
                    <a:cubicBezTo>
                      <a:pt x="565" y="1416"/>
                      <a:pt x="554" y="1518"/>
                      <a:pt x="504" y="1613"/>
                    </a:cubicBezTo>
                    <a:cubicBezTo>
                      <a:pt x="480" y="1660"/>
                      <a:pt x="447" y="1700"/>
                      <a:pt x="408" y="1734"/>
                    </a:cubicBezTo>
                    <a:cubicBezTo>
                      <a:pt x="400" y="1741"/>
                      <a:pt x="396" y="1746"/>
                      <a:pt x="401" y="1758"/>
                    </a:cubicBezTo>
                    <a:cubicBezTo>
                      <a:pt x="447" y="1855"/>
                      <a:pt x="501" y="1946"/>
                      <a:pt x="566" y="2031"/>
                    </a:cubicBezTo>
                    <a:cubicBezTo>
                      <a:pt x="567" y="2033"/>
                      <a:pt x="569" y="2034"/>
                      <a:pt x="576" y="2040"/>
                    </a:cubicBezTo>
                    <a:cubicBezTo>
                      <a:pt x="543" y="1945"/>
                      <a:pt x="530" y="1854"/>
                      <a:pt x="538" y="1760"/>
                    </a:cubicBezTo>
                    <a:cubicBezTo>
                      <a:pt x="547" y="1665"/>
                      <a:pt x="580" y="1579"/>
                      <a:pt x="640" y="1501"/>
                    </a:cubicBezTo>
                    <a:cubicBezTo>
                      <a:pt x="677" y="1559"/>
                      <a:pt x="702" y="1618"/>
                      <a:pt x="717" y="1682"/>
                    </a:cubicBezTo>
                    <a:cubicBezTo>
                      <a:pt x="751" y="1829"/>
                      <a:pt x="729" y="1966"/>
                      <a:pt x="644" y="2092"/>
                    </a:cubicBezTo>
                    <a:cubicBezTo>
                      <a:pt x="634" y="2107"/>
                      <a:pt x="635" y="2115"/>
                      <a:pt x="647" y="2128"/>
                    </a:cubicBezTo>
                    <a:cubicBezTo>
                      <a:pt x="809" y="2301"/>
                      <a:pt x="1002" y="2425"/>
                      <a:pt x="1232" y="2487"/>
                    </a:cubicBezTo>
                    <a:cubicBezTo>
                      <a:pt x="1326" y="2513"/>
                      <a:pt x="1422" y="2526"/>
                      <a:pt x="1520" y="2525"/>
                    </a:cubicBezTo>
                    <a:cubicBezTo>
                      <a:pt x="1531" y="2525"/>
                      <a:pt x="1541" y="2525"/>
                      <a:pt x="1554" y="2525"/>
                    </a:cubicBezTo>
                    <a:cubicBezTo>
                      <a:pt x="1552" y="2552"/>
                      <a:pt x="1551" y="2576"/>
                      <a:pt x="1550" y="2605"/>
                    </a:cubicBezTo>
                    <a:cubicBezTo>
                      <a:pt x="1134" y="2606"/>
                      <a:pt x="808" y="2429"/>
                      <a:pt x="547" y="2115"/>
                    </a:cubicBezTo>
                    <a:cubicBezTo>
                      <a:pt x="551" y="2124"/>
                      <a:pt x="556" y="2133"/>
                      <a:pt x="560" y="2141"/>
                    </a:cubicBezTo>
                    <a:cubicBezTo>
                      <a:pt x="565" y="2151"/>
                      <a:pt x="570" y="2161"/>
                      <a:pt x="576" y="2174"/>
                    </a:cubicBezTo>
                    <a:cubicBezTo>
                      <a:pt x="486" y="2190"/>
                      <a:pt x="400" y="2184"/>
                      <a:pt x="315" y="2154"/>
                    </a:cubicBezTo>
                    <a:cubicBezTo>
                      <a:pt x="204" y="2115"/>
                      <a:pt x="107" y="2024"/>
                      <a:pt x="66" y="1922"/>
                    </a:cubicBezTo>
                    <a:cubicBezTo>
                      <a:pt x="157" y="1885"/>
                      <a:pt x="355" y="1885"/>
                      <a:pt x="489" y="2031"/>
                    </a:cubicBezTo>
                    <a:cubicBezTo>
                      <a:pt x="485" y="2024"/>
                      <a:pt x="481" y="2018"/>
                      <a:pt x="477" y="2012"/>
                    </a:cubicBezTo>
                    <a:cubicBezTo>
                      <a:pt x="381" y="1866"/>
                      <a:pt x="314" y="1707"/>
                      <a:pt x="272" y="1537"/>
                    </a:cubicBezTo>
                    <a:cubicBezTo>
                      <a:pt x="238" y="1398"/>
                      <a:pt x="222" y="1257"/>
                      <a:pt x="227" y="1114"/>
                    </a:cubicBezTo>
                    <a:cubicBezTo>
                      <a:pt x="227" y="1099"/>
                      <a:pt x="223" y="1090"/>
                      <a:pt x="209" y="1082"/>
                    </a:cubicBezTo>
                    <a:cubicBezTo>
                      <a:pt x="79" y="1001"/>
                      <a:pt x="4" y="887"/>
                      <a:pt x="1" y="731"/>
                    </a:cubicBezTo>
                    <a:cubicBezTo>
                      <a:pt x="0" y="721"/>
                      <a:pt x="1" y="711"/>
                      <a:pt x="1" y="696"/>
                    </a:cubicBezTo>
                    <a:cubicBezTo>
                      <a:pt x="122" y="744"/>
                      <a:pt x="199" y="826"/>
                      <a:pt x="235" y="9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9" name="Freeform 1245">
                <a:extLst>
                  <a:ext uri="{FF2B5EF4-FFF2-40B4-BE49-F238E27FC236}">
                    <a16:creationId xmlns:a16="http://schemas.microsoft.com/office/drawing/2014/main" id="{B450C36F-70C4-07DA-B03F-3493773002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613" y="2434662"/>
                <a:ext cx="82620" cy="191385"/>
              </a:xfrm>
              <a:custGeom>
                <a:avLst/>
                <a:gdLst>
                  <a:gd name="T0" fmla="*/ 139 w 269"/>
                  <a:gd name="T1" fmla="*/ 0 h 624"/>
                  <a:gd name="T2" fmla="*/ 115 w 269"/>
                  <a:gd name="T3" fmla="*/ 624 h 624"/>
                  <a:gd name="T4" fmla="*/ 139 w 269"/>
                  <a:gd name="T5" fmla="*/ 0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9" h="624">
                    <a:moveTo>
                      <a:pt x="139" y="0"/>
                    </a:moveTo>
                    <a:cubicBezTo>
                      <a:pt x="261" y="183"/>
                      <a:pt x="269" y="442"/>
                      <a:pt x="115" y="624"/>
                    </a:cubicBezTo>
                    <a:cubicBezTo>
                      <a:pt x="9" y="437"/>
                      <a:pt x="0" y="166"/>
                      <a:pt x="1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1247">
                <a:extLst>
                  <a:ext uri="{FF2B5EF4-FFF2-40B4-BE49-F238E27FC236}">
                    <a16:creationId xmlns:a16="http://schemas.microsoft.com/office/drawing/2014/main" id="{3D4EE080-EFF2-B6AB-7E6E-EF2B52640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818" y="2580553"/>
                <a:ext cx="167593" cy="106151"/>
              </a:xfrm>
              <a:custGeom>
                <a:avLst/>
                <a:gdLst>
                  <a:gd name="T0" fmla="*/ 0 w 546"/>
                  <a:gd name="T1" fmla="*/ 200 h 346"/>
                  <a:gd name="T2" fmla="*/ 546 w 546"/>
                  <a:gd name="T3" fmla="*/ 153 h 346"/>
                  <a:gd name="T4" fmla="*/ 0 w 546"/>
                  <a:gd name="T5" fmla="*/ 20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6" h="346">
                    <a:moveTo>
                      <a:pt x="0" y="200"/>
                    </a:moveTo>
                    <a:cubicBezTo>
                      <a:pt x="154" y="40"/>
                      <a:pt x="374" y="0"/>
                      <a:pt x="546" y="153"/>
                    </a:cubicBezTo>
                    <a:cubicBezTo>
                      <a:pt x="402" y="287"/>
                      <a:pt x="163" y="346"/>
                      <a:pt x="0" y="2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1249">
                <a:extLst>
                  <a:ext uri="{FF2B5EF4-FFF2-40B4-BE49-F238E27FC236}">
                    <a16:creationId xmlns:a16="http://schemas.microsoft.com/office/drawing/2014/main" id="{C168DFB5-9CC9-8E92-9A8F-EA6C49F87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673" y="2403287"/>
                <a:ext cx="82620" cy="191125"/>
              </a:xfrm>
              <a:custGeom>
                <a:avLst/>
                <a:gdLst>
                  <a:gd name="T0" fmla="*/ 142 w 269"/>
                  <a:gd name="T1" fmla="*/ 0 h 623"/>
                  <a:gd name="T2" fmla="*/ 118 w 269"/>
                  <a:gd name="T3" fmla="*/ 623 h 623"/>
                  <a:gd name="T4" fmla="*/ 142 w 269"/>
                  <a:gd name="T5" fmla="*/ 0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9" h="623">
                    <a:moveTo>
                      <a:pt x="142" y="0"/>
                    </a:moveTo>
                    <a:cubicBezTo>
                      <a:pt x="268" y="188"/>
                      <a:pt x="269" y="449"/>
                      <a:pt x="118" y="623"/>
                    </a:cubicBezTo>
                    <a:cubicBezTo>
                      <a:pt x="15" y="442"/>
                      <a:pt x="0" y="168"/>
                      <a:pt x="1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2" name="Freeform 1250">
                <a:extLst>
                  <a:ext uri="{FF2B5EF4-FFF2-40B4-BE49-F238E27FC236}">
                    <a16:creationId xmlns:a16="http://schemas.microsoft.com/office/drawing/2014/main" id="{E83136D3-1C9E-D28C-E3CA-0D78E48196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657" y="2637813"/>
                <a:ext cx="167332" cy="105367"/>
              </a:xfrm>
              <a:custGeom>
                <a:avLst/>
                <a:gdLst>
                  <a:gd name="T0" fmla="*/ 0 w 545"/>
                  <a:gd name="T1" fmla="*/ 203 h 344"/>
                  <a:gd name="T2" fmla="*/ 545 w 545"/>
                  <a:gd name="T3" fmla="*/ 157 h 344"/>
                  <a:gd name="T4" fmla="*/ 0 w 545"/>
                  <a:gd name="T5" fmla="*/ 203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5" h="344">
                    <a:moveTo>
                      <a:pt x="0" y="203"/>
                    </a:moveTo>
                    <a:cubicBezTo>
                      <a:pt x="145" y="45"/>
                      <a:pt x="378" y="0"/>
                      <a:pt x="545" y="157"/>
                    </a:cubicBezTo>
                    <a:cubicBezTo>
                      <a:pt x="390" y="296"/>
                      <a:pt x="159" y="344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3" name="Freeform 1252">
                <a:extLst>
                  <a:ext uri="{FF2B5EF4-FFF2-40B4-BE49-F238E27FC236}">
                    <a16:creationId xmlns:a16="http://schemas.microsoft.com/office/drawing/2014/main" id="{ECA939D5-4159-A9D1-88B3-6C90AF9672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079" y="2219484"/>
                <a:ext cx="98308" cy="126283"/>
              </a:xfrm>
              <a:custGeom>
                <a:avLst/>
                <a:gdLst>
                  <a:gd name="T0" fmla="*/ 316 w 320"/>
                  <a:gd name="T1" fmla="*/ 412 h 412"/>
                  <a:gd name="T2" fmla="*/ 3 w 320"/>
                  <a:gd name="T3" fmla="*/ 0 h 412"/>
                  <a:gd name="T4" fmla="*/ 316 w 320"/>
                  <a:gd name="T5" fmla="*/ 412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0" h="412">
                    <a:moveTo>
                      <a:pt x="316" y="412"/>
                    </a:moveTo>
                    <a:cubicBezTo>
                      <a:pt x="123" y="350"/>
                      <a:pt x="0" y="174"/>
                      <a:pt x="3" y="0"/>
                    </a:cubicBezTo>
                    <a:cubicBezTo>
                      <a:pt x="192" y="39"/>
                      <a:pt x="320" y="210"/>
                      <a:pt x="316" y="4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1254">
                <a:extLst>
                  <a:ext uri="{FF2B5EF4-FFF2-40B4-BE49-F238E27FC236}">
                    <a16:creationId xmlns:a16="http://schemas.microsoft.com/office/drawing/2014/main" id="{9516DDE0-89A4-3ECD-8D0C-1FC70DC33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452" y="2350734"/>
                <a:ext cx="135434" cy="100922"/>
              </a:xfrm>
              <a:custGeom>
                <a:avLst/>
                <a:gdLst>
                  <a:gd name="T0" fmla="*/ 441 w 441"/>
                  <a:gd name="T1" fmla="*/ 295 h 329"/>
                  <a:gd name="T2" fmla="*/ 0 w 441"/>
                  <a:gd name="T3" fmla="*/ 78 h 329"/>
                  <a:gd name="T4" fmla="*/ 441 w 441"/>
                  <a:gd name="T5" fmla="*/ 295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1" h="329">
                    <a:moveTo>
                      <a:pt x="441" y="295"/>
                    </a:moveTo>
                    <a:cubicBezTo>
                      <a:pt x="290" y="329"/>
                      <a:pt x="87" y="272"/>
                      <a:pt x="0" y="78"/>
                    </a:cubicBezTo>
                    <a:cubicBezTo>
                      <a:pt x="138" y="0"/>
                      <a:pt x="387" y="123"/>
                      <a:pt x="441" y="2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1256">
                <a:extLst>
                  <a:ext uri="{FF2B5EF4-FFF2-40B4-BE49-F238E27FC236}">
                    <a16:creationId xmlns:a16="http://schemas.microsoft.com/office/drawing/2014/main" id="{D3C4A54F-D497-2921-AABA-5BB7F9933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160" y="1972146"/>
                <a:ext cx="104059" cy="89680"/>
              </a:xfrm>
              <a:custGeom>
                <a:avLst/>
                <a:gdLst>
                  <a:gd name="T0" fmla="*/ 0 w 339"/>
                  <a:gd name="T1" fmla="*/ 257 h 292"/>
                  <a:gd name="T2" fmla="*/ 339 w 339"/>
                  <a:gd name="T3" fmla="*/ 27 h 292"/>
                  <a:gd name="T4" fmla="*/ 0 w 339"/>
                  <a:gd name="T5" fmla="*/ 257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9" h="292">
                    <a:moveTo>
                      <a:pt x="0" y="257"/>
                    </a:moveTo>
                    <a:cubicBezTo>
                      <a:pt x="62" y="105"/>
                      <a:pt x="202" y="0"/>
                      <a:pt x="339" y="27"/>
                    </a:cubicBezTo>
                    <a:cubicBezTo>
                      <a:pt x="299" y="182"/>
                      <a:pt x="148" y="292"/>
                      <a:pt x="0" y="2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1258">
                <a:extLst>
                  <a:ext uri="{FF2B5EF4-FFF2-40B4-BE49-F238E27FC236}">
                    <a16:creationId xmlns:a16="http://schemas.microsoft.com/office/drawing/2014/main" id="{7F577316-BF89-F122-BAA7-898AE16A5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1339" y="1801939"/>
                <a:ext cx="100660" cy="76345"/>
              </a:xfrm>
              <a:custGeom>
                <a:avLst/>
                <a:gdLst>
                  <a:gd name="T0" fmla="*/ 0 w 328"/>
                  <a:gd name="T1" fmla="*/ 189 h 249"/>
                  <a:gd name="T2" fmla="*/ 328 w 328"/>
                  <a:gd name="T3" fmla="*/ 55 h 249"/>
                  <a:gd name="T4" fmla="*/ 0 w 328"/>
                  <a:gd name="T5" fmla="*/ 189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8" h="249">
                    <a:moveTo>
                      <a:pt x="0" y="189"/>
                    </a:moveTo>
                    <a:cubicBezTo>
                      <a:pt x="60" y="84"/>
                      <a:pt x="204" y="0"/>
                      <a:pt x="328" y="55"/>
                    </a:cubicBezTo>
                    <a:cubicBezTo>
                      <a:pt x="274" y="175"/>
                      <a:pt x="128" y="249"/>
                      <a:pt x="0" y="1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1260">
                <a:extLst>
                  <a:ext uri="{FF2B5EF4-FFF2-40B4-BE49-F238E27FC236}">
                    <a16:creationId xmlns:a16="http://schemas.microsoft.com/office/drawing/2014/main" id="{0D69705D-7F7F-28C2-1D9F-A0205BC8E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27" y="1818934"/>
                <a:ext cx="56213" cy="80267"/>
              </a:xfrm>
              <a:custGeom>
                <a:avLst/>
                <a:gdLst>
                  <a:gd name="T0" fmla="*/ 5 w 183"/>
                  <a:gd name="T1" fmla="*/ 261 h 261"/>
                  <a:gd name="T2" fmla="*/ 169 w 183"/>
                  <a:gd name="T3" fmla="*/ 0 h 261"/>
                  <a:gd name="T4" fmla="*/ 5 w 183"/>
                  <a:gd name="T5" fmla="*/ 261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3" h="261">
                    <a:moveTo>
                      <a:pt x="5" y="261"/>
                    </a:moveTo>
                    <a:cubicBezTo>
                      <a:pt x="0" y="167"/>
                      <a:pt x="61" y="26"/>
                      <a:pt x="169" y="0"/>
                    </a:cubicBezTo>
                    <a:cubicBezTo>
                      <a:pt x="183" y="97"/>
                      <a:pt x="122" y="235"/>
                      <a:pt x="5" y="2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791FF0B5-9D9B-489A-1F9B-886437EFF704}"/>
                </a:ext>
              </a:extLst>
            </p:cNvPr>
            <p:cNvGrpSpPr/>
            <p:nvPr/>
          </p:nvGrpSpPr>
          <p:grpSpPr>
            <a:xfrm>
              <a:off x="3041320" y="4700730"/>
              <a:ext cx="497550" cy="934441"/>
              <a:chOff x="1419414" y="1794096"/>
              <a:chExt cx="497550" cy="934441"/>
            </a:xfrm>
            <a:gradFill>
              <a:gsLst>
                <a:gs pos="0">
                  <a:schemeClr val="accent2"/>
                </a:gs>
                <a:gs pos="95000">
                  <a:schemeClr val="accent1"/>
                </a:gs>
              </a:gsLst>
              <a:lin ang="5400000" scaled="1"/>
            </a:gradFill>
          </p:grpSpPr>
          <p:sp>
            <p:nvSpPr>
              <p:cNvPr id="138" name="Freeform 1242">
                <a:extLst>
                  <a:ext uri="{FF2B5EF4-FFF2-40B4-BE49-F238E27FC236}">
                    <a16:creationId xmlns:a16="http://schemas.microsoft.com/office/drawing/2014/main" id="{F94CF867-F854-175F-73C5-7F3918037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414" y="1866518"/>
                <a:ext cx="463822" cy="808943"/>
              </a:xfrm>
              <a:custGeom>
                <a:avLst/>
                <a:gdLst>
                  <a:gd name="T0" fmla="*/ 7 w 1511"/>
                  <a:gd name="T1" fmla="*/ 2636 h 2636"/>
                  <a:gd name="T2" fmla="*/ 0 w 1511"/>
                  <a:gd name="T3" fmla="*/ 2557 h 2636"/>
                  <a:gd name="T4" fmla="*/ 504 w 1511"/>
                  <a:gd name="T5" fmla="*/ 2438 h 2636"/>
                  <a:gd name="T6" fmla="*/ 910 w 1511"/>
                  <a:gd name="T7" fmla="*/ 2118 h 2636"/>
                  <a:gd name="T8" fmla="*/ 887 w 1511"/>
                  <a:gd name="T9" fmla="*/ 1509 h 2636"/>
                  <a:gd name="T10" fmla="*/ 971 w 1511"/>
                  <a:gd name="T11" fmla="*/ 2042 h 2636"/>
                  <a:gd name="T12" fmla="*/ 1044 w 1511"/>
                  <a:gd name="T13" fmla="*/ 1928 h 2636"/>
                  <a:gd name="T14" fmla="*/ 1129 w 1511"/>
                  <a:gd name="T15" fmla="*/ 1763 h 2636"/>
                  <a:gd name="T16" fmla="*/ 1123 w 1511"/>
                  <a:gd name="T17" fmla="*/ 1732 h 2636"/>
                  <a:gd name="T18" fmla="*/ 971 w 1511"/>
                  <a:gd name="T19" fmla="*/ 1444 h 2636"/>
                  <a:gd name="T20" fmla="*/ 985 w 1511"/>
                  <a:gd name="T21" fmla="*/ 1248 h 2636"/>
                  <a:gd name="T22" fmla="*/ 990 w 1511"/>
                  <a:gd name="T23" fmla="*/ 1234 h 2636"/>
                  <a:gd name="T24" fmla="*/ 1180 w 1511"/>
                  <a:gd name="T25" fmla="*/ 1621 h 2636"/>
                  <a:gd name="T26" fmla="*/ 1245 w 1511"/>
                  <a:gd name="T27" fmla="*/ 1322 h 2636"/>
                  <a:gd name="T28" fmla="*/ 984 w 1511"/>
                  <a:gd name="T29" fmla="*/ 907 h 2636"/>
                  <a:gd name="T30" fmla="*/ 1249 w 1511"/>
                  <a:gd name="T31" fmla="*/ 1307 h 2636"/>
                  <a:gd name="T32" fmla="*/ 1255 w 1511"/>
                  <a:gd name="T33" fmla="*/ 1124 h 2636"/>
                  <a:gd name="T34" fmla="*/ 1239 w 1511"/>
                  <a:gd name="T35" fmla="*/ 926 h 2636"/>
                  <a:gd name="T36" fmla="*/ 1226 w 1511"/>
                  <a:gd name="T37" fmla="*/ 911 h 2636"/>
                  <a:gd name="T38" fmla="*/ 980 w 1511"/>
                  <a:gd name="T39" fmla="*/ 741 h 2636"/>
                  <a:gd name="T40" fmla="*/ 931 w 1511"/>
                  <a:gd name="T41" fmla="*/ 624 h 2636"/>
                  <a:gd name="T42" fmla="*/ 1216 w 1511"/>
                  <a:gd name="T43" fmla="*/ 795 h 2636"/>
                  <a:gd name="T44" fmla="*/ 1128 w 1511"/>
                  <a:gd name="T45" fmla="*/ 519 h 2636"/>
                  <a:gd name="T46" fmla="*/ 1077 w 1511"/>
                  <a:gd name="T47" fmla="*/ 415 h 2636"/>
                  <a:gd name="T48" fmla="*/ 1056 w 1511"/>
                  <a:gd name="T49" fmla="*/ 399 h 2636"/>
                  <a:gd name="T50" fmla="*/ 1049 w 1511"/>
                  <a:gd name="T51" fmla="*/ 389 h 2636"/>
                  <a:gd name="T52" fmla="*/ 1021 w 1511"/>
                  <a:gd name="T53" fmla="*/ 327 h 2636"/>
                  <a:gd name="T54" fmla="*/ 943 w 1511"/>
                  <a:gd name="T55" fmla="*/ 204 h 2636"/>
                  <a:gd name="T56" fmla="*/ 922 w 1511"/>
                  <a:gd name="T57" fmla="*/ 200 h 2636"/>
                  <a:gd name="T58" fmla="*/ 618 w 1511"/>
                  <a:gd name="T59" fmla="*/ 68 h 2636"/>
                  <a:gd name="T60" fmla="*/ 617 w 1511"/>
                  <a:gd name="T61" fmla="*/ 63 h 2636"/>
                  <a:gd name="T62" fmla="*/ 783 w 1511"/>
                  <a:gd name="T63" fmla="*/ 56 h 2636"/>
                  <a:gd name="T64" fmla="*/ 945 w 1511"/>
                  <a:gd name="T65" fmla="*/ 176 h 2636"/>
                  <a:gd name="T66" fmla="*/ 991 w 1511"/>
                  <a:gd name="T67" fmla="*/ 254 h 2636"/>
                  <a:gd name="T68" fmla="*/ 1003 w 1511"/>
                  <a:gd name="T69" fmla="*/ 269 h 2636"/>
                  <a:gd name="T70" fmla="*/ 1076 w 1511"/>
                  <a:gd name="T71" fmla="*/ 0 h 2636"/>
                  <a:gd name="T72" fmla="*/ 1121 w 1511"/>
                  <a:gd name="T73" fmla="*/ 109 h 2636"/>
                  <a:gd name="T74" fmla="*/ 1081 w 1511"/>
                  <a:gd name="T75" fmla="*/ 361 h 2636"/>
                  <a:gd name="T76" fmla="*/ 1081 w 1511"/>
                  <a:gd name="T77" fmla="*/ 393 h 2636"/>
                  <a:gd name="T78" fmla="*/ 1173 w 1511"/>
                  <a:gd name="T79" fmla="*/ 579 h 2636"/>
                  <a:gd name="T80" fmla="*/ 1181 w 1511"/>
                  <a:gd name="T81" fmla="*/ 593 h 2636"/>
                  <a:gd name="T82" fmla="*/ 1271 w 1511"/>
                  <a:gd name="T83" fmla="*/ 266 h 2636"/>
                  <a:gd name="T84" fmla="*/ 1249 w 1511"/>
                  <a:gd name="T85" fmla="*/ 754 h 2636"/>
                  <a:gd name="T86" fmla="*/ 1226 w 1511"/>
                  <a:gd name="T87" fmla="*/ 718 h 2636"/>
                  <a:gd name="T88" fmla="*/ 1276 w 1511"/>
                  <a:gd name="T89" fmla="*/ 942 h 2636"/>
                  <a:gd name="T90" fmla="*/ 1358 w 1511"/>
                  <a:gd name="T91" fmla="*/ 786 h 2636"/>
                  <a:gd name="T92" fmla="*/ 1502 w 1511"/>
                  <a:gd name="T93" fmla="*/ 686 h 2636"/>
                  <a:gd name="T94" fmla="*/ 1426 w 1511"/>
                  <a:gd name="T95" fmla="*/ 966 h 2636"/>
                  <a:gd name="T96" fmla="*/ 1300 w 1511"/>
                  <a:gd name="T97" fmla="*/ 1081 h 2636"/>
                  <a:gd name="T98" fmla="*/ 1289 w 1511"/>
                  <a:gd name="T99" fmla="*/ 1101 h 2636"/>
                  <a:gd name="T100" fmla="*/ 1061 w 1511"/>
                  <a:gd name="T101" fmla="*/ 2016 h 2636"/>
                  <a:gd name="T102" fmla="*/ 1060 w 1511"/>
                  <a:gd name="T103" fmla="*/ 2024 h 2636"/>
                  <a:gd name="T104" fmla="*/ 1474 w 1511"/>
                  <a:gd name="T105" fmla="*/ 1909 h 2636"/>
                  <a:gd name="T106" fmla="*/ 1250 w 1511"/>
                  <a:gd name="T107" fmla="*/ 2143 h 2636"/>
                  <a:gd name="T108" fmla="*/ 968 w 1511"/>
                  <a:gd name="T109" fmla="*/ 2179 h 2636"/>
                  <a:gd name="T110" fmla="*/ 1000 w 1511"/>
                  <a:gd name="T111" fmla="*/ 2110 h 2636"/>
                  <a:gd name="T112" fmla="*/ 7 w 1511"/>
                  <a:gd name="T113" fmla="*/ 2636 h 2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11" h="2636">
                    <a:moveTo>
                      <a:pt x="7" y="2636"/>
                    </a:moveTo>
                    <a:cubicBezTo>
                      <a:pt x="5" y="2608"/>
                      <a:pt x="3" y="2584"/>
                      <a:pt x="0" y="2557"/>
                    </a:cubicBezTo>
                    <a:cubicBezTo>
                      <a:pt x="178" y="2555"/>
                      <a:pt x="346" y="2516"/>
                      <a:pt x="504" y="2438"/>
                    </a:cubicBezTo>
                    <a:cubicBezTo>
                      <a:pt x="662" y="2360"/>
                      <a:pt x="796" y="2251"/>
                      <a:pt x="910" y="2118"/>
                    </a:cubicBezTo>
                    <a:cubicBezTo>
                      <a:pt x="739" y="1894"/>
                      <a:pt x="803" y="1637"/>
                      <a:pt x="887" y="1509"/>
                    </a:cubicBezTo>
                    <a:cubicBezTo>
                      <a:pt x="1013" y="1672"/>
                      <a:pt x="1021" y="1851"/>
                      <a:pt x="971" y="2042"/>
                    </a:cubicBezTo>
                    <a:cubicBezTo>
                      <a:pt x="996" y="2004"/>
                      <a:pt x="1022" y="1968"/>
                      <a:pt x="1044" y="1928"/>
                    </a:cubicBezTo>
                    <a:cubicBezTo>
                      <a:pt x="1074" y="1874"/>
                      <a:pt x="1101" y="1818"/>
                      <a:pt x="1129" y="1763"/>
                    </a:cubicBezTo>
                    <a:cubicBezTo>
                      <a:pt x="1136" y="1751"/>
                      <a:pt x="1135" y="1742"/>
                      <a:pt x="1123" y="1732"/>
                    </a:cubicBezTo>
                    <a:cubicBezTo>
                      <a:pt x="1033" y="1657"/>
                      <a:pt x="984" y="1560"/>
                      <a:pt x="971" y="1444"/>
                    </a:cubicBezTo>
                    <a:cubicBezTo>
                      <a:pt x="964" y="1377"/>
                      <a:pt x="970" y="1313"/>
                      <a:pt x="985" y="1248"/>
                    </a:cubicBezTo>
                    <a:cubicBezTo>
                      <a:pt x="986" y="1243"/>
                      <a:pt x="988" y="1239"/>
                      <a:pt x="990" y="1234"/>
                    </a:cubicBezTo>
                    <a:cubicBezTo>
                      <a:pt x="1079" y="1288"/>
                      <a:pt x="1173" y="1416"/>
                      <a:pt x="1180" y="1621"/>
                    </a:cubicBezTo>
                    <a:cubicBezTo>
                      <a:pt x="1213" y="1524"/>
                      <a:pt x="1234" y="1424"/>
                      <a:pt x="1245" y="1322"/>
                    </a:cubicBezTo>
                    <a:cubicBezTo>
                      <a:pt x="1052" y="1250"/>
                      <a:pt x="987" y="1099"/>
                      <a:pt x="984" y="907"/>
                    </a:cubicBezTo>
                    <a:cubicBezTo>
                      <a:pt x="1099" y="937"/>
                      <a:pt x="1226" y="1063"/>
                      <a:pt x="1249" y="1307"/>
                    </a:cubicBezTo>
                    <a:cubicBezTo>
                      <a:pt x="1251" y="1246"/>
                      <a:pt x="1256" y="1185"/>
                      <a:pt x="1255" y="1124"/>
                    </a:cubicBezTo>
                    <a:cubicBezTo>
                      <a:pt x="1253" y="1058"/>
                      <a:pt x="1245" y="992"/>
                      <a:pt x="1239" y="926"/>
                    </a:cubicBezTo>
                    <a:cubicBezTo>
                      <a:pt x="1239" y="920"/>
                      <a:pt x="1231" y="911"/>
                      <a:pt x="1226" y="911"/>
                    </a:cubicBezTo>
                    <a:cubicBezTo>
                      <a:pt x="1112" y="900"/>
                      <a:pt x="1033" y="839"/>
                      <a:pt x="980" y="741"/>
                    </a:cubicBezTo>
                    <a:cubicBezTo>
                      <a:pt x="961" y="705"/>
                      <a:pt x="949" y="666"/>
                      <a:pt x="931" y="624"/>
                    </a:cubicBezTo>
                    <a:cubicBezTo>
                      <a:pt x="1065" y="626"/>
                      <a:pt x="1149" y="694"/>
                      <a:pt x="1216" y="795"/>
                    </a:cubicBezTo>
                    <a:cubicBezTo>
                      <a:pt x="1196" y="699"/>
                      <a:pt x="1166" y="608"/>
                      <a:pt x="1128" y="519"/>
                    </a:cubicBezTo>
                    <a:cubicBezTo>
                      <a:pt x="1112" y="484"/>
                      <a:pt x="1095" y="449"/>
                      <a:pt x="1077" y="415"/>
                    </a:cubicBezTo>
                    <a:cubicBezTo>
                      <a:pt x="1074" y="408"/>
                      <a:pt x="1075" y="389"/>
                      <a:pt x="1056" y="399"/>
                    </a:cubicBezTo>
                    <a:cubicBezTo>
                      <a:pt x="1056" y="399"/>
                      <a:pt x="1051" y="393"/>
                      <a:pt x="1049" y="389"/>
                    </a:cubicBezTo>
                    <a:cubicBezTo>
                      <a:pt x="1039" y="368"/>
                      <a:pt x="1028" y="349"/>
                      <a:pt x="1021" y="327"/>
                    </a:cubicBezTo>
                    <a:cubicBezTo>
                      <a:pt x="1005" y="280"/>
                      <a:pt x="971" y="244"/>
                      <a:pt x="943" y="204"/>
                    </a:cubicBezTo>
                    <a:cubicBezTo>
                      <a:pt x="939" y="200"/>
                      <a:pt x="928" y="198"/>
                      <a:pt x="922" y="200"/>
                    </a:cubicBezTo>
                    <a:cubicBezTo>
                      <a:pt x="787" y="244"/>
                      <a:pt x="676" y="163"/>
                      <a:pt x="618" y="68"/>
                    </a:cubicBezTo>
                    <a:cubicBezTo>
                      <a:pt x="617" y="67"/>
                      <a:pt x="618" y="66"/>
                      <a:pt x="617" y="63"/>
                    </a:cubicBezTo>
                    <a:cubicBezTo>
                      <a:pt x="672" y="39"/>
                      <a:pt x="727" y="38"/>
                      <a:pt x="783" y="56"/>
                    </a:cubicBezTo>
                    <a:cubicBezTo>
                      <a:pt x="851" y="77"/>
                      <a:pt x="901" y="123"/>
                      <a:pt x="945" y="176"/>
                    </a:cubicBezTo>
                    <a:cubicBezTo>
                      <a:pt x="947" y="210"/>
                      <a:pt x="976" y="228"/>
                      <a:pt x="991" y="254"/>
                    </a:cubicBezTo>
                    <a:cubicBezTo>
                      <a:pt x="993" y="257"/>
                      <a:pt x="996" y="260"/>
                      <a:pt x="1003" y="269"/>
                    </a:cubicBezTo>
                    <a:cubicBezTo>
                      <a:pt x="991" y="166"/>
                      <a:pt x="1017" y="80"/>
                      <a:pt x="1076" y="0"/>
                    </a:cubicBezTo>
                    <a:cubicBezTo>
                      <a:pt x="1099" y="35"/>
                      <a:pt x="1113" y="71"/>
                      <a:pt x="1121" y="109"/>
                    </a:cubicBezTo>
                    <a:cubicBezTo>
                      <a:pt x="1138" y="198"/>
                      <a:pt x="1121" y="282"/>
                      <a:pt x="1081" y="361"/>
                    </a:cubicBezTo>
                    <a:cubicBezTo>
                      <a:pt x="1075" y="373"/>
                      <a:pt x="1075" y="381"/>
                      <a:pt x="1081" y="393"/>
                    </a:cubicBezTo>
                    <a:cubicBezTo>
                      <a:pt x="1113" y="455"/>
                      <a:pt x="1143" y="517"/>
                      <a:pt x="1173" y="579"/>
                    </a:cubicBezTo>
                    <a:cubicBezTo>
                      <a:pt x="1175" y="583"/>
                      <a:pt x="1177" y="588"/>
                      <a:pt x="1181" y="593"/>
                    </a:cubicBezTo>
                    <a:cubicBezTo>
                      <a:pt x="1167" y="471"/>
                      <a:pt x="1199" y="364"/>
                      <a:pt x="1271" y="266"/>
                    </a:cubicBezTo>
                    <a:cubicBezTo>
                      <a:pt x="1362" y="395"/>
                      <a:pt x="1354" y="598"/>
                      <a:pt x="1249" y="754"/>
                    </a:cubicBezTo>
                    <a:cubicBezTo>
                      <a:pt x="1242" y="743"/>
                      <a:pt x="1236" y="733"/>
                      <a:pt x="1226" y="718"/>
                    </a:cubicBezTo>
                    <a:cubicBezTo>
                      <a:pt x="1243" y="795"/>
                      <a:pt x="1259" y="866"/>
                      <a:pt x="1276" y="942"/>
                    </a:cubicBezTo>
                    <a:cubicBezTo>
                      <a:pt x="1292" y="881"/>
                      <a:pt x="1318" y="830"/>
                      <a:pt x="1358" y="786"/>
                    </a:cubicBezTo>
                    <a:cubicBezTo>
                      <a:pt x="1397" y="742"/>
                      <a:pt x="1445" y="709"/>
                      <a:pt x="1502" y="686"/>
                    </a:cubicBezTo>
                    <a:cubicBezTo>
                      <a:pt x="1511" y="791"/>
                      <a:pt x="1487" y="883"/>
                      <a:pt x="1426" y="966"/>
                    </a:cubicBezTo>
                    <a:cubicBezTo>
                      <a:pt x="1391" y="1012"/>
                      <a:pt x="1349" y="1050"/>
                      <a:pt x="1300" y="1081"/>
                    </a:cubicBezTo>
                    <a:cubicBezTo>
                      <a:pt x="1295" y="1085"/>
                      <a:pt x="1289" y="1094"/>
                      <a:pt x="1289" y="1101"/>
                    </a:cubicBezTo>
                    <a:cubicBezTo>
                      <a:pt x="1305" y="1429"/>
                      <a:pt x="1233" y="1735"/>
                      <a:pt x="1061" y="2016"/>
                    </a:cubicBezTo>
                    <a:cubicBezTo>
                      <a:pt x="1060" y="2018"/>
                      <a:pt x="1060" y="2020"/>
                      <a:pt x="1060" y="2024"/>
                    </a:cubicBezTo>
                    <a:cubicBezTo>
                      <a:pt x="1175" y="1906"/>
                      <a:pt x="1314" y="1875"/>
                      <a:pt x="1474" y="1909"/>
                    </a:cubicBezTo>
                    <a:cubicBezTo>
                      <a:pt x="1426" y="2016"/>
                      <a:pt x="1355" y="2096"/>
                      <a:pt x="1250" y="2143"/>
                    </a:cubicBezTo>
                    <a:cubicBezTo>
                      <a:pt x="1160" y="2183"/>
                      <a:pt x="1067" y="2192"/>
                      <a:pt x="968" y="2179"/>
                    </a:cubicBezTo>
                    <a:cubicBezTo>
                      <a:pt x="978" y="2156"/>
                      <a:pt x="988" y="2136"/>
                      <a:pt x="1000" y="2110"/>
                    </a:cubicBezTo>
                    <a:cubicBezTo>
                      <a:pt x="746" y="2438"/>
                      <a:pt x="424" y="2625"/>
                      <a:pt x="7" y="26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dirty="0"/>
              </a:p>
            </p:txBody>
          </p:sp>
          <p:sp>
            <p:nvSpPr>
              <p:cNvPr id="139" name="Freeform 1244">
                <a:extLst>
                  <a:ext uri="{FF2B5EF4-FFF2-40B4-BE49-F238E27FC236}">
                    <a16:creationId xmlns:a16="http://schemas.microsoft.com/office/drawing/2014/main" id="{1C275DD1-A549-E464-90FE-CEBAD9FDA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195" y="2428386"/>
                <a:ext cx="82881" cy="190863"/>
              </a:xfrm>
              <a:custGeom>
                <a:avLst/>
                <a:gdLst>
                  <a:gd name="T0" fmla="*/ 158 w 270"/>
                  <a:gd name="T1" fmla="*/ 622 h 622"/>
                  <a:gd name="T2" fmla="*/ 117 w 270"/>
                  <a:gd name="T3" fmla="*/ 0 h 622"/>
                  <a:gd name="T4" fmla="*/ 158 w 270"/>
                  <a:gd name="T5" fmla="*/ 62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622">
                    <a:moveTo>
                      <a:pt x="158" y="622"/>
                    </a:moveTo>
                    <a:cubicBezTo>
                      <a:pt x="1" y="440"/>
                      <a:pt x="0" y="192"/>
                      <a:pt x="117" y="0"/>
                    </a:cubicBezTo>
                    <a:cubicBezTo>
                      <a:pt x="245" y="101"/>
                      <a:pt x="270" y="475"/>
                      <a:pt x="158" y="6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0" name="Freeform 1246">
                <a:extLst>
                  <a:ext uri="{FF2B5EF4-FFF2-40B4-BE49-F238E27FC236}">
                    <a16:creationId xmlns:a16="http://schemas.microsoft.com/office/drawing/2014/main" id="{E34D5DBE-0883-B935-21F6-5FA776D54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3738" y="2394398"/>
                <a:ext cx="83927" cy="190863"/>
              </a:xfrm>
              <a:custGeom>
                <a:avLst/>
                <a:gdLst>
                  <a:gd name="T0" fmla="*/ 163 w 274"/>
                  <a:gd name="T1" fmla="*/ 622 h 622"/>
                  <a:gd name="T2" fmla="*/ 122 w 274"/>
                  <a:gd name="T3" fmla="*/ 0 h 622"/>
                  <a:gd name="T4" fmla="*/ 163 w 274"/>
                  <a:gd name="T5" fmla="*/ 62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4" h="622">
                    <a:moveTo>
                      <a:pt x="163" y="622"/>
                    </a:moveTo>
                    <a:cubicBezTo>
                      <a:pt x="12" y="454"/>
                      <a:pt x="0" y="198"/>
                      <a:pt x="122" y="0"/>
                    </a:cubicBezTo>
                    <a:cubicBezTo>
                      <a:pt x="250" y="104"/>
                      <a:pt x="274" y="471"/>
                      <a:pt x="163" y="6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1" name="Freeform 1248">
                <a:extLst>
                  <a:ext uri="{FF2B5EF4-FFF2-40B4-BE49-F238E27FC236}">
                    <a16:creationId xmlns:a16="http://schemas.microsoft.com/office/drawing/2014/main" id="{4777DBA4-39ED-0497-CBB7-8D64A0D41A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0795" y="2627354"/>
                <a:ext cx="167855" cy="101183"/>
              </a:xfrm>
              <a:custGeom>
                <a:avLst/>
                <a:gdLst>
                  <a:gd name="T0" fmla="*/ 0 w 547"/>
                  <a:gd name="T1" fmla="*/ 167 h 330"/>
                  <a:gd name="T2" fmla="*/ 547 w 547"/>
                  <a:gd name="T3" fmla="*/ 198 h 330"/>
                  <a:gd name="T4" fmla="*/ 0 w 547"/>
                  <a:gd name="T5" fmla="*/ 167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7" h="330">
                    <a:moveTo>
                      <a:pt x="0" y="167"/>
                    </a:moveTo>
                    <a:cubicBezTo>
                      <a:pt x="179" y="0"/>
                      <a:pt x="402" y="54"/>
                      <a:pt x="547" y="198"/>
                    </a:cubicBezTo>
                    <a:cubicBezTo>
                      <a:pt x="446" y="330"/>
                      <a:pt x="128" y="311"/>
                      <a:pt x="0" y="1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1251">
                <a:extLst>
                  <a:ext uri="{FF2B5EF4-FFF2-40B4-BE49-F238E27FC236}">
                    <a16:creationId xmlns:a16="http://schemas.microsoft.com/office/drawing/2014/main" id="{872DB89E-7893-C260-1A2E-2839E056F4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064" y="2570618"/>
                <a:ext cx="168638" cy="85234"/>
              </a:xfrm>
              <a:custGeom>
                <a:avLst/>
                <a:gdLst>
                  <a:gd name="T0" fmla="*/ 0 w 549"/>
                  <a:gd name="T1" fmla="*/ 154 h 278"/>
                  <a:gd name="T2" fmla="*/ 549 w 549"/>
                  <a:gd name="T3" fmla="*/ 186 h 278"/>
                  <a:gd name="T4" fmla="*/ 309 w 549"/>
                  <a:gd name="T5" fmla="*/ 276 h 278"/>
                  <a:gd name="T6" fmla="*/ 6 w 549"/>
                  <a:gd name="T7" fmla="*/ 160 h 278"/>
                  <a:gd name="T8" fmla="*/ 0 w 549"/>
                  <a:gd name="T9" fmla="*/ 154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9" h="278">
                    <a:moveTo>
                      <a:pt x="0" y="154"/>
                    </a:moveTo>
                    <a:cubicBezTo>
                      <a:pt x="155" y="0"/>
                      <a:pt x="383" y="21"/>
                      <a:pt x="549" y="186"/>
                    </a:cubicBezTo>
                    <a:cubicBezTo>
                      <a:pt x="480" y="245"/>
                      <a:pt x="401" y="278"/>
                      <a:pt x="309" y="276"/>
                    </a:cubicBezTo>
                    <a:cubicBezTo>
                      <a:pt x="194" y="273"/>
                      <a:pt x="96" y="228"/>
                      <a:pt x="6" y="160"/>
                    </a:cubicBezTo>
                    <a:cubicBezTo>
                      <a:pt x="4" y="158"/>
                      <a:pt x="2" y="156"/>
                      <a:pt x="0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1253">
                <a:extLst>
                  <a:ext uri="{FF2B5EF4-FFF2-40B4-BE49-F238E27FC236}">
                    <a16:creationId xmlns:a16="http://schemas.microsoft.com/office/drawing/2014/main" id="{BF9BA286-F25A-13A8-C98F-F785C506B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3883" y="2336354"/>
                <a:ext cx="133081" cy="101183"/>
              </a:xfrm>
              <a:custGeom>
                <a:avLst/>
                <a:gdLst>
                  <a:gd name="T0" fmla="*/ 0 w 434"/>
                  <a:gd name="T1" fmla="*/ 298 h 330"/>
                  <a:gd name="T2" fmla="*/ 434 w 434"/>
                  <a:gd name="T3" fmla="*/ 65 h 330"/>
                  <a:gd name="T4" fmla="*/ 0 w 434"/>
                  <a:gd name="T5" fmla="*/ 298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4" h="330">
                    <a:moveTo>
                      <a:pt x="0" y="298"/>
                    </a:moveTo>
                    <a:cubicBezTo>
                      <a:pt x="55" y="120"/>
                      <a:pt x="280" y="0"/>
                      <a:pt x="434" y="65"/>
                    </a:cubicBezTo>
                    <a:cubicBezTo>
                      <a:pt x="378" y="227"/>
                      <a:pt x="193" y="330"/>
                      <a:pt x="0" y="2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4" name="Freeform 1255">
                <a:extLst>
                  <a:ext uri="{FF2B5EF4-FFF2-40B4-BE49-F238E27FC236}">
                    <a16:creationId xmlns:a16="http://schemas.microsoft.com/office/drawing/2014/main" id="{E47DC045-B70C-F7DA-717B-5B5F232C0F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7676" y="2202227"/>
                <a:ext cx="96739" cy="128636"/>
              </a:xfrm>
              <a:custGeom>
                <a:avLst/>
                <a:gdLst>
                  <a:gd name="T0" fmla="*/ 314 w 315"/>
                  <a:gd name="T1" fmla="*/ 0 h 419"/>
                  <a:gd name="T2" fmla="*/ 10 w 315"/>
                  <a:gd name="T3" fmla="*/ 419 h 419"/>
                  <a:gd name="T4" fmla="*/ 314 w 315"/>
                  <a:gd name="T5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5" h="419">
                    <a:moveTo>
                      <a:pt x="314" y="0"/>
                    </a:moveTo>
                    <a:cubicBezTo>
                      <a:pt x="315" y="217"/>
                      <a:pt x="159" y="373"/>
                      <a:pt x="10" y="419"/>
                    </a:cubicBezTo>
                    <a:cubicBezTo>
                      <a:pt x="0" y="202"/>
                      <a:pt x="143" y="33"/>
                      <a:pt x="3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5" name="Freeform 1257">
                <a:extLst>
                  <a:ext uri="{FF2B5EF4-FFF2-40B4-BE49-F238E27FC236}">
                    <a16:creationId xmlns:a16="http://schemas.microsoft.com/office/drawing/2014/main" id="{FC05440A-46A7-920A-C64B-B5FA209F9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0477" y="1960381"/>
                <a:ext cx="106412" cy="88111"/>
              </a:xfrm>
              <a:custGeom>
                <a:avLst/>
                <a:gdLst>
                  <a:gd name="T0" fmla="*/ 0 w 347"/>
                  <a:gd name="T1" fmla="*/ 29 h 287"/>
                  <a:gd name="T2" fmla="*/ 347 w 347"/>
                  <a:gd name="T3" fmla="*/ 251 h 287"/>
                  <a:gd name="T4" fmla="*/ 0 w 347"/>
                  <a:gd name="T5" fmla="*/ 29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7" h="287">
                    <a:moveTo>
                      <a:pt x="0" y="29"/>
                    </a:moveTo>
                    <a:cubicBezTo>
                      <a:pt x="142" y="0"/>
                      <a:pt x="282" y="102"/>
                      <a:pt x="347" y="251"/>
                    </a:cubicBezTo>
                    <a:cubicBezTo>
                      <a:pt x="196" y="287"/>
                      <a:pt x="55" y="188"/>
                      <a:pt x="0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1259">
                <a:extLst>
                  <a:ext uri="{FF2B5EF4-FFF2-40B4-BE49-F238E27FC236}">
                    <a16:creationId xmlns:a16="http://schemas.microsoft.com/office/drawing/2014/main" id="{ADA09412-0586-E58F-33B2-B884C8D7EC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513" y="1794096"/>
                <a:ext cx="102491" cy="73207"/>
              </a:xfrm>
              <a:custGeom>
                <a:avLst/>
                <a:gdLst>
                  <a:gd name="T0" fmla="*/ 0 w 334"/>
                  <a:gd name="T1" fmla="*/ 57 h 238"/>
                  <a:gd name="T2" fmla="*/ 334 w 334"/>
                  <a:gd name="T3" fmla="*/ 179 h 238"/>
                  <a:gd name="T4" fmla="*/ 0 w 334"/>
                  <a:gd name="T5" fmla="*/ 57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4" h="238">
                    <a:moveTo>
                      <a:pt x="0" y="57"/>
                    </a:moveTo>
                    <a:cubicBezTo>
                      <a:pt x="110" y="0"/>
                      <a:pt x="255" y="62"/>
                      <a:pt x="334" y="179"/>
                    </a:cubicBezTo>
                    <a:cubicBezTo>
                      <a:pt x="218" y="238"/>
                      <a:pt x="74" y="190"/>
                      <a:pt x="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1261">
                <a:extLst>
                  <a:ext uri="{FF2B5EF4-FFF2-40B4-BE49-F238E27FC236}">
                    <a16:creationId xmlns:a16="http://schemas.microsoft.com/office/drawing/2014/main" id="{E02EF852-EFDC-56F0-5D14-1814969E60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0803" y="1808214"/>
                <a:ext cx="55690" cy="78960"/>
              </a:xfrm>
              <a:custGeom>
                <a:avLst/>
                <a:gdLst>
                  <a:gd name="T0" fmla="*/ 181 w 181"/>
                  <a:gd name="T1" fmla="*/ 257 h 257"/>
                  <a:gd name="T2" fmla="*/ 8 w 181"/>
                  <a:gd name="T3" fmla="*/ 0 h 257"/>
                  <a:gd name="T4" fmla="*/ 181 w 181"/>
                  <a:gd name="T5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1" h="257">
                    <a:moveTo>
                      <a:pt x="181" y="257"/>
                    </a:moveTo>
                    <a:cubicBezTo>
                      <a:pt x="63" y="231"/>
                      <a:pt x="0" y="106"/>
                      <a:pt x="8" y="0"/>
                    </a:cubicBezTo>
                    <a:cubicBezTo>
                      <a:pt x="101" y="17"/>
                      <a:pt x="179" y="137"/>
                      <a:pt x="181" y="2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37" name="文本框 136">
            <a:extLst>
              <a:ext uri="{FF2B5EF4-FFF2-40B4-BE49-F238E27FC236}">
                <a16:creationId xmlns:a16="http://schemas.microsoft.com/office/drawing/2014/main" id="{6A809D2E-0550-9295-A0A1-D1F63D25E7E7}"/>
              </a:ext>
            </a:extLst>
          </p:cNvPr>
          <p:cNvSpPr txBox="1"/>
          <p:nvPr/>
        </p:nvSpPr>
        <p:spPr>
          <a:xfrm>
            <a:off x="1602552" y="4779790"/>
            <a:ext cx="1592111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国际首批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  <a:p>
            <a:pPr algn="l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咨询认证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0568BBD1-8705-E368-5E8D-46A1553FC25A}"/>
              </a:ext>
            </a:extLst>
          </p:cNvPr>
          <p:cNvGrpSpPr/>
          <p:nvPr/>
        </p:nvGrpSpPr>
        <p:grpSpPr>
          <a:xfrm>
            <a:off x="4119435" y="4700730"/>
            <a:ext cx="2458070" cy="949084"/>
            <a:chOff x="4119435" y="4700730"/>
            <a:chExt cx="2458070" cy="949084"/>
          </a:xfrm>
        </p:grpSpPr>
        <p:grpSp>
          <p:nvGrpSpPr>
            <p:cNvPr id="159" name="组合 158">
              <a:extLst>
                <a:ext uri="{FF2B5EF4-FFF2-40B4-BE49-F238E27FC236}">
                  <a16:creationId xmlns:a16="http://schemas.microsoft.com/office/drawing/2014/main" id="{E90CE071-2516-5C82-D04A-D5E7E08214EC}"/>
                </a:ext>
              </a:extLst>
            </p:cNvPr>
            <p:cNvGrpSpPr/>
            <p:nvPr/>
          </p:nvGrpSpPr>
          <p:grpSpPr>
            <a:xfrm>
              <a:off x="4119435" y="4708573"/>
              <a:ext cx="505656" cy="941241"/>
              <a:chOff x="621452" y="1801939"/>
              <a:chExt cx="505656" cy="941241"/>
            </a:xfrm>
            <a:gradFill>
              <a:gsLst>
                <a:gs pos="100000">
                  <a:schemeClr val="accent2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</a:gradFill>
          </p:grpSpPr>
          <p:sp>
            <p:nvSpPr>
              <p:cNvPr id="172" name="Freeform 1243">
                <a:extLst>
                  <a:ext uri="{FF2B5EF4-FFF2-40B4-BE49-F238E27FC236}">
                    <a16:creationId xmlns:a16="http://schemas.microsoft.com/office/drawing/2014/main" id="{3953F689-9815-321A-E8AD-9A058EBC0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212" y="1880114"/>
                <a:ext cx="476896" cy="799530"/>
              </a:xfrm>
              <a:custGeom>
                <a:avLst/>
                <a:gdLst>
                  <a:gd name="T0" fmla="*/ 235 w 1554"/>
                  <a:gd name="T1" fmla="*/ 947 h 2606"/>
                  <a:gd name="T2" fmla="*/ 280 w 1554"/>
                  <a:gd name="T3" fmla="*/ 718 h 2606"/>
                  <a:gd name="T4" fmla="*/ 258 w 1554"/>
                  <a:gd name="T5" fmla="*/ 756 h 2606"/>
                  <a:gd name="T6" fmla="*/ 221 w 1554"/>
                  <a:gd name="T7" fmla="*/ 271 h 2606"/>
                  <a:gd name="T8" fmla="*/ 321 w 1554"/>
                  <a:gd name="T9" fmla="*/ 595 h 2606"/>
                  <a:gd name="T10" fmla="*/ 373 w 1554"/>
                  <a:gd name="T11" fmla="*/ 474 h 2606"/>
                  <a:gd name="T12" fmla="*/ 415 w 1554"/>
                  <a:gd name="T13" fmla="*/ 390 h 2606"/>
                  <a:gd name="T14" fmla="*/ 415 w 1554"/>
                  <a:gd name="T15" fmla="*/ 363 h 2606"/>
                  <a:gd name="T16" fmla="*/ 363 w 1554"/>
                  <a:gd name="T17" fmla="*/ 154 h 2606"/>
                  <a:gd name="T18" fmla="*/ 408 w 1554"/>
                  <a:gd name="T19" fmla="*/ 0 h 2606"/>
                  <a:gd name="T20" fmla="*/ 489 w 1554"/>
                  <a:gd name="T21" fmla="*/ 266 h 2606"/>
                  <a:gd name="T22" fmla="*/ 541 w 1554"/>
                  <a:gd name="T23" fmla="*/ 195 h 2606"/>
                  <a:gd name="T24" fmla="*/ 654 w 1554"/>
                  <a:gd name="T25" fmla="*/ 69 h 2606"/>
                  <a:gd name="T26" fmla="*/ 869 w 1554"/>
                  <a:gd name="T27" fmla="*/ 50 h 2606"/>
                  <a:gd name="T28" fmla="*/ 647 w 1554"/>
                  <a:gd name="T29" fmla="*/ 204 h 2606"/>
                  <a:gd name="T30" fmla="*/ 569 w 1554"/>
                  <a:gd name="T31" fmla="*/ 195 h 2606"/>
                  <a:gd name="T32" fmla="*/ 546 w 1554"/>
                  <a:gd name="T33" fmla="*/ 204 h 2606"/>
                  <a:gd name="T34" fmla="*/ 467 w 1554"/>
                  <a:gd name="T35" fmla="*/ 344 h 2606"/>
                  <a:gd name="T36" fmla="*/ 444 w 1554"/>
                  <a:gd name="T37" fmla="*/ 390 h 2606"/>
                  <a:gd name="T38" fmla="*/ 391 w 1554"/>
                  <a:gd name="T39" fmla="*/ 476 h 2606"/>
                  <a:gd name="T40" fmla="*/ 349 w 1554"/>
                  <a:gd name="T41" fmla="*/ 579 h 2606"/>
                  <a:gd name="T42" fmla="*/ 318 w 1554"/>
                  <a:gd name="T43" fmla="*/ 683 h 2606"/>
                  <a:gd name="T44" fmla="*/ 292 w 1554"/>
                  <a:gd name="T45" fmla="*/ 789 h 2606"/>
                  <a:gd name="T46" fmla="*/ 294 w 1554"/>
                  <a:gd name="T47" fmla="*/ 795 h 2606"/>
                  <a:gd name="T48" fmla="*/ 465 w 1554"/>
                  <a:gd name="T49" fmla="*/ 640 h 2606"/>
                  <a:gd name="T50" fmla="*/ 562 w 1554"/>
                  <a:gd name="T51" fmla="*/ 615 h 2606"/>
                  <a:gd name="T52" fmla="*/ 272 w 1554"/>
                  <a:gd name="T53" fmla="*/ 916 h 2606"/>
                  <a:gd name="T54" fmla="*/ 274 w 1554"/>
                  <a:gd name="T55" fmla="*/ 1293 h 2606"/>
                  <a:gd name="T56" fmla="*/ 522 w 1554"/>
                  <a:gd name="T57" fmla="*/ 901 h 2606"/>
                  <a:gd name="T58" fmla="*/ 276 w 1554"/>
                  <a:gd name="T59" fmla="*/ 1324 h 2606"/>
                  <a:gd name="T60" fmla="*/ 349 w 1554"/>
                  <a:gd name="T61" fmla="*/ 1619 h 2606"/>
                  <a:gd name="T62" fmla="*/ 530 w 1554"/>
                  <a:gd name="T63" fmla="*/ 1226 h 2606"/>
                  <a:gd name="T64" fmla="*/ 549 w 1554"/>
                  <a:gd name="T65" fmla="*/ 1311 h 2606"/>
                  <a:gd name="T66" fmla="*/ 504 w 1554"/>
                  <a:gd name="T67" fmla="*/ 1613 h 2606"/>
                  <a:gd name="T68" fmla="*/ 408 w 1554"/>
                  <a:gd name="T69" fmla="*/ 1734 h 2606"/>
                  <a:gd name="T70" fmla="*/ 401 w 1554"/>
                  <a:gd name="T71" fmla="*/ 1758 h 2606"/>
                  <a:gd name="T72" fmla="*/ 566 w 1554"/>
                  <a:gd name="T73" fmla="*/ 2031 h 2606"/>
                  <a:gd name="T74" fmla="*/ 576 w 1554"/>
                  <a:gd name="T75" fmla="*/ 2040 h 2606"/>
                  <a:gd name="T76" fmla="*/ 538 w 1554"/>
                  <a:gd name="T77" fmla="*/ 1760 h 2606"/>
                  <a:gd name="T78" fmla="*/ 640 w 1554"/>
                  <a:gd name="T79" fmla="*/ 1501 h 2606"/>
                  <a:gd name="T80" fmla="*/ 717 w 1554"/>
                  <a:gd name="T81" fmla="*/ 1682 h 2606"/>
                  <a:gd name="T82" fmla="*/ 644 w 1554"/>
                  <a:gd name="T83" fmla="*/ 2092 h 2606"/>
                  <a:gd name="T84" fmla="*/ 647 w 1554"/>
                  <a:gd name="T85" fmla="*/ 2128 h 2606"/>
                  <a:gd name="T86" fmla="*/ 1232 w 1554"/>
                  <a:gd name="T87" fmla="*/ 2487 h 2606"/>
                  <a:gd name="T88" fmla="*/ 1520 w 1554"/>
                  <a:gd name="T89" fmla="*/ 2525 h 2606"/>
                  <a:gd name="T90" fmla="*/ 1554 w 1554"/>
                  <a:gd name="T91" fmla="*/ 2525 h 2606"/>
                  <a:gd name="T92" fmla="*/ 1550 w 1554"/>
                  <a:gd name="T93" fmla="*/ 2605 h 2606"/>
                  <a:gd name="T94" fmla="*/ 547 w 1554"/>
                  <a:gd name="T95" fmla="*/ 2115 h 2606"/>
                  <a:gd name="T96" fmla="*/ 560 w 1554"/>
                  <a:gd name="T97" fmla="*/ 2141 h 2606"/>
                  <a:gd name="T98" fmla="*/ 576 w 1554"/>
                  <a:gd name="T99" fmla="*/ 2174 h 2606"/>
                  <a:gd name="T100" fmla="*/ 315 w 1554"/>
                  <a:gd name="T101" fmla="*/ 2154 h 2606"/>
                  <a:gd name="T102" fmla="*/ 66 w 1554"/>
                  <a:gd name="T103" fmla="*/ 1922 h 2606"/>
                  <a:gd name="T104" fmla="*/ 489 w 1554"/>
                  <a:gd name="T105" fmla="*/ 2031 h 2606"/>
                  <a:gd name="T106" fmla="*/ 477 w 1554"/>
                  <a:gd name="T107" fmla="*/ 2012 h 2606"/>
                  <a:gd name="T108" fmla="*/ 272 w 1554"/>
                  <a:gd name="T109" fmla="*/ 1537 h 2606"/>
                  <a:gd name="T110" fmla="*/ 227 w 1554"/>
                  <a:gd name="T111" fmla="*/ 1114 h 2606"/>
                  <a:gd name="T112" fmla="*/ 209 w 1554"/>
                  <a:gd name="T113" fmla="*/ 1082 h 2606"/>
                  <a:gd name="T114" fmla="*/ 1 w 1554"/>
                  <a:gd name="T115" fmla="*/ 731 h 2606"/>
                  <a:gd name="T116" fmla="*/ 1 w 1554"/>
                  <a:gd name="T117" fmla="*/ 696 h 2606"/>
                  <a:gd name="T118" fmla="*/ 235 w 1554"/>
                  <a:gd name="T119" fmla="*/ 947 h 2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54" h="2606">
                    <a:moveTo>
                      <a:pt x="235" y="947"/>
                    </a:moveTo>
                    <a:cubicBezTo>
                      <a:pt x="250" y="869"/>
                      <a:pt x="265" y="794"/>
                      <a:pt x="280" y="718"/>
                    </a:cubicBezTo>
                    <a:cubicBezTo>
                      <a:pt x="273" y="730"/>
                      <a:pt x="266" y="743"/>
                      <a:pt x="258" y="756"/>
                    </a:cubicBezTo>
                    <a:cubicBezTo>
                      <a:pt x="157" y="629"/>
                      <a:pt x="128" y="411"/>
                      <a:pt x="221" y="271"/>
                    </a:cubicBezTo>
                    <a:cubicBezTo>
                      <a:pt x="296" y="366"/>
                      <a:pt x="331" y="473"/>
                      <a:pt x="321" y="595"/>
                    </a:cubicBezTo>
                    <a:cubicBezTo>
                      <a:pt x="338" y="555"/>
                      <a:pt x="355" y="514"/>
                      <a:pt x="373" y="474"/>
                    </a:cubicBezTo>
                    <a:cubicBezTo>
                      <a:pt x="386" y="446"/>
                      <a:pt x="400" y="418"/>
                      <a:pt x="415" y="390"/>
                    </a:cubicBezTo>
                    <a:cubicBezTo>
                      <a:pt x="421" y="380"/>
                      <a:pt x="420" y="373"/>
                      <a:pt x="415" y="363"/>
                    </a:cubicBezTo>
                    <a:cubicBezTo>
                      <a:pt x="380" y="298"/>
                      <a:pt x="360" y="228"/>
                      <a:pt x="363" y="154"/>
                    </a:cubicBezTo>
                    <a:cubicBezTo>
                      <a:pt x="365" y="99"/>
                      <a:pt x="379" y="49"/>
                      <a:pt x="408" y="0"/>
                    </a:cubicBezTo>
                    <a:cubicBezTo>
                      <a:pt x="471" y="77"/>
                      <a:pt x="498" y="163"/>
                      <a:pt x="489" y="266"/>
                    </a:cubicBezTo>
                    <a:cubicBezTo>
                      <a:pt x="509" y="239"/>
                      <a:pt x="528" y="219"/>
                      <a:pt x="541" y="195"/>
                    </a:cubicBezTo>
                    <a:cubicBezTo>
                      <a:pt x="573" y="134"/>
                      <a:pt x="587" y="108"/>
                      <a:pt x="654" y="69"/>
                    </a:cubicBezTo>
                    <a:cubicBezTo>
                      <a:pt x="720" y="30"/>
                      <a:pt x="794" y="18"/>
                      <a:pt x="869" y="50"/>
                    </a:cubicBezTo>
                    <a:cubicBezTo>
                      <a:pt x="832" y="131"/>
                      <a:pt x="736" y="206"/>
                      <a:pt x="647" y="204"/>
                    </a:cubicBezTo>
                    <a:cubicBezTo>
                      <a:pt x="621" y="203"/>
                      <a:pt x="595" y="197"/>
                      <a:pt x="569" y="195"/>
                    </a:cubicBezTo>
                    <a:cubicBezTo>
                      <a:pt x="561" y="195"/>
                      <a:pt x="550" y="198"/>
                      <a:pt x="546" y="204"/>
                    </a:cubicBezTo>
                    <a:cubicBezTo>
                      <a:pt x="514" y="247"/>
                      <a:pt x="481" y="291"/>
                      <a:pt x="467" y="344"/>
                    </a:cubicBezTo>
                    <a:cubicBezTo>
                      <a:pt x="462" y="361"/>
                      <a:pt x="456" y="384"/>
                      <a:pt x="444" y="390"/>
                    </a:cubicBezTo>
                    <a:cubicBezTo>
                      <a:pt x="408" y="409"/>
                      <a:pt x="406" y="446"/>
                      <a:pt x="391" y="476"/>
                    </a:cubicBezTo>
                    <a:cubicBezTo>
                      <a:pt x="374" y="508"/>
                      <a:pt x="362" y="544"/>
                      <a:pt x="349" y="579"/>
                    </a:cubicBezTo>
                    <a:cubicBezTo>
                      <a:pt x="337" y="613"/>
                      <a:pt x="327" y="648"/>
                      <a:pt x="318" y="683"/>
                    </a:cubicBezTo>
                    <a:cubicBezTo>
                      <a:pt x="308" y="718"/>
                      <a:pt x="300" y="754"/>
                      <a:pt x="292" y="789"/>
                    </a:cubicBezTo>
                    <a:cubicBezTo>
                      <a:pt x="292" y="790"/>
                      <a:pt x="293" y="792"/>
                      <a:pt x="294" y="795"/>
                    </a:cubicBezTo>
                    <a:cubicBezTo>
                      <a:pt x="336" y="726"/>
                      <a:pt x="389" y="669"/>
                      <a:pt x="465" y="640"/>
                    </a:cubicBezTo>
                    <a:cubicBezTo>
                      <a:pt x="496" y="628"/>
                      <a:pt x="529" y="623"/>
                      <a:pt x="562" y="615"/>
                    </a:cubicBezTo>
                    <a:cubicBezTo>
                      <a:pt x="568" y="750"/>
                      <a:pt x="428" y="892"/>
                      <a:pt x="272" y="916"/>
                    </a:cubicBezTo>
                    <a:cubicBezTo>
                      <a:pt x="257" y="1041"/>
                      <a:pt x="257" y="1167"/>
                      <a:pt x="274" y="1293"/>
                    </a:cubicBezTo>
                    <a:cubicBezTo>
                      <a:pt x="294" y="1122"/>
                      <a:pt x="350" y="976"/>
                      <a:pt x="522" y="901"/>
                    </a:cubicBezTo>
                    <a:cubicBezTo>
                      <a:pt x="538" y="1067"/>
                      <a:pt x="469" y="1255"/>
                      <a:pt x="276" y="1324"/>
                    </a:cubicBezTo>
                    <a:cubicBezTo>
                      <a:pt x="289" y="1425"/>
                      <a:pt x="313" y="1523"/>
                      <a:pt x="349" y="1619"/>
                    </a:cubicBezTo>
                    <a:cubicBezTo>
                      <a:pt x="354" y="1464"/>
                      <a:pt x="398" y="1328"/>
                      <a:pt x="530" y="1226"/>
                    </a:cubicBezTo>
                    <a:cubicBezTo>
                      <a:pt x="537" y="1257"/>
                      <a:pt x="544" y="1284"/>
                      <a:pt x="549" y="1311"/>
                    </a:cubicBezTo>
                    <a:cubicBezTo>
                      <a:pt x="565" y="1416"/>
                      <a:pt x="554" y="1518"/>
                      <a:pt x="504" y="1613"/>
                    </a:cubicBezTo>
                    <a:cubicBezTo>
                      <a:pt x="480" y="1660"/>
                      <a:pt x="447" y="1700"/>
                      <a:pt x="408" y="1734"/>
                    </a:cubicBezTo>
                    <a:cubicBezTo>
                      <a:pt x="400" y="1741"/>
                      <a:pt x="396" y="1746"/>
                      <a:pt x="401" y="1758"/>
                    </a:cubicBezTo>
                    <a:cubicBezTo>
                      <a:pt x="447" y="1855"/>
                      <a:pt x="501" y="1946"/>
                      <a:pt x="566" y="2031"/>
                    </a:cubicBezTo>
                    <a:cubicBezTo>
                      <a:pt x="567" y="2033"/>
                      <a:pt x="569" y="2034"/>
                      <a:pt x="576" y="2040"/>
                    </a:cubicBezTo>
                    <a:cubicBezTo>
                      <a:pt x="543" y="1945"/>
                      <a:pt x="530" y="1854"/>
                      <a:pt x="538" y="1760"/>
                    </a:cubicBezTo>
                    <a:cubicBezTo>
                      <a:pt x="547" y="1665"/>
                      <a:pt x="580" y="1579"/>
                      <a:pt x="640" y="1501"/>
                    </a:cubicBezTo>
                    <a:cubicBezTo>
                      <a:pt x="677" y="1559"/>
                      <a:pt x="702" y="1618"/>
                      <a:pt x="717" y="1682"/>
                    </a:cubicBezTo>
                    <a:cubicBezTo>
                      <a:pt x="751" y="1829"/>
                      <a:pt x="729" y="1966"/>
                      <a:pt x="644" y="2092"/>
                    </a:cubicBezTo>
                    <a:cubicBezTo>
                      <a:pt x="634" y="2107"/>
                      <a:pt x="635" y="2115"/>
                      <a:pt x="647" y="2128"/>
                    </a:cubicBezTo>
                    <a:cubicBezTo>
                      <a:pt x="809" y="2301"/>
                      <a:pt x="1002" y="2425"/>
                      <a:pt x="1232" y="2487"/>
                    </a:cubicBezTo>
                    <a:cubicBezTo>
                      <a:pt x="1326" y="2513"/>
                      <a:pt x="1422" y="2526"/>
                      <a:pt x="1520" y="2525"/>
                    </a:cubicBezTo>
                    <a:cubicBezTo>
                      <a:pt x="1531" y="2525"/>
                      <a:pt x="1541" y="2525"/>
                      <a:pt x="1554" y="2525"/>
                    </a:cubicBezTo>
                    <a:cubicBezTo>
                      <a:pt x="1552" y="2552"/>
                      <a:pt x="1551" y="2576"/>
                      <a:pt x="1550" y="2605"/>
                    </a:cubicBezTo>
                    <a:cubicBezTo>
                      <a:pt x="1134" y="2606"/>
                      <a:pt x="808" y="2429"/>
                      <a:pt x="547" y="2115"/>
                    </a:cubicBezTo>
                    <a:cubicBezTo>
                      <a:pt x="551" y="2124"/>
                      <a:pt x="556" y="2133"/>
                      <a:pt x="560" y="2141"/>
                    </a:cubicBezTo>
                    <a:cubicBezTo>
                      <a:pt x="565" y="2151"/>
                      <a:pt x="570" y="2161"/>
                      <a:pt x="576" y="2174"/>
                    </a:cubicBezTo>
                    <a:cubicBezTo>
                      <a:pt x="486" y="2190"/>
                      <a:pt x="400" y="2184"/>
                      <a:pt x="315" y="2154"/>
                    </a:cubicBezTo>
                    <a:cubicBezTo>
                      <a:pt x="204" y="2115"/>
                      <a:pt x="107" y="2024"/>
                      <a:pt x="66" y="1922"/>
                    </a:cubicBezTo>
                    <a:cubicBezTo>
                      <a:pt x="157" y="1885"/>
                      <a:pt x="355" y="1885"/>
                      <a:pt x="489" y="2031"/>
                    </a:cubicBezTo>
                    <a:cubicBezTo>
                      <a:pt x="485" y="2024"/>
                      <a:pt x="481" y="2018"/>
                      <a:pt x="477" y="2012"/>
                    </a:cubicBezTo>
                    <a:cubicBezTo>
                      <a:pt x="381" y="1866"/>
                      <a:pt x="314" y="1707"/>
                      <a:pt x="272" y="1537"/>
                    </a:cubicBezTo>
                    <a:cubicBezTo>
                      <a:pt x="238" y="1398"/>
                      <a:pt x="222" y="1257"/>
                      <a:pt x="227" y="1114"/>
                    </a:cubicBezTo>
                    <a:cubicBezTo>
                      <a:pt x="227" y="1099"/>
                      <a:pt x="223" y="1090"/>
                      <a:pt x="209" y="1082"/>
                    </a:cubicBezTo>
                    <a:cubicBezTo>
                      <a:pt x="79" y="1001"/>
                      <a:pt x="4" y="887"/>
                      <a:pt x="1" y="731"/>
                    </a:cubicBezTo>
                    <a:cubicBezTo>
                      <a:pt x="0" y="721"/>
                      <a:pt x="1" y="711"/>
                      <a:pt x="1" y="696"/>
                    </a:cubicBezTo>
                    <a:cubicBezTo>
                      <a:pt x="122" y="744"/>
                      <a:pt x="199" y="826"/>
                      <a:pt x="235" y="9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3" name="Freeform 1245">
                <a:extLst>
                  <a:ext uri="{FF2B5EF4-FFF2-40B4-BE49-F238E27FC236}">
                    <a16:creationId xmlns:a16="http://schemas.microsoft.com/office/drawing/2014/main" id="{EA351974-F0AD-302A-F9CE-E91DDDBD1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613" y="2434662"/>
                <a:ext cx="82620" cy="191385"/>
              </a:xfrm>
              <a:custGeom>
                <a:avLst/>
                <a:gdLst>
                  <a:gd name="T0" fmla="*/ 139 w 269"/>
                  <a:gd name="T1" fmla="*/ 0 h 624"/>
                  <a:gd name="T2" fmla="*/ 115 w 269"/>
                  <a:gd name="T3" fmla="*/ 624 h 624"/>
                  <a:gd name="T4" fmla="*/ 139 w 269"/>
                  <a:gd name="T5" fmla="*/ 0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9" h="624">
                    <a:moveTo>
                      <a:pt x="139" y="0"/>
                    </a:moveTo>
                    <a:cubicBezTo>
                      <a:pt x="261" y="183"/>
                      <a:pt x="269" y="442"/>
                      <a:pt x="115" y="624"/>
                    </a:cubicBezTo>
                    <a:cubicBezTo>
                      <a:pt x="9" y="437"/>
                      <a:pt x="0" y="166"/>
                      <a:pt x="1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1247">
                <a:extLst>
                  <a:ext uri="{FF2B5EF4-FFF2-40B4-BE49-F238E27FC236}">
                    <a16:creationId xmlns:a16="http://schemas.microsoft.com/office/drawing/2014/main" id="{522FE7FE-DF7E-3B11-E9EB-1E21F4C48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818" y="2580553"/>
                <a:ext cx="167593" cy="106151"/>
              </a:xfrm>
              <a:custGeom>
                <a:avLst/>
                <a:gdLst>
                  <a:gd name="T0" fmla="*/ 0 w 546"/>
                  <a:gd name="T1" fmla="*/ 200 h 346"/>
                  <a:gd name="T2" fmla="*/ 546 w 546"/>
                  <a:gd name="T3" fmla="*/ 153 h 346"/>
                  <a:gd name="T4" fmla="*/ 0 w 546"/>
                  <a:gd name="T5" fmla="*/ 20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6" h="346">
                    <a:moveTo>
                      <a:pt x="0" y="200"/>
                    </a:moveTo>
                    <a:cubicBezTo>
                      <a:pt x="154" y="40"/>
                      <a:pt x="374" y="0"/>
                      <a:pt x="546" y="153"/>
                    </a:cubicBezTo>
                    <a:cubicBezTo>
                      <a:pt x="402" y="287"/>
                      <a:pt x="163" y="346"/>
                      <a:pt x="0" y="2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1249">
                <a:extLst>
                  <a:ext uri="{FF2B5EF4-FFF2-40B4-BE49-F238E27FC236}">
                    <a16:creationId xmlns:a16="http://schemas.microsoft.com/office/drawing/2014/main" id="{FF57C1E8-85B3-3F73-E703-1C857A9D8D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673" y="2403287"/>
                <a:ext cx="82620" cy="191125"/>
              </a:xfrm>
              <a:custGeom>
                <a:avLst/>
                <a:gdLst>
                  <a:gd name="T0" fmla="*/ 142 w 269"/>
                  <a:gd name="T1" fmla="*/ 0 h 623"/>
                  <a:gd name="T2" fmla="*/ 118 w 269"/>
                  <a:gd name="T3" fmla="*/ 623 h 623"/>
                  <a:gd name="T4" fmla="*/ 142 w 269"/>
                  <a:gd name="T5" fmla="*/ 0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9" h="623">
                    <a:moveTo>
                      <a:pt x="142" y="0"/>
                    </a:moveTo>
                    <a:cubicBezTo>
                      <a:pt x="268" y="188"/>
                      <a:pt x="269" y="449"/>
                      <a:pt x="118" y="623"/>
                    </a:cubicBezTo>
                    <a:cubicBezTo>
                      <a:pt x="15" y="442"/>
                      <a:pt x="0" y="168"/>
                      <a:pt x="1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1250">
                <a:extLst>
                  <a:ext uri="{FF2B5EF4-FFF2-40B4-BE49-F238E27FC236}">
                    <a16:creationId xmlns:a16="http://schemas.microsoft.com/office/drawing/2014/main" id="{ABC395A0-D841-C17B-E0B6-98D29239C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657" y="2637813"/>
                <a:ext cx="167332" cy="105367"/>
              </a:xfrm>
              <a:custGeom>
                <a:avLst/>
                <a:gdLst>
                  <a:gd name="T0" fmla="*/ 0 w 545"/>
                  <a:gd name="T1" fmla="*/ 203 h 344"/>
                  <a:gd name="T2" fmla="*/ 545 w 545"/>
                  <a:gd name="T3" fmla="*/ 157 h 344"/>
                  <a:gd name="T4" fmla="*/ 0 w 545"/>
                  <a:gd name="T5" fmla="*/ 203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5" h="344">
                    <a:moveTo>
                      <a:pt x="0" y="203"/>
                    </a:moveTo>
                    <a:cubicBezTo>
                      <a:pt x="145" y="45"/>
                      <a:pt x="378" y="0"/>
                      <a:pt x="545" y="157"/>
                    </a:cubicBezTo>
                    <a:cubicBezTo>
                      <a:pt x="390" y="296"/>
                      <a:pt x="159" y="344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1252">
                <a:extLst>
                  <a:ext uri="{FF2B5EF4-FFF2-40B4-BE49-F238E27FC236}">
                    <a16:creationId xmlns:a16="http://schemas.microsoft.com/office/drawing/2014/main" id="{C2C47C4C-E9B6-DC87-CA9E-AA2C21009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079" y="2219484"/>
                <a:ext cx="98308" cy="126283"/>
              </a:xfrm>
              <a:custGeom>
                <a:avLst/>
                <a:gdLst>
                  <a:gd name="T0" fmla="*/ 316 w 320"/>
                  <a:gd name="T1" fmla="*/ 412 h 412"/>
                  <a:gd name="T2" fmla="*/ 3 w 320"/>
                  <a:gd name="T3" fmla="*/ 0 h 412"/>
                  <a:gd name="T4" fmla="*/ 316 w 320"/>
                  <a:gd name="T5" fmla="*/ 412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0" h="412">
                    <a:moveTo>
                      <a:pt x="316" y="412"/>
                    </a:moveTo>
                    <a:cubicBezTo>
                      <a:pt x="123" y="350"/>
                      <a:pt x="0" y="174"/>
                      <a:pt x="3" y="0"/>
                    </a:cubicBezTo>
                    <a:cubicBezTo>
                      <a:pt x="192" y="39"/>
                      <a:pt x="320" y="210"/>
                      <a:pt x="316" y="4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1254">
                <a:extLst>
                  <a:ext uri="{FF2B5EF4-FFF2-40B4-BE49-F238E27FC236}">
                    <a16:creationId xmlns:a16="http://schemas.microsoft.com/office/drawing/2014/main" id="{69D6CD2B-6994-A645-73AD-E1977FD5DE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452" y="2350734"/>
                <a:ext cx="135434" cy="100922"/>
              </a:xfrm>
              <a:custGeom>
                <a:avLst/>
                <a:gdLst>
                  <a:gd name="T0" fmla="*/ 441 w 441"/>
                  <a:gd name="T1" fmla="*/ 295 h 329"/>
                  <a:gd name="T2" fmla="*/ 0 w 441"/>
                  <a:gd name="T3" fmla="*/ 78 h 329"/>
                  <a:gd name="T4" fmla="*/ 441 w 441"/>
                  <a:gd name="T5" fmla="*/ 295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1" h="329">
                    <a:moveTo>
                      <a:pt x="441" y="295"/>
                    </a:moveTo>
                    <a:cubicBezTo>
                      <a:pt x="290" y="329"/>
                      <a:pt x="87" y="272"/>
                      <a:pt x="0" y="78"/>
                    </a:cubicBezTo>
                    <a:cubicBezTo>
                      <a:pt x="138" y="0"/>
                      <a:pt x="387" y="123"/>
                      <a:pt x="441" y="2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1256">
                <a:extLst>
                  <a:ext uri="{FF2B5EF4-FFF2-40B4-BE49-F238E27FC236}">
                    <a16:creationId xmlns:a16="http://schemas.microsoft.com/office/drawing/2014/main" id="{3725062D-3793-8AD1-6FB4-11385EB51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160" y="1972146"/>
                <a:ext cx="104059" cy="89680"/>
              </a:xfrm>
              <a:custGeom>
                <a:avLst/>
                <a:gdLst>
                  <a:gd name="T0" fmla="*/ 0 w 339"/>
                  <a:gd name="T1" fmla="*/ 257 h 292"/>
                  <a:gd name="T2" fmla="*/ 339 w 339"/>
                  <a:gd name="T3" fmla="*/ 27 h 292"/>
                  <a:gd name="T4" fmla="*/ 0 w 339"/>
                  <a:gd name="T5" fmla="*/ 257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9" h="292">
                    <a:moveTo>
                      <a:pt x="0" y="257"/>
                    </a:moveTo>
                    <a:cubicBezTo>
                      <a:pt x="62" y="105"/>
                      <a:pt x="202" y="0"/>
                      <a:pt x="339" y="27"/>
                    </a:cubicBezTo>
                    <a:cubicBezTo>
                      <a:pt x="299" y="182"/>
                      <a:pt x="148" y="292"/>
                      <a:pt x="0" y="2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1258">
                <a:extLst>
                  <a:ext uri="{FF2B5EF4-FFF2-40B4-BE49-F238E27FC236}">
                    <a16:creationId xmlns:a16="http://schemas.microsoft.com/office/drawing/2014/main" id="{963124E9-FD35-D67E-A95A-AE1961D603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1339" y="1801939"/>
                <a:ext cx="100660" cy="76345"/>
              </a:xfrm>
              <a:custGeom>
                <a:avLst/>
                <a:gdLst>
                  <a:gd name="T0" fmla="*/ 0 w 328"/>
                  <a:gd name="T1" fmla="*/ 189 h 249"/>
                  <a:gd name="T2" fmla="*/ 328 w 328"/>
                  <a:gd name="T3" fmla="*/ 55 h 249"/>
                  <a:gd name="T4" fmla="*/ 0 w 328"/>
                  <a:gd name="T5" fmla="*/ 189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8" h="249">
                    <a:moveTo>
                      <a:pt x="0" y="189"/>
                    </a:moveTo>
                    <a:cubicBezTo>
                      <a:pt x="60" y="84"/>
                      <a:pt x="204" y="0"/>
                      <a:pt x="328" y="55"/>
                    </a:cubicBezTo>
                    <a:cubicBezTo>
                      <a:pt x="274" y="175"/>
                      <a:pt x="128" y="249"/>
                      <a:pt x="0" y="1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1260">
                <a:extLst>
                  <a:ext uri="{FF2B5EF4-FFF2-40B4-BE49-F238E27FC236}">
                    <a16:creationId xmlns:a16="http://schemas.microsoft.com/office/drawing/2014/main" id="{F9BCF84B-1DC7-DD7F-5996-6AF85EF18F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27" y="1818934"/>
                <a:ext cx="56213" cy="80267"/>
              </a:xfrm>
              <a:custGeom>
                <a:avLst/>
                <a:gdLst>
                  <a:gd name="T0" fmla="*/ 5 w 183"/>
                  <a:gd name="T1" fmla="*/ 261 h 261"/>
                  <a:gd name="T2" fmla="*/ 169 w 183"/>
                  <a:gd name="T3" fmla="*/ 0 h 261"/>
                  <a:gd name="T4" fmla="*/ 5 w 183"/>
                  <a:gd name="T5" fmla="*/ 261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3" h="261">
                    <a:moveTo>
                      <a:pt x="5" y="261"/>
                    </a:moveTo>
                    <a:cubicBezTo>
                      <a:pt x="0" y="167"/>
                      <a:pt x="61" y="26"/>
                      <a:pt x="169" y="0"/>
                    </a:cubicBezTo>
                    <a:cubicBezTo>
                      <a:pt x="183" y="97"/>
                      <a:pt x="122" y="235"/>
                      <a:pt x="5" y="2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60" name="组合 159">
              <a:extLst>
                <a:ext uri="{FF2B5EF4-FFF2-40B4-BE49-F238E27FC236}">
                  <a16:creationId xmlns:a16="http://schemas.microsoft.com/office/drawing/2014/main" id="{84052D48-5199-77DC-8022-B4EE44932A32}"/>
                </a:ext>
              </a:extLst>
            </p:cNvPr>
            <p:cNvGrpSpPr/>
            <p:nvPr/>
          </p:nvGrpSpPr>
          <p:grpSpPr>
            <a:xfrm>
              <a:off x="6079955" y="4700730"/>
              <a:ext cx="497550" cy="934441"/>
              <a:chOff x="1419414" y="1794096"/>
              <a:chExt cx="497550" cy="934441"/>
            </a:xfrm>
            <a:gradFill>
              <a:gsLst>
                <a:gs pos="0">
                  <a:schemeClr val="accent2"/>
                </a:gs>
                <a:gs pos="95000">
                  <a:schemeClr val="accent1"/>
                </a:gs>
              </a:gsLst>
              <a:lin ang="5400000" scaled="1"/>
            </a:gradFill>
          </p:grpSpPr>
          <p:sp>
            <p:nvSpPr>
              <p:cNvPr id="162" name="Freeform 1242">
                <a:extLst>
                  <a:ext uri="{FF2B5EF4-FFF2-40B4-BE49-F238E27FC236}">
                    <a16:creationId xmlns:a16="http://schemas.microsoft.com/office/drawing/2014/main" id="{F554FA2A-AFE2-94FD-E0F8-784575362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414" y="1866518"/>
                <a:ext cx="463822" cy="808943"/>
              </a:xfrm>
              <a:custGeom>
                <a:avLst/>
                <a:gdLst>
                  <a:gd name="T0" fmla="*/ 7 w 1511"/>
                  <a:gd name="T1" fmla="*/ 2636 h 2636"/>
                  <a:gd name="T2" fmla="*/ 0 w 1511"/>
                  <a:gd name="T3" fmla="*/ 2557 h 2636"/>
                  <a:gd name="T4" fmla="*/ 504 w 1511"/>
                  <a:gd name="T5" fmla="*/ 2438 h 2636"/>
                  <a:gd name="T6" fmla="*/ 910 w 1511"/>
                  <a:gd name="T7" fmla="*/ 2118 h 2636"/>
                  <a:gd name="T8" fmla="*/ 887 w 1511"/>
                  <a:gd name="T9" fmla="*/ 1509 h 2636"/>
                  <a:gd name="T10" fmla="*/ 971 w 1511"/>
                  <a:gd name="T11" fmla="*/ 2042 h 2636"/>
                  <a:gd name="T12" fmla="*/ 1044 w 1511"/>
                  <a:gd name="T13" fmla="*/ 1928 h 2636"/>
                  <a:gd name="T14" fmla="*/ 1129 w 1511"/>
                  <a:gd name="T15" fmla="*/ 1763 h 2636"/>
                  <a:gd name="T16" fmla="*/ 1123 w 1511"/>
                  <a:gd name="T17" fmla="*/ 1732 h 2636"/>
                  <a:gd name="T18" fmla="*/ 971 w 1511"/>
                  <a:gd name="T19" fmla="*/ 1444 h 2636"/>
                  <a:gd name="T20" fmla="*/ 985 w 1511"/>
                  <a:gd name="T21" fmla="*/ 1248 h 2636"/>
                  <a:gd name="T22" fmla="*/ 990 w 1511"/>
                  <a:gd name="T23" fmla="*/ 1234 h 2636"/>
                  <a:gd name="T24" fmla="*/ 1180 w 1511"/>
                  <a:gd name="T25" fmla="*/ 1621 h 2636"/>
                  <a:gd name="T26" fmla="*/ 1245 w 1511"/>
                  <a:gd name="T27" fmla="*/ 1322 h 2636"/>
                  <a:gd name="T28" fmla="*/ 984 w 1511"/>
                  <a:gd name="T29" fmla="*/ 907 h 2636"/>
                  <a:gd name="T30" fmla="*/ 1249 w 1511"/>
                  <a:gd name="T31" fmla="*/ 1307 h 2636"/>
                  <a:gd name="T32" fmla="*/ 1255 w 1511"/>
                  <a:gd name="T33" fmla="*/ 1124 h 2636"/>
                  <a:gd name="T34" fmla="*/ 1239 w 1511"/>
                  <a:gd name="T35" fmla="*/ 926 h 2636"/>
                  <a:gd name="T36" fmla="*/ 1226 w 1511"/>
                  <a:gd name="T37" fmla="*/ 911 h 2636"/>
                  <a:gd name="T38" fmla="*/ 980 w 1511"/>
                  <a:gd name="T39" fmla="*/ 741 h 2636"/>
                  <a:gd name="T40" fmla="*/ 931 w 1511"/>
                  <a:gd name="T41" fmla="*/ 624 h 2636"/>
                  <a:gd name="T42" fmla="*/ 1216 w 1511"/>
                  <a:gd name="T43" fmla="*/ 795 h 2636"/>
                  <a:gd name="T44" fmla="*/ 1128 w 1511"/>
                  <a:gd name="T45" fmla="*/ 519 h 2636"/>
                  <a:gd name="T46" fmla="*/ 1077 w 1511"/>
                  <a:gd name="T47" fmla="*/ 415 h 2636"/>
                  <a:gd name="T48" fmla="*/ 1056 w 1511"/>
                  <a:gd name="T49" fmla="*/ 399 h 2636"/>
                  <a:gd name="T50" fmla="*/ 1049 w 1511"/>
                  <a:gd name="T51" fmla="*/ 389 h 2636"/>
                  <a:gd name="T52" fmla="*/ 1021 w 1511"/>
                  <a:gd name="T53" fmla="*/ 327 h 2636"/>
                  <a:gd name="T54" fmla="*/ 943 w 1511"/>
                  <a:gd name="T55" fmla="*/ 204 h 2636"/>
                  <a:gd name="T56" fmla="*/ 922 w 1511"/>
                  <a:gd name="T57" fmla="*/ 200 h 2636"/>
                  <a:gd name="T58" fmla="*/ 618 w 1511"/>
                  <a:gd name="T59" fmla="*/ 68 h 2636"/>
                  <a:gd name="T60" fmla="*/ 617 w 1511"/>
                  <a:gd name="T61" fmla="*/ 63 h 2636"/>
                  <a:gd name="T62" fmla="*/ 783 w 1511"/>
                  <a:gd name="T63" fmla="*/ 56 h 2636"/>
                  <a:gd name="T64" fmla="*/ 945 w 1511"/>
                  <a:gd name="T65" fmla="*/ 176 h 2636"/>
                  <a:gd name="T66" fmla="*/ 991 w 1511"/>
                  <a:gd name="T67" fmla="*/ 254 h 2636"/>
                  <a:gd name="T68" fmla="*/ 1003 w 1511"/>
                  <a:gd name="T69" fmla="*/ 269 h 2636"/>
                  <a:gd name="T70" fmla="*/ 1076 w 1511"/>
                  <a:gd name="T71" fmla="*/ 0 h 2636"/>
                  <a:gd name="T72" fmla="*/ 1121 w 1511"/>
                  <a:gd name="T73" fmla="*/ 109 h 2636"/>
                  <a:gd name="T74" fmla="*/ 1081 w 1511"/>
                  <a:gd name="T75" fmla="*/ 361 h 2636"/>
                  <a:gd name="T76" fmla="*/ 1081 w 1511"/>
                  <a:gd name="T77" fmla="*/ 393 h 2636"/>
                  <a:gd name="T78" fmla="*/ 1173 w 1511"/>
                  <a:gd name="T79" fmla="*/ 579 h 2636"/>
                  <a:gd name="T80" fmla="*/ 1181 w 1511"/>
                  <a:gd name="T81" fmla="*/ 593 h 2636"/>
                  <a:gd name="T82" fmla="*/ 1271 w 1511"/>
                  <a:gd name="T83" fmla="*/ 266 h 2636"/>
                  <a:gd name="T84" fmla="*/ 1249 w 1511"/>
                  <a:gd name="T85" fmla="*/ 754 h 2636"/>
                  <a:gd name="T86" fmla="*/ 1226 w 1511"/>
                  <a:gd name="T87" fmla="*/ 718 h 2636"/>
                  <a:gd name="T88" fmla="*/ 1276 w 1511"/>
                  <a:gd name="T89" fmla="*/ 942 h 2636"/>
                  <a:gd name="T90" fmla="*/ 1358 w 1511"/>
                  <a:gd name="T91" fmla="*/ 786 h 2636"/>
                  <a:gd name="T92" fmla="*/ 1502 w 1511"/>
                  <a:gd name="T93" fmla="*/ 686 h 2636"/>
                  <a:gd name="T94" fmla="*/ 1426 w 1511"/>
                  <a:gd name="T95" fmla="*/ 966 h 2636"/>
                  <a:gd name="T96" fmla="*/ 1300 w 1511"/>
                  <a:gd name="T97" fmla="*/ 1081 h 2636"/>
                  <a:gd name="T98" fmla="*/ 1289 w 1511"/>
                  <a:gd name="T99" fmla="*/ 1101 h 2636"/>
                  <a:gd name="T100" fmla="*/ 1061 w 1511"/>
                  <a:gd name="T101" fmla="*/ 2016 h 2636"/>
                  <a:gd name="T102" fmla="*/ 1060 w 1511"/>
                  <a:gd name="T103" fmla="*/ 2024 h 2636"/>
                  <a:gd name="T104" fmla="*/ 1474 w 1511"/>
                  <a:gd name="T105" fmla="*/ 1909 h 2636"/>
                  <a:gd name="T106" fmla="*/ 1250 w 1511"/>
                  <a:gd name="T107" fmla="*/ 2143 h 2636"/>
                  <a:gd name="T108" fmla="*/ 968 w 1511"/>
                  <a:gd name="T109" fmla="*/ 2179 h 2636"/>
                  <a:gd name="T110" fmla="*/ 1000 w 1511"/>
                  <a:gd name="T111" fmla="*/ 2110 h 2636"/>
                  <a:gd name="T112" fmla="*/ 7 w 1511"/>
                  <a:gd name="T113" fmla="*/ 2636 h 2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11" h="2636">
                    <a:moveTo>
                      <a:pt x="7" y="2636"/>
                    </a:moveTo>
                    <a:cubicBezTo>
                      <a:pt x="5" y="2608"/>
                      <a:pt x="3" y="2584"/>
                      <a:pt x="0" y="2557"/>
                    </a:cubicBezTo>
                    <a:cubicBezTo>
                      <a:pt x="178" y="2555"/>
                      <a:pt x="346" y="2516"/>
                      <a:pt x="504" y="2438"/>
                    </a:cubicBezTo>
                    <a:cubicBezTo>
                      <a:pt x="662" y="2360"/>
                      <a:pt x="796" y="2251"/>
                      <a:pt x="910" y="2118"/>
                    </a:cubicBezTo>
                    <a:cubicBezTo>
                      <a:pt x="739" y="1894"/>
                      <a:pt x="803" y="1637"/>
                      <a:pt x="887" y="1509"/>
                    </a:cubicBezTo>
                    <a:cubicBezTo>
                      <a:pt x="1013" y="1672"/>
                      <a:pt x="1021" y="1851"/>
                      <a:pt x="971" y="2042"/>
                    </a:cubicBezTo>
                    <a:cubicBezTo>
                      <a:pt x="996" y="2004"/>
                      <a:pt x="1022" y="1968"/>
                      <a:pt x="1044" y="1928"/>
                    </a:cubicBezTo>
                    <a:cubicBezTo>
                      <a:pt x="1074" y="1874"/>
                      <a:pt x="1101" y="1818"/>
                      <a:pt x="1129" y="1763"/>
                    </a:cubicBezTo>
                    <a:cubicBezTo>
                      <a:pt x="1136" y="1751"/>
                      <a:pt x="1135" y="1742"/>
                      <a:pt x="1123" y="1732"/>
                    </a:cubicBezTo>
                    <a:cubicBezTo>
                      <a:pt x="1033" y="1657"/>
                      <a:pt x="984" y="1560"/>
                      <a:pt x="971" y="1444"/>
                    </a:cubicBezTo>
                    <a:cubicBezTo>
                      <a:pt x="964" y="1377"/>
                      <a:pt x="970" y="1313"/>
                      <a:pt x="985" y="1248"/>
                    </a:cubicBezTo>
                    <a:cubicBezTo>
                      <a:pt x="986" y="1243"/>
                      <a:pt x="988" y="1239"/>
                      <a:pt x="990" y="1234"/>
                    </a:cubicBezTo>
                    <a:cubicBezTo>
                      <a:pt x="1079" y="1288"/>
                      <a:pt x="1173" y="1416"/>
                      <a:pt x="1180" y="1621"/>
                    </a:cubicBezTo>
                    <a:cubicBezTo>
                      <a:pt x="1213" y="1524"/>
                      <a:pt x="1234" y="1424"/>
                      <a:pt x="1245" y="1322"/>
                    </a:cubicBezTo>
                    <a:cubicBezTo>
                      <a:pt x="1052" y="1250"/>
                      <a:pt x="987" y="1099"/>
                      <a:pt x="984" y="907"/>
                    </a:cubicBezTo>
                    <a:cubicBezTo>
                      <a:pt x="1099" y="937"/>
                      <a:pt x="1226" y="1063"/>
                      <a:pt x="1249" y="1307"/>
                    </a:cubicBezTo>
                    <a:cubicBezTo>
                      <a:pt x="1251" y="1246"/>
                      <a:pt x="1256" y="1185"/>
                      <a:pt x="1255" y="1124"/>
                    </a:cubicBezTo>
                    <a:cubicBezTo>
                      <a:pt x="1253" y="1058"/>
                      <a:pt x="1245" y="992"/>
                      <a:pt x="1239" y="926"/>
                    </a:cubicBezTo>
                    <a:cubicBezTo>
                      <a:pt x="1239" y="920"/>
                      <a:pt x="1231" y="911"/>
                      <a:pt x="1226" y="911"/>
                    </a:cubicBezTo>
                    <a:cubicBezTo>
                      <a:pt x="1112" y="900"/>
                      <a:pt x="1033" y="839"/>
                      <a:pt x="980" y="741"/>
                    </a:cubicBezTo>
                    <a:cubicBezTo>
                      <a:pt x="961" y="705"/>
                      <a:pt x="949" y="666"/>
                      <a:pt x="931" y="624"/>
                    </a:cubicBezTo>
                    <a:cubicBezTo>
                      <a:pt x="1065" y="626"/>
                      <a:pt x="1149" y="694"/>
                      <a:pt x="1216" y="795"/>
                    </a:cubicBezTo>
                    <a:cubicBezTo>
                      <a:pt x="1196" y="699"/>
                      <a:pt x="1166" y="608"/>
                      <a:pt x="1128" y="519"/>
                    </a:cubicBezTo>
                    <a:cubicBezTo>
                      <a:pt x="1112" y="484"/>
                      <a:pt x="1095" y="449"/>
                      <a:pt x="1077" y="415"/>
                    </a:cubicBezTo>
                    <a:cubicBezTo>
                      <a:pt x="1074" y="408"/>
                      <a:pt x="1075" y="389"/>
                      <a:pt x="1056" y="399"/>
                    </a:cubicBezTo>
                    <a:cubicBezTo>
                      <a:pt x="1056" y="399"/>
                      <a:pt x="1051" y="393"/>
                      <a:pt x="1049" y="389"/>
                    </a:cubicBezTo>
                    <a:cubicBezTo>
                      <a:pt x="1039" y="368"/>
                      <a:pt x="1028" y="349"/>
                      <a:pt x="1021" y="327"/>
                    </a:cubicBezTo>
                    <a:cubicBezTo>
                      <a:pt x="1005" y="280"/>
                      <a:pt x="971" y="244"/>
                      <a:pt x="943" y="204"/>
                    </a:cubicBezTo>
                    <a:cubicBezTo>
                      <a:pt x="939" y="200"/>
                      <a:pt x="928" y="198"/>
                      <a:pt x="922" y="200"/>
                    </a:cubicBezTo>
                    <a:cubicBezTo>
                      <a:pt x="787" y="244"/>
                      <a:pt x="676" y="163"/>
                      <a:pt x="618" y="68"/>
                    </a:cubicBezTo>
                    <a:cubicBezTo>
                      <a:pt x="617" y="67"/>
                      <a:pt x="618" y="66"/>
                      <a:pt x="617" y="63"/>
                    </a:cubicBezTo>
                    <a:cubicBezTo>
                      <a:pt x="672" y="39"/>
                      <a:pt x="727" y="38"/>
                      <a:pt x="783" y="56"/>
                    </a:cubicBezTo>
                    <a:cubicBezTo>
                      <a:pt x="851" y="77"/>
                      <a:pt x="901" y="123"/>
                      <a:pt x="945" y="176"/>
                    </a:cubicBezTo>
                    <a:cubicBezTo>
                      <a:pt x="947" y="210"/>
                      <a:pt x="976" y="228"/>
                      <a:pt x="991" y="254"/>
                    </a:cubicBezTo>
                    <a:cubicBezTo>
                      <a:pt x="993" y="257"/>
                      <a:pt x="996" y="260"/>
                      <a:pt x="1003" y="269"/>
                    </a:cubicBezTo>
                    <a:cubicBezTo>
                      <a:pt x="991" y="166"/>
                      <a:pt x="1017" y="80"/>
                      <a:pt x="1076" y="0"/>
                    </a:cubicBezTo>
                    <a:cubicBezTo>
                      <a:pt x="1099" y="35"/>
                      <a:pt x="1113" y="71"/>
                      <a:pt x="1121" y="109"/>
                    </a:cubicBezTo>
                    <a:cubicBezTo>
                      <a:pt x="1138" y="198"/>
                      <a:pt x="1121" y="282"/>
                      <a:pt x="1081" y="361"/>
                    </a:cubicBezTo>
                    <a:cubicBezTo>
                      <a:pt x="1075" y="373"/>
                      <a:pt x="1075" y="381"/>
                      <a:pt x="1081" y="393"/>
                    </a:cubicBezTo>
                    <a:cubicBezTo>
                      <a:pt x="1113" y="455"/>
                      <a:pt x="1143" y="517"/>
                      <a:pt x="1173" y="579"/>
                    </a:cubicBezTo>
                    <a:cubicBezTo>
                      <a:pt x="1175" y="583"/>
                      <a:pt x="1177" y="588"/>
                      <a:pt x="1181" y="593"/>
                    </a:cubicBezTo>
                    <a:cubicBezTo>
                      <a:pt x="1167" y="471"/>
                      <a:pt x="1199" y="364"/>
                      <a:pt x="1271" y="266"/>
                    </a:cubicBezTo>
                    <a:cubicBezTo>
                      <a:pt x="1362" y="395"/>
                      <a:pt x="1354" y="598"/>
                      <a:pt x="1249" y="754"/>
                    </a:cubicBezTo>
                    <a:cubicBezTo>
                      <a:pt x="1242" y="743"/>
                      <a:pt x="1236" y="733"/>
                      <a:pt x="1226" y="718"/>
                    </a:cubicBezTo>
                    <a:cubicBezTo>
                      <a:pt x="1243" y="795"/>
                      <a:pt x="1259" y="866"/>
                      <a:pt x="1276" y="942"/>
                    </a:cubicBezTo>
                    <a:cubicBezTo>
                      <a:pt x="1292" y="881"/>
                      <a:pt x="1318" y="830"/>
                      <a:pt x="1358" y="786"/>
                    </a:cubicBezTo>
                    <a:cubicBezTo>
                      <a:pt x="1397" y="742"/>
                      <a:pt x="1445" y="709"/>
                      <a:pt x="1502" y="686"/>
                    </a:cubicBezTo>
                    <a:cubicBezTo>
                      <a:pt x="1511" y="791"/>
                      <a:pt x="1487" y="883"/>
                      <a:pt x="1426" y="966"/>
                    </a:cubicBezTo>
                    <a:cubicBezTo>
                      <a:pt x="1391" y="1012"/>
                      <a:pt x="1349" y="1050"/>
                      <a:pt x="1300" y="1081"/>
                    </a:cubicBezTo>
                    <a:cubicBezTo>
                      <a:pt x="1295" y="1085"/>
                      <a:pt x="1289" y="1094"/>
                      <a:pt x="1289" y="1101"/>
                    </a:cubicBezTo>
                    <a:cubicBezTo>
                      <a:pt x="1305" y="1429"/>
                      <a:pt x="1233" y="1735"/>
                      <a:pt x="1061" y="2016"/>
                    </a:cubicBezTo>
                    <a:cubicBezTo>
                      <a:pt x="1060" y="2018"/>
                      <a:pt x="1060" y="2020"/>
                      <a:pt x="1060" y="2024"/>
                    </a:cubicBezTo>
                    <a:cubicBezTo>
                      <a:pt x="1175" y="1906"/>
                      <a:pt x="1314" y="1875"/>
                      <a:pt x="1474" y="1909"/>
                    </a:cubicBezTo>
                    <a:cubicBezTo>
                      <a:pt x="1426" y="2016"/>
                      <a:pt x="1355" y="2096"/>
                      <a:pt x="1250" y="2143"/>
                    </a:cubicBezTo>
                    <a:cubicBezTo>
                      <a:pt x="1160" y="2183"/>
                      <a:pt x="1067" y="2192"/>
                      <a:pt x="968" y="2179"/>
                    </a:cubicBezTo>
                    <a:cubicBezTo>
                      <a:pt x="978" y="2156"/>
                      <a:pt x="988" y="2136"/>
                      <a:pt x="1000" y="2110"/>
                    </a:cubicBezTo>
                    <a:cubicBezTo>
                      <a:pt x="746" y="2438"/>
                      <a:pt x="424" y="2625"/>
                      <a:pt x="7" y="26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dirty="0"/>
              </a:p>
            </p:txBody>
          </p:sp>
          <p:sp>
            <p:nvSpPr>
              <p:cNvPr id="163" name="Freeform 1244">
                <a:extLst>
                  <a:ext uri="{FF2B5EF4-FFF2-40B4-BE49-F238E27FC236}">
                    <a16:creationId xmlns:a16="http://schemas.microsoft.com/office/drawing/2014/main" id="{0FCF7434-F3C2-FC53-957F-569EA26617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195" y="2428386"/>
                <a:ext cx="82881" cy="190863"/>
              </a:xfrm>
              <a:custGeom>
                <a:avLst/>
                <a:gdLst>
                  <a:gd name="T0" fmla="*/ 158 w 270"/>
                  <a:gd name="T1" fmla="*/ 622 h 622"/>
                  <a:gd name="T2" fmla="*/ 117 w 270"/>
                  <a:gd name="T3" fmla="*/ 0 h 622"/>
                  <a:gd name="T4" fmla="*/ 158 w 270"/>
                  <a:gd name="T5" fmla="*/ 62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622">
                    <a:moveTo>
                      <a:pt x="158" y="622"/>
                    </a:moveTo>
                    <a:cubicBezTo>
                      <a:pt x="1" y="440"/>
                      <a:pt x="0" y="192"/>
                      <a:pt x="117" y="0"/>
                    </a:cubicBezTo>
                    <a:cubicBezTo>
                      <a:pt x="245" y="101"/>
                      <a:pt x="270" y="475"/>
                      <a:pt x="158" y="6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1246">
                <a:extLst>
                  <a:ext uri="{FF2B5EF4-FFF2-40B4-BE49-F238E27FC236}">
                    <a16:creationId xmlns:a16="http://schemas.microsoft.com/office/drawing/2014/main" id="{6A4D5D38-CCC5-C6F5-F8B3-8D18AAB6E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3738" y="2394398"/>
                <a:ext cx="83927" cy="190863"/>
              </a:xfrm>
              <a:custGeom>
                <a:avLst/>
                <a:gdLst>
                  <a:gd name="T0" fmla="*/ 163 w 274"/>
                  <a:gd name="T1" fmla="*/ 622 h 622"/>
                  <a:gd name="T2" fmla="*/ 122 w 274"/>
                  <a:gd name="T3" fmla="*/ 0 h 622"/>
                  <a:gd name="T4" fmla="*/ 163 w 274"/>
                  <a:gd name="T5" fmla="*/ 62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4" h="622">
                    <a:moveTo>
                      <a:pt x="163" y="622"/>
                    </a:moveTo>
                    <a:cubicBezTo>
                      <a:pt x="12" y="454"/>
                      <a:pt x="0" y="198"/>
                      <a:pt x="122" y="0"/>
                    </a:cubicBezTo>
                    <a:cubicBezTo>
                      <a:pt x="250" y="104"/>
                      <a:pt x="274" y="471"/>
                      <a:pt x="163" y="6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1248">
                <a:extLst>
                  <a:ext uri="{FF2B5EF4-FFF2-40B4-BE49-F238E27FC236}">
                    <a16:creationId xmlns:a16="http://schemas.microsoft.com/office/drawing/2014/main" id="{0B9C0E69-1039-CA06-1C13-608B82652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0795" y="2627354"/>
                <a:ext cx="167855" cy="101183"/>
              </a:xfrm>
              <a:custGeom>
                <a:avLst/>
                <a:gdLst>
                  <a:gd name="T0" fmla="*/ 0 w 547"/>
                  <a:gd name="T1" fmla="*/ 167 h 330"/>
                  <a:gd name="T2" fmla="*/ 547 w 547"/>
                  <a:gd name="T3" fmla="*/ 198 h 330"/>
                  <a:gd name="T4" fmla="*/ 0 w 547"/>
                  <a:gd name="T5" fmla="*/ 167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7" h="330">
                    <a:moveTo>
                      <a:pt x="0" y="167"/>
                    </a:moveTo>
                    <a:cubicBezTo>
                      <a:pt x="179" y="0"/>
                      <a:pt x="402" y="54"/>
                      <a:pt x="547" y="198"/>
                    </a:cubicBezTo>
                    <a:cubicBezTo>
                      <a:pt x="446" y="330"/>
                      <a:pt x="128" y="311"/>
                      <a:pt x="0" y="1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1251">
                <a:extLst>
                  <a:ext uri="{FF2B5EF4-FFF2-40B4-BE49-F238E27FC236}">
                    <a16:creationId xmlns:a16="http://schemas.microsoft.com/office/drawing/2014/main" id="{0270D3C9-CE83-1D66-C356-114D0C2CC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064" y="2570618"/>
                <a:ext cx="168638" cy="85234"/>
              </a:xfrm>
              <a:custGeom>
                <a:avLst/>
                <a:gdLst>
                  <a:gd name="T0" fmla="*/ 0 w 549"/>
                  <a:gd name="T1" fmla="*/ 154 h 278"/>
                  <a:gd name="T2" fmla="*/ 549 w 549"/>
                  <a:gd name="T3" fmla="*/ 186 h 278"/>
                  <a:gd name="T4" fmla="*/ 309 w 549"/>
                  <a:gd name="T5" fmla="*/ 276 h 278"/>
                  <a:gd name="T6" fmla="*/ 6 w 549"/>
                  <a:gd name="T7" fmla="*/ 160 h 278"/>
                  <a:gd name="T8" fmla="*/ 0 w 549"/>
                  <a:gd name="T9" fmla="*/ 154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9" h="278">
                    <a:moveTo>
                      <a:pt x="0" y="154"/>
                    </a:moveTo>
                    <a:cubicBezTo>
                      <a:pt x="155" y="0"/>
                      <a:pt x="383" y="21"/>
                      <a:pt x="549" y="186"/>
                    </a:cubicBezTo>
                    <a:cubicBezTo>
                      <a:pt x="480" y="245"/>
                      <a:pt x="401" y="278"/>
                      <a:pt x="309" y="276"/>
                    </a:cubicBezTo>
                    <a:cubicBezTo>
                      <a:pt x="194" y="273"/>
                      <a:pt x="96" y="228"/>
                      <a:pt x="6" y="160"/>
                    </a:cubicBezTo>
                    <a:cubicBezTo>
                      <a:pt x="4" y="158"/>
                      <a:pt x="2" y="156"/>
                      <a:pt x="0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1253">
                <a:extLst>
                  <a:ext uri="{FF2B5EF4-FFF2-40B4-BE49-F238E27FC236}">
                    <a16:creationId xmlns:a16="http://schemas.microsoft.com/office/drawing/2014/main" id="{E73BF95E-D08B-B584-D96A-D3A199B9B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3883" y="2336354"/>
                <a:ext cx="133081" cy="101183"/>
              </a:xfrm>
              <a:custGeom>
                <a:avLst/>
                <a:gdLst>
                  <a:gd name="T0" fmla="*/ 0 w 434"/>
                  <a:gd name="T1" fmla="*/ 298 h 330"/>
                  <a:gd name="T2" fmla="*/ 434 w 434"/>
                  <a:gd name="T3" fmla="*/ 65 h 330"/>
                  <a:gd name="T4" fmla="*/ 0 w 434"/>
                  <a:gd name="T5" fmla="*/ 298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4" h="330">
                    <a:moveTo>
                      <a:pt x="0" y="298"/>
                    </a:moveTo>
                    <a:cubicBezTo>
                      <a:pt x="55" y="120"/>
                      <a:pt x="280" y="0"/>
                      <a:pt x="434" y="65"/>
                    </a:cubicBezTo>
                    <a:cubicBezTo>
                      <a:pt x="378" y="227"/>
                      <a:pt x="193" y="330"/>
                      <a:pt x="0" y="2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1255">
                <a:extLst>
                  <a:ext uri="{FF2B5EF4-FFF2-40B4-BE49-F238E27FC236}">
                    <a16:creationId xmlns:a16="http://schemas.microsoft.com/office/drawing/2014/main" id="{760EEF53-651A-BFD9-8DDE-42E7ABF916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7676" y="2202227"/>
                <a:ext cx="96739" cy="128636"/>
              </a:xfrm>
              <a:custGeom>
                <a:avLst/>
                <a:gdLst>
                  <a:gd name="T0" fmla="*/ 314 w 315"/>
                  <a:gd name="T1" fmla="*/ 0 h 419"/>
                  <a:gd name="T2" fmla="*/ 10 w 315"/>
                  <a:gd name="T3" fmla="*/ 419 h 419"/>
                  <a:gd name="T4" fmla="*/ 314 w 315"/>
                  <a:gd name="T5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5" h="419">
                    <a:moveTo>
                      <a:pt x="314" y="0"/>
                    </a:moveTo>
                    <a:cubicBezTo>
                      <a:pt x="315" y="217"/>
                      <a:pt x="159" y="373"/>
                      <a:pt x="10" y="419"/>
                    </a:cubicBezTo>
                    <a:cubicBezTo>
                      <a:pt x="0" y="202"/>
                      <a:pt x="143" y="33"/>
                      <a:pt x="3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1257">
                <a:extLst>
                  <a:ext uri="{FF2B5EF4-FFF2-40B4-BE49-F238E27FC236}">
                    <a16:creationId xmlns:a16="http://schemas.microsoft.com/office/drawing/2014/main" id="{DFDB6E82-0979-0252-5EB1-F1C317ABCE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0477" y="1960381"/>
                <a:ext cx="106412" cy="88111"/>
              </a:xfrm>
              <a:custGeom>
                <a:avLst/>
                <a:gdLst>
                  <a:gd name="T0" fmla="*/ 0 w 347"/>
                  <a:gd name="T1" fmla="*/ 29 h 287"/>
                  <a:gd name="T2" fmla="*/ 347 w 347"/>
                  <a:gd name="T3" fmla="*/ 251 h 287"/>
                  <a:gd name="T4" fmla="*/ 0 w 347"/>
                  <a:gd name="T5" fmla="*/ 29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7" h="287">
                    <a:moveTo>
                      <a:pt x="0" y="29"/>
                    </a:moveTo>
                    <a:cubicBezTo>
                      <a:pt x="142" y="0"/>
                      <a:pt x="282" y="102"/>
                      <a:pt x="347" y="251"/>
                    </a:cubicBezTo>
                    <a:cubicBezTo>
                      <a:pt x="196" y="287"/>
                      <a:pt x="55" y="188"/>
                      <a:pt x="0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1259">
                <a:extLst>
                  <a:ext uri="{FF2B5EF4-FFF2-40B4-BE49-F238E27FC236}">
                    <a16:creationId xmlns:a16="http://schemas.microsoft.com/office/drawing/2014/main" id="{B609A197-8733-B624-7314-5F8C1967D7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513" y="1794096"/>
                <a:ext cx="102491" cy="73207"/>
              </a:xfrm>
              <a:custGeom>
                <a:avLst/>
                <a:gdLst>
                  <a:gd name="T0" fmla="*/ 0 w 334"/>
                  <a:gd name="T1" fmla="*/ 57 h 238"/>
                  <a:gd name="T2" fmla="*/ 334 w 334"/>
                  <a:gd name="T3" fmla="*/ 179 h 238"/>
                  <a:gd name="T4" fmla="*/ 0 w 334"/>
                  <a:gd name="T5" fmla="*/ 57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4" h="238">
                    <a:moveTo>
                      <a:pt x="0" y="57"/>
                    </a:moveTo>
                    <a:cubicBezTo>
                      <a:pt x="110" y="0"/>
                      <a:pt x="255" y="62"/>
                      <a:pt x="334" y="179"/>
                    </a:cubicBezTo>
                    <a:cubicBezTo>
                      <a:pt x="218" y="238"/>
                      <a:pt x="74" y="190"/>
                      <a:pt x="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1261">
                <a:extLst>
                  <a:ext uri="{FF2B5EF4-FFF2-40B4-BE49-F238E27FC236}">
                    <a16:creationId xmlns:a16="http://schemas.microsoft.com/office/drawing/2014/main" id="{AF3DF826-BBFA-9C03-4170-2BFC7C5A18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0803" y="1808214"/>
                <a:ext cx="55690" cy="78960"/>
              </a:xfrm>
              <a:custGeom>
                <a:avLst/>
                <a:gdLst>
                  <a:gd name="T0" fmla="*/ 181 w 181"/>
                  <a:gd name="T1" fmla="*/ 257 h 257"/>
                  <a:gd name="T2" fmla="*/ 8 w 181"/>
                  <a:gd name="T3" fmla="*/ 0 h 257"/>
                  <a:gd name="T4" fmla="*/ 181 w 181"/>
                  <a:gd name="T5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1" h="257">
                    <a:moveTo>
                      <a:pt x="181" y="257"/>
                    </a:moveTo>
                    <a:cubicBezTo>
                      <a:pt x="63" y="231"/>
                      <a:pt x="0" y="106"/>
                      <a:pt x="8" y="0"/>
                    </a:cubicBezTo>
                    <a:cubicBezTo>
                      <a:pt x="101" y="17"/>
                      <a:pt x="179" y="137"/>
                      <a:pt x="181" y="2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61" name="文本框 160">
            <a:extLst>
              <a:ext uri="{FF2B5EF4-FFF2-40B4-BE49-F238E27FC236}">
                <a16:creationId xmlns:a16="http://schemas.microsoft.com/office/drawing/2014/main" id="{97ED8B34-3FD7-9B94-6741-CF41359CBAAE}"/>
              </a:ext>
            </a:extLst>
          </p:cNvPr>
          <p:cNvSpPr txBox="1"/>
          <p:nvPr/>
        </p:nvSpPr>
        <p:spPr>
          <a:xfrm>
            <a:off x="4641187" y="4779790"/>
            <a:ext cx="1592111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国内首批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  <a:p>
            <a:pPr algn="l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咨询认证</a:t>
            </a:r>
          </a:p>
        </p:txBody>
      </p:sp>
    </p:spTree>
    <p:extLst>
      <p:ext uri="{BB962C8B-B14F-4D97-AF65-F5344CB8AC3E}">
        <p14:creationId xmlns:p14="http://schemas.microsoft.com/office/powerpoint/2010/main" val="2788137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2EEEC57-0F81-52A9-C06D-14F6C140FDA8}"/>
              </a:ext>
            </a:extLst>
          </p:cNvPr>
          <p:cNvSpPr txBox="1"/>
          <p:nvPr/>
        </p:nvSpPr>
        <p:spPr>
          <a:xfrm>
            <a:off x="7983441" y="-418356"/>
            <a:ext cx="3684022" cy="772519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9600" i="1" spc="-300" dirty="0">
                <a:blipFill dpi="0" rotWithShape="1">
                  <a:blip r:embed="rId2"/>
                  <a:srcRect/>
                  <a:stretch>
                    <a:fillRect l="-25125" r="-25125"/>
                  </a:stretch>
                </a:blipFill>
                <a:latin typeface="Arial"/>
                <a:ea typeface="微软雅黑"/>
              </a:rPr>
              <a:t>2</a:t>
            </a:r>
            <a:endParaRPr kumimoji="0" lang="zh-CN" altLang="en-US" sz="49600" b="0" i="1" u="none" strike="noStrike" kern="1200" cap="none" spc="-300" normalizeH="0" baseline="0" noProof="0" dirty="0">
              <a:ln>
                <a:noFill/>
              </a:ln>
              <a:blipFill dpi="0" rotWithShape="1">
                <a:blip r:embed="rId2"/>
                <a:srcRect/>
                <a:stretch>
                  <a:fillRect l="-25125" r="-25125"/>
                </a:stretch>
              </a:blip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CA02592-2158-4834-84AD-287A19D76A1B}"/>
              </a:ext>
            </a:extLst>
          </p:cNvPr>
          <p:cNvSpPr txBox="1"/>
          <p:nvPr/>
        </p:nvSpPr>
        <p:spPr>
          <a:xfrm>
            <a:off x="1376746" y="2745067"/>
            <a:ext cx="2441694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gradFill>
                  <a:gsLst>
                    <a:gs pos="100000">
                      <a:schemeClr val="accent2"/>
                    </a:gs>
                    <a:gs pos="13000">
                      <a:schemeClr val="accent1"/>
                    </a:gs>
                  </a:gsLst>
                  <a:path path="circle">
                    <a:fillToRect l="100000" t="100000"/>
                  </a:path>
                </a:gradFill>
                <a:latin typeface="Arial"/>
                <a:ea typeface="微软雅黑"/>
              </a:rPr>
              <a:t>企业文化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chemeClr val="accent2"/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BAAE744-B332-F3DE-F470-B7207074C7A6}"/>
              </a:ext>
            </a:extLst>
          </p:cNvPr>
          <p:cNvSpPr txBox="1"/>
          <p:nvPr/>
        </p:nvSpPr>
        <p:spPr>
          <a:xfrm>
            <a:off x="1381028" y="3845876"/>
            <a:ext cx="2858495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2400" dirty="0"/>
              <a:t>company culture</a:t>
            </a:r>
            <a:endParaRPr lang="zh-CN" altLang="en-US" sz="2400" dirty="0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F6030060-B65A-BBE8-E8D7-3A71F6AD748F}"/>
              </a:ext>
            </a:extLst>
          </p:cNvPr>
          <p:cNvCxnSpPr>
            <a:cxnSpLocks/>
          </p:cNvCxnSpPr>
          <p:nvPr/>
        </p:nvCxnSpPr>
        <p:spPr>
          <a:xfrm>
            <a:off x="1483838" y="3713877"/>
            <a:ext cx="2218586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322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accent2"/>
            </a:gs>
            <a:gs pos="100000">
              <a:schemeClr val="accent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图片 112" descr="人站在桌子上&#10;&#10;低可信度描述已自动生成">
            <a:extLst>
              <a:ext uri="{FF2B5EF4-FFF2-40B4-BE49-F238E27FC236}">
                <a16:creationId xmlns:a16="http://schemas.microsoft.com/office/drawing/2014/main" id="{2778FB6A-CBD0-E2DC-E15D-6E9F641073D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" b="15151"/>
          <a:stretch>
            <a:fillRect/>
          </a:stretch>
        </p:blipFill>
        <p:spPr>
          <a:xfrm>
            <a:off x="2687" y="9872"/>
            <a:ext cx="12189313" cy="6858000"/>
          </a:xfrm>
          <a:custGeom>
            <a:avLst/>
            <a:gdLst>
              <a:gd name="connsiteX0" fmla="*/ 0 w 12189313"/>
              <a:gd name="connsiteY0" fmla="*/ 0 h 6858000"/>
              <a:gd name="connsiteX1" fmla="*/ 12189313 w 12189313"/>
              <a:gd name="connsiteY1" fmla="*/ 0 h 6858000"/>
              <a:gd name="connsiteX2" fmla="*/ 12189313 w 12189313"/>
              <a:gd name="connsiteY2" fmla="*/ 6858000 h 6858000"/>
              <a:gd name="connsiteX3" fmla="*/ 0 w 1218931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313" h="6858000">
                <a:moveTo>
                  <a:pt x="0" y="0"/>
                </a:moveTo>
                <a:lnTo>
                  <a:pt x="12189313" y="0"/>
                </a:lnTo>
                <a:lnTo>
                  <a:pt x="121893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2831ADE-E1B6-680A-2A4E-437D01A3FC90}"/>
              </a:ext>
            </a:extLst>
          </p:cNvPr>
          <p:cNvSpPr txBox="1"/>
          <p:nvPr/>
        </p:nvSpPr>
        <p:spPr>
          <a:xfrm>
            <a:off x="5484921" y="510509"/>
            <a:ext cx="1326004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>
                    <a:lumMod val="95000"/>
                    <a:alpha val="16000"/>
                  </a:schemeClr>
                </a:solidFill>
              </a:rPr>
              <a:t>01</a:t>
            </a:r>
            <a:endParaRPr lang="zh-CN" altLang="en-US" sz="8000" dirty="0">
              <a:solidFill>
                <a:schemeClr val="bg1">
                  <a:lumMod val="95000"/>
                  <a:alpha val="16000"/>
                </a:schemeClr>
              </a:solidFill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85621031-CF8A-E720-2AF5-F8D32BE708A7}"/>
              </a:ext>
            </a:extLst>
          </p:cNvPr>
          <p:cNvSpPr/>
          <p:nvPr/>
        </p:nvSpPr>
        <p:spPr>
          <a:xfrm>
            <a:off x="4749800" y="551966"/>
            <a:ext cx="2692400" cy="1240524"/>
          </a:xfrm>
          <a:custGeom>
            <a:avLst/>
            <a:gdLst>
              <a:gd name="connsiteX0" fmla="*/ 936827 w 2692400"/>
              <a:gd name="connsiteY0" fmla="*/ 0 h 1240524"/>
              <a:gd name="connsiteX1" fmla="*/ 1755573 w 2692400"/>
              <a:gd name="connsiteY1" fmla="*/ 0 h 1240524"/>
              <a:gd name="connsiteX2" fmla="*/ 1919511 w 2692400"/>
              <a:gd name="connsiteY2" fmla="*/ 327875 h 1240524"/>
              <a:gd name="connsiteX3" fmla="*/ 2692400 w 2692400"/>
              <a:gd name="connsiteY3" fmla="*/ 327875 h 1240524"/>
              <a:gd name="connsiteX4" fmla="*/ 2692400 w 2692400"/>
              <a:gd name="connsiteY4" fmla="*/ 912650 h 1240524"/>
              <a:gd name="connsiteX5" fmla="*/ 1919510 w 2692400"/>
              <a:gd name="connsiteY5" fmla="*/ 912650 h 1240524"/>
              <a:gd name="connsiteX6" fmla="*/ 1755573 w 2692400"/>
              <a:gd name="connsiteY6" fmla="*/ 1240524 h 1240524"/>
              <a:gd name="connsiteX7" fmla="*/ 936827 w 2692400"/>
              <a:gd name="connsiteY7" fmla="*/ 1240524 h 1240524"/>
              <a:gd name="connsiteX8" fmla="*/ 772890 w 2692400"/>
              <a:gd name="connsiteY8" fmla="*/ 912650 h 1240524"/>
              <a:gd name="connsiteX9" fmla="*/ 0 w 2692400"/>
              <a:gd name="connsiteY9" fmla="*/ 912650 h 1240524"/>
              <a:gd name="connsiteX10" fmla="*/ 0 w 2692400"/>
              <a:gd name="connsiteY10" fmla="*/ 327875 h 1240524"/>
              <a:gd name="connsiteX11" fmla="*/ 772890 w 2692400"/>
              <a:gd name="connsiteY11" fmla="*/ 327875 h 124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92400" h="1240524">
                <a:moveTo>
                  <a:pt x="936827" y="0"/>
                </a:moveTo>
                <a:lnTo>
                  <a:pt x="1755573" y="0"/>
                </a:lnTo>
                <a:lnTo>
                  <a:pt x="1919511" y="327875"/>
                </a:lnTo>
                <a:lnTo>
                  <a:pt x="2692400" y="327875"/>
                </a:lnTo>
                <a:lnTo>
                  <a:pt x="2692400" y="912650"/>
                </a:lnTo>
                <a:lnTo>
                  <a:pt x="1919510" y="912650"/>
                </a:lnTo>
                <a:lnTo>
                  <a:pt x="1755573" y="1240524"/>
                </a:lnTo>
                <a:lnTo>
                  <a:pt x="936827" y="1240524"/>
                </a:lnTo>
                <a:lnTo>
                  <a:pt x="772890" y="912650"/>
                </a:lnTo>
                <a:lnTo>
                  <a:pt x="0" y="912650"/>
                </a:lnTo>
                <a:lnTo>
                  <a:pt x="0" y="327875"/>
                </a:lnTo>
                <a:lnTo>
                  <a:pt x="772890" y="327875"/>
                </a:lnTo>
                <a:close/>
              </a:path>
            </a:pathLst>
          </a:custGeom>
          <a:noFill/>
          <a:ln w="9525">
            <a:gradFill flip="none" rotWithShape="1">
              <a:gsLst>
                <a:gs pos="7000">
                  <a:schemeClr val="accent1">
                    <a:alpha val="0"/>
                    <a:lumMod val="6000"/>
                    <a:lumOff val="94000"/>
                  </a:schemeClr>
                </a:gs>
                <a:gs pos="82000">
                  <a:schemeClr val="bg1">
                    <a:lumMod val="95000"/>
                    <a:alpha val="29000"/>
                  </a:schemeClr>
                </a:gs>
                <a:gs pos="31000">
                  <a:schemeClr val="bg1">
                    <a:lumMod val="95000"/>
                    <a:alpha val="27000"/>
                  </a:schemeClr>
                </a:gs>
                <a:gs pos="95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9B34F65-E004-143D-5A01-2A19E8BE71DF}"/>
              </a:ext>
            </a:extLst>
          </p:cNvPr>
          <p:cNvGrpSpPr/>
          <p:nvPr/>
        </p:nvGrpSpPr>
        <p:grpSpPr>
          <a:xfrm>
            <a:off x="6979624" y="1064340"/>
            <a:ext cx="906176" cy="181803"/>
            <a:chOff x="6994928" y="1097680"/>
            <a:chExt cx="906176" cy="181803"/>
          </a:xfrm>
          <a:gradFill flip="none" rotWithShape="1">
            <a:gsLst>
              <a:gs pos="100000">
                <a:srgbClr val="7C39E5">
                  <a:alpha val="0"/>
                </a:srgbClr>
              </a:gs>
              <a:gs pos="1361">
                <a:schemeClr val="bg1">
                  <a:alpha val="29000"/>
                </a:schemeClr>
              </a:gs>
              <a:gs pos="21000">
                <a:schemeClr val="bg1">
                  <a:alpha val="29000"/>
                </a:schemeClr>
              </a:gs>
            </a:gsLst>
            <a:lin ang="0" scaled="1"/>
            <a:tileRect/>
          </a:gradFill>
        </p:grpSpPr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DFE57474-8AAF-CFE2-A59A-5121296AC1B2}"/>
                </a:ext>
              </a:extLst>
            </p:cNvPr>
            <p:cNvSpPr/>
            <p:nvPr/>
          </p:nvSpPr>
          <p:spPr>
            <a:xfrm>
              <a:off x="6994928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B16F0767-0895-D68E-330B-4317127E3E18}"/>
                </a:ext>
              </a:extLst>
            </p:cNvPr>
            <p:cNvSpPr/>
            <p:nvPr/>
          </p:nvSpPr>
          <p:spPr>
            <a:xfrm>
              <a:off x="6994928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079B9BD3-D517-475A-97AA-C58A8FAE4D05}"/>
                </a:ext>
              </a:extLst>
            </p:cNvPr>
            <p:cNvSpPr/>
            <p:nvPr/>
          </p:nvSpPr>
          <p:spPr>
            <a:xfrm>
              <a:off x="6994928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A70D9023-E0B4-DBB8-639B-5E125997E13A}"/>
                </a:ext>
              </a:extLst>
            </p:cNvPr>
            <p:cNvSpPr/>
            <p:nvPr/>
          </p:nvSpPr>
          <p:spPr>
            <a:xfrm>
              <a:off x="7061117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F5D67270-51D2-F0BE-ADA3-5822977A9EF0}"/>
                </a:ext>
              </a:extLst>
            </p:cNvPr>
            <p:cNvSpPr/>
            <p:nvPr/>
          </p:nvSpPr>
          <p:spPr>
            <a:xfrm>
              <a:off x="7061117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3A36651F-2398-DA3A-4DBF-FEFE8F73D88A}"/>
                </a:ext>
              </a:extLst>
            </p:cNvPr>
            <p:cNvSpPr/>
            <p:nvPr/>
          </p:nvSpPr>
          <p:spPr>
            <a:xfrm>
              <a:off x="7061117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18242424-CA08-02B8-26B5-B1EB6321A709}"/>
                </a:ext>
              </a:extLst>
            </p:cNvPr>
            <p:cNvSpPr/>
            <p:nvPr/>
          </p:nvSpPr>
          <p:spPr>
            <a:xfrm>
              <a:off x="7127306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5E344737-1A8F-2616-737C-9C08D5AADAC6}"/>
                </a:ext>
              </a:extLst>
            </p:cNvPr>
            <p:cNvSpPr/>
            <p:nvPr/>
          </p:nvSpPr>
          <p:spPr>
            <a:xfrm>
              <a:off x="7127306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EF6131D5-2406-608A-C765-822AD3EEDC81}"/>
                </a:ext>
              </a:extLst>
            </p:cNvPr>
            <p:cNvSpPr/>
            <p:nvPr/>
          </p:nvSpPr>
          <p:spPr>
            <a:xfrm>
              <a:off x="7127306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75894E1A-6F2A-B308-A1D5-5FE4D924D553}"/>
                </a:ext>
              </a:extLst>
            </p:cNvPr>
            <p:cNvSpPr/>
            <p:nvPr/>
          </p:nvSpPr>
          <p:spPr>
            <a:xfrm>
              <a:off x="7193495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A0074B01-4D2A-281E-A412-C559526EB78E}"/>
                </a:ext>
              </a:extLst>
            </p:cNvPr>
            <p:cNvSpPr/>
            <p:nvPr/>
          </p:nvSpPr>
          <p:spPr>
            <a:xfrm>
              <a:off x="7193495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5A6DBE5E-45C8-2F03-13A3-F1B6CBF80613}"/>
                </a:ext>
              </a:extLst>
            </p:cNvPr>
            <p:cNvSpPr/>
            <p:nvPr/>
          </p:nvSpPr>
          <p:spPr>
            <a:xfrm>
              <a:off x="7193495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DA5C3D93-D06F-E85C-5FAC-CD6435C69637}"/>
                </a:ext>
              </a:extLst>
            </p:cNvPr>
            <p:cNvSpPr/>
            <p:nvPr/>
          </p:nvSpPr>
          <p:spPr>
            <a:xfrm>
              <a:off x="7259684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351C3EEE-C3DE-42CD-F57C-A3B75380B684}"/>
                </a:ext>
              </a:extLst>
            </p:cNvPr>
            <p:cNvSpPr/>
            <p:nvPr/>
          </p:nvSpPr>
          <p:spPr>
            <a:xfrm>
              <a:off x="7259684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A6C05B53-7233-0B84-574B-DC8ED689BEEA}"/>
                </a:ext>
              </a:extLst>
            </p:cNvPr>
            <p:cNvSpPr/>
            <p:nvPr/>
          </p:nvSpPr>
          <p:spPr>
            <a:xfrm>
              <a:off x="7259684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84A6D078-4B2E-FE49-3F6B-4D1A3BC87CA2}"/>
                </a:ext>
              </a:extLst>
            </p:cNvPr>
            <p:cNvSpPr/>
            <p:nvPr/>
          </p:nvSpPr>
          <p:spPr>
            <a:xfrm>
              <a:off x="7325873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92022EDE-046E-17F0-AC3F-725BE3297589}"/>
                </a:ext>
              </a:extLst>
            </p:cNvPr>
            <p:cNvSpPr/>
            <p:nvPr/>
          </p:nvSpPr>
          <p:spPr>
            <a:xfrm>
              <a:off x="7325873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1A5FF721-BFAA-47EE-5C01-1EDD202214C0}"/>
                </a:ext>
              </a:extLst>
            </p:cNvPr>
            <p:cNvSpPr/>
            <p:nvPr/>
          </p:nvSpPr>
          <p:spPr>
            <a:xfrm>
              <a:off x="7325873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CE6F48F0-71AA-7FEB-9002-78834E19D7E8}"/>
                </a:ext>
              </a:extLst>
            </p:cNvPr>
            <p:cNvSpPr/>
            <p:nvPr/>
          </p:nvSpPr>
          <p:spPr>
            <a:xfrm>
              <a:off x="7392062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1025854C-04AC-8809-455E-754D8896E585}"/>
                </a:ext>
              </a:extLst>
            </p:cNvPr>
            <p:cNvSpPr/>
            <p:nvPr/>
          </p:nvSpPr>
          <p:spPr>
            <a:xfrm>
              <a:off x="7392062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A82A68E6-B2ED-773B-8A0A-5C1CD0A64D01}"/>
                </a:ext>
              </a:extLst>
            </p:cNvPr>
            <p:cNvSpPr/>
            <p:nvPr/>
          </p:nvSpPr>
          <p:spPr>
            <a:xfrm>
              <a:off x="7392062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1539BB94-5968-9BB1-33F9-96185ED8D9C6}"/>
                </a:ext>
              </a:extLst>
            </p:cNvPr>
            <p:cNvSpPr/>
            <p:nvPr/>
          </p:nvSpPr>
          <p:spPr>
            <a:xfrm>
              <a:off x="7458251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13EDE924-BF8C-AA37-A184-FAC41E7690B7}"/>
                </a:ext>
              </a:extLst>
            </p:cNvPr>
            <p:cNvSpPr/>
            <p:nvPr/>
          </p:nvSpPr>
          <p:spPr>
            <a:xfrm>
              <a:off x="7458251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40AC078F-09B8-7FBE-4D3E-E7A17FEB0ECC}"/>
                </a:ext>
              </a:extLst>
            </p:cNvPr>
            <p:cNvSpPr/>
            <p:nvPr/>
          </p:nvSpPr>
          <p:spPr>
            <a:xfrm>
              <a:off x="7458251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719A80A3-A34C-DD93-5E3A-E21DFE9F71E0}"/>
                </a:ext>
              </a:extLst>
            </p:cNvPr>
            <p:cNvSpPr/>
            <p:nvPr/>
          </p:nvSpPr>
          <p:spPr>
            <a:xfrm>
              <a:off x="7524440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CFC4727B-B585-F78E-25FF-B15624B6F072}"/>
                </a:ext>
              </a:extLst>
            </p:cNvPr>
            <p:cNvSpPr/>
            <p:nvPr/>
          </p:nvSpPr>
          <p:spPr>
            <a:xfrm>
              <a:off x="7524440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4F51541F-511A-18CC-668A-DCE2FC6BF803}"/>
                </a:ext>
              </a:extLst>
            </p:cNvPr>
            <p:cNvSpPr/>
            <p:nvPr/>
          </p:nvSpPr>
          <p:spPr>
            <a:xfrm>
              <a:off x="7524440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AA58D018-3F11-7445-9552-DD74DEC37657}"/>
                </a:ext>
              </a:extLst>
            </p:cNvPr>
            <p:cNvSpPr/>
            <p:nvPr/>
          </p:nvSpPr>
          <p:spPr>
            <a:xfrm>
              <a:off x="7590629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4C47B045-C03E-64A3-65EC-7FE12D570174}"/>
                </a:ext>
              </a:extLst>
            </p:cNvPr>
            <p:cNvSpPr/>
            <p:nvPr/>
          </p:nvSpPr>
          <p:spPr>
            <a:xfrm>
              <a:off x="7590629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DB29B9D4-8674-6BE9-0946-32C0476A2C98}"/>
                </a:ext>
              </a:extLst>
            </p:cNvPr>
            <p:cNvSpPr/>
            <p:nvPr/>
          </p:nvSpPr>
          <p:spPr>
            <a:xfrm>
              <a:off x="7590629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2723185D-D3A8-D70A-0EE2-1A35D81EF631}"/>
                </a:ext>
              </a:extLst>
            </p:cNvPr>
            <p:cNvSpPr/>
            <p:nvPr/>
          </p:nvSpPr>
          <p:spPr>
            <a:xfrm>
              <a:off x="7656818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89DB9EB0-7EA4-535E-E39B-E5E4E0C127FF}"/>
                </a:ext>
              </a:extLst>
            </p:cNvPr>
            <p:cNvSpPr/>
            <p:nvPr/>
          </p:nvSpPr>
          <p:spPr>
            <a:xfrm>
              <a:off x="7656818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B44DB1E0-E705-22DF-F6F8-5D6E3A8CC7B3}"/>
                </a:ext>
              </a:extLst>
            </p:cNvPr>
            <p:cNvSpPr/>
            <p:nvPr/>
          </p:nvSpPr>
          <p:spPr>
            <a:xfrm>
              <a:off x="7656818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5C8AFCB0-D207-2741-7208-C4AC3DB56E35}"/>
                </a:ext>
              </a:extLst>
            </p:cNvPr>
            <p:cNvSpPr/>
            <p:nvPr/>
          </p:nvSpPr>
          <p:spPr>
            <a:xfrm>
              <a:off x="7723007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5D2A1355-43BF-171B-38A0-3D2B1FDC83B8}"/>
                </a:ext>
              </a:extLst>
            </p:cNvPr>
            <p:cNvSpPr/>
            <p:nvPr/>
          </p:nvSpPr>
          <p:spPr>
            <a:xfrm>
              <a:off x="7723007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7DB3BCD2-6292-610B-BAAE-A87B991D6D7D}"/>
                </a:ext>
              </a:extLst>
            </p:cNvPr>
            <p:cNvSpPr/>
            <p:nvPr/>
          </p:nvSpPr>
          <p:spPr>
            <a:xfrm>
              <a:off x="7723007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8A19ABE9-8CF6-1040-93E8-20C38737322F}"/>
                </a:ext>
              </a:extLst>
            </p:cNvPr>
            <p:cNvSpPr/>
            <p:nvPr/>
          </p:nvSpPr>
          <p:spPr>
            <a:xfrm>
              <a:off x="7789196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A453CCBF-9605-FFF0-E9E0-B2600785F67F}"/>
                </a:ext>
              </a:extLst>
            </p:cNvPr>
            <p:cNvSpPr/>
            <p:nvPr/>
          </p:nvSpPr>
          <p:spPr>
            <a:xfrm>
              <a:off x="7789196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CDE0E6F8-8709-C4BA-8041-C035177DFAFA}"/>
                </a:ext>
              </a:extLst>
            </p:cNvPr>
            <p:cNvSpPr/>
            <p:nvPr/>
          </p:nvSpPr>
          <p:spPr>
            <a:xfrm>
              <a:off x="7789196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2AD305DA-17A6-511B-0F83-152BDAB41879}"/>
                </a:ext>
              </a:extLst>
            </p:cNvPr>
            <p:cNvSpPr/>
            <p:nvPr/>
          </p:nvSpPr>
          <p:spPr>
            <a:xfrm>
              <a:off x="7855385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45DFDEE9-40E8-2A3F-083A-975D061030F3}"/>
                </a:ext>
              </a:extLst>
            </p:cNvPr>
            <p:cNvSpPr/>
            <p:nvPr/>
          </p:nvSpPr>
          <p:spPr>
            <a:xfrm>
              <a:off x="7855385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AE386A97-F3F0-22F2-6E98-2485AEC4100A}"/>
                </a:ext>
              </a:extLst>
            </p:cNvPr>
            <p:cNvSpPr/>
            <p:nvPr/>
          </p:nvSpPr>
          <p:spPr>
            <a:xfrm>
              <a:off x="7855385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BCB90A7B-C583-1964-DD22-5440CD0E4CAB}"/>
              </a:ext>
            </a:extLst>
          </p:cNvPr>
          <p:cNvGrpSpPr/>
          <p:nvPr/>
        </p:nvGrpSpPr>
        <p:grpSpPr>
          <a:xfrm flipH="1">
            <a:off x="4306200" y="1061263"/>
            <a:ext cx="906176" cy="181803"/>
            <a:chOff x="6994928" y="1097680"/>
            <a:chExt cx="906176" cy="181803"/>
          </a:xfrm>
          <a:gradFill flip="none" rotWithShape="1">
            <a:gsLst>
              <a:gs pos="100000">
                <a:srgbClr val="7C39E5">
                  <a:alpha val="0"/>
                </a:srgbClr>
              </a:gs>
              <a:gs pos="1361">
                <a:schemeClr val="bg1">
                  <a:alpha val="29000"/>
                </a:schemeClr>
              </a:gs>
              <a:gs pos="21000">
                <a:schemeClr val="bg1">
                  <a:alpha val="29000"/>
                </a:schemeClr>
              </a:gs>
            </a:gsLst>
            <a:lin ang="0" scaled="1"/>
            <a:tileRect/>
          </a:gradFill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626F07E6-0B2F-F796-C4A7-AE0F76C5C864}"/>
                </a:ext>
              </a:extLst>
            </p:cNvPr>
            <p:cNvSpPr/>
            <p:nvPr/>
          </p:nvSpPr>
          <p:spPr>
            <a:xfrm>
              <a:off x="6994928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7DB3A0DA-968A-9C3B-CCBE-4804A16902C6}"/>
                </a:ext>
              </a:extLst>
            </p:cNvPr>
            <p:cNvSpPr/>
            <p:nvPr/>
          </p:nvSpPr>
          <p:spPr>
            <a:xfrm>
              <a:off x="6994928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1F06778C-653A-7191-C5DC-8AD4E06E377F}"/>
                </a:ext>
              </a:extLst>
            </p:cNvPr>
            <p:cNvSpPr/>
            <p:nvPr/>
          </p:nvSpPr>
          <p:spPr>
            <a:xfrm>
              <a:off x="6994928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623CA96-4170-1FB8-063A-7565DD4C07C4}"/>
                </a:ext>
              </a:extLst>
            </p:cNvPr>
            <p:cNvSpPr/>
            <p:nvPr/>
          </p:nvSpPr>
          <p:spPr>
            <a:xfrm>
              <a:off x="7061117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E9D088AB-6032-6A81-F310-B923EC016D28}"/>
                </a:ext>
              </a:extLst>
            </p:cNvPr>
            <p:cNvSpPr/>
            <p:nvPr/>
          </p:nvSpPr>
          <p:spPr>
            <a:xfrm>
              <a:off x="7061117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94E89351-BB2B-D784-DC18-AA9510B38ED3}"/>
                </a:ext>
              </a:extLst>
            </p:cNvPr>
            <p:cNvSpPr/>
            <p:nvPr/>
          </p:nvSpPr>
          <p:spPr>
            <a:xfrm>
              <a:off x="7061117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8DDA2BF1-E6C0-2EDB-9672-91EC594FDEE4}"/>
                </a:ext>
              </a:extLst>
            </p:cNvPr>
            <p:cNvSpPr/>
            <p:nvPr/>
          </p:nvSpPr>
          <p:spPr>
            <a:xfrm>
              <a:off x="7127306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F8C30F55-6B6C-AD7C-1429-DD228172396D}"/>
                </a:ext>
              </a:extLst>
            </p:cNvPr>
            <p:cNvSpPr/>
            <p:nvPr/>
          </p:nvSpPr>
          <p:spPr>
            <a:xfrm>
              <a:off x="7127306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E244B56-12CD-957E-9012-2F031ED524E4}"/>
                </a:ext>
              </a:extLst>
            </p:cNvPr>
            <p:cNvSpPr/>
            <p:nvPr/>
          </p:nvSpPr>
          <p:spPr>
            <a:xfrm>
              <a:off x="7127306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C3DCCA00-8788-0DA4-3A24-83E95C0D171C}"/>
                </a:ext>
              </a:extLst>
            </p:cNvPr>
            <p:cNvSpPr/>
            <p:nvPr/>
          </p:nvSpPr>
          <p:spPr>
            <a:xfrm>
              <a:off x="7193495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6D58185B-E11C-F078-29F5-80DA7CE8E58E}"/>
                </a:ext>
              </a:extLst>
            </p:cNvPr>
            <p:cNvSpPr/>
            <p:nvPr/>
          </p:nvSpPr>
          <p:spPr>
            <a:xfrm>
              <a:off x="7193495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63D8B98-7CBB-255B-15CB-5F437B3B3A05}"/>
                </a:ext>
              </a:extLst>
            </p:cNvPr>
            <p:cNvSpPr/>
            <p:nvPr/>
          </p:nvSpPr>
          <p:spPr>
            <a:xfrm>
              <a:off x="7193495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7405F6DE-8131-6208-F341-E09933531E55}"/>
                </a:ext>
              </a:extLst>
            </p:cNvPr>
            <p:cNvSpPr/>
            <p:nvPr/>
          </p:nvSpPr>
          <p:spPr>
            <a:xfrm>
              <a:off x="7259684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3A8DD9B8-2534-8EEB-348D-583DA9B6901E}"/>
                </a:ext>
              </a:extLst>
            </p:cNvPr>
            <p:cNvSpPr/>
            <p:nvPr/>
          </p:nvSpPr>
          <p:spPr>
            <a:xfrm>
              <a:off x="7259684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EB3BC755-56C9-6631-077D-E01448FD6755}"/>
                </a:ext>
              </a:extLst>
            </p:cNvPr>
            <p:cNvSpPr/>
            <p:nvPr/>
          </p:nvSpPr>
          <p:spPr>
            <a:xfrm>
              <a:off x="7259684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FB91EB68-B13C-5476-6053-394B5C95D6D5}"/>
                </a:ext>
              </a:extLst>
            </p:cNvPr>
            <p:cNvSpPr/>
            <p:nvPr/>
          </p:nvSpPr>
          <p:spPr>
            <a:xfrm>
              <a:off x="7325873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EFDBBC2B-291A-D17F-9628-7CA8FA24356A}"/>
                </a:ext>
              </a:extLst>
            </p:cNvPr>
            <p:cNvSpPr/>
            <p:nvPr/>
          </p:nvSpPr>
          <p:spPr>
            <a:xfrm>
              <a:off x="7325873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BCFF754B-E9D4-DD51-69D9-B94B5CD4A1B3}"/>
                </a:ext>
              </a:extLst>
            </p:cNvPr>
            <p:cNvSpPr/>
            <p:nvPr/>
          </p:nvSpPr>
          <p:spPr>
            <a:xfrm>
              <a:off x="7325873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A1349FD-BC57-3ED1-B68B-CDF10FD84C9D}"/>
                </a:ext>
              </a:extLst>
            </p:cNvPr>
            <p:cNvSpPr/>
            <p:nvPr/>
          </p:nvSpPr>
          <p:spPr>
            <a:xfrm>
              <a:off x="7392062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2A151E26-6813-1D50-2A67-34BCC726AAC5}"/>
                </a:ext>
              </a:extLst>
            </p:cNvPr>
            <p:cNvSpPr/>
            <p:nvPr/>
          </p:nvSpPr>
          <p:spPr>
            <a:xfrm>
              <a:off x="7392062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18AC81C6-7961-EA22-F63E-18212E0B8E2D}"/>
                </a:ext>
              </a:extLst>
            </p:cNvPr>
            <p:cNvSpPr/>
            <p:nvPr/>
          </p:nvSpPr>
          <p:spPr>
            <a:xfrm>
              <a:off x="7392062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39BC0705-9741-3AD7-5FA8-A58E8F91293D}"/>
                </a:ext>
              </a:extLst>
            </p:cNvPr>
            <p:cNvSpPr/>
            <p:nvPr/>
          </p:nvSpPr>
          <p:spPr>
            <a:xfrm>
              <a:off x="7458251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D393E9C8-FD1E-E2DC-B406-74A6E4301C9B}"/>
                </a:ext>
              </a:extLst>
            </p:cNvPr>
            <p:cNvSpPr/>
            <p:nvPr/>
          </p:nvSpPr>
          <p:spPr>
            <a:xfrm>
              <a:off x="7458251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017CBDE4-9294-B6A1-0C61-3E766DECA461}"/>
                </a:ext>
              </a:extLst>
            </p:cNvPr>
            <p:cNvSpPr/>
            <p:nvPr/>
          </p:nvSpPr>
          <p:spPr>
            <a:xfrm>
              <a:off x="7458251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7B30BDAD-1CD2-9B68-7703-B19092BEE257}"/>
                </a:ext>
              </a:extLst>
            </p:cNvPr>
            <p:cNvSpPr/>
            <p:nvPr/>
          </p:nvSpPr>
          <p:spPr>
            <a:xfrm>
              <a:off x="7524440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FCEDFF6C-572A-F00E-34FD-55E36A5BD82E}"/>
                </a:ext>
              </a:extLst>
            </p:cNvPr>
            <p:cNvSpPr/>
            <p:nvPr/>
          </p:nvSpPr>
          <p:spPr>
            <a:xfrm>
              <a:off x="7524440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854E56DE-BCDD-F723-A672-42207519A131}"/>
                </a:ext>
              </a:extLst>
            </p:cNvPr>
            <p:cNvSpPr/>
            <p:nvPr/>
          </p:nvSpPr>
          <p:spPr>
            <a:xfrm>
              <a:off x="7524440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F2D394F5-CA80-A920-E24C-20C60EC4463F}"/>
                </a:ext>
              </a:extLst>
            </p:cNvPr>
            <p:cNvSpPr/>
            <p:nvPr/>
          </p:nvSpPr>
          <p:spPr>
            <a:xfrm>
              <a:off x="7590629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6361DB72-9347-6248-8BF2-8DB9C7BD7BAF}"/>
                </a:ext>
              </a:extLst>
            </p:cNvPr>
            <p:cNvSpPr/>
            <p:nvPr/>
          </p:nvSpPr>
          <p:spPr>
            <a:xfrm>
              <a:off x="7590629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55D9C9A6-2B91-6541-A847-AA25DAAFA659}"/>
                </a:ext>
              </a:extLst>
            </p:cNvPr>
            <p:cNvSpPr/>
            <p:nvPr/>
          </p:nvSpPr>
          <p:spPr>
            <a:xfrm>
              <a:off x="7590629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0CDAC5A8-6217-938E-EEF0-D1E4A163EC1C}"/>
                </a:ext>
              </a:extLst>
            </p:cNvPr>
            <p:cNvSpPr/>
            <p:nvPr/>
          </p:nvSpPr>
          <p:spPr>
            <a:xfrm>
              <a:off x="7656818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E653C82B-4A25-B643-5767-A63F3735457A}"/>
                </a:ext>
              </a:extLst>
            </p:cNvPr>
            <p:cNvSpPr/>
            <p:nvPr/>
          </p:nvSpPr>
          <p:spPr>
            <a:xfrm>
              <a:off x="7656818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FAACD8AE-7921-8935-0A02-D46503965D4B}"/>
                </a:ext>
              </a:extLst>
            </p:cNvPr>
            <p:cNvSpPr/>
            <p:nvPr/>
          </p:nvSpPr>
          <p:spPr>
            <a:xfrm>
              <a:off x="7656818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3C815FB2-D079-A227-AC07-93026923CF59}"/>
                </a:ext>
              </a:extLst>
            </p:cNvPr>
            <p:cNvSpPr/>
            <p:nvPr/>
          </p:nvSpPr>
          <p:spPr>
            <a:xfrm>
              <a:off x="7723007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F1A078C2-9FB9-DCDB-78F1-B6CAD6A80E55}"/>
                </a:ext>
              </a:extLst>
            </p:cNvPr>
            <p:cNvSpPr/>
            <p:nvPr/>
          </p:nvSpPr>
          <p:spPr>
            <a:xfrm>
              <a:off x="7723007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B4F4D600-9A2D-146B-2576-50A10509CB74}"/>
                </a:ext>
              </a:extLst>
            </p:cNvPr>
            <p:cNvSpPr/>
            <p:nvPr/>
          </p:nvSpPr>
          <p:spPr>
            <a:xfrm>
              <a:off x="7723007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2F7883DA-47E3-E9FA-2506-BBBEC4551809}"/>
                </a:ext>
              </a:extLst>
            </p:cNvPr>
            <p:cNvSpPr/>
            <p:nvPr/>
          </p:nvSpPr>
          <p:spPr>
            <a:xfrm>
              <a:off x="7789196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4F528453-C403-5157-88AD-770E387913DB}"/>
                </a:ext>
              </a:extLst>
            </p:cNvPr>
            <p:cNvSpPr/>
            <p:nvPr/>
          </p:nvSpPr>
          <p:spPr>
            <a:xfrm>
              <a:off x="7789196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785EAF44-95B9-44C0-0C29-5E3D6EC7D2CE}"/>
                </a:ext>
              </a:extLst>
            </p:cNvPr>
            <p:cNvSpPr/>
            <p:nvPr/>
          </p:nvSpPr>
          <p:spPr>
            <a:xfrm>
              <a:off x="7789196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9536001B-52B0-9792-F077-40EA241D8693}"/>
                </a:ext>
              </a:extLst>
            </p:cNvPr>
            <p:cNvSpPr/>
            <p:nvPr/>
          </p:nvSpPr>
          <p:spPr>
            <a:xfrm>
              <a:off x="7855385" y="123376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86455687-1009-806B-7C11-2B896108CEBB}"/>
                </a:ext>
              </a:extLst>
            </p:cNvPr>
            <p:cNvSpPr/>
            <p:nvPr/>
          </p:nvSpPr>
          <p:spPr>
            <a:xfrm>
              <a:off x="7855385" y="10976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E59EB7DA-6489-BBAD-BA37-13A41B7838C7}"/>
                </a:ext>
              </a:extLst>
            </p:cNvPr>
            <p:cNvSpPr/>
            <p:nvPr/>
          </p:nvSpPr>
          <p:spPr>
            <a:xfrm>
              <a:off x="7855385" y="116511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FAF2BA71-2FE6-4F94-B73F-0F41BEF9CF84}"/>
              </a:ext>
            </a:extLst>
          </p:cNvPr>
          <p:cNvSpPr txBox="1"/>
          <p:nvPr/>
        </p:nvSpPr>
        <p:spPr>
          <a:xfrm>
            <a:off x="4947620" y="879841"/>
            <a:ext cx="2236510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企业价值观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AC7D3FE6-062F-3093-84FD-607BDEF309DC}"/>
              </a:ext>
            </a:extLst>
          </p:cNvPr>
          <p:cNvSpPr txBox="1"/>
          <p:nvPr/>
        </p:nvSpPr>
        <p:spPr>
          <a:xfrm>
            <a:off x="628687" y="2411836"/>
            <a:ext cx="1659429" cy="1862048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11500">
                <a:gradFill>
                  <a:gsLst>
                    <a:gs pos="0">
                      <a:schemeClr val="accent1"/>
                    </a:gs>
                    <a:gs pos="66000">
                      <a:schemeClr val="accent2">
                        <a:alpha val="0"/>
                      </a:schemeClr>
                    </a:gs>
                  </a:gsLst>
                  <a:path path="circle">
                    <a:fillToRect l="100000" t="100000"/>
                  </a:path>
                </a:gradFill>
                <a:latin typeface="庞门正道粗书体6.0" panose="02010600030101010101" pitchFamily="2" charset="-122"/>
                <a:ea typeface="庞门正道粗书体6.0" panose="02010600030101010101" pitchFamily="2" charset="-122"/>
              </a:defRPr>
            </a:lvl1pPr>
          </a:lstStyle>
          <a:p>
            <a:r>
              <a:rPr lang="zh-CN" altLang="en-US" sz="13800" dirty="0">
                <a:gradFill flip="none" rotWithShape="1">
                  <a:gsLst>
                    <a:gs pos="61000">
                      <a:schemeClr val="bg1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rPr>
              <a:t>客</a:t>
            </a: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2E23D5FB-E8DF-6E53-2D2E-7A1F9F5CA6A0}"/>
              </a:ext>
            </a:extLst>
          </p:cNvPr>
          <p:cNvSpPr txBox="1"/>
          <p:nvPr/>
        </p:nvSpPr>
        <p:spPr>
          <a:xfrm>
            <a:off x="1580321" y="2581847"/>
            <a:ext cx="1415589" cy="179025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11500">
                <a:solidFill>
                  <a:schemeClr val="bg1"/>
                </a:solidFill>
                <a:latin typeface="庞门正道粗书体6.0" panose="02010600030101010101" pitchFamily="2" charset="-122"/>
                <a:ea typeface="庞门正道粗书体6.0" panose="02010600030101010101" pitchFamily="2" charset="-122"/>
              </a:defRPr>
            </a:lvl1pPr>
          </a:lstStyle>
          <a:p>
            <a:r>
              <a:rPr lang="zh-CN" altLang="en-US" sz="12000" dirty="0">
                <a:gradFill flip="none" rotWithShape="1">
                  <a:gsLst>
                    <a:gs pos="61000">
                      <a:schemeClr val="bg1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rPr>
              <a:t>户</a:t>
            </a: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531AF432-D957-B4B4-1F99-AD9C706901A3}"/>
              </a:ext>
            </a:extLst>
          </p:cNvPr>
          <p:cNvSpPr txBox="1"/>
          <p:nvPr/>
        </p:nvSpPr>
        <p:spPr>
          <a:xfrm>
            <a:off x="2280090" y="2460943"/>
            <a:ext cx="1659429" cy="1862048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11500">
                <a:solidFill>
                  <a:schemeClr val="bg1"/>
                </a:solidFill>
                <a:latin typeface="庞门正道粗书体6.0" panose="02010600030101010101" pitchFamily="2" charset="-122"/>
                <a:ea typeface="庞门正道粗书体6.0" panose="02010600030101010101" pitchFamily="2" charset="-122"/>
              </a:defRPr>
            </a:lvl1pPr>
          </a:lstStyle>
          <a:p>
            <a:r>
              <a:rPr lang="zh-CN" altLang="en-US" sz="13200" dirty="0">
                <a:gradFill flip="none" rotWithShape="1">
                  <a:gsLst>
                    <a:gs pos="61000">
                      <a:schemeClr val="bg1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rPr>
              <a:t>是</a:t>
            </a: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3DF59668-D4D3-B1E5-1B38-11210B69082B}"/>
              </a:ext>
            </a:extLst>
          </p:cNvPr>
          <p:cNvSpPr txBox="1"/>
          <p:nvPr/>
        </p:nvSpPr>
        <p:spPr>
          <a:xfrm>
            <a:off x="3152195" y="2411836"/>
            <a:ext cx="1659429" cy="1862048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11500">
                <a:solidFill>
                  <a:schemeClr val="bg1"/>
                </a:solidFill>
                <a:latin typeface="庞门正道粗书体6.0" panose="02010600030101010101" pitchFamily="2" charset="-122"/>
                <a:ea typeface="庞门正道粗书体6.0" panose="02010600030101010101" pitchFamily="2" charset="-122"/>
              </a:defRPr>
            </a:lvl1pPr>
          </a:lstStyle>
          <a:p>
            <a:r>
              <a:rPr lang="zh-CN" altLang="en-US" sz="12000" dirty="0">
                <a:gradFill flip="none" rotWithShape="1">
                  <a:gsLst>
                    <a:gs pos="61000">
                      <a:schemeClr val="bg1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rPr>
              <a:t>我</a:t>
            </a: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626F4DF9-4BD9-133B-C545-DBB2AEBD5C8A}"/>
              </a:ext>
            </a:extLst>
          </p:cNvPr>
          <p:cNvSpPr txBox="1"/>
          <p:nvPr/>
        </p:nvSpPr>
        <p:spPr>
          <a:xfrm>
            <a:off x="4040118" y="2436390"/>
            <a:ext cx="1659429" cy="1862048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11500">
                <a:solidFill>
                  <a:schemeClr val="bg1"/>
                </a:solidFill>
                <a:latin typeface="庞门正道粗书体6.0" panose="02010600030101010101" pitchFamily="2" charset="-122"/>
                <a:ea typeface="庞门正道粗书体6.0" panose="02010600030101010101" pitchFamily="2" charset="-122"/>
              </a:defRPr>
            </a:lvl1pPr>
          </a:lstStyle>
          <a:p>
            <a:r>
              <a:rPr lang="zh-CN" altLang="en-US" sz="13800" dirty="0">
                <a:gradFill flip="none" rotWithShape="1">
                  <a:gsLst>
                    <a:gs pos="61000">
                      <a:schemeClr val="bg1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rPr>
              <a:t>们</a:t>
            </a: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87CDF8C7-6FD1-8D37-4AEB-C8F4E71DEDE0}"/>
              </a:ext>
            </a:extLst>
          </p:cNvPr>
          <p:cNvSpPr txBox="1"/>
          <p:nvPr/>
        </p:nvSpPr>
        <p:spPr>
          <a:xfrm>
            <a:off x="5169522" y="2300306"/>
            <a:ext cx="1659429" cy="1862048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11500">
                <a:solidFill>
                  <a:schemeClr val="bg1"/>
                </a:solidFill>
                <a:latin typeface="庞门正道粗书体6.0" panose="02010600030101010101" pitchFamily="2" charset="-122"/>
                <a:ea typeface="庞门正道粗书体6.0" panose="02010600030101010101" pitchFamily="2" charset="-122"/>
              </a:defRPr>
            </a:lvl1pPr>
          </a:lstStyle>
          <a:p>
            <a:r>
              <a:rPr lang="zh-CN" altLang="en-US" sz="13800" dirty="0">
                <a:gradFill flip="none" rotWithShape="1">
                  <a:gsLst>
                    <a:gs pos="61000">
                      <a:schemeClr val="bg1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rPr>
              <a:t>永</a:t>
            </a: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85229B2D-0495-DC9B-447A-104CF6CAC12B}"/>
              </a:ext>
            </a:extLst>
          </p:cNvPr>
          <p:cNvSpPr txBox="1"/>
          <p:nvPr/>
        </p:nvSpPr>
        <p:spPr>
          <a:xfrm>
            <a:off x="6211428" y="2581847"/>
            <a:ext cx="1659429" cy="1862048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11500">
                <a:solidFill>
                  <a:schemeClr val="bg1"/>
                </a:solidFill>
                <a:latin typeface="庞门正道粗书体6.0" panose="02010600030101010101" pitchFamily="2" charset="-122"/>
                <a:ea typeface="庞门正道粗书体6.0" panose="02010600030101010101" pitchFamily="2" charset="-122"/>
              </a:defRPr>
            </a:lvl1pPr>
          </a:lstStyle>
          <a:p>
            <a:r>
              <a:rPr lang="zh-CN" altLang="en-US" dirty="0">
                <a:gradFill flip="none" rotWithShape="1">
                  <a:gsLst>
                    <a:gs pos="61000">
                      <a:schemeClr val="bg1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rPr>
              <a:t>远</a:t>
            </a:r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77A5DDC3-EDD4-F65F-C2D5-752328997D4C}"/>
              </a:ext>
            </a:extLst>
          </p:cNvPr>
          <p:cNvSpPr txBox="1"/>
          <p:nvPr/>
        </p:nvSpPr>
        <p:spPr>
          <a:xfrm>
            <a:off x="6952764" y="2238628"/>
            <a:ext cx="1659429" cy="1862048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11500">
                <a:solidFill>
                  <a:schemeClr val="bg1"/>
                </a:solidFill>
                <a:latin typeface="庞门正道粗书体6.0" panose="02010600030101010101" pitchFamily="2" charset="-122"/>
                <a:ea typeface="庞门正道粗书体6.0" panose="02010600030101010101" pitchFamily="2" charset="-122"/>
              </a:defRPr>
            </a:lvl1pPr>
          </a:lstStyle>
          <a:p>
            <a:r>
              <a:rPr lang="zh-CN" altLang="en-US" sz="16600" dirty="0">
                <a:gradFill flip="none" rotWithShape="1">
                  <a:gsLst>
                    <a:gs pos="61000">
                      <a:schemeClr val="bg1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rPr>
              <a:t>的</a:t>
            </a: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D65C197F-47B1-2E30-8348-7B8BCD1445F6}"/>
              </a:ext>
            </a:extLst>
          </p:cNvPr>
          <p:cNvSpPr txBox="1"/>
          <p:nvPr/>
        </p:nvSpPr>
        <p:spPr>
          <a:xfrm>
            <a:off x="8341278" y="2410238"/>
            <a:ext cx="1659429" cy="1862048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11500">
                <a:solidFill>
                  <a:schemeClr val="bg1"/>
                </a:solidFill>
                <a:latin typeface="庞门正道粗书体6.0" panose="02010600030101010101" pitchFamily="2" charset="-122"/>
                <a:ea typeface="庞门正道粗书体6.0" panose="02010600030101010101" pitchFamily="2" charset="-122"/>
              </a:defRPr>
            </a:lvl1pPr>
          </a:lstStyle>
          <a:p>
            <a:r>
              <a:rPr lang="zh-CN" altLang="en-US" sz="13800" dirty="0">
                <a:gradFill flip="none" rotWithShape="1">
                  <a:gsLst>
                    <a:gs pos="61000">
                      <a:schemeClr val="bg1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rPr>
              <a:t>伙</a:t>
            </a: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35A73561-4755-CF4A-473E-9972F53C8F9B}"/>
              </a:ext>
            </a:extLst>
          </p:cNvPr>
          <p:cNvSpPr txBox="1"/>
          <p:nvPr/>
        </p:nvSpPr>
        <p:spPr>
          <a:xfrm>
            <a:off x="9426946" y="2242090"/>
            <a:ext cx="1659429" cy="1862048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11500">
                <a:solidFill>
                  <a:schemeClr val="bg1"/>
                </a:solidFill>
                <a:latin typeface="庞门正道粗书体6.0" panose="02010600030101010101" pitchFamily="2" charset="-122"/>
                <a:ea typeface="庞门正道粗书体6.0" panose="02010600030101010101" pitchFamily="2" charset="-122"/>
              </a:defRPr>
            </a:lvl1pPr>
          </a:lstStyle>
          <a:p>
            <a:r>
              <a:rPr lang="zh-CN" altLang="en-US" sz="16600" dirty="0">
                <a:gradFill flip="none" rotWithShape="1">
                  <a:gsLst>
                    <a:gs pos="61000">
                      <a:schemeClr val="bg1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rPr>
              <a:t>伴</a:t>
            </a:r>
          </a:p>
        </p:txBody>
      </p:sp>
    </p:spTree>
    <p:extLst>
      <p:ext uri="{BB962C8B-B14F-4D97-AF65-F5344CB8AC3E}">
        <p14:creationId xmlns:p14="http://schemas.microsoft.com/office/powerpoint/2010/main" val="4071918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 descr="人站在桌子上&#10;&#10;低可信度描述已自动生成">
            <a:extLst>
              <a:ext uri="{FF2B5EF4-FFF2-40B4-BE49-F238E27FC236}">
                <a16:creationId xmlns:a16="http://schemas.microsoft.com/office/drawing/2014/main" id="{523B6D48-A259-1CD1-B5D6-DC5F99A1D74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r="4152" b="19156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F9C75C1-2B01-9313-DD98-DBFA78A1ACC7}"/>
              </a:ext>
            </a:extLst>
          </p:cNvPr>
          <p:cNvSpPr txBox="1"/>
          <p:nvPr/>
        </p:nvSpPr>
        <p:spPr>
          <a:xfrm>
            <a:off x="5432998" y="510509"/>
            <a:ext cx="1326004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>
                    <a:lumMod val="95000"/>
                  </a:schemeClr>
                </a:solidFill>
              </a:rPr>
              <a:t>02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ED40A99-4D8E-5900-7EA9-10A9BA57EE9E}"/>
              </a:ext>
            </a:extLst>
          </p:cNvPr>
          <p:cNvSpPr txBox="1"/>
          <p:nvPr/>
        </p:nvSpPr>
        <p:spPr>
          <a:xfrm>
            <a:off x="5182929" y="879841"/>
            <a:ext cx="1826141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/>
              <a:t>企业愿景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BEECB74-776B-4B92-D9D7-7A4D5BB11529}"/>
              </a:ext>
            </a:extLst>
          </p:cNvPr>
          <p:cNvSpPr txBox="1"/>
          <p:nvPr/>
        </p:nvSpPr>
        <p:spPr>
          <a:xfrm>
            <a:off x="844432" y="2893814"/>
            <a:ext cx="10648950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5400" b="1" dirty="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</a:rPr>
              <a:t>每一天都致力于创造更美好的未来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A940DD4-8689-67A9-4076-75FDD3DAC1A8}"/>
              </a:ext>
            </a:extLst>
          </p:cNvPr>
          <p:cNvSpPr txBox="1"/>
          <p:nvPr/>
        </p:nvSpPr>
        <p:spPr>
          <a:xfrm>
            <a:off x="-64192" y="2329146"/>
            <a:ext cx="1210588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effectLst/>
                <a:uLnTx/>
                <a:uFillTx/>
                <a:latin typeface="+mn-ea"/>
                <a:cs typeface="+mn-cs"/>
              </a:rPr>
              <a:t>“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42BDBFB-BCC9-56DA-2DDB-5F0DB076EC91}"/>
              </a:ext>
            </a:extLst>
          </p:cNvPr>
          <p:cNvSpPr txBox="1"/>
          <p:nvPr/>
        </p:nvSpPr>
        <p:spPr>
          <a:xfrm>
            <a:off x="10888088" y="3751104"/>
            <a:ext cx="1210588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kumimoji="0" sz="80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effectLst/>
                <a:uLnTx/>
                <a:uFillTx/>
                <a:latin typeface="+mn-ea"/>
              </a:defRPr>
            </a:lvl1pPr>
          </a:lstStyle>
          <a:p>
            <a:r>
              <a:rPr lang="en-US" altLang="zh-CN" dirty="0"/>
              <a:t>”</a:t>
            </a:r>
            <a:endParaRPr lang="zh-CN" altLang="en-US" dirty="0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581DC651-905B-21F3-2690-152FF4F92F78}"/>
              </a:ext>
            </a:extLst>
          </p:cNvPr>
          <p:cNvSpPr/>
          <p:nvPr/>
        </p:nvSpPr>
        <p:spPr>
          <a:xfrm>
            <a:off x="3071445" y="5074543"/>
            <a:ext cx="6781800" cy="675161"/>
          </a:xfrm>
          <a:custGeom>
            <a:avLst/>
            <a:gdLst>
              <a:gd name="connsiteX0" fmla="*/ 30864 w 6781800"/>
              <a:gd name="connsiteY0" fmla="*/ 0 h 675161"/>
              <a:gd name="connsiteX1" fmla="*/ 6750936 w 6781800"/>
              <a:gd name="connsiteY1" fmla="*/ 0 h 675161"/>
              <a:gd name="connsiteX2" fmla="*/ 6781800 w 6781800"/>
              <a:gd name="connsiteY2" fmla="*/ 30864 h 675161"/>
              <a:gd name="connsiteX3" fmla="*/ 6781800 w 6781800"/>
              <a:gd name="connsiteY3" fmla="*/ 458347 h 675161"/>
              <a:gd name="connsiteX4" fmla="*/ 6750936 w 6781800"/>
              <a:gd name="connsiteY4" fmla="*/ 489211 h 675161"/>
              <a:gd name="connsiteX5" fmla="*/ 5862071 w 6781800"/>
              <a:gd name="connsiteY5" fmla="*/ 489211 h 675161"/>
              <a:gd name="connsiteX6" fmla="*/ 5693350 w 6781800"/>
              <a:gd name="connsiteY6" fmla="*/ 675161 h 675161"/>
              <a:gd name="connsiteX7" fmla="*/ 5693350 w 6781800"/>
              <a:gd name="connsiteY7" fmla="*/ 489211 h 675161"/>
              <a:gd name="connsiteX8" fmla="*/ 30864 w 6781800"/>
              <a:gd name="connsiteY8" fmla="*/ 489211 h 675161"/>
              <a:gd name="connsiteX9" fmla="*/ 0 w 6781800"/>
              <a:gd name="connsiteY9" fmla="*/ 458347 h 675161"/>
              <a:gd name="connsiteX10" fmla="*/ 0 w 6781800"/>
              <a:gd name="connsiteY10" fmla="*/ 30864 h 675161"/>
              <a:gd name="connsiteX11" fmla="*/ 30864 w 6781800"/>
              <a:gd name="connsiteY11" fmla="*/ 0 h 67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81800" h="675161">
                <a:moveTo>
                  <a:pt x="30864" y="0"/>
                </a:moveTo>
                <a:lnTo>
                  <a:pt x="6750936" y="0"/>
                </a:lnTo>
                <a:cubicBezTo>
                  <a:pt x="6767982" y="0"/>
                  <a:pt x="6781800" y="13818"/>
                  <a:pt x="6781800" y="30864"/>
                </a:cubicBezTo>
                <a:lnTo>
                  <a:pt x="6781800" y="458347"/>
                </a:lnTo>
                <a:cubicBezTo>
                  <a:pt x="6781800" y="475393"/>
                  <a:pt x="6767982" y="489211"/>
                  <a:pt x="6750936" y="489211"/>
                </a:cubicBezTo>
                <a:lnTo>
                  <a:pt x="5862071" y="489211"/>
                </a:lnTo>
                <a:lnTo>
                  <a:pt x="5693350" y="675161"/>
                </a:lnTo>
                <a:lnTo>
                  <a:pt x="5693350" y="489211"/>
                </a:lnTo>
                <a:lnTo>
                  <a:pt x="30864" y="489211"/>
                </a:lnTo>
                <a:cubicBezTo>
                  <a:pt x="13818" y="489211"/>
                  <a:pt x="0" y="475393"/>
                  <a:pt x="0" y="458347"/>
                </a:cubicBezTo>
                <a:lnTo>
                  <a:pt x="0" y="30864"/>
                </a:lnTo>
                <a:cubicBezTo>
                  <a:pt x="0" y="13818"/>
                  <a:pt x="13818" y="0"/>
                  <a:pt x="30864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D7DB08A-9C77-1225-AA80-27E877A02E4D}"/>
              </a:ext>
            </a:extLst>
          </p:cNvPr>
          <p:cNvSpPr txBox="1"/>
          <p:nvPr/>
        </p:nvSpPr>
        <p:spPr>
          <a:xfrm>
            <a:off x="3204039" y="5156895"/>
            <a:ext cx="6727131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/>
              <a:t>我们的优质产品和服务，使人心情愉悦，神采焕发，享受更加完美生活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D13A1AE-F74A-6012-8E40-E53D2D50A69D}"/>
              </a:ext>
            </a:extLst>
          </p:cNvPr>
          <p:cNvSpPr txBox="1"/>
          <p:nvPr/>
        </p:nvSpPr>
        <p:spPr>
          <a:xfrm>
            <a:off x="1741181" y="2016363"/>
            <a:ext cx="7323571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/>
              <a:t>我们要开创新的模式，在将公司规模扩大一倍的同时减少我们对环境的不利影响</a:t>
            </a: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BD68F2B1-D10B-31A1-8B0E-AF57C4CA56D6}"/>
              </a:ext>
            </a:extLst>
          </p:cNvPr>
          <p:cNvSpPr/>
          <p:nvPr/>
        </p:nvSpPr>
        <p:spPr>
          <a:xfrm>
            <a:off x="1573530" y="1959304"/>
            <a:ext cx="7701918" cy="675161"/>
          </a:xfrm>
          <a:custGeom>
            <a:avLst/>
            <a:gdLst>
              <a:gd name="connsiteX0" fmla="*/ 30864 w 7701918"/>
              <a:gd name="connsiteY0" fmla="*/ 0 h 675161"/>
              <a:gd name="connsiteX1" fmla="*/ 950982 w 7701918"/>
              <a:gd name="connsiteY1" fmla="*/ 0 h 675161"/>
              <a:gd name="connsiteX2" fmla="*/ 1624627 w 7701918"/>
              <a:gd name="connsiteY2" fmla="*/ 0 h 675161"/>
              <a:gd name="connsiteX3" fmla="*/ 7671054 w 7701918"/>
              <a:gd name="connsiteY3" fmla="*/ 0 h 675161"/>
              <a:gd name="connsiteX4" fmla="*/ 7701918 w 7701918"/>
              <a:gd name="connsiteY4" fmla="*/ 30864 h 675161"/>
              <a:gd name="connsiteX5" fmla="*/ 7701918 w 7701918"/>
              <a:gd name="connsiteY5" fmla="*/ 458347 h 675161"/>
              <a:gd name="connsiteX6" fmla="*/ 7671054 w 7701918"/>
              <a:gd name="connsiteY6" fmla="*/ 489211 h 675161"/>
              <a:gd name="connsiteX7" fmla="*/ 6782189 w 7701918"/>
              <a:gd name="connsiteY7" fmla="*/ 489211 h 675161"/>
              <a:gd name="connsiteX8" fmla="*/ 6613468 w 7701918"/>
              <a:gd name="connsiteY8" fmla="*/ 675161 h 675161"/>
              <a:gd name="connsiteX9" fmla="*/ 6613468 w 7701918"/>
              <a:gd name="connsiteY9" fmla="*/ 489211 h 675161"/>
              <a:gd name="connsiteX10" fmla="*/ 1624627 w 7701918"/>
              <a:gd name="connsiteY10" fmla="*/ 489211 h 675161"/>
              <a:gd name="connsiteX11" fmla="*/ 950982 w 7701918"/>
              <a:gd name="connsiteY11" fmla="*/ 489211 h 675161"/>
              <a:gd name="connsiteX12" fmla="*/ 30864 w 7701918"/>
              <a:gd name="connsiteY12" fmla="*/ 489211 h 675161"/>
              <a:gd name="connsiteX13" fmla="*/ 0 w 7701918"/>
              <a:gd name="connsiteY13" fmla="*/ 458347 h 675161"/>
              <a:gd name="connsiteX14" fmla="*/ 0 w 7701918"/>
              <a:gd name="connsiteY14" fmla="*/ 30864 h 675161"/>
              <a:gd name="connsiteX15" fmla="*/ 30864 w 7701918"/>
              <a:gd name="connsiteY15" fmla="*/ 0 h 67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01918" h="675161">
                <a:moveTo>
                  <a:pt x="30864" y="0"/>
                </a:moveTo>
                <a:lnTo>
                  <a:pt x="950982" y="0"/>
                </a:lnTo>
                <a:lnTo>
                  <a:pt x="1624627" y="0"/>
                </a:lnTo>
                <a:lnTo>
                  <a:pt x="7671054" y="0"/>
                </a:lnTo>
                <a:cubicBezTo>
                  <a:pt x="7688100" y="0"/>
                  <a:pt x="7701918" y="13818"/>
                  <a:pt x="7701918" y="30864"/>
                </a:cubicBezTo>
                <a:lnTo>
                  <a:pt x="7701918" y="458347"/>
                </a:lnTo>
                <a:cubicBezTo>
                  <a:pt x="7701918" y="475393"/>
                  <a:pt x="7688100" y="489211"/>
                  <a:pt x="7671054" y="489211"/>
                </a:cubicBezTo>
                <a:lnTo>
                  <a:pt x="6782189" y="489211"/>
                </a:lnTo>
                <a:lnTo>
                  <a:pt x="6613468" y="675161"/>
                </a:lnTo>
                <a:lnTo>
                  <a:pt x="6613468" y="489211"/>
                </a:lnTo>
                <a:lnTo>
                  <a:pt x="1624627" y="489211"/>
                </a:lnTo>
                <a:lnTo>
                  <a:pt x="950982" y="489211"/>
                </a:lnTo>
                <a:lnTo>
                  <a:pt x="30864" y="489211"/>
                </a:lnTo>
                <a:cubicBezTo>
                  <a:pt x="13818" y="489211"/>
                  <a:pt x="0" y="475393"/>
                  <a:pt x="0" y="458347"/>
                </a:cubicBezTo>
                <a:lnTo>
                  <a:pt x="0" y="30864"/>
                </a:lnTo>
                <a:cubicBezTo>
                  <a:pt x="0" y="13818"/>
                  <a:pt x="13818" y="0"/>
                  <a:pt x="30864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2C03256-8D9F-4025-8E16-947FA49388B0}"/>
              </a:ext>
            </a:extLst>
          </p:cNvPr>
          <p:cNvSpPr txBox="1"/>
          <p:nvPr/>
        </p:nvSpPr>
        <p:spPr>
          <a:xfrm>
            <a:off x="2087983" y="4151404"/>
            <a:ext cx="4111642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/>
              <a:t>通过每天细微的行动，积少成多而改变世界</a:t>
            </a: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8AB06559-B6EB-BA74-D2B4-A26EF24088DC}"/>
              </a:ext>
            </a:extLst>
          </p:cNvPr>
          <p:cNvSpPr/>
          <p:nvPr/>
        </p:nvSpPr>
        <p:spPr>
          <a:xfrm flipH="1">
            <a:off x="1741181" y="4084869"/>
            <a:ext cx="4760127" cy="675161"/>
          </a:xfrm>
          <a:custGeom>
            <a:avLst/>
            <a:gdLst>
              <a:gd name="connsiteX0" fmla="*/ 4729263 w 4760127"/>
              <a:gd name="connsiteY0" fmla="*/ 0 h 675161"/>
              <a:gd name="connsiteX1" fmla="*/ 525375 w 4760127"/>
              <a:gd name="connsiteY1" fmla="*/ 0 h 675161"/>
              <a:gd name="connsiteX2" fmla="*/ 41412 w 4760127"/>
              <a:gd name="connsiteY2" fmla="*/ 0 h 675161"/>
              <a:gd name="connsiteX3" fmla="*/ 30864 w 4760127"/>
              <a:gd name="connsiteY3" fmla="*/ 0 h 675161"/>
              <a:gd name="connsiteX4" fmla="*/ 0 w 4760127"/>
              <a:gd name="connsiteY4" fmla="*/ 30864 h 675161"/>
              <a:gd name="connsiteX5" fmla="*/ 0 w 4760127"/>
              <a:gd name="connsiteY5" fmla="*/ 458347 h 675161"/>
              <a:gd name="connsiteX6" fmla="*/ 30864 w 4760127"/>
              <a:gd name="connsiteY6" fmla="*/ 489211 h 675161"/>
              <a:gd name="connsiteX7" fmla="*/ 41412 w 4760127"/>
              <a:gd name="connsiteY7" fmla="*/ 489211 h 675161"/>
              <a:gd name="connsiteX8" fmla="*/ 525375 w 4760127"/>
              <a:gd name="connsiteY8" fmla="*/ 489211 h 675161"/>
              <a:gd name="connsiteX9" fmla="*/ 3671677 w 4760127"/>
              <a:gd name="connsiteY9" fmla="*/ 489211 h 675161"/>
              <a:gd name="connsiteX10" fmla="*/ 3671677 w 4760127"/>
              <a:gd name="connsiteY10" fmla="*/ 675161 h 675161"/>
              <a:gd name="connsiteX11" fmla="*/ 3840398 w 4760127"/>
              <a:gd name="connsiteY11" fmla="*/ 489211 h 675161"/>
              <a:gd name="connsiteX12" fmla="*/ 4729263 w 4760127"/>
              <a:gd name="connsiteY12" fmla="*/ 489211 h 675161"/>
              <a:gd name="connsiteX13" fmla="*/ 4760127 w 4760127"/>
              <a:gd name="connsiteY13" fmla="*/ 458347 h 675161"/>
              <a:gd name="connsiteX14" fmla="*/ 4760127 w 4760127"/>
              <a:gd name="connsiteY14" fmla="*/ 30864 h 675161"/>
              <a:gd name="connsiteX15" fmla="*/ 4729263 w 4760127"/>
              <a:gd name="connsiteY15" fmla="*/ 0 h 67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60127" h="675161">
                <a:moveTo>
                  <a:pt x="4729263" y="0"/>
                </a:moveTo>
                <a:lnTo>
                  <a:pt x="525375" y="0"/>
                </a:lnTo>
                <a:lnTo>
                  <a:pt x="41412" y="0"/>
                </a:lnTo>
                <a:lnTo>
                  <a:pt x="30864" y="0"/>
                </a:lnTo>
                <a:cubicBezTo>
                  <a:pt x="13818" y="0"/>
                  <a:pt x="0" y="13818"/>
                  <a:pt x="0" y="30864"/>
                </a:cubicBezTo>
                <a:lnTo>
                  <a:pt x="0" y="458347"/>
                </a:lnTo>
                <a:cubicBezTo>
                  <a:pt x="0" y="475393"/>
                  <a:pt x="13818" y="489211"/>
                  <a:pt x="30864" y="489211"/>
                </a:cubicBezTo>
                <a:lnTo>
                  <a:pt x="41412" y="489211"/>
                </a:lnTo>
                <a:lnTo>
                  <a:pt x="525375" y="489211"/>
                </a:lnTo>
                <a:lnTo>
                  <a:pt x="3671677" y="489211"/>
                </a:lnTo>
                <a:lnTo>
                  <a:pt x="3671677" y="675161"/>
                </a:lnTo>
                <a:lnTo>
                  <a:pt x="3840398" y="489211"/>
                </a:lnTo>
                <a:lnTo>
                  <a:pt x="4729263" y="489211"/>
                </a:lnTo>
                <a:cubicBezTo>
                  <a:pt x="4746309" y="489211"/>
                  <a:pt x="4760127" y="475393"/>
                  <a:pt x="4760127" y="458347"/>
                </a:cubicBezTo>
                <a:lnTo>
                  <a:pt x="4760127" y="30864"/>
                </a:lnTo>
                <a:cubicBezTo>
                  <a:pt x="4760127" y="13818"/>
                  <a:pt x="4746309" y="0"/>
                  <a:pt x="4729263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452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A4FCD9-5431-F267-7020-5891190560B5}"/>
              </a:ext>
            </a:extLst>
          </p:cNvPr>
          <p:cNvSpPr txBox="1"/>
          <p:nvPr/>
        </p:nvSpPr>
        <p:spPr>
          <a:xfrm>
            <a:off x="5432998" y="510509"/>
            <a:ext cx="1326004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>
                    <a:lumMod val="95000"/>
                  </a:schemeClr>
                </a:solidFill>
              </a:rPr>
              <a:t>03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5ABFF4D-119A-2442-7262-137D678D8F62}"/>
              </a:ext>
            </a:extLst>
          </p:cNvPr>
          <p:cNvSpPr txBox="1"/>
          <p:nvPr/>
        </p:nvSpPr>
        <p:spPr>
          <a:xfrm>
            <a:off x="5182929" y="879841"/>
            <a:ext cx="180850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/>
              <a:t>企业背景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1FD76C3-2114-5B73-2420-84A6C2B9A889}"/>
              </a:ext>
            </a:extLst>
          </p:cNvPr>
          <p:cNvSpPr txBox="1"/>
          <p:nvPr/>
        </p:nvSpPr>
        <p:spPr>
          <a:xfrm>
            <a:off x="6647030" y="2490115"/>
            <a:ext cx="4530681" cy="12491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alpha val="80000"/>
                  </a:schemeClr>
                </a:solidFill>
                <a:latin typeface="+mn-ea"/>
              </a:rPr>
              <a:t>世界排名第三、欧洲排名第一的博世和西门子家用电器集团，是享誉全球的百年白色家电制造商。</a:t>
            </a:r>
            <a:r>
              <a:rPr lang="en-US" altLang="zh-CN" sz="1600" dirty="0">
                <a:solidFill>
                  <a:schemeClr val="tx1">
                    <a:alpha val="80000"/>
                  </a:schemeClr>
                </a:solidFill>
                <a:latin typeface="+mn-ea"/>
              </a:rPr>
              <a:t>1997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年8月25日，博西家用电器来到中国</a:t>
            </a:r>
            <a:endParaRPr lang="zh-CN" altLang="en-US" sz="1600" dirty="0">
              <a:solidFill>
                <a:schemeClr val="tx1">
                  <a:alpha val="80000"/>
                </a:schemeClr>
              </a:solidFill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zh-CN" altLang="en-US" sz="1600" dirty="0">
              <a:solidFill>
                <a:schemeClr val="tx1">
                  <a:alpha val="80000"/>
                </a:schemeClr>
              </a:solidFill>
              <a:latin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B15BEF7-060E-3122-2A53-71DC27333874}"/>
              </a:ext>
            </a:extLst>
          </p:cNvPr>
          <p:cNvSpPr txBox="1"/>
          <p:nvPr/>
        </p:nvSpPr>
        <p:spPr>
          <a:xfrm>
            <a:off x="6647031" y="3950058"/>
            <a:ext cx="4596030" cy="953723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latin typeface="+mn-ea"/>
              </a:defRPr>
            </a:lvl1pPr>
          </a:lstStyle>
          <a:p>
            <a:pPr algn="just"/>
            <a:r>
              <a:rPr lang="zh-CN" altLang="en-US" dirty="0">
                <a:solidFill>
                  <a:schemeClr val="tx1">
                    <a:alpha val="80000"/>
                  </a:schemeClr>
                </a:solidFill>
              </a:rPr>
              <a:t>公司销售网络遍及全国600多个大中城市，全面负责博世和西门子家电在中国的品牌管理与发展，以及家用电器在中国的销售和售后服务工作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626ACDB-B6B1-952F-0DDF-EDC8D8C8A5CC}"/>
              </a:ext>
            </a:extLst>
          </p:cNvPr>
          <p:cNvSpPr txBox="1"/>
          <p:nvPr/>
        </p:nvSpPr>
        <p:spPr>
          <a:xfrm>
            <a:off x="6647029" y="5537807"/>
            <a:ext cx="4530682" cy="953723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latin typeface="+mn-ea"/>
              </a:defRPr>
            </a:lvl1pPr>
          </a:lstStyle>
          <a:p>
            <a:pPr algn="just"/>
            <a:r>
              <a:rPr lang="zh-CN" altLang="en-US" dirty="0">
                <a:solidFill>
                  <a:schemeClr val="tx1">
                    <a:alpha val="80000"/>
                  </a:schemeClr>
                </a:solidFill>
              </a:rPr>
              <a:t>在公司先进的国际化企业管理平台下，员工有广阔的个人发展空间和完善的福利保障体系，为员工提供全新的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3870010-D469-B529-DAB2-85FC4DC38452}"/>
              </a:ext>
            </a:extLst>
          </p:cNvPr>
          <p:cNvSpPr txBox="1"/>
          <p:nvPr/>
        </p:nvSpPr>
        <p:spPr>
          <a:xfrm>
            <a:off x="6647029" y="2050931"/>
            <a:ext cx="1415772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defRPr sz="2400" b="1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zh-CN" altLang="en-US" dirty="0"/>
              <a:t>享誉全球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597376C-687C-2D55-5855-6C493A0636FD}"/>
              </a:ext>
            </a:extLst>
          </p:cNvPr>
          <p:cNvSpPr txBox="1"/>
          <p:nvPr/>
        </p:nvSpPr>
        <p:spPr>
          <a:xfrm>
            <a:off x="6647029" y="3542331"/>
            <a:ext cx="1415772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defRPr sz="2400" b="1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zh-CN" altLang="en-US" dirty="0"/>
              <a:t>公司业务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07574CF-34FB-0F99-B2AE-62C06E532E24}"/>
              </a:ext>
            </a:extLst>
          </p:cNvPr>
          <p:cNvSpPr txBox="1"/>
          <p:nvPr/>
        </p:nvSpPr>
        <p:spPr>
          <a:xfrm>
            <a:off x="6647029" y="5168475"/>
            <a:ext cx="1415772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defRPr sz="2400" b="1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zh-CN" altLang="en-US" dirty="0"/>
              <a:t>员工前景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EA99C3-26AF-B553-E691-055CEC169256}"/>
              </a:ext>
            </a:extLst>
          </p:cNvPr>
          <p:cNvSpPr/>
          <p:nvPr/>
        </p:nvSpPr>
        <p:spPr>
          <a:xfrm>
            <a:off x="775504" y="1666754"/>
            <a:ext cx="5393802" cy="5038860"/>
          </a:xfrm>
          <a:prstGeom prst="rect">
            <a:avLst/>
          </a:prstGeom>
          <a:blipFill>
            <a:blip r:embed="rId2"/>
            <a:srcRect/>
            <a:stretch>
              <a:fillRect l="-25126" t="-382" r="-16072" b="-3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2C1BA9D-9CE3-7ACE-B358-A8B3FF4B6CAF}"/>
              </a:ext>
            </a:extLst>
          </p:cNvPr>
          <p:cNvSpPr/>
          <p:nvPr/>
        </p:nvSpPr>
        <p:spPr>
          <a:xfrm>
            <a:off x="5702763" y="2078500"/>
            <a:ext cx="812752" cy="812752"/>
          </a:xfrm>
          <a:prstGeom prst="ellipse">
            <a:avLst/>
          </a:prstGeom>
          <a:gradFill flip="none" rotWithShape="1">
            <a:gsLst>
              <a:gs pos="100000">
                <a:schemeClr val="accent2"/>
              </a:gs>
              <a:gs pos="13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7EB03B4-0164-D5FF-1DE2-2FCCF556AD5C}"/>
              </a:ext>
            </a:extLst>
          </p:cNvPr>
          <p:cNvSpPr/>
          <p:nvPr/>
        </p:nvSpPr>
        <p:spPr>
          <a:xfrm>
            <a:off x="5702763" y="3521696"/>
            <a:ext cx="812752" cy="812752"/>
          </a:xfrm>
          <a:prstGeom prst="ellipse">
            <a:avLst/>
          </a:prstGeom>
          <a:gradFill flip="none" rotWithShape="1">
            <a:gsLst>
              <a:gs pos="100000">
                <a:schemeClr val="accent2"/>
              </a:gs>
              <a:gs pos="13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0CC0B5CF-B4CF-C810-A0C3-73BE760C9D05}"/>
              </a:ext>
            </a:extLst>
          </p:cNvPr>
          <p:cNvSpPr/>
          <p:nvPr/>
        </p:nvSpPr>
        <p:spPr>
          <a:xfrm>
            <a:off x="5702763" y="5101528"/>
            <a:ext cx="812752" cy="812752"/>
          </a:xfrm>
          <a:prstGeom prst="ellipse">
            <a:avLst/>
          </a:prstGeom>
          <a:gradFill flip="none" rotWithShape="1">
            <a:gsLst>
              <a:gs pos="100000">
                <a:schemeClr val="accent2"/>
              </a:gs>
              <a:gs pos="13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7" name="图形 26" descr="北美 纯色填充">
            <a:extLst>
              <a:ext uri="{FF2B5EF4-FFF2-40B4-BE49-F238E27FC236}">
                <a16:creationId xmlns:a16="http://schemas.microsoft.com/office/drawing/2014/main" id="{DD5A0D80-D992-787B-E529-B4F3EF92D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7718" y="2173729"/>
            <a:ext cx="757797" cy="757797"/>
          </a:xfrm>
          <a:prstGeom prst="rect">
            <a:avLst/>
          </a:prstGeom>
        </p:spPr>
      </p:pic>
      <p:pic>
        <p:nvPicPr>
          <p:cNvPr id="29" name="图形 28" descr="业务增长 纯色填充">
            <a:extLst>
              <a:ext uri="{FF2B5EF4-FFF2-40B4-BE49-F238E27FC236}">
                <a16:creationId xmlns:a16="http://schemas.microsoft.com/office/drawing/2014/main" id="{7D30D12B-6BD5-5A92-D345-E1DCB603D4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70216" y="5238717"/>
            <a:ext cx="598179" cy="598179"/>
          </a:xfrm>
          <a:prstGeom prst="rect">
            <a:avLst/>
          </a:prstGeom>
        </p:spPr>
      </p:pic>
      <p:pic>
        <p:nvPicPr>
          <p:cNvPr id="33" name="图形 32" descr="收银机 纯色填充">
            <a:extLst>
              <a:ext uri="{FF2B5EF4-FFF2-40B4-BE49-F238E27FC236}">
                <a16:creationId xmlns:a16="http://schemas.microsoft.com/office/drawing/2014/main" id="{5BC3F1FF-D6D4-1853-5939-35389DFA68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34238" y="3651444"/>
            <a:ext cx="568192" cy="56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87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0E963C0-6CD0-BE2D-3474-BB731D5CCBF3}"/>
              </a:ext>
            </a:extLst>
          </p:cNvPr>
          <p:cNvSpPr txBox="1"/>
          <p:nvPr/>
        </p:nvSpPr>
        <p:spPr>
          <a:xfrm>
            <a:off x="5432998" y="510509"/>
            <a:ext cx="1326004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>
                    <a:lumMod val="95000"/>
                  </a:schemeClr>
                </a:solidFill>
              </a:rPr>
              <a:t>04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78CAC7A-4289-BF58-807C-D07C22F4D2F9}"/>
              </a:ext>
            </a:extLst>
          </p:cNvPr>
          <p:cNvSpPr txBox="1"/>
          <p:nvPr/>
        </p:nvSpPr>
        <p:spPr>
          <a:xfrm>
            <a:off x="5182929" y="879841"/>
            <a:ext cx="1826141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/>
              <a:t>员工风采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F3D0163-097A-E229-E5D8-EE40489EE9F0}"/>
              </a:ext>
            </a:extLst>
          </p:cNvPr>
          <p:cNvSpPr/>
          <p:nvPr/>
        </p:nvSpPr>
        <p:spPr>
          <a:xfrm>
            <a:off x="5203241" y="2646337"/>
            <a:ext cx="1823589" cy="1823589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13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C896DC3-61C7-5573-F5E4-F5015EF21F9C}"/>
              </a:ext>
            </a:extLst>
          </p:cNvPr>
          <p:cNvSpPr/>
          <p:nvPr/>
        </p:nvSpPr>
        <p:spPr>
          <a:xfrm>
            <a:off x="3379653" y="2646337"/>
            <a:ext cx="1823589" cy="1823589"/>
          </a:xfrm>
          <a:prstGeom prst="rect">
            <a:avLst/>
          </a:prstGeom>
          <a:blipFill>
            <a:blip r:embed="rId2"/>
            <a:srcRect/>
            <a:stretch>
              <a:fillRect l="-17473" t="-5064" r="-47719" b="-506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C67BC44-451D-2599-DBCF-F42AFCEDF7F8}"/>
              </a:ext>
            </a:extLst>
          </p:cNvPr>
          <p:cNvSpPr/>
          <p:nvPr/>
        </p:nvSpPr>
        <p:spPr>
          <a:xfrm>
            <a:off x="6984276" y="2646337"/>
            <a:ext cx="1823589" cy="1823589"/>
          </a:xfrm>
          <a:prstGeom prst="rect">
            <a:avLst/>
          </a:prstGeom>
          <a:blipFill>
            <a:blip r:embed="rId2"/>
            <a:srcRect/>
            <a:stretch>
              <a:fillRect l="-26233" t="-821" r="-26233" b="-8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B2A223F-1902-03C1-5DAD-AE916136DE97}"/>
              </a:ext>
            </a:extLst>
          </p:cNvPr>
          <p:cNvSpPr/>
          <p:nvPr/>
        </p:nvSpPr>
        <p:spPr>
          <a:xfrm>
            <a:off x="5203241" y="4469926"/>
            <a:ext cx="1781993" cy="1485844"/>
          </a:xfrm>
          <a:prstGeom prst="rect">
            <a:avLst/>
          </a:prstGeom>
          <a:blipFill>
            <a:blip r:embed="rId3"/>
            <a:srcRect/>
            <a:stretch>
              <a:fillRect l="-51195" t="-18266" r="-51195" b="-182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5D67E8F-5AA3-822B-FF12-FA9425DF336C}"/>
              </a:ext>
            </a:extLst>
          </p:cNvPr>
          <p:cNvSpPr/>
          <p:nvPr/>
        </p:nvSpPr>
        <p:spPr>
          <a:xfrm>
            <a:off x="3379654" y="1903415"/>
            <a:ext cx="742922" cy="742922"/>
          </a:xfrm>
          <a:prstGeom prst="rect">
            <a:avLst/>
          </a:prstGeom>
          <a:blipFill>
            <a:blip r:embed="rId4"/>
            <a:srcRect/>
            <a:stretch>
              <a:fillRect l="-24998" r="-2499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4F0B3DC-C820-EC01-7A16-8D851240D97B}"/>
              </a:ext>
            </a:extLst>
          </p:cNvPr>
          <p:cNvSpPr/>
          <p:nvPr/>
        </p:nvSpPr>
        <p:spPr>
          <a:xfrm>
            <a:off x="4105238" y="1903415"/>
            <a:ext cx="742922" cy="742922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13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B3A40A8-B843-2570-664F-A0FB543BF269}"/>
              </a:ext>
            </a:extLst>
          </p:cNvPr>
          <p:cNvSpPr/>
          <p:nvPr/>
        </p:nvSpPr>
        <p:spPr>
          <a:xfrm>
            <a:off x="4830824" y="1903415"/>
            <a:ext cx="742922" cy="742921"/>
          </a:xfrm>
          <a:prstGeom prst="rect">
            <a:avLst/>
          </a:prstGeom>
          <a:blipFill>
            <a:blip r:embed="rId3"/>
            <a:srcRect/>
            <a:stretch>
              <a:fillRect l="-55512" t="-9351" r="-55512" b="-935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56C0546-91D3-C007-F655-A61FBA678460}"/>
              </a:ext>
            </a:extLst>
          </p:cNvPr>
          <p:cNvSpPr/>
          <p:nvPr/>
        </p:nvSpPr>
        <p:spPr>
          <a:xfrm>
            <a:off x="2650838" y="1903415"/>
            <a:ext cx="742922" cy="742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2C7770BB-2E2A-D863-EFDF-419AB785B5F8}"/>
              </a:ext>
            </a:extLst>
          </p:cNvPr>
          <p:cNvSpPr/>
          <p:nvPr/>
        </p:nvSpPr>
        <p:spPr>
          <a:xfrm>
            <a:off x="3379654" y="1160493"/>
            <a:ext cx="742922" cy="7429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DEA36C6-3908-FFCA-FF8F-E2F493C316FB}"/>
              </a:ext>
            </a:extLst>
          </p:cNvPr>
          <p:cNvSpPr/>
          <p:nvPr/>
        </p:nvSpPr>
        <p:spPr>
          <a:xfrm>
            <a:off x="4105238" y="1160493"/>
            <a:ext cx="742922" cy="742922"/>
          </a:xfrm>
          <a:prstGeom prst="rect">
            <a:avLst/>
          </a:prstGeom>
          <a:blipFill>
            <a:blip r:embed="rId5"/>
            <a:srcRect/>
            <a:stretch>
              <a:fillRect l="-48837" t="-15941" r="-48837" b="-1594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35C9293-B28A-5C55-7D04-3634042104F5}"/>
              </a:ext>
            </a:extLst>
          </p:cNvPr>
          <p:cNvSpPr/>
          <p:nvPr/>
        </p:nvSpPr>
        <p:spPr>
          <a:xfrm>
            <a:off x="6613773" y="1903415"/>
            <a:ext cx="742922" cy="742922"/>
          </a:xfrm>
          <a:prstGeom prst="rect">
            <a:avLst/>
          </a:prstGeom>
          <a:blipFill>
            <a:blip r:embed="rId6"/>
            <a:stretch>
              <a:fillRect l="-43641" t="-12429" r="-43641" b="-124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46E8AA5-AEF5-49C7-8FAE-91971B64EE73}"/>
              </a:ext>
            </a:extLst>
          </p:cNvPr>
          <p:cNvSpPr/>
          <p:nvPr/>
        </p:nvSpPr>
        <p:spPr>
          <a:xfrm>
            <a:off x="7339358" y="1903415"/>
            <a:ext cx="742922" cy="742922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13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6029E5B-67A2-D3C7-B003-80ABF37BEF4E}"/>
              </a:ext>
            </a:extLst>
          </p:cNvPr>
          <p:cNvSpPr/>
          <p:nvPr/>
        </p:nvSpPr>
        <p:spPr>
          <a:xfrm>
            <a:off x="8064943" y="1903415"/>
            <a:ext cx="742922" cy="742922"/>
          </a:xfrm>
          <a:prstGeom prst="rect">
            <a:avLst/>
          </a:prstGeom>
          <a:blipFill>
            <a:blip r:embed="rId5"/>
            <a:srcRect/>
            <a:stretch>
              <a:fillRect l="-24944" r="-249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083E709-8B77-FD23-D46A-B4349C9589EF}"/>
              </a:ext>
            </a:extLst>
          </p:cNvPr>
          <p:cNvSpPr/>
          <p:nvPr/>
        </p:nvSpPr>
        <p:spPr>
          <a:xfrm>
            <a:off x="8806906" y="1903415"/>
            <a:ext cx="742922" cy="742922"/>
          </a:xfrm>
          <a:prstGeom prst="rect">
            <a:avLst/>
          </a:prstGeom>
          <a:blipFill>
            <a:blip r:embed="rId2"/>
            <a:stretch>
              <a:fillRect l="-26233" t="-821" r="-26233" b="-8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DBAE186-CA09-BB2F-398F-6954C2CA9F4A}"/>
              </a:ext>
            </a:extLst>
          </p:cNvPr>
          <p:cNvSpPr/>
          <p:nvPr/>
        </p:nvSpPr>
        <p:spPr>
          <a:xfrm>
            <a:off x="7339358" y="1160493"/>
            <a:ext cx="742922" cy="742922"/>
          </a:xfrm>
          <a:prstGeom prst="rect">
            <a:avLst/>
          </a:prstGeom>
          <a:blipFill>
            <a:blip r:embed="rId2"/>
            <a:stretch>
              <a:fillRect l="-26233" t="-821" r="-26233" b="-8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6E9DFD8-90F0-2790-4DF6-F69E48CF908C}"/>
              </a:ext>
            </a:extLst>
          </p:cNvPr>
          <p:cNvSpPr/>
          <p:nvPr/>
        </p:nvSpPr>
        <p:spPr>
          <a:xfrm>
            <a:off x="8064944" y="1160493"/>
            <a:ext cx="742922" cy="742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8820DBE-E698-69A6-1DCF-5ECA60D8C421}"/>
              </a:ext>
            </a:extLst>
          </p:cNvPr>
          <p:cNvSpPr/>
          <p:nvPr/>
        </p:nvSpPr>
        <p:spPr>
          <a:xfrm>
            <a:off x="8798237" y="2646337"/>
            <a:ext cx="742922" cy="7429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5D57643-77F7-F1EF-3A05-F49C871DD90D}"/>
              </a:ext>
            </a:extLst>
          </p:cNvPr>
          <p:cNvSpPr/>
          <p:nvPr/>
        </p:nvSpPr>
        <p:spPr>
          <a:xfrm>
            <a:off x="9523822" y="2646337"/>
            <a:ext cx="742922" cy="742922"/>
          </a:xfrm>
          <a:prstGeom prst="rect">
            <a:avLst/>
          </a:prstGeom>
          <a:blipFill>
            <a:blip r:embed="rId4"/>
            <a:stretch>
              <a:fillRect l="-43641" t="-12429" r="-43641" b="-124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656CCD85-4D5C-B389-01FD-4D44473763BE}"/>
              </a:ext>
            </a:extLst>
          </p:cNvPr>
          <p:cNvSpPr/>
          <p:nvPr/>
        </p:nvSpPr>
        <p:spPr>
          <a:xfrm>
            <a:off x="8798237" y="3389259"/>
            <a:ext cx="742922" cy="742922"/>
          </a:xfrm>
          <a:prstGeom prst="rect">
            <a:avLst/>
          </a:prstGeom>
          <a:blipFill>
            <a:blip r:embed="rId2"/>
            <a:stretch>
              <a:fillRect l="-26233" t="-821" r="-26233" b="-8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C512090-F058-7BB1-E891-2AC7EC4DA455}"/>
              </a:ext>
            </a:extLst>
          </p:cNvPr>
          <p:cNvSpPr/>
          <p:nvPr/>
        </p:nvSpPr>
        <p:spPr>
          <a:xfrm>
            <a:off x="1925254" y="2646337"/>
            <a:ext cx="742922" cy="742922"/>
          </a:xfrm>
          <a:prstGeom prst="rect">
            <a:avLst/>
          </a:prstGeom>
          <a:blipFill>
            <a:blip r:embed="rId6"/>
            <a:stretch>
              <a:fillRect l="-43641" t="-12429" r="-43641" b="-124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2916695-2709-02BF-3105-09C65C848304}"/>
              </a:ext>
            </a:extLst>
          </p:cNvPr>
          <p:cNvSpPr/>
          <p:nvPr/>
        </p:nvSpPr>
        <p:spPr>
          <a:xfrm>
            <a:off x="2650839" y="2646337"/>
            <a:ext cx="742922" cy="742922"/>
          </a:xfrm>
          <a:prstGeom prst="rect">
            <a:avLst/>
          </a:prstGeom>
          <a:blipFill>
            <a:blip r:embed="rId2"/>
            <a:stretch>
              <a:fillRect l="-26233" t="-821" r="-26233" b="-8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8E8D382E-24E8-0ED2-7119-F5276A710AB6}"/>
              </a:ext>
            </a:extLst>
          </p:cNvPr>
          <p:cNvSpPr/>
          <p:nvPr/>
        </p:nvSpPr>
        <p:spPr>
          <a:xfrm>
            <a:off x="2650839" y="3389259"/>
            <a:ext cx="742922" cy="742922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13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79BD53C8-D852-A334-3718-9FDE3401250C}"/>
              </a:ext>
            </a:extLst>
          </p:cNvPr>
          <p:cNvSpPr/>
          <p:nvPr/>
        </p:nvSpPr>
        <p:spPr>
          <a:xfrm>
            <a:off x="6984276" y="4469925"/>
            <a:ext cx="742922" cy="742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6491514C-1340-7B8A-5E72-4FE78F013B6D}"/>
              </a:ext>
            </a:extLst>
          </p:cNvPr>
          <p:cNvSpPr/>
          <p:nvPr/>
        </p:nvSpPr>
        <p:spPr>
          <a:xfrm>
            <a:off x="7709860" y="4469925"/>
            <a:ext cx="742922" cy="742922"/>
          </a:xfrm>
          <a:prstGeom prst="rect">
            <a:avLst/>
          </a:prstGeom>
          <a:blipFill>
            <a:blip r:embed="rId4"/>
            <a:srcRect/>
            <a:stretch>
              <a:fillRect l="-43641" t="-12429" r="-43641" b="-124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B605749C-2BAD-3FC5-03F6-AD706E2AAF85}"/>
              </a:ext>
            </a:extLst>
          </p:cNvPr>
          <p:cNvSpPr/>
          <p:nvPr/>
        </p:nvSpPr>
        <p:spPr>
          <a:xfrm>
            <a:off x="6984276" y="5206001"/>
            <a:ext cx="742922" cy="742922"/>
          </a:xfrm>
          <a:prstGeom prst="rect">
            <a:avLst/>
          </a:prstGeom>
          <a:blipFill>
            <a:blip r:embed="rId3"/>
            <a:srcRect/>
            <a:stretch>
              <a:fillRect l="-45885" t="-3935" r="-45885" b="-393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8DCB1362-07D5-AB67-D806-5369593B6F71}"/>
              </a:ext>
            </a:extLst>
          </p:cNvPr>
          <p:cNvSpPr/>
          <p:nvPr/>
        </p:nvSpPr>
        <p:spPr>
          <a:xfrm>
            <a:off x="5743574" y="5955769"/>
            <a:ext cx="742922" cy="7429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332C00AA-9783-2678-3965-C242B73B06C2}"/>
              </a:ext>
            </a:extLst>
          </p:cNvPr>
          <p:cNvSpPr/>
          <p:nvPr/>
        </p:nvSpPr>
        <p:spPr>
          <a:xfrm>
            <a:off x="3736318" y="4469925"/>
            <a:ext cx="742922" cy="742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54DDB122-5643-1576-4048-90EF8D4CA459}"/>
              </a:ext>
            </a:extLst>
          </p:cNvPr>
          <p:cNvSpPr/>
          <p:nvPr/>
        </p:nvSpPr>
        <p:spPr>
          <a:xfrm>
            <a:off x="4461904" y="4469925"/>
            <a:ext cx="742922" cy="742922"/>
          </a:xfrm>
          <a:prstGeom prst="rect">
            <a:avLst/>
          </a:prstGeom>
          <a:blipFill>
            <a:blip r:embed="rId2"/>
            <a:stretch>
              <a:fillRect l="-26233" t="-821" r="-26233" b="-8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27382687-AE0E-24CE-7666-18101DD42C37}"/>
              </a:ext>
            </a:extLst>
          </p:cNvPr>
          <p:cNvSpPr/>
          <p:nvPr/>
        </p:nvSpPr>
        <p:spPr>
          <a:xfrm>
            <a:off x="4461904" y="5212847"/>
            <a:ext cx="742922" cy="742922"/>
          </a:xfrm>
          <a:prstGeom prst="rect">
            <a:avLst/>
          </a:prstGeom>
          <a:blipFill>
            <a:blip r:embed="rId5"/>
            <a:srcRect/>
            <a:stretch>
              <a:fillRect l="-43573" t="-12428" r="-43573" b="-12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C06BD903-F257-E6F4-0189-C9024B342C9F}"/>
              </a:ext>
            </a:extLst>
          </p:cNvPr>
          <p:cNvSpPr txBox="1"/>
          <p:nvPr/>
        </p:nvSpPr>
        <p:spPr>
          <a:xfrm>
            <a:off x="5390687" y="3142632"/>
            <a:ext cx="1415772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为梦想</a:t>
            </a:r>
            <a:endParaRPr lang="en-US" altLang="zh-CN" sz="2400" b="1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一起努力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6DCA1614-28C3-239E-03F0-A75A64B9A8A7}"/>
              </a:ext>
            </a:extLst>
          </p:cNvPr>
          <p:cNvSpPr txBox="1"/>
          <p:nvPr/>
        </p:nvSpPr>
        <p:spPr>
          <a:xfrm>
            <a:off x="2741837" y="3591443"/>
            <a:ext cx="595035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成长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3FA1304A-E626-E3E2-D1C9-CBA9E118CDE8}"/>
              </a:ext>
            </a:extLst>
          </p:cNvPr>
          <p:cNvSpPr txBox="1"/>
          <p:nvPr/>
        </p:nvSpPr>
        <p:spPr>
          <a:xfrm>
            <a:off x="7050029" y="4705017"/>
            <a:ext cx="595035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团结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9F7ADCC7-8123-8BA8-D8B4-1865A74EC0B2}"/>
              </a:ext>
            </a:extLst>
          </p:cNvPr>
          <p:cNvSpPr txBox="1"/>
          <p:nvPr/>
        </p:nvSpPr>
        <p:spPr>
          <a:xfrm>
            <a:off x="7421490" y="2138506"/>
            <a:ext cx="595035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感恩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0DAF3BAC-42C4-1A4C-2B22-7110AC6E98E8}"/>
              </a:ext>
            </a:extLst>
          </p:cNvPr>
          <p:cNvSpPr txBox="1"/>
          <p:nvPr/>
        </p:nvSpPr>
        <p:spPr>
          <a:xfrm>
            <a:off x="4180594" y="2138506"/>
            <a:ext cx="595035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责任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229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78FDCAD-5F1A-4E5E-1B45-AB57CF00642E}"/>
              </a:ext>
            </a:extLst>
          </p:cNvPr>
          <p:cNvSpPr txBox="1"/>
          <p:nvPr/>
        </p:nvSpPr>
        <p:spPr>
          <a:xfrm>
            <a:off x="5432998" y="510509"/>
            <a:ext cx="1326004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>
                    <a:lumMod val="95000"/>
                  </a:schemeClr>
                </a:solidFill>
              </a:rPr>
              <a:t>05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DB21372-F469-21BF-A139-80D98F5A307A}"/>
              </a:ext>
            </a:extLst>
          </p:cNvPr>
          <p:cNvSpPr txBox="1"/>
          <p:nvPr/>
        </p:nvSpPr>
        <p:spPr>
          <a:xfrm>
            <a:off x="5182929" y="879841"/>
            <a:ext cx="1826141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/>
              <a:t>办公环境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F4C1E90-6090-0DA9-7708-A6B303913685}"/>
              </a:ext>
            </a:extLst>
          </p:cNvPr>
          <p:cNvSpPr txBox="1"/>
          <p:nvPr/>
        </p:nvSpPr>
        <p:spPr>
          <a:xfrm>
            <a:off x="2369838" y="1980619"/>
            <a:ext cx="7655521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5400" b="1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zh-CN" altLang="en-US" sz="2400" dirty="0"/>
              <a:t>优雅、清香四溢、温馨、舒心、清新、惬意、宽敞明亮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6D8EAB9-A21A-03B9-2134-CA2D6CDCC9C0}"/>
              </a:ext>
            </a:extLst>
          </p:cNvPr>
          <p:cNvSpPr/>
          <p:nvPr/>
        </p:nvSpPr>
        <p:spPr>
          <a:xfrm>
            <a:off x="391755" y="2739332"/>
            <a:ext cx="3094608" cy="3200987"/>
          </a:xfrm>
          <a:prstGeom prst="rect">
            <a:avLst/>
          </a:prstGeom>
          <a:blipFill>
            <a:blip r:embed="rId2"/>
            <a:srcRect/>
            <a:stretch>
              <a:fillRect l="-33250" t="-3654" r="-33250" b="-3654"/>
            </a:stretch>
          </a:blipFill>
          <a:ln>
            <a:noFill/>
          </a:ln>
          <a:effectLst>
            <a:outerShdw blurRad="381000" dist="431800" dir="5400000" sx="92000" sy="92000" algn="t" rotWithShape="0">
              <a:schemeClr val="accent1">
                <a:alpha val="26000"/>
              </a:schemeClr>
            </a:outerShdw>
          </a:effectLst>
          <a:scene3d>
            <a:camera prst="perspectiveRight">
              <a:rot lat="0" lon="19799994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1A0467F-DC67-8CD9-BF19-136E0278AED1}"/>
              </a:ext>
            </a:extLst>
          </p:cNvPr>
          <p:cNvSpPr/>
          <p:nvPr/>
        </p:nvSpPr>
        <p:spPr>
          <a:xfrm>
            <a:off x="3318107" y="2874578"/>
            <a:ext cx="2833106" cy="2930496"/>
          </a:xfrm>
          <a:prstGeom prst="rect">
            <a:avLst/>
          </a:prstGeom>
          <a:blipFill>
            <a:blip r:embed="rId3"/>
            <a:srcRect/>
            <a:stretch>
              <a:fillRect l="-55601" t="-10055" r="-55601" b="-10055"/>
            </a:stretch>
          </a:blipFill>
          <a:ln>
            <a:noFill/>
          </a:ln>
          <a:effectLst>
            <a:outerShdw blurRad="381000" dist="431800" dir="5400000" sx="92000" sy="92000" algn="t" rotWithShape="0">
              <a:schemeClr val="accent1">
                <a:alpha val="26000"/>
              </a:schemeClr>
            </a:outerShdw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B296EFF-5D27-28CE-DBB9-2CE13D32C12B}"/>
              </a:ext>
            </a:extLst>
          </p:cNvPr>
          <p:cNvSpPr/>
          <p:nvPr/>
        </p:nvSpPr>
        <p:spPr>
          <a:xfrm>
            <a:off x="6041222" y="2874578"/>
            <a:ext cx="2833106" cy="2930496"/>
          </a:xfrm>
          <a:prstGeom prst="rect">
            <a:avLst/>
          </a:prstGeom>
          <a:blipFill>
            <a:blip r:embed="rId4"/>
            <a:srcRect/>
            <a:stretch>
              <a:fillRect l="-93380" t="-18637" r="-19606" b="-18637"/>
            </a:stretch>
          </a:blipFill>
          <a:ln>
            <a:noFill/>
          </a:ln>
          <a:effectLst>
            <a:outerShdw blurRad="381000" dist="431800" dir="5400000" sx="92000" sy="92000" algn="t" rotWithShape="0">
              <a:schemeClr val="accent1">
                <a:alpha val="26000"/>
              </a:schemeClr>
            </a:outerShdw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A41FE6F-B02F-43C3-E851-DB8CACB23D14}"/>
              </a:ext>
            </a:extLst>
          </p:cNvPr>
          <p:cNvSpPr/>
          <p:nvPr/>
        </p:nvSpPr>
        <p:spPr>
          <a:xfrm>
            <a:off x="8706072" y="2739558"/>
            <a:ext cx="3094171" cy="3202526"/>
          </a:xfrm>
          <a:prstGeom prst="rect">
            <a:avLst/>
          </a:prstGeom>
          <a:blipFill>
            <a:blip r:embed="rId4"/>
            <a:srcRect/>
            <a:stretch>
              <a:fillRect l="-9346" t="-12706" r="-85362" b="-12706"/>
            </a:stretch>
          </a:blipFill>
          <a:ln>
            <a:noFill/>
          </a:ln>
          <a:effectLst>
            <a:outerShdw blurRad="381000" dist="431800" dir="5400000" sx="92000" sy="92000" algn="t" rotWithShape="0">
              <a:schemeClr val="accent1">
                <a:alpha val="26000"/>
              </a:schemeClr>
            </a:outerShdw>
          </a:effectLst>
          <a:scene3d>
            <a:camera prst="perspectiveLeft">
              <a:rot lat="0" lon="1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444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DABDB9A-A259-A185-0154-344E89001F99}"/>
              </a:ext>
            </a:extLst>
          </p:cNvPr>
          <p:cNvSpPr txBox="1"/>
          <p:nvPr/>
        </p:nvSpPr>
        <p:spPr>
          <a:xfrm>
            <a:off x="1376746" y="2745067"/>
            <a:ext cx="2441694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accent2"/>
                    </a:gs>
                    <a:gs pos="13000">
                      <a:schemeClr val="accent1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Arial"/>
                <a:ea typeface="微软雅黑"/>
                <a:cs typeface="+mn-cs"/>
              </a:rPr>
              <a:t>规章制度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AE4A5F1-0E30-C753-F6F7-62FDF08B7150}"/>
              </a:ext>
            </a:extLst>
          </p:cNvPr>
          <p:cNvSpPr txBox="1"/>
          <p:nvPr/>
        </p:nvSpPr>
        <p:spPr>
          <a:xfrm>
            <a:off x="1381028" y="3845876"/>
            <a:ext cx="3184876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2400" dirty="0"/>
              <a:t>Rules and regulations</a:t>
            </a:r>
            <a:endParaRPr lang="zh-CN" altLang="en-US" sz="2400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CC255A99-2242-8548-F681-FAF15950EBA4}"/>
              </a:ext>
            </a:extLst>
          </p:cNvPr>
          <p:cNvCxnSpPr>
            <a:cxnSpLocks/>
          </p:cNvCxnSpPr>
          <p:nvPr/>
        </p:nvCxnSpPr>
        <p:spPr>
          <a:xfrm>
            <a:off x="1483838" y="3713877"/>
            <a:ext cx="2911378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4FD348DF-A2EF-BD44-EE96-4F1C7D00B90E}"/>
              </a:ext>
            </a:extLst>
          </p:cNvPr>
          <p:cNvSpPr txBox="1"/>
          <p:nvPr/>
        </p:nvSpPr>
        <p:spPr>
          <a:xfrm>
            <a:off x="7983441" y="-418356"/>
            <a:ext cx="3684022" cy="772519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9600" b="0" i="1" u="none" strike="noStrike" kern="1200" cap="none" spc="-300" normalizeH="0" baseline="0" noProof="0" dirty="0">
                <a:ln>
                  <a:noFill/>
                </a:ln>
                <a:blipFill dpi="0" rotWithShape="1">
                  <a:blip r:embed="rId2"/>
                  <a:srcRect/>
                  <a:stretch>
                    <a:fillRect l="-25125" r="-25125"/>
                  </a:stretch>
                </a:blip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  <a:endParaRPr kumimoji="0" lang="zh-CN" altLang="en-US" sz="49600" b="0" i="1" u="none" strike="noStrike" kern="1200" cap="none" spc="-300" normalizeH="0" baseline="0" noProof="0" dirty="0">
              <a:ln>
                <a:noFill/>
              </a:ln>
              <a:blipFill dpi="0" rotWithShape="1">
                <a:blip r:embed="rId2"/>
                <a:srcRect/>
                <a:stretch>
                  <a:fillRect l="-25125" r="-25125"/>
                </a:stretch>
              </a:blip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694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CFF317D2-95E3-6981-3033-CF950D6A5FDE}"/>
              </a:ext>
            </a:extLst>
          </p:cNvPr>
          <p:cNvSpPr/>
          <p:nvPr/>
        </p:nvSpPr>
        <p:spPr>
          <a:xfrm>
            <a:off x="0" y="0"/>
            <a:ext cx="3048000" cy="6857976"/>
          </a:xfrm>
          <a:custGeom>
            <a:avLst/>
            <a:gdLst>
              <a:gd name="connsiteX0" fmla="*/ 0 w 3048000"/>
              <a:gd name="connsiteY0" fmla="*/ 0 h 6857976"/>
              <a:gd name="connsiteX1" fmla="*/ 3048000 w 3048000"/>
              <a:gd name="connsiteY1" fmla="*/ 0 h 6857976"/>
              <a:gd name="connsiteX2" fmla="*/ 3048000 w 3048000"/>
              <a:gd name="connsiteY2" fmla="*/ 6857976 h 6857976"/>
              <a:gd name="connsiteX3" fmla="*/ 0 w 3048000"/>
              <a:gd name="connsiteY3" fmla="*/ 6857976 h 685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7976">
                <a:moveTo>
                  <a:pt x="0" y="0"/>
                </a:moveTo>
                <a:lnTo>
                  <a:pt x="3048000" y="0"/>
                </a:lnTo>
                <a:lnTo>
                  <a:pt x="3048000" y="6857976"/>
                </a:lnTo>
                <a:lnTo>
                  <a:pt x="0" y="6857976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14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B297A39-8223-AD98-F116-2BC75DF2963C}"/>
              </a:ext>
            </a:extLst>
          </p:cNvPr>
          <p:cNvSpPr txBox="1"/>
          <p:nvPr/>
        </p:nvSpPr>
        <p:spPr>
          <a:xfrm>
            <a:off x="1361936" y="2429902"/>
            <a:ext cx="612668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000">
                      <a:schemeClr val="bg1">
                        <a:alpha val="0"/>
                      </a:schemeClr>
                    </a:gs>
                    <a:gs pos="62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ea typeface="微软雅黑"/>
                <a:cs typeface="+mn-cs"/>
              </a:rPr>
              <a:t>0</a:t>
            </a:r>
            <a:endParaRPr lang="zh-CN" altLang="en-US" sz="6000" dirty="0">
              <a:gradFill>
                <a:gsLst>
                  <a:gs pos="63000">
                    <a:schemeClr val="bg1">
                      <a:alpha val="0"/>
                    </a:schemeClr>
                  </a:gs>
                  <a:gs pos="62000">
                    <a:schemeClr val="bg1"/>
                  </a:gs>
                </a:gsLst>
                <a:lin ang="5400000" scaled="1"/>
              </a:gra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EC91B82-0AED-57D5-CB0B-A1DF392E0F3B}"/>
              </a:ext>
            </a:extLst>
          </p:cNvPr>
          <p:cNvSpPr txBox="1"/>
          <p:nvPr/>
        </p:nvSpPr>
        <p:spPr>
          <a:xfrm>
            <a:off x="1740823" y="2429902"/>
            <a:ext cx="612668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rPr>
              <a:t>1</a:t>
            </a:r>
            <a:endParaRPr lang="zh-CN" altLang="en-US" sz="6000" dirty="0">
              <a:solidFill>
                <a:schemeClr val="bg1"/>
              </a:solidFill>
            </a:endParaRPr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FB88235A-6D1B-7630-6F5A-13A4E0174D1A}"/>
              </a:ext>
            </a:extLst>
          </p:cNvPr>
          <p:cNvSpPr/>
          <p:nvPr/>
        </p:nvSpPr>
        <p:spPr>
          <a:xfrm>
            <a:off x="4245" y="8418"/>
            <a:ext cx="3048000" cy="6857976"/>
          </a:xfrm>
          <a:custGeom>
            <a:avLst/>
            <a:gdLst>
              <a:gd name="connsiteX0" fmla="*/ 0 w 3048000"/>
              <a:gd name="connsiteY0" fmla="*/ 0 h 6857976"/>
              <a:gd name="connsiteX1" fmla="*/ 3048000 w 3048000"/>
              <a:gd name="connsiteY1" fmla="*/ 0 h 6857976"/>
              <a:gd name="connsiteX2" fmla="*/ 3048000 w 3048000"/>
              <a:gd name="connsiteY2" fmla="*/ 6857976 h 6857976"/>
              <a:gd name="connsiteX3" fmla="*/ 0 w 3048000"/>
              <a:gd name="connsiteY3" fmla="*/ 6857976 h 685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7976">
                <a:moveTo>
                  <a:pt x="0" y="0"/>
                </a:moveTo>
                <a:lnTo>
                  <a:pt x="3048000" y="0"/>
                </a:lnTo>
                <a:lnTo>
                  <a:pt x="3048000" y="6857976"/>
                </a:lnTo>
                <a:lnTo>
                  <a:pt x="0" y="6857976"/>
                </a:lnTo>
                <a:close/>
              </a:path>
            </a:pathLst>
          </a:custGeom>
          <a:blipFill>
            <a:blip r:embed="rId2">
              <a:alphaModFix amt="15000"/>
            </a:blip>
            <a:srcRect/>
            <a:stretch>
              <a:fillRect l="-25125" r="-251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79DEFB9-AECF-20B6-02C7-3FEEC04FD675}"/>
              </a:ext>
            </a:extLst>
          </p:cNvPr>
          <p:cNvSpPr/>
          <p:nvPr/>
        </p:nvSpPr>
        <p:spPr>
          <a:xfrm>
            <a:off x="3048000" y="-8418"/>
            <a:ext cx="3048000" cy="6866418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/>
            <a:stretch>
              <a:fillRect l="-138427" t="-245" r="-164015" b="-2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5B746B5-46B9-D8CA-57A8-3B400D354247}"/>
              </a:ext>
            </a:extLst>
          </p:cNvPr>
          <p:cNvSpPr txBox="1"/>
          <p:nvPr/>
        </p:nvSpPr>
        <p:spPr>
          <a:xfrm>
            <a:off x="4308244" y="2429902"/>
            <a:ext cx="612668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000">
                      <a:schemeClr val="bg1">
                        <a:alpha val="0"/>
                      </a:schemeClr>
                    </a:gs>
                    <a:gs pos="62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ea typeface="微软雅黑"/>
                <a:cs typeface="+mn-cs"/>
              </a:rPr>
              <a:t>0</a:t>
            </a:r>
            <a:endParaRPr lang="zh-CN" altLang="en-US" sz="6000" dirty="0">
              <a:gradFill>
                <a:gsLst>
                  <a:gs pos="63000">
                    <a:schemeClr val="bg1">
                      <a:alpha val="0"/>
                    </a:schemeClr>
                  </a:gs>
                  <a:gs pos="62000">
                    <a:schemeClr val="bg1"/>
                  </a:gs>
                </a:gsLst>
                <a:lin ang="5400000" scaled="1"/>
              </a:gra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AF5CBCE-125A-F75D-3E37-76A1A5A0388C}"/>
              </a:ext>
            </a:extLst>
          </p:cNvPr>
          <p:cNvSpPr/>
          <p:nvPr/>
        </p:nvSpPr>
        <p:spPr>
          <a:xfrm>
            <a:off x="6096000" y="-8418"/>
            <a:ext cx="3048000" cy="6866418"/>
          </a:xfrm>
          <a:prstGeom prst="rect">
            <a:avLst/>
          </a:prstGeom>
          <a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/>
            <a:stretch>
              <a:fillRect l="-118965" r="-1189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B8FCD37B-C249-22F0-E35E-78BA8804BC76}"/>
              </a:ext>
            </a:extLst>
          </p:cNvPr>
          <p:cNvSpPr txBox="1"/>
          <p:nvPr/>
        </p:nvSpPr>
        <p:spPr>
          <a:xfrm>
            <a:off x="7376476" y="2429902"/>
            <a:ext cx="612668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000">
                      <a:schemeClr val="bg1">
                        <a:alpha val="0"/>
                      </a:schemeClr>
                    </a:gs>
                    <a:gs pos="62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ea typeface="微软雅黑"/>
                <a:cs typeface="+mn-cs"/>
              </a:rPr>
              <a:t>0</a:t>
            </a:r>
            <a:endParaRPr lang="zh-CN" altLang="en-US" sz="6000" dirty="0">
              <a:gradFill>
                <a:gsLst>
                  <a:gs pos="63000">
                    <a:schemeClr val="bg1">
                      <a:alpha val="0"/>
                    </a:schemeClr>
                  </a:gs>
                  <a:gs pos="62000">
                    <a:schemeClr val="bg1"/>
                  </a:gs>
                </a:gsLst>
                <a:lin ang="5400000" scaled="1"/>
              </a:gra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D5D5964-4F58-4A3E-E5C8-814D5F1D4066}"/>
              </a:ext>
            </a:extLst>
          </p:cNvPr>
          <p:cNvSpPr/>
          <p:nvPr/>
        </p:nvSpPr>
        <p:spPr>
          <a:xfrm>
            <a:off x="9144000" y="-8418"/>
            <a:ext cx="3048000" cy="6866418"/>
          </a:xfrm>
          <a:prstGeom prst="rect">
            <a:avLst/>
          </a:prstGeom>
          <a:blipFill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/>
            <a:stretch>
              <a:fillRect l="-168965" r="-689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CD35F8A2-AD51-1E4B-F258-0DE0134296C3}"/>
              </a:ext>
            </a:extLst>
          </p:cNvPr>
          <p:cNvSpPr txBox="1"/>
          <p:nvPr/>
        </p:nvSpPr>
        <p:spPr>
          <a:xfrm>
            <a:off x="10459287" y="2429902"/>
            <a:ext cx="612668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3000">
                      <a:schemeClr val="bg1">
                        <a:alpha val="0"/>
                      </a:schemeClr>
                    </a:gs>
                    <a:gs pos="62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ea typeface="微软雅黑"/>
                <a:cs typeface="+mn-cs"/>
              </a:rPr>
              <a:t>0</a:t>
            </a:r>
            <a:endParaRPr lang="zh-CN" altLang="en-US" sz="6000" dirty="0">
              <a:gradFill>
                <a:gsLst>
                  <a:gs pos="63000">
                    <a:schemeClr val="bg1">
                      <a:alpha val="0"/>
                    </a:schemeClr>
                  </a:gs>
                  <a:gs pos="62000">
                    <a:schemeClr val="bg1"/>
                  </a:gs>
                </a:gsLst>
                <a:lin ang="5400000" scaled="1"/>
              </a:gra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2654663-AAE0-FCCC-585A-BA3CFAF74274}"/>
              </a:ext>
            </a:extLst>
          </p:cNvPr>
          <p:cNvSpPr txBox="1"/>
          <p:nvPr/>
        </p:nvSpPr>
        <p:spPr>
          <a:xfrm>
            <a:off x="855382" y="3473190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b="1" dirty="0">
                <a:gradFill>
                  <a:gsLst>
                    <a:gs pos="100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bg1"/>
                    </a:gs>
                  </a:gsLst>
                  <a:lin ang="5400000" scaled="1"/>
                </a:gradFill>
              </a:rPr>
              <a:t>公司概述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CACD6D1-1A2D-55AD-8FC5-F0A9CE20BE45}"/>
              </a:ext>
            </a:extLst>
          </p:cNvPr>
          <p:cNvSpPr txBox="1"/>
          <p:nvPr/>
        </p:nvSpPr>
        <p:spPr>
          <a:xfrm>
            <a:off x="855382" y="2984180"/>
            <a:ext cx="1267182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Overview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FB1AA5DA-FD8E-AC84-D17A-8D4A4C932E22}"/>
              </a:ext>
            </a:extLst>
          </p:cNvPr>
          <p:cNvCxnSpPr>
            <a:cxnSpLocks/>
          </p:cNvCxnSpPr>
          <p:nvPr/>
        </p:nvCxnSpPr>
        <p:spPr>
          <a:xfrm>
            <a:off x="968850" y="3404798"/>
            <a:ext cx="118761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F17C8294-E63C-0002-4C88-9EDF3B212CF9}"/>
              </a:ext>
            </a:extLst>
          </p:cNvPr>
          <p:cNvCxnSpPr/>
          <p:nvPr/>
        </p:nvCxnSpPr>
        <p:spPr>
          <a:xfrm>
            <a:off x="968850" y="4010649"/>
            <a:ext cx="11876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6DCDB892-15EF-5B89-DF3D-52BB886A725E}"/>
              </a:ext>
            </a:extLst>
          </p:cNvPr>
          <p:cNvSpPr txBox="1"/>
          <p:nvPr/>
        </p:nvSpPr>
        <p:spPr>
          <a:xfrm>
            <a:off x="3869136" y="3473190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企业文化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ABDB84F6-F00F-3AF7-5297-E7DB5372B2CB}"/>
              </a:ext>
            </a:extLst>
          </p:cNvPr>
          <p:cNvSpPr txBox="1"/>
          <p:nvPr/>
        </p:nvSpPr>
        <p:spPr>
          <a:xfrm>
            <a:off x="3869136" y="2984180"/>
            <a:ext cx="88825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culture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36AC328-CE9B-6C7B-F88A-619E42EBD2CE}"/>
              </a:ext>
            </a:extLst>
          </p:cNvPr>
          <p:cNvSpPr txBox="1"/>
          <p:nvPr/>
        </p:nvSpPr>
        <p:spPr>
          <a:xfrm>
            <a:off x="4718660" y="2429902"/>
            <a:ext cx="612668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000" dirty="0">
                <a:solidFill>
                  <a:prstClr val="white"/>
                </a:solidFill>
                <a:ea typeface="微软雅黑"/>
              </a:rPr>
              <a:t>2</a:t>
            </a:r>
            <a:endParaRPr lang="zh-CN" altLang="en-US" sz="6000" dirty="0">
              <a:solidFill>
                <a:schemeClr val="bg1"/>
              </a:solidFill>
            </a:endParaRP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53F399CC-1D04-9CA0-78D7-13C1396872B0}"/>
              </a:ext>
            </a:extLst>
          </p:cNvPr>
          <p:cNvCxnSpPr>
            <a:cxnSpLocks/>
          </p:cNvCxnSpPr>
          <p:nvPr/>
        </p:nvCxnSpPr>
        <p:spPr>
          <a:xfrm>
            <a:off x="3982604" y="3404798"/>
            <a:ext cx="118761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BAC74A47-5BD6-5427-3229-59D651B4545F}"/>
              </a:ext>
            </a:extLst>
          </p:cNvPr>
          <p:cNvCxnSpPr/>
          <p:nvPr/>
        </p:nvCxnSpPr>
        <p:spPr>
          <a:xfrm>
            <a:off x="3982604" y="4010649"/>
            <a:ext cx="11876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1F632ADA-D2A2-4787-1423-E2C1A0125550}"/>
              </a:ext>
            </a:extLst>
          </p:cNvPr>
          <p:cNvSpPr txBox="1"/>
          <p:nvPr/>
        </p:nvSpPr>
        <p:spPr>
          <a:xfrm>
            <a:off x="6907142" y="3473190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规章制度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0E569569-4EE9-AD58-1BAE-DFCC5690859F}"/>
              </a:ext>
            </a:extLst>
          </p:cNvPr>
          <p:cNvSpPr txBox="1"/>
          <p:nvPr/>
        </p:nvSpPr>
        <p:spPr>
          <a:xfrm>
            <a:off x="6907142" y="2984180"/>
            <a:ext cx="1267182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system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D7B48BDD-5E56-3B04-088A-D762FA643CD6}"/>
              </a:ext>
            </a:extLst>
          </p:cNvPr>
          <p:cNvSpPr txBox="1"/>
          <p:nvPr/>
        </p:nvSpPr>
        <p:spPr>
          <a:xfrm>
            <a:off x="7792583" y="2429902"/>
            <a:ext cx="612668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000" dirty="0">
                <a:solidFill>
                  <a:prstClr val="white"/>
                </a:solidFill>
                <a:ea typeface="微软雅黑"/>
              </a:rPr>
              <a:t>3</a:t>
            </a:r>
            <a:endParaRPr lang="zh-CN" altLang="en-US" sz="6000" dirty="0">
              <a:solidFill>
                <a:schemeClr val="bg1"/>
              </a:solidFill>
            </a:endParaRPr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6BEB593A-62A2-FD0E-9B29-C05B3124496C}"/>
              </a:ext>
            </a:extLst>
          </p:cNvPr>
          <p:cNvCxnSpPr>
            <a:cxnSpLocks/>
          </p:cNvCxnSpPr>
          <p:nvPr/>
        </p:nvCxnSpPr>
        <p:spPr>
          <a:xfrm>
            <a:off x="7020610" y="3404798"/>
            <a:ext cx="118761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F36ED54C-8D48-54A7-6084-18CEEEE12D24}"/>
              </a:ext>
            </a:extLst>
          </p:cNvPr>
          <p:cNvCxnSpPr/>
          <p:nvPr/>
        </p:nvCxnSpPr>
        <p:spPr>
          <a:xfrm>
            <a:off x="7020610" y="4010649"/>
            <a:ext cx="11876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>
            <a:extLst>
              <a:ext uri="{FF2B5EF4-FFF2-40B4-BE49-F238E27FC236}">
                <a16:creationId xmlns:a16="http://schemas.microsoft.com/office/drawing/2014/main" id="{65C2A97A-BDCE-B660-7C23-05BC3A3B21CF}"/>
              </a:ext>
            </a:extLst>
          </p:cNvPr>
          <p:cNvSpPr txBox="1"/>
          <p:nvPr/>
        </p:nvSpPr>
        <p:spPr>
          <a:xfrm>
            <a:off x="10016566" y="3473190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薪资福利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8F9B2288-F76E-B0C1-266F-2A2DCC074F11}"/>
              </a:ext>
            </a:extLst>
          </p:cNvPr>
          <p:cNvSpPr txBox="1"/>
          <p:nvPr/>
        </p:nvSpPr>
        <p:spPr>
          <a:xfrm>
            <a:off x="10016566" y="2984180"/>
            <a:ext cx="1267182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Salary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72A54722-2B3F-F589-3FF1-D73E1A63E52C}"/>
              </a:ext>
            </a:extLst>
          </p:cNvPr>
          <p:cNvSpPr txBox="1"/>
          <p:nvPr/>
        </p:nvSpPr>
        <p:spPr>
          <a:xfrm>
            <a:off x="10902007" y="2429902"/>
            <a:ext cx="612668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000" dirty="0">
                <a:solidFill>
                  <a:prstClr val="white"/>
                </a:solidFill>
                <a:ea typeface="微软雅黑"/>
              </a:rPr>
              <a:t>4</a:t>
            </a:r>
            <a:endParaRPr lang="zh-CN" altLang="en-US" sz="6000" dirty="0">
              <a:solidFill>
                <a:schemeClr val="bg1"/>
              </a:solidFill>
            </a:endParaRPr>
          </a:p>
        </p:txBody>
      </p: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7CA6C4C8-952A-1934-32B1-1DB8CD5FE7DF}"/>
              </a:ext>
            </a:extLst>
          </p:cNvPr>
          <p:cNvCxnSpPr>
            <a:cxnSpLocks/>
          </p:cNvCxnSpPr>
          <p:nvPr/>
        </p:nvCxnSpPr>
        <p:spPr>
          <a:xfrm>
            <a:off x="10130034" y="3404798"/>
            <a:ext cx="118761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5F29035F-0A46-B2EF-B9E0-573C52B86D0B}"/>
              </a:ext>
            </a:extLst>
          </p:cNvPr>
          <p:cNvCxnSpPr/>
          <p:nvPr/>
        </p:nvCxnSpPr>
        <p:spPr>
          <a:xfrm>
            <a:off x="10130034" y="4010649"/>
            <a:ext cx="11876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D28CC0BB-A8A1-CCA4-4DBD-0A1FB754E926}"/>
              </a:ext>
            </a:extLst>
          </p:cNvPr>
          <p:cNvGrpSpPr/>
          <p:nvPr/>
        </p:nvGrpSpPr>
        <p:grpSpPr>
          <a:xfrm>
            <a:off x="1413876" y="6250305"/>
            <a:ext cx="228739" cy="77470"/>
            <a:chOff x="1338441" y="6250305"/>
            <a:chExt cx="228739" cy="77470"/>
          </a:xfrm>
        </p:grpSpPr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8A2DC85F-D1E4-3E71-4AAB-053B246D4BEB}"/>
                </a:ext>
              </a:extLst>
            </p:cNvPr>
            <p:cNvSpPr/>
            <p:nvPr/>
          </p:nvSpPr>
          <p:spPr>
            <a:xfrm>
              <a:off x="1414145" y="6250305"/>
              <a:ext cx="77470" cy="774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4E7FA1B5-5823-9824-9A0B-A47D1C526D0C}"/>
                </a:ext>
              </a:extLst>
            </p:cNvPr>
            <p:cNvSpPr/>
            <p:nvPr/>
          </p:nvSpPr>
          <p:spPr>
            <a:xfrm>
              <a:off x="1520190" y="6265545"/>
              <a:ext cx="46990" cy="46990"/>
            </a:xfrm>
            <a:prstGeom prst="ellipse">
              <a:avLst/>
            </a:prstGeom>
            <a:solidFill>
              <a:schemeClr val="bg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49432605-7DDE-C6FD-A574-ECB5F5729A00}"/>
                </a:ext>
              </a:extLst>
            </p:cNvPr>
            <p:cNvSpPr/>
            <p:nvPr/>
          </p:nvSpPr>
          <p:spPr>
            <a:xfrm>
              <a:off x="1338441" y="6265545"/>
              <a:ext cx="46990" cy="46990"/>
            </a:xfrm>
            <a:prstGeom prst="ellipse">
              <a:avLst/>
            </a:prstGeom>
            <a:solidFill>
              <a:schemeClr val="bg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2" name="文本框 81">
            <a:extLst>
              <a:ext uri="{FF2B5EF4-FFF2-40B4-BE49-F238E27FC236}">
                <a16:creationId xmlns:a16="http://schemas.microsoft.com/office/drawing/2014/main" id="{E0B73DC5-F89D-34E0-9CF0-81BBCABF0D6B}"/>
              </a:ext>
            </a:extLst>
          </p:cNvPr>
          <p:cNvSpPr txBox="1"/>
          <p:nvPr/>
        </p:nvSpPr>
        <p:spPr>
          <a:xfrm flipH="1">
            <a:off x="855382" y="513692"/>
            <a:ext cx="111922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dirty="0">
                <a:solidFill>
                  <a:schemeClr val="bg1">
                    <a:alpha val="79000"/>
                  </a:schemeClr>
                </a:solidFill>
              </a:rPr>
              <a:t>目录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310D1AA0-835F-649B-AF94-1A4F92E6EBA4}"/>
              </a:ext>
            </a:extLst>
          </p:cNvPr>
          <p:cNvSpPr txBox="1"/>
          <p:nvPr/>
        </p:nvSpPr>
        <p:spPr>
          <a:xfrm>
            <a:off x="855098" y="1025380"/>
            <a:ext cx="141737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400" dirty="0">
                <a:solidFill>
                  <a:schemeClr val="bg1">
                    <a:alpha val="79000"/>
                  </a:schemeClr>
                </a:solidFill>
              </a:rPr>
              <a:t>Contents</a:t>
            </a:r>
            <a:endParaRPr lang="zh-CN" altLang="en-US" sz="2400" dirty="0">
              <a:solidFill>
                <a:schemeClr val="bg1">
                  <a:alpha val="7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60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B1E6DC3D-E714-0148-C674-9898643DF662}"/>
              </a:ext>
            </a:extLst>
          </p:cNvPr>
          <p:cNvGrpSpPr/>
          <p:nvPr/>
        </p:nvGrpSpPr>
        <p:grpSpPr>
          <a:xfrm>
            <a:off x="8147947" y="1868699"/>
            <a:ext cx="2791474" cy="2791473"/>
            <a:chOff x="8147947" y="1868699"/>
            <a:chExt cx="2791474" cy="2791473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F8C75AF9-CED1-9B7F-E82B-CDE367841939}"/>
                </a:ext>
              </a:extLst>
            </p:cNvPr>
            <p:cNvGrpSpPr/>
            <p:nvPr/>
          </p:nvGrpSpPr>
          <p:grpSpPr>
            <a:xfrm rot="10800000" flipH="1">
              <a:off x="8147947" y="1868699"/>
              <a:ext cx="2791474" cy="2791473"/>
              <a:chOff x="1367256" y="2916820"/>
              <a:chExt cx="2364372" cy="2364372"/>
            </a:xfrm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254D46F4-396D-D766-BC75-50EE12A73971}"/>
                  </a:ext>
                </a:extLst>
              </p:cNvPr>
              <p:cNvSpPr/>
              <p:nvPr/>
            </p:nvSpPr>
            <p:spPr>
              <a:xfrm>
                <a:off x="1367256" y="2916820"/>
                <a:ext cx="2364372" cy="236437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弧形 23">
                <a:extLst>
                  <a:ext uri="{FF2B5EF4-FFF2-40B4-BE49-F238E27FC236}">
                    <a16:creationId xmlns:a16="http://schemas.microsoft.com/office/drawing/2014/main" id="{7452B6BA-3B5A-2387-56F8-B02409490665}"/>
                  </a:ext>
                </a:extLst>
              </p:cNvPr>
              <p:cNvSpPr/>
              <p:nvPr/>
            </p:nvSpPr>
            <p:spPr>
              <a:xfrm>
                <a:off x="1367256" y="2916820"/>
                <a:ext cx="2364372" cy="2364372"/>
              </a:xfrm>
              <a:prstGeom prst="arc">
                <a:avLst>
                  <a:gd name="adj1" fmla="val 19555440"/>
                  <a:gd name="adj2" fmla="val 12707974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等腰三角形 24">
                <a:extLst>
                  <a:ext uri="{FF2B5EF4-FFF2-40B4-BE49-F238E27FC236}">
                    <a16:creationId xmlns:a16="http://schemas.microsoft.com/office/drawing/2014/main" id="{63326BBC-FDB9-8003-8A84-273B3CD76C52}"/>
                  </a:ext>
                </a:extLst>
              </p:cNvPr>
              <p:cNvSpPr/>
              <p:nvPr/>
            </p:nvSpPr>
            <p:spPr>
              <a:xfrm rot="19846760">
                <a:off x="3383008" y="3294673"/>
                <a:ext cx="216560" cy="18669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E7770738-699F-C277-6140-5D65E8DF9033}"/>
                  </a:ext>
                </a:extLst>
              </p:cNvPr>
              <p:cNvSpPr/>
              <p:nvPr/>
            </p:nvSpPr>
            <p:spPr>
              <a:xfrm>
                <a:off x="1569718" y="3119282"/>
                <a:ext cx="1959448" cy="1959448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2"/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8942AF43-FE8F-0595-908C-3630FB61B3FC}"/>
                </a:ext>
              </a:extLst>
            </p:cNvPr>
            <p:cNvSpPr/>
            <p:nvPr/>
          </p:nvSpPr>
          <p:spPr>
            <a:xfrm>
              <a:off x="8543264" y="2264015"/>
              <a:ext cx="2000840" cy="2000840"/>
            </a:xfrm>
            <a:prstGeom prst="ellipse">
              <a:avLst/>
            </a:prstGeom>
            <a:noFill/>
            <a:ln w="6350">
              <a:solidFill>
                <a:schemeClr val="bg1">
                  <a:alpha val="62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1BAB6FD-00C9-41A9-4DEE-4F16F8F2CD64}"/>
              </a:ext>
            </a:extLst>
          </p:cNvPr>
          <p:cNvGrpSpPr/>
          <p:nvPr/>
        </p:nvGrpSpPr>
        <p:grpSpPr>
          <a:xfrm>
            <a:off x="5849782" y="3450772"/>
            <a:ext cx="2791474" cy="2791473"/>
            <a:chOff x="5849782" y="3450772"/>
            <a:chExt cx="2791474" cy="2791473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5C4D0B99-6BD7-E7D3-9E2B-EC11099AC143}"/>
                </a:ext>
              </a:extLst>
            </p:cNvPr>
            <p:cNvGrpSpPr/>
            <p:nvPr/>
          </p:nvGrpSpPr>
          <p:grpSpPr>
            <a:xfrm>
              <a:off x="5849782" y="3450772"/>
              <a:ext cx="2791474" cy="2791473"/>
              <a:chOff x="1367256" y="2916820"/>
              <a:chExt cx="2364372" cy="2364372"/>
            </a:xfrm>
          </p:grpSpPr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AD3EC943-A76A-4F97-5EDC-F47B01F70FDD}"/>
                  </a:ext>
                </a:extLst>
              </p:cNvPr>
              <p:cNvSpPr/>
              <p:nvPr/>
            </p:nvSpPr>
            <p:spPr>
              <a:xfrm>
                <a:off x="1367256" y="2916820"/>
                <a:ext cx="2364372" cy="236437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弧形 28">
                <a:extLst>
                  <a:ext uri="{FF2B5EF4-FFF2-40B4-BE49-F238E27FC236}">
                    <a16:creationId xmlns:a16="http://schemas.microsoft.com/office/drawing/2014/main" id="{A0DC9540-F593-FEC3-3B9C-4BB6F1A72FC6}"/>
                  </a:ext>
                </a:extLst>
              </p:cNvPr>
              <p:cNvSpPr/>
              <p:nvPr/>
            </p:nvSpPr>
            <p:spPr>
              <a:xfrm>
                <a:off x="1367256" y="2916820"/>
                <a:ext cx="2364372" cy="2364372"/>
              </a:xfrm>
              <a:prstGeom prst="arc">
                <a:avLst>
                  <a:gd name="adj1" fmla="val 19555440"/>
                  <a:gd name="adj2" fmla="val 12707974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等腰三角形 30">
                <a:extLst>
                  <a:ext uri="{FF2B5EF4-FFF2-40B4-BE49-F238E27FC236}">
                    <a16:creationId xmlns:a16="http://schemas.microsoft.com/office/drawing/2014/main" id="{49C5C53F-45EC-F23B-FA1D-18AF7BDC76E3}"/>
                  </a:ext>
                </a:extLst>
              </p:cNvPr>
              <p:cNvSpPr/>
              <p:nvPr/>
            </p:nvSpPr>
            <p:spPr>
              <a:xfrm rot="19846760">
                <a:off x="3383008" y="3294673"/>
                <a:ext cx="216560" cy="18669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62B97C47-96E8-5F7F-46D4-5607F167A054}"/>
                  </a:ext>
                </a:extLst>
              </p:cNvPr>
              <p:cNvSpPr/>
              <p:nvPr/>
            </p:nvSpPr>
            <p:spPr>
              <a:xfrm>
                <a:off x="1569718" y="3119282"/>
                <a:ext cx="1959448" cy="1959448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2"/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3F607E26-366C-9A0A-A22E-29D918A34980}"/>
                </a:ext>
              </a:extLst>
            </p:cNvPr>
            <p:cNvSpPr/>
            <p:nvPr/>
          </p:nvSpPr>
          <p:spPr>
            <a:xfrm>
              <a:off x="6245099" y="3846088"/>
              <a:ext cx="2000840" cy="2000840"/>
            </a:xfrm>
            <a:prstGeom prst="ellipse">
              <a:avLst/>
            </a:prstGeom>
            <a:noFill/>
            <a:ln w="6350">
              <a:solidFill>
                <a:schemeClr val="bg1">
                  <a:alpha val="62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30305795-4C08-2DF8-5D31-2C93BB4D5897}"/>
              </a:ext>
            </a:extLst>
          </p:cNvPr>
          <p:cNvGrpSpPr/>
          <p:nvPr/>
        </p:nvGrpSpPr>
        <p:grpSpPr>
          <a:xfrm>
            <a:off x="3550745" y="1868699"/>
            <a:ext cx="2791474" cy="2791473"/>
            <a:chOff x="3550745" y="1868699"/>
            <a:chExt cx="2791474" cy="2791473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71733AC-5369-C195-B384-918696758123}"/>
                </a:ext>
              </a:extLst>
            </p:cNvPr>
            <p:cNvGrpSpPr/>
            <p:nvPr/>
          </p:nvGrpSpPr>
          <p:grpSpPr>
            <a:xfrm rot="10800000" flipH="1">
              <a:off x="3550745" y="1868699"/>
              <a:ext cx="2791474" cy="2791473"/>
              <a:chOff x="1367256" y="2916820"/>
              <a:chExt cx="2364372" cy="2364372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A149F28E-4040-ADE8-BC36-3F0BADD756F6}"/>
                  </a:ext>
                </a:extLst>
              </p:cNvPr>
              <p:cNvSpPr/>
              <p:nvPr/>
            </p:nvSpPr>
            <p:spPr>
              <a:xfrm>
                <a:off x="1367256" y="2916820"/>
                <a:ext cx="2364372" cy="236437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弧形 17">
                <a:extLst>
                  <a:ext uri="{FF2B5EF4-FFF2-40B4-BE49-F238E27FC236}">
                    <a16:creationId xmlns:a16="http://schemas.microsoft.com/office/drawing/2014/main" id="{68FB2E03-7B84-086C-DCC1-DA0DB9440116}"/>
                  </a:ext>
                </a:extLst>
              </p:cNvPr>
              <p:cNvSpPr/>
              <p:nvPr/>
            </p:nvSpPr>
            <p:spPr>
              <a:xfrm>
                <a:off x="1367256" y="2916820"/>
                <a:ext cx="2364372" cy="2364372"/>
              </a:xfrm>
              <a:prstGeom prst="arc">
                <a:avLst>
                  <a:gd name="adj1" fmla="val 19555440"/>
                  <a:gd name="adj2" fmla="val 12707974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等腰三角形 19">
                <a:extLst>
                  <a:ext uri="{FF2B5EF4-FFF2-40B4-BE49-F238E27FC236}">
                    <a16:creationId xmlns:a16="http://schemas.microsoft.com/office/drawing/2014/main" id="{60F59711-A25C-848E-2D49-45275EB69B33}"/>
                  </a:ext>
                </a:extLst>
              </p:cNvPr>
              <p:cNvSpPr/>
              <p:nvPr/>
            </p:nvSpPr>
            <p:spPr>
              <a:xfrm rot="19846760">
                <a:off x="3383008" y="3294673"/>
                <a:ext cx="216560" cy="18669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54FCAEF2-EA48-2A91-3E14-9387689571FF}"/>
                  </a:ext>
                </a:extLst>
              </p:cNvPr>
              <p:cNvSpPr/>
              <p:nvPr/>
            </p:nvSpPr>
            <p:spPr>
              <a:xfrm>
                <a:off x="1569718" y="3119282"/>
                <a:ext cx="1959448" cy="1959448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2"/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93C67360-4B03-BA9C-0D10-E997804D921B}"/>
                </a:ext>
              </a:extLst>
            </p:cNvPr>
            <p:cNvSpPr/>
            <p:nvPr/>
          </p:nvSpPr>
          <p:spPr>
            <a:xfrm>
              <a:off x="3946061" y="2264016"/>
              <a:ext cx="2000840" cy="2000840"/>
            </a:xfrm>
            <a:prstGeom prst="ellipse">
              <a:avLst/>
            </a:prstGeom>
            <a:noFill/>
            <a:ln w="6350">
              <a:solidFill>
                <a:schemeClr val="bg1">
                  <a:alpha val="62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02057FDD-E6C1-D0BC-85AE-C315FF0DE068}"/>
              </a:ext>
            </a:extLst>
          </p:cNvPr>
          <p:cNvGrpSpPr/>
          <p:nvPr/>
        </p:nvGrpSpPr>
        <p:grpSpPr>
          <a:xfrm>
            <a:off x="1252579" y="3450772"/>
            <a:ext cx="2791474" cy="2791473"/>
            <a:chOff x="1252579" y="3450772"/>
            <a:chExt cx="2791474" cy="2791473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A88F9652-DBFD-465C-CC8F-18539944EE30}"/>
                </a:ext>
              </a:extLst>
            </p:cNvPr>
            <p:cNvGrpSpPr/>
            <p:nvPr/>
          </p:nvGrpSpPr>
          <p:grpSpPr>
            <a:xfrm>
              <a:off x="1252579" y="3450772"/>
              <a:ext cx="2791474" cy="2791473"/>
              <a:chOff x="1367256" y="2916820"/>
              <a:chExt cx="2364372" cy="2364372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4B0A2CA8-5A4E-BFE2-F22D-76420A09B84B}"/>
                  </a:ext>
                </a:extLst>
              </p:cNvPr>
              <p:cNvSpPr/>
              <p:nvPr/>
            </p:nvSpPr>
            <p:spPr>
              <a:xfrm>
                <a:off x="1367256" y="2916820"/>
                <a:ext cx="2364372" cy="236437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弧形 10">
                <a:extLst>
                  <a:ext uri="{FF2B5EF4-FFF2-40B4-BE49-F238E27FC236}">
                    <a16:creationId xmlns:a16="http://schemas.microsoft.com/office/drawing/2014/main" id="{532F111C-66F8-E539-D93C-58D0DFF08676}"/>
                  </a:ext>
                </a:extLst>
              </p:cNvPr>
              <p:cNvSpPr/>
              <p:nvPr/>
            </p:nvSpPr>
            <p:spPr>
              <a:xfrm>
                <a:off x="1367256" y="2916820"/>
                <a:ext cx="2364372" cy="2364372"/>
              </a:xfrm>
              <a:prstGeom prst="arc">
                <a:avLst>
                  <a:gd name="adj1" fmla="val 19555440"/>
                  <a:gd name="adj2" fmla="val 12707974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4EEBE426-C262-694C-D048-947A1BDEBD48}"/>
                  </a:ext>
                </a:extLst>
              </p:cNvPr>
              <p:cNvSpPr/>
              <p:nvPr/>
            </p:nvSpPr>
            <p:spPr>
              <a:xfrm>
                <a:off x="1482090" y="3335655"/>
                <a:ext cx="186690" cy="1866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等腰三角形 12">
                <a:extLst>
                  <a:ext uri="{FF2B5EF4-FFF2-40B4-BE49-F238E27FC236}">
                    <a16:creationId xmlns:a16="http://schemas.microsoft.com/office/drawing/2014/main" id="{A2F2B986-AEC8-55B4-A2C5-74F6FC470FE4}"/>
                  </a:ext>
                </a:extLst>
              </p:cNvPr>
              <p:cNvSpPr/>
              <p:nvPr/>
            </p:nvSpPr>
            <p:spPr>
              <a:xfrm rot="19846760">
                <a:off x="3383008" y="3294673"/>
                <a:ext cx="216560" cy="18669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A632432A-F1BD-B8C4-9BE1-A7A9912E46DE}"/>
                  </a:ext>
                </a:extLst>
              </p:cNvPr>
              <p:cNvSpPr/>
              <p:nvPr/>
            </p:nvSpPr>
            <p:spPr>
              <a:xfrm>
                <a:off x="1569718" y="3119282"/>
                <a:ext cx="1959448" cy="1959448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2"/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1DD2F26E-57F0-F508-145C-7177A9257581}"/>
                </a:ext>
              </a:extLst>
            </p:cNvPr>
            <p:cNvSpPr/>
            <p:nvPr/>
          </p:nvSpPr>
          <p:spPr>
            <a:xfrm>
              <a:off x="1647896" y="3846088"/>
              <a:ext cx="2000840" cy="2000840"/>
            </a:xfrm>
            <a:prstGeom prst="ellipse">
              <a:avLst/>
            </a:prstGeom>
            <a:noFill/>
            <a:ln w="6350">
              <a:solidFill>
                <a:schemeClr val="bg1">
                  <a:alpha val="62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62D6F154-447E-E32E-5B12-21B6F618E775}"/>
              </a:ext>
            </a:extLst>
          </p:cNvPr>
          <p:cNvSpPr txBox="1"/>
          <p:nvPr/>
        </p:nvSpPr>
        <p:spPr>
          <a:xfrm>
            <a:off x="5432998" y="510509"/>
            <a:ext cx="1326004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>
                    <a:lumMod val="95000"/>
                  </a:schemeClr>
                </a:solidFill>
              </a:rPr>
              <a:t>01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018989E-FB54-13A9-644A-18985683060F}"/>
              </a:ext>
            </a:extLst>
          </p:cNvPr>
          <p:cNvSpPr txBox="1"/>
          <p:nvPr/>
        </p:nvSpPr>
        <p:spPr>
          <a:xfrm>
            <a:off x="5182929" y="879841"/>
            <a:ext cx="180850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/>
              <a:t>请假流程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550E40A-9B2F-3330-4C1A-0BB75093C668}"/>
              </a:ext>
            </a:extLst>
          </p:cNvPr>
          <p:cNvSpPr txBox="1"/>
          <p:nvPr/>
        </p:nvSpPr>
        <p:spPr>
          <a:xfrm>
            <a:off x="1609966" y="2298469"/>
            <a:ext cx="2060295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/>
              <a:t>员工向主管〔下级〕提出告假央求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8C7636A-C0C4-D52B-2D3A-494C50F7EBAE}"/>
              </a:ext>
            </a:extLst>
          </p:cNvPr>
          <p:cNvSpPr txBox="1"/>
          <p:nvPr/>
        </p:nvSpPr>
        <p:spPr>
          <a:xfrm>
            <a:off x="4220929" y="5069194"/>
            <a:ext cx="1493759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员工填写《告假央求表》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F896CFA-836D-51DA-F4AF-64F39502E723}"/>
              </a:ext>
            </a:extLst>
          </p:cNvPr>
          <p:cNvSpPr txBox="1"/>
          <p:nvPr/>
        </p:nvSpPr>
        <p:spPr>
          <a:xfrm>
            <a:off x="6535518" y="2249783"/>
            <a:ext cx="1515002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下级主管具名确认同意假期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1671924D-C873-D043-5BF8-16CE68E89BDA}"/>
              </a:ext>
            </a:extLst>
          </p:cNvPr>
          <p:cNvSpPr txBox="1"/>
          <p:nvPr/>
        </p:nvSpPr>
        <p:spPr>
          <a:xfrm>
            <a:off x="8818132" y="5002786"/>
            <a:ext cx="1882254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《告假央求表》交由行政部保存</a:t>
            </a:r>
          </a:p>
        </p:txBody>
      </p:sp>
      <p:pic>
        <p:nvPicPr>
          <p:cNvPr id="43" name="图形 42" descr="通讯簿 纯色填充">
            <a:extLst>
              <a:ext uri="{FF2B5EF4-FFF2-40B4-BE49-F238E27FC236}">
                <a16:creationId xmlns:a16="http://schemas.microsoft.com/office/drawing/2014/main" id="{C3C56F38-C6BD-1DE9-B9C6-EF224500B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7889" y="2516570"/>
            <a:ext cx="1428696" cy="1428696"/>
          </a:xfrm>
          <a:prstGeom prst="rect">
            <a:avLst/>
          </a:prstGeom>
        </p:spPr>
      </p:pic>
      <p:pic>
        <p:nvPicPr>
          <p:cNvPr id="45" name="图形 44" descr="收件箱选中 纯色填充">
            <a:extLst>
              <a:ext uri="{FF2B5EF4-FFF2-40B4-BE49-F238E27FC236}">
                <a16:creationId xmlns:a16="http://schemas.microsoft.com/office/drawing/2014/main" id="{E93B1D2F-59DB-0E54-B21B-DD6E31872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57580" y="2379736"/>
            <a:ext cx="1572208" cy="1572208"/>
          </a:xfrm>
          <a:prstGeom prst="rect">
            <a:avLst/>
          </a:prstGeom>
        </p:spPr>
      </p:pic>
      <p:pic>
        <p:nvPicPr>
          <p:cNvPr id="47" name="图形 46" descr="徽章勾号 1 纯色填充">
            <a:extLst>
              <a:ext uri="{FF2B5EF4-FFF2-40B4-BE49-F238E27FC236}">
                <a16:creationId xmlns:a16="http://schemas.microsoft.com/office/drawing/2014/main" id="{DED2AB7B-BE2E-0676-7982-1DDC97B7E2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83262" y="4103857"/>
            <a:ext cx="1531990" cy="1531990"/>
          </a:xfrm>
          <a:prstGeom prst="rect">
            <a:avLst/>
          </a:prstGeom>
        </p:spPr>
      </p:pic>
      <p:pic>
        <p:nvPicPr>
          <p:cNvPr id="49" name="图形 48" descr="聊天气泡 纯色填充">
            <a:extLst>
              <a:ext uri="{FF2B5EF4-FFF2-40B4-BE49-F238E27FC236}">
                <a16:creationId xmlns:a16="http://schemas.microsoft.com/office/drawing/2014/main" id="{2CC4FFDD-8365-F5C5-8755-6B7E2B42ED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71211" y="4161559"/>
            <a:ext cx="1564062" cy="156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62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5B9AED3-B548-E451-1E9D-4439B71396DD}"/>
              </a:ext>
            </a:extLst>
          </p:cNvPr>
          <p:cNvSpPr txBox="1"/>
          <p:nvPr/>
        </p:nvSpPr>
        <p:spPr>
          <a:xfrm>
            <a:off x="5432998" y="510509"/>
            <a:ext cx="1326004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>
                    <a:lumMod val="95000"/>
                  </a:schemeClr>
                </a:solidFill>
              </a:rPr>
              <a:t>02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957D734-F766-30E8-40B9-01BD63D70105}"/>
              </a:ext>
            </a:extLst>
          </p:cNvPr>
          <p:cNvSpPr txBox="1"/>
          <p:nvPr/>
        </p:nvSpPr>
        <p:spPr>
          <a:xfrm>
            <a:off x="5182929" y="879841"/>
            <a:ext cx="1826141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/>
              <a:t>迟到处理</a:t>
            </a:r>
          </a:p>
        </p:txBody>
      </p:sp>
      <p:sp>
        <p:nvSpPr>
          <p:cNvPr id="155" name="不完整圆 154">
            <a:extLst>
              <a:ext uri="{FF2B5EF4-FFF2-40B4-BE49-F238E27FC236}">
                <a16:creationId xmlns:a16="http://schemas.microsoft.com/office/drawing/2014/main" id="{A508C30D-63ED-F07D-9919-CB0734CF784C}"/>
              </a:ext>
            </a:extLst>
          </p:cNvPr>
          <p:cNvSpPr/>
          <p:nvPr/>
        </p:nvSpPr>
        <p:spPr>
          <a:xfrm>
            <a:off x="1196375" y="2414137"/>
            <a:ext cx="1803332" cy="1803328"/>
          </a:xfrm>
          <a:prstGeom prst="pie">
            <a:avLst>
              <a:gd name="adj1" fmla="val 16169483"/>
              <a:gd name="adj2" fmla="val 19789158"/>
            </a:avLst>
          </a:prstGeom>
          <a:gradFill flip="none" rotWithShape="1">
            <a:gsLst>
              <a:gs pos="100000">
                <a:schemeClr val="accent2"/>
              </a:gs>
              <a:gs pos="13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1C65148-BB20-13D8-0A38-BCB15762B7C5}"/>
              </a:ext>
            </a:extLst>
          </p:cNvPr>
          <p:cNvSpPr/>
          <p:nvPr/>
        </p:nvSpPr>
        <p:spPr>
          <a:xfrm>
            <a:off x="1419860" y="4709865"/>
            <a:ext cx="1356360" cy="416079"/>
          </a:xfrm>
          <a:prstGeom prst="roundRect">
            <a:avLst>
              <a:gd name="adj" fmla="val 11173"/>
            </a:avLst>
          </a:prstGeom>
          <a:gradFill flip="none" rotWithShape="1">
            <a:gsLst>
              <a:gs pos="100000">
                <a:schemeClr val="accent2"/>
              </a:gs>
              <a:gs pos="13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02D46BD-B4E0-2F23-9CC4-0254874AA003}"/>
              </a:ext>
            </a:extLst>
          </p:cNvPr>
          <p:cNvSpPr txBox="1"/>
          <p:nvPr/>
        </p:nvSpPr>
        <p:spPr>
          <a:xfrm>
            <a:off x="1470303" y="4748627"/>
            <a:ext cx="1255472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cs"/>
              </a:rPr>
              <a:t>1min-10min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16B7C53-2DD7-411E-A825-929BEF2170BE}"/>
              </a:ext>
            </a:extLst>
          </p:cNvPr>
          <p:cNvSpPr txBox="1"/>
          <p:nvPr/>
        </p:nvSpPr>
        <p:spPr>
          <a:xfrm>
            <a:off x="1354037" y="5164706"/>
            <a:ext cx="1511084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5400" b="1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zh-CN" altLang="en-US" sz="2400" dirty="0">
                <a:solidFill>
                  <a:schemeClr val="tx1"/>
                </a:solidFill>
                <a:latin typeface="+mj-ea"/>
                <a:ea typeface="+mj-ea"/>
              </a:rPr>
              <a:t>扣款</a:t>
            </a:r>
            <a:r>
              <a:rPr lang="en-US" altLang="zh-CN" sz="2400" dirty="0">
                <a:solidFill>
                  <a:schemeClr val="tx1"/>
                </a:solidFill>
                <a:latin typeface="+mj-ea"/>
                <a:ea typeface="+mj-ea"/>
              </a:rPr>
              <a:t>10</a:t>
            </a:r>
            <a:r>
              <a:rPr lang="zh-CN" altLang="en-US" sz="2400" dirty="0">
                <a:solidFill>
                  <a:schemeClr val="tx1"/>
                </a:solidFill>
                <a:latin typeface="+mj-ea"/>
                <a:ea typeface="+mj-ea"/>
              </a:rPr>
              <a:t>元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3C3022D-6722-B020-5990-5E1160B5ABFA}"/>
              </a:ext>
            </a:extLst>
          </p:cNvPr>
          <p:cNvGrpSpPr/>
          <p:nvPr/>
        </p:nvGrpSpPr>
        <p:grpSpPr>
          <a:xfrm>
            <a:off x="985520" y="2203280"/>
            <a:ext cx="2225040" cy="2225040"/>
            <a:chOff x="985520" y="2203280"/>
            <a:chExt cx="2225040" cy="2225040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4E43A63A-7E41-718A-85C6-82EA4773D156}"/>
                </a:ext>
              </a:extLst>
            </p:cNvPr>
            <p:cNvSpPr/>
            <p:nvPr/>
          </p:nvSpPr>
          <p:spPr>
            <a:xfrm>
              <a:off x="985520" y="2203280"/>
              <a:ext cx="2225040" cy="222504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53" name="组合 152">
              <a:extLst>
                <a:ext uri="{FF2B5EF4-FFF2-40B4-BE49-F238E27FC236}">
                  <a16:creationId xmlns:a16="http://schemas.microsoft.com/office/drawing/2014/main" id="{8327A872-23C3-1A09-1BEF-60B072527257}"/>
                </a:ext>
              </a:extLst>
            </p:cNvPr>
            <p:cNvGrpSpPr/>
            <p:nvPr/>
          </p:nvGrpSpPr>
          <p:grpSpPr>
            <a:xfrm>
              <a:off x="1023798" y="2241559"/>
              <a:ext cx="2148483" cy="2148483"/>
              <a:chOff x="1023798" y="2109966"/>
              <a:chExt cx="2148483" cy="2148483"/>
            </a:xfrm>
          </p:grpSpPr>
          <p:cxnSp>
            <p:nvCxnSpPr>
              <p:cNvPr id="141" name="直接连接符 140">
                <a:extLst>
                  <a:ext uri="{FF2B5EF4-FFF2-40B4-BE49-F238E27FC236}">
                    <a16:creationId xmlns:a16="http://schemas.microsoft.com/office/drawing/2014/main" id="{5DFC2FBC-B8EE-5069-0A46-1D79AB51B9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8040" y="2109966"/>
                <a:ext cx="0" cy="134303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接连接符 141">
                <a:extLst>
                  <a:ext uri="{FF2B5EF4-FFF2-40B4-BE49-F238E27FC236}">
                    <a16:creationId xmlns:a16="http://schemas.microsoft.com/office/drawing/2014/main" id="{8ABBCBA8-582C-6C35-C2C6-F5EDBEC8779C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>
                <a:off x="2601585" y="2244890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直接连接符 142">
                <a:extLst>
                  <a:ext uri="{FF2B5EF4-FFF2-40B4-BE49-F238E27FC236}">
                    <a16:creationId xmlns:a16="http://schemas.microsoft.com/office/drawing/2014/main" id="{BE30E918-E5EE-9D4B-E210-978E944B7B82}"/>
                  </a:ext>
                </a:extLst>
              </p:cNvPr>
              <p:cNvCxnSpPr>
                <a:cxnSpLocks/>
              </p:cNvCxnSpPr>
              <p:nvPr/>
            </p:nvCxnSpPr>
            <p:spPr>
              <a:xfrm rot="3600000">
                <a:off x="2970206" y="2613511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接连接符 143">
                <a:extLst>
                  <a:ext uri="{FF2B5EF4-FFF2-40B4-BE49-F238E27FC236}">
                    <a16:creationId xmlns:a16="http://schemas.microsoft.com/office/drawing/2014/main" id="{C858E4D0-E6C8-FCAE-5F3F-2A2481FDEF3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105130" y="3117056"/>
                <a:ext cx="0" cy="134303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直接连接符 144">
                <a:extLst>
                  <a:ext uri="{FF2B5EF4-FFF2-40B4-BE49-F238E27FC236}">
                    <a16:creationId xmlns:a16="http://schemas.microsoft.com/office/drawing/2014/main" id="{BF257F3F-B6BF-F2CD-690C-36EAA9A3130A}"/>
                  </a:ext>
                </a:extLst>
              </p:cNvPr>
              <p:cNvCxnSpPr>
                <a:cxnSpLocks/>
              </p:cNvCxnSpPr>
              <p:nvPr/>
            </p:nvCxnSpPr>
            <p:spPr>
              <a:xfrm rot="7200000">
                <a:off x="2970206" y="3620601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直接连接符 145">
                <a:extLst>
                  <a:ext uri="{FF2B5EF4-FFF2-40B4-BE49-F238E27FC236}">
                    <a16:creationId xmlns:a16="http://schemas.microsoft.com/office/drawing/2014/main" id="{4A445A26-3107-2702-5168-7C43F36B5FA6}"/>
                  </a:ext>
                </a:extLst>
              </p:cNvPr>
              <p:cNvCxnSpPr>
                <a:cxnSpLocks/>
              </p:cNvCxnSpPr>
              <p:nvPr/>
            </p:nvCxnSpPr>
            <p:spPr>
              <a:xfrm rot="9000000">
                <a:off x="2601585" y="3989222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接连接符 146">
                <a:extLst>
                  <a:ext uri="{FF2B5EF4-FFF2-40B4-BE49-F238E27FC236}">
                    <a16:creationId xmlns:a16="http://schemas.microsoft.com/office/drawing/2014/main" id="{59801A9C-EA9A-F83D-5C6F-62FFA47ED17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098040" y="4124146"/>
                <a:ext cx="0" cy="134303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直接连接符 147">
                <a:extLst>
                  <a:ext uri="{FF2B5EF4-FFF2-40B4-BE49-F238E27FC236}">
                    <a16:creationId xmlns:a16="http://schemas.microsoft.com/office/drawing/2014/main" id="{862A4548-B4E7-C9B5-D242-6F191DF3BD21}"/>
                  </a:ext>
                </a:extLst>
              </p:cNvPr>
              <p:cNvCxnSpPr>
                <a:cxnSpLocks/>
              </p:cNvCxnSpPr>
              <p:nvPr/>
            </p:nvCxnSpPr>
            <p:spPr>
              <a:xfrm rot="12600000">
                <a:off x="1594495" y="3989222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接连接符 148">
                <a:extLst>
                  <a:ext uri="{FF2B5EF4-FFF2-40B4-BE49-F238E27FC236}">
                    <a16:creationId xmlns:a16="http://schemas.microsoft.com/office/drawing/2014/main" id="{D671B9F9-49F6-D661-8E1B-A94EC02CD05A}"/>
                  </a:ext>
                </a:extLst>
              </p:cNvPr>
              <p:cNvCxnSpPr>
                <a:cxnSpLocks/>
              </p:cNvCxnSpPr>
              <p:nvPr/>
            </p:nvCxnSpPr>
            <p:spPr>
              <a:xfrm rot="14400000">
                <a:off x="1225874" y="3620601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直接连接符 149">
                <a:extLst>
                  <a:ext uri="{FF2B5EF4-FFF2-40B4-BE49-F238E27FC236}">
                    <a16:creationId xmlns:a16="http://schemas.microsoft.com/office/drawing/2014/main" id="{C1E6FDF0-104B-516B-3D8E-CC9467A0774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90950" y="3117056"/>
                <a:ext cx="0" cy="134303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直接连接符 150">
                <a:extLst>
                  <a:ext uri="{FF2B5EF4-FFF2-40B4-BE49-F238E27FC236}">
                    <a16:creationId xmlns:a16="http://schemas.microsoft.com/office/drawing/2014/main" id="{7871F6A0-02F5-FF32-B1E8-E69261C9E44B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0">
                <a:off x="1225874" y="2613511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直接连接符 151">
                <a:extLst>
                  <a:ext uri="{FF2B5EF4-FFF2-40B4-BE49-F238E27FC236}">
                    <a16:creationId xmlns:a16="http://schemas.microsoft.com/office/drawing/2014/main" id="{59A9FC45-6637-D00A-7ABE-7F92C0DA346E}"/>
                  </a:ext>
                </a:extLst>
              </p:cNvPr>
              <p:cNvCxnSpPr>
                <a:cxnSpLocks/>
              </p:cNvCxnSpPr>
              <p:nvPr/>
            </p:nvCxnSpPr>
            <p:spPr>
              <a:xfrm rot="19800000">
                <a:off x="1594495" y="2244890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4" name="不完整圆 153">
            <a:extLst>
              <a:ext uri="{FF2B5EF4-FFF2-40B4-BE49-F238E27FC236}">
                <a16:creationId xmlns:a16="http://schemas.microsoft.com/office/drawing/2014/main" id="{00DACC58-B604-9E7C-5D5F-822E10294EFA}"/>
              </a:ext>
            </a:extLst>
          </p:cNvPr>
          <p:cNvSpPr/>
          <p:nvPr/>
        </p:nvSpPr>
        <p:spPr>
          <a:xfrm>
            <a:off x="1196375" y="2414137"/>
            <a:ext cx="1803332" cy="1803328"/>
          </a:xfrm>
          <a:prstGeom prst="pie">
            <a:avLst>
              <a:gd name="adj1" fmla="val 16169483"/>
              <a:gd name="adj2" fmla="val 16677753"/>
            </a:avLst>
          </a:prstGeom>
          <a:gradFill flip="none" rotWithShape="1">
            <a:gsLst>
              <a:gs pos="100000">
                <a:schemeClr val="accent3"/>
              </a:gs>
              <a:gs pos="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8" name="不完整圆 157">
            <a:extLst>
              <a:ext uri="{FF2B5EF4-FFF2-40B4-BE49-F238E27FC236}">
                <a16:creationId xmlns:a16="http://schemas.microsoft.com/office/drawing/2014/main" id="{04751BF5-D09A-39BB-7E06-298C02E0E1DD}"/>
              </a:ext>
            </a:extLst>
          </p:cNvPr>
          <p:cNvSpPr/>
          <p:nvPr/>
        </p:nvSpPr>
        <p:spPr>
          <a:xfrm>
            <a:off x="3837975" y="2414137"/>
            <a:ext cx="1803332" cy="1803328"/>
          </a:xfrm>
          <a:prstGeom prst="pie">
            <a:avLst>
              <a:gd name="adj1" fmla="val 16169483"/>
              <a:gd name="adj2" fmla="val 1898177"/>
            </a:avLst>
          </a:prstGeom>
          <a:gradFill flip="none" rotWithShape="1">
            <a:gsLst>
              <a:gs pos="100000">
                <a:schemeClr val="accent2"/>
              </a:gs>
              <a:gs pos="13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4" name="不完整圆 163">
            <a:extLst>
              <a:ext uri="{FF2B5EF4-FFF2-40B4-BE49-F238E27FC236}">
                <a16:creationId xmlns:a16="http://schemas.microsoft.com/office/drawing/2014/main" id="{0B4C0F60-CF5C-EC2A-49B0-587DCAF27411}"/>
              </a:ext>
            </a:extLst>
          </p:cNvPr>
          <p:cNvSpPr/>
          <p:nvPr/>
        </p:nvSpPr>
        <p:spPr>
          <a:xfrm>
            <a:off x="3837975" y="2414137"/>
            <a:ext cx="1803332" cy="1803328"/>
          </a:xfrm>
          <a:prstGeom prst="pie">
            <a:avLst>
              <a:gd name="adj1" fmla="val 16169483"/>
              <a:gd name="adj2" fmla="val 20312568"/>
            </a:avLst>
          </a:prstGeom>
          <a:gradFill flip="none" rotWithShape="1">
            <a:gsLst>
              <a:gs pos="100000">
                <a:schemeClr val="accent3"/>
              </a:gs>
              <a:gs pos="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9" name="矩形: 圆角 158">
            <a:extLst>
              <a:ext uri="{FF2B5EF4-FFF2-40B4-BE49-F238E27FC236}">
                <a16:creationId xmlns:a16="http://schemas.microsoft.com/office/drawing/2014/main" id="{A0D75AD4-560B-3224-ECDC-3785E030EC49}"/>
              </a:ext>
            </a:extLst>
          </p:cNvPr>
          <p:cNvSpPr/>
          <p:nvPr/>
        </p:nvSpPr>
        <p:spPr>
          <a:xfrm>
            <a:off x="4061460" y="4709865"/>
            <a:ext cx="1356360" cy="416079"/>
          </a:xfrm>
          <a:prstGeom prst="roundRect">
            <a:avLst>
              <a:gd name="adj" fmla="val 11173"/>
            </a:avLst>
          </a:prstGeom>
          <a:gradFill flip="none" rotWithShape="1">
            <a:gsLst>
              <a:gs pos="100000">
                <a:schemeClr val="accent2"/>
              </a:gs>
              <a:gs pos="13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1" name="文本框 160">
            <a:extLst>
              <a:ext uri="{FF2B5EF4-FFF2-40B4-BE49-F238E27FC236}">
                <a16:creationId xmlns:a16="http://schemas.microsoft.com/office/drawing/2014/main" id="{2E425682-E641-E6FA-0700-6073BCA15537}"/>
              </a:ext>
            </a:extLst>
          </p:cNvPr>
          <p:cNvSpPr txBox="1"/>
          <p:nvPr/>
        </p:nvSpPr>
        <p:spPr>
          <a:xfrm>
            <a:off x="4074980" y="4748627"/>
            <a:ext cx="1354025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altLang="zh-CN" sz="1600" dirty="0">
                <a:solidFill>
                  <a:schemeClr val="bg1"/>
                </a:solidFill>
              </a:rPr>
              <a:t>11</a:t>
            </a:r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cs"/>
              </a:rPr>
              <a:t>min-20min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62" name="文本框 161">
            <a:extLst>
              <a:ext uri="{FF2B5EF4-FFF2-40B4-BE49-F238E27FC236}">
                <a16:creationId xmlns:a16="http://schemas.microsoft.com/office/drawing/2014/main" id="{5E3761FA-05BD-065E-4F00-4475CF287757}"/>
              </a:ext>
            </a:extLst>
          </p:cNvPr>
          <p:cNvSpPr txBox="1"/>
          <p:nvPr/>
        </p:nvSpPr>
        <p:spPr>
          <a:xfrm>
            <a:off x="3995637" y="5164706"/>
            <a:ext cx="1511084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5400" b="1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zh-CN" altLang="en-US" sz="2400" dirty="0">
                <a:solidFill>
                  <a:schemeClr val="tx1"/>
                </a:solidFill>
                <a:latin typeface="+mj-ea"/>
                <a:ea typeface="+mj-ea"/>
              </a:rPr>
              <a:t>扣款</a:t>
            </a:r>
            <a:r>
              <a:rPr lang="en-US" altLang="zh-CN" sz="2400" dirty="0">
                <a:solidFill>
                  <a:schemeClr val="tx1"/>
                </a:solidFill>
                <a:latin typeface="+mj-ea"/>
                <a:ea typeface="+mj-ea"/>
              </a:rPr>
              <a:t>20</a:t>
            </a:r>
            <a:r>
              <a:rPr lang="zh-CN" altLang="en-US" sz="2400" dirty="0">
                <a:solidFill>
                  <a:schemeClr val="tx1"/>
                </a:solidFill>
                <a:latin typeface="+mj-ea"/>
                <a:ea typeface="+mj-ea"/>
              </a:rPr>
              <a:t>元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1EBBD584-936A-9751-4772-061D88BFB3BD}"/>
              </a:ext>
            </a:extLst>
          </p:cNvPr>
          <p:cNvGrpSpPr/>
          <p:nvPr/>
        </p:nvGrpSpPr>
        <p:grpSpPr>
          <a:xfrm>
            <a:off x="3627120" y="2203280"/>
            <a:ext cx="2225040" cy="2225040"/>
            <a:chOff x="3627120" y="2203280"/>
            <a:chExt cx="2225040" cy="2225040"/>
          </a:xfrm>
        </p:grpSpPr>
        <p:sp>
          <p:nvSpPr>
            <p:cNvPr id="160" name="椭圆 159">
              <a:extLst>
                <a:ext uri="{FF2B5EF4-FFF2-40B4-BE49-F238E27FC236}">
                  <a16:creationId xmlns:a16="http://schemas.microsoft.com/office/drawing/2014/main" id="{6D8A9BA2-B750-B289-D1D6-62215786D567}"/>
                </a:ext>
              </a:extLst>
            </p:cNvPr>
            <p:cNvSpPr/>
            <p:nvPr/>
          </p:nvSpPr>
          <p:spPr>
            <a:xfrm>
              <a:off x="3627120" y="2203280"/>
              <a:ext cx="2225040" cy="222504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63" name="组合 162">
              <a:extLst>
                <a:ext uri="{FF2B5EF4-FFF2-40B4-BE49-F238E27FC236}">
                  <a16:creationId xmlns:a16="http://schemas.microsoft.com/office/drawing/2014/main" id="{F051CC58-E562-A0C7-8F05-9E62741910BC}"/>
                </a:ext>
              </a:extLst>
            </p:cNvPr>
            <p:cNvGrpSpPr/>
            <p:nvPr/>
          </p:nvGrpSpPr>
          <p:grpSpPr>
            <a:xfrm>
              <a:off x="3665398" y="2241559"/>
              <a:ext cx="2148483" cy="2148483"/>
              <a:chOff x="1023798" y="2109966"/>
              <a:chExt cx="2148483" cy="2148483"/>
            </a:xfrm>
          </p:grpSpPr>
          <p:cxnSp>
            <p:nvCxnSpPr>
              <p:cNvPr id="165" name="直接连接符 164">
                <a:extLst>
                  <a:ext uri="{FF2B5EF4-FFF2-40B4-BE49-F238E27FC236}">
                    <a16:creationId xmlns:a16="http://schemas.microsoft.com/office/drawing/2014/main" id="{06F30481-0AE8-A241-145B-F6E4D1DC10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8040" y="2109966"/>
                <a:ext cx="0" cy="134303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直接连接符 165">
                <a:extLst>
                  <a:ext uri="{FF2B5EF4-FFF2-40B4-BE49-F238E27FC236}">
                    <a16:creationId xmlns:a16="http://schemas.microsoft.com/office/drawing/2014/main" id="{EDBF75ED-17AF-AD8B-9675-E997712C4BE3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>
                <a:off x="2601585" y="2244890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直接连接符 166">
                <a:extLst>
                  <a:ext uri="{FF2B5EF4-FFF2-40B4-BE49-F238E27FC236}">
                    <a16:creationId xmlns:a16="http://schemas.microsoft.com/office/drawing/2014/main" id="{5A5DF868-4C77-B1D9-F0C1-CF10200365F4}"/>
                  </a:ext>
                </a:extLst>
              </p:cNvPr>
              <p:cNvCxnSpPr>
                <a:cxnSpLocks/>
              </p:cNvCxnSpPr>
              <p:nvPr/>
            </p:nvCxnSpPr>
            <p:spPr>
              <a:xfrm rot="3600000">
                <a:off x="2970206" y="2613511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直接连接符 167">
                <a:extLst>
                  <a:ext uri="{FF2B5EF4-FFF2-40B4-BE49-F238E27FC236}">
                    <a16:creationId xmlns:a16="http://schemas.microsoft.com/office/drawing/2014/main" id="{C2759002-4C8B-543E-AF7F-061C4F66C50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105130" y="3117056"/>
                <a:ext cx="0" cy="134303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直接连接符 168">
                <a:extLst>
                  <a:ext uri="{FF2B5EF4-FFF2-40B4-BE49-F238E27FC236}">
                    <a16:creationId xmlns:a16="http://schemas.microsoft.com/office/drawing/2014/main" id="{EA16E03A-19D8-6C4F-D0CC-D4BD0774A857}"/>
                  </a:ext>
                </a:extLst>
              </p:cNvPr>
              <p:cNvCxnSpPr>
                <a:cxnSpLocks/>
              </p:cNvCxnSpPr>
              <p:nvPr/>
            </p:nvCxnSpPr>
            <p:spPr>
              <a:xfrm rot="7200000">
                <a:off x="2970206" y="3620601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直接连接符 169">
                <a:extLst>
                  <a:ext uri="{FF2B5EF4-FFF2-40B4-BE49-F238E27FC236}">
                    <a16:creationId xmlns:a16="http://schemas.microsoft.com/office/drawing/2014/main" id="{E969878D-CEA5-C606-72EC-995E0DFD6FDA}"/>
                  </a:ext>
                </a:extLst>
              </p:cNvPr>
              <p:cNvCxnSpPr>
                <a:cxnSpLocks/>
              </p:cNvCxnSpPr>
              <p:nvPr/>
            </p:nvCxnSpPr>
            <p:spPr>
              <a:xfrm rot="9000000">
                <a:off x="2601585" y="3989222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直接连接符 170">
                <a:extLst>
                  <a:ext uri="{FF2B5EF4-FFF2-40B4-BE49-F238E27FC236}">
                    <a16:creationId xmlns:a16="http://schemas.microsoft.com/office/drawing/2014/main" id="{2668E7A6-3040-2EE6-F2CB-AB037B67314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098040" y="4124146"/>
                <a:ext cx="0" cy="134303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直接连接符 171">
                <a:extLst>
                  <a:ext uri="{FF2B5EF4-FFF2-40B4-BE49-F238E27FC236}">
                    <a16:creationId xmlns:a16="http://schemas.microsoft.com/office/drawing/2014/main" id="{AC968322-C620-1901-B1ED-766FBCE642C4}"/>
                  </a:ext>
                </a:extLst>
              </p:cNvPr>
              <p:cNvCxnSpPr>
                <a:cxnSpLocks/>
              </p:cNvCxnSpPr>
              <p:nvPr/>
            </p:nvCxnSpPr>
            <p:spPr>
              <a:xfrm rot="12600000">
                <a:off x="1594495" y="3989222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直接连接符 172">
                <a:extLst>
                  <a:ext uri="{FF2B5EF4-FFF2-40B4-BE49-F238E27FC236}">
                    <a16:creationId xmlns:a16="http://schemas.microsoft.com/office/drawing/2014/main" id="{43338F8C-CC57-3730-2BF1-6325F03A0D51}"/>
                  </a:ext>
                </a:extLst>
              </p:cNvPr>
              <p:cNvCxnSpPr>
                <a:cxnSpLocks/>
              </p:cNvCxnSpPr>
              <p:nvPr/>
            </p:nvCxnSpPr>
            <p:spPr>
              <a:xfrm rot="14400000">
                <a:off x="1225874" y="3620601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直接连接符 173">
                <a:extLst>
                  <a:ext uri="{FF2B5EF4-FFF2-40B4-BE49-F238E27FC236}">
                    <a16:creationId xmlns:a16="http://schemas.microsoft.com/office/drawing/2014/main" id="{E3177A52-AAA3-8B79-9C7E-A7A0E80F520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90950" y="3117056"/>
                <a:ext cx="0" cy="134303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直接连接符 174">
                <a:extLst>
                  <a:ext uri="{FF2B5EF4-FFF2-40B4-BE49-F238E27FC236}">
                    <a16:creationId xmlns:a16="http://schemas.microsoft.com/office/drawing/2014/main" id="{960FB3F5-7F8D-BA3C-4BB3-19C1D5F8B9CD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0">
                <a:off x="1225874" y="2613511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直接连接符 175">
                <a:extLst>
                  <a:ext uri="{FF2B5EF4-FFF2-40B4-BE49-F238E27FC236}">
                    <a16:creationId xmlns:a16="http://schemas.microsoft.com/office/drawing/2014/main" id="{BD1951CD-01E5-6D65-AA53-DD3E412B3A98}"/>
                  </a:ext>
                </a:extLst>
              </p:cNvPr>
              <p:cNvCxnSpPr>
                <a:cxnSpLocks/>
              </p:cNvCxnSpPr>
              <p:nvPr/>
            </p:nvCxnSpPr>
            <p:spPr>
              <a:xfrm rot="19800000">
                <a:off x="1594495" y="2244890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8" name="不完整圆 177">
            <a:extLst>
              <a:ext uri="{FF2B5EF4-FFF2-40B4-BE49-F238E27FC236}">
                <a16:creationId xmlns:a16="http://schemas.microsoft.com/office/drawing/2014/main" id="{83408F48-590D-DF3A-866E-0F897B82F625}"/>
              </a:ext>
            </a:extLst>
          </p:cNvPr>
          <p:cNvSpPr/>
          <p:nvPr/>
        </p:nvSpPr>
        <p:spPr>
          <a:xfrm>
            <a:off x="6458361" y="2414137"/>
            <a:ext cx="1803332" cy="1803328"/>
          </a:xfrm>
          <a:prstGeom prst="pie">
            <a:avLst>
              <a:gd name="adj1" fmla="val 16169483"/>
              <a:gd name="adj2" fmla="val 5381345"/>
            </a:avLst>
          </a:prstGeom>
          <a:gradFill flip="none" rotWithShape="1">
            <a:gsLst>
              <a:gs pos="100000">
                <a:schemeClr val="accent2"/>
              </a:gs>
              <a:gs pos="13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9" name="矩形: 圆角 178">
            <a:extLst>
              <a:ext uri="{FF2B5EF4-FFF2-40B4-BE49-F238E27FC236}">
                <a16:creationId xmlns:a16="http://schemas.microsoft.com/office/drawing/2014/main" id="{024D7519-CBBB-13DF-E3F2-38E1397C5651}"/>
              </a:ext>
            </a:extLst>
          </p:cNvPr>
          <p:cNvSpPr/>
          <p:nvPr/>
        </p:nvSpPr>
        <p:spPr>
          <a:xfrm>
            <a:off x="6681846" y="4709865"/>
            <a:ext cx="1356360" cy="416079"/>
          </a:xfrm>
          <a:prstGeom prst="roundRect">
            <a:avLst>
              <a:gd name="adj" fmla="val 11173"/>
            </a:avLst>
          </a:prstGeom>
          <a:gradFill flip="none" rotWithShape="1">
            <a:gsLst>
              <a:gs pos="100000">
                <a:schemeClr val="accent2"/>
              </a:gs>
              <a:gs pos="13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1" name="文本框 180">
            <a:extLst>
              <a:ext uri="{FF2B5EF4-FFF2-40B4-BE49-F238E27FC236}">
                <a16:creationId xmlns:a16="http://schemas.microsoft.com/office/drawing/2014/main" id="{02A22FC1-E4C9-BA5C-0052-794F995D437B}"/>
              </a:ext>
            </a:extLst>
          </p:cNvPr>
          <p:cNvSpPr txBox="1"/>
          <p:nvPr/>
        </p:nvSpPr>
        <p:spPr>
          <a:xfrm>
            <a:off x="6664430" y="4748627"/>
            <a:ext cx="1369286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altLang="zh-CN" sz="1600" dirty="0">
                <a:solidFill>
                  <a:schemeClr val="bg1"/>
                </a:solidFill>
              </a:rPr>
              <a:t>2</a:t>
            </a:r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cs"/>
              </a:rPr>
              <a:t>1min-30min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82" name="文本框 181">
            <a:extLst>
              <a:ext uri="{FF2B5EF4-FFF2-40B4-BE49-F238E27FC236}">
                <a16:creationId xmlns:a16="http://schemas.microsoft.com/office/drawing/2014/main" id="{3D8B5005-A6D2-7954-9F00-4F6B4DA5303A}"/>
              </a:ext>
            </a:extLst>
          </p:cNvPr>
          <p:cNvSpPr txBox="1"/>
          <p:nvPr/>
        </p:nvSpPr>
        <p:spPr>
          <a:xfrm>
            <a:off x="6616023" y="5164706"/>
            <a:ext cx="1511084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5400" b="1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zh-CN" altLang="en-US" sz="2400" dirty="0">
                <a:solidFill>
                  <a:schemeClr val="tx1"/>
                </a:solidFill>
                <a:latin typeface="+mj-ea"/>
                <a:ea typeface="+mj-ea"/>
              </a:rPr>
              <a:t>扣款</a:t>
            </a:r>
            <a:r>
              <a:rPr lang="en-US" altLang="zh-CN" sz="2400" dirty="0">
                <a:solidFill>
                  <a:schemeClr val="tx1"/>
                </a:solidFill>
                <a:latin typeface="+mj-ea"/>
                <a:ea typeface="+mj-ea"/>
              </a:rPr>
              <a:t>30</a:t>
            </a:r>
            <a:r>
              <a:rPr lang="zh-CN" altLang="en-US" sz="2400" dirty="0">
                <a:solidFill>
                  <a:schemeClr val="tx1"/>
                </a:solidFill>
                <a:latin typeface="+mj-ea"/>
                <a:ea typeface="+mj-ea"/>
              </a:rPr>
              <a:t>元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15EE3A8-1637-2DEE-F332-8A34B6769890}"/>
              </a:ext>
            </a:extLst>
          </p:cNvPr>
          <p:cNvGrpSpPr/>
          <p:nvPr/>
        </p:nvGrpSpPr>
        <p:grpSpPr>
          <a:xfrm>
            <a:off x="6247506" y="2203280"/>
            <a:ext cx="2225040" cy="2225040"/>
            <a:chOff x="6247506" y="2203280"/>
            <a:chExt cx="2225040" cy="2225040"/>
          </a:xfrm>
        </p:grpSpPr>
        <p:sp>
          <p:nvSpPr>
            <p:cNvPr id="180" name="椭圆 179">
              <a:extLst>
                <a:ext uri="{FF2B5EF4-FFF2-40B4-BE49-F238E27FC236}">
                  <a16:creationId xmlns:a16="http://schemas.microsoft.com/office/drawing/2014/main" id="{E4217EA4-3494-8DEE-00CD-F73B1C2BAACF}"/>
                </a:ext>
              </a:extLst>
            </p:cNvPr>
            <p:cNvSpPr/>
            <p:nvPr/>
          </p:nvSpPr>
          <p:spPr>
            <a:xfrm>
              <a:off x="6247506" y="2203280"/>
              <a:ext cx="2225040" cy="222504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83" name="组合 182">
              <a:extLst>
                <a:ext uri="{FF2B5EF4-FFF2-40B4-BE49-F238E27FC236}">
                  <a16:creationId xmlns:a16="http://schemas.microsoft.com/office/drawing/2014/main" id="{7EDE38A3-CFE0-D457-BC8C-0BE495FBAB28}"/>
                </a:ext>
              </a:extLst>
            </p:cNvPr>
            <p:cNvGrpSpPr/>
            <p:nvPr/>
          </p:nvGrpSpPr>
          <p:grpSpPr>
            <a:xfrm>
              <a:off x="6285784" y="2241559"/>
              <a:ext cx="2148483" cy="2148483"/>
              <a:chOff x="1023798" y="2109966"/>
              <a:chExt cx="2148483" cy="2148483"/>
            </a:xfrm>
          </p:grpSpPr>
          <p:cxnSp>
            <p:nvCxnSpPr>
              <p:cNvPr id="185" name="直接连接符 184">
                <a:extLst>
                  <a:ext uri="{FF2B5EF4-FFF2-40B4-BE49-F238E27FC236}">
                    <a16:creationId xmlns:a16="http://schemas.microsoft.com/office/drawing/2014/main" id="{94643554-4AE8-32ED-C4C5-9187B2ECE3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8040" y="2109966"/>
                <a:ext cx="0" cy="134303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直接连接符 185">
                <a:extLst>
                  <a:ext uri="{FF2B5EF4-FFF2-40B4-BE49-F238E27FC236}">
                    <a16:creationId xmlns:a16="http://schemas.microsoft.com/office/drawing/2014/main" id="{6D566073-EE86-3317-4B24-1D98D8325C5A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>
                <a:off x="2601585" y="2244890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接连接符 186">
                <a:extLst>
                  <a:ext uri="{FF2B5EF4-FFF2-40B4-BE49-F238E27FC236}">
                    <a16:creationId xmlns:a16="http://schemas.microsoft.com/office/drawing/2014/main" id="{72FB56ED-A661-960A-7C9B-0B225190673A}"/>
                  </a:ext>
                </a:extLst>
              </p:cNvPr>
              <p:cNvCxnSpPr>
                <a:cxnSpLocks/>
              </p:cNvCxnSpPr>
              <p:nvPr/>
            </p:nvCxnSpPr>
            <p:spPr>
              <a:xfrm rot="3600000">
                <a:off x="2970206" y="2613511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接连接符 187">
                <a:extLst>
                  <a:ext uri="{FF2B5EF4-FFF2-40B4-BE49-F238E27FC236}">
                    <a16:creationId xmlns:a16="http://schemas.microsoft.com/office/drawing/2014/main" id="{ABC84071-7F21-E933-C521-C5E0FF026EE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105130" y="3117056"/>
                <a:ext cx="0" cy="134303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直接连接符 188">
                <a:extLst>
                  <a:ext uri="{FF2B5EF4-FFF2-40B4-BE49-F238E27FC236}">
                    <a16:creationId xmlns:a16="http://schemas.microsoft.com/office/drawing/2014/main" id="{7E95E3F5-5AD0-C247-D5E4-B11F8044DB16}"/>
                  </a:ext>
                </a:extLst>
              </p:cNvPr>
              <p:cNvCxnSpPr>
                <a:cxnSpLocks/>
              </p:cNvCxnSpPr>
              <p:nvPr/>
            </p:nvCxnSpPr>
            <p:spPr>
              <a:xfrm rot="7200000">
                <a:off x="2970206" y="3620601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接连接符 189">
                <a:extLst>
                  <a:ext uri="{FF2B5EF4-FFF2-40B4-BE49-F238E27FC236}">
                    <a16:creationId xmlns:a16="http://schemas.microsoft.com/office/drawing/2014/main" id="{B212964F-D67E-5911-F9AB-C5E1B2C9EB61}"/>
                  </a:ext>
                </a:extLst>
              </p:cNvPr>
              <p:cNvCxnSpPr>
                <a:cxnSpLocks/>
              </p:cNvCxnSpPr>
              <p:nvPr/>
            </p:nvCxnSpPr>
            <p:spPr>
              <a:xfrm rot="9000000">
                <a:off x="2601585" y="3989222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直接连接符 190">
                <a:extLst>
                  <a:ext uri="{FF2B5EF4-FFF2-40B4-BE49-F238E27FC236}">
                    <a16:creationId xmlns:a16="http://schemas.microsoft.com/office/drawing/2014/main" id="{181928BC-A3FE-3AE1-2A27-ADFEC498258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098040" y="4124146"/>
                <a:ext cx="0" cy="134303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直接连接符 191">
                <a:extLst>
                  <a:ext uri="{FF2B5EF4-FFF2-40B4-BE49-F238E27FC236}">
                    <a16:creationId xmlns:a16="http://schemas.microsoft.com/office/drawing/2014/main" id="{DEB67676-077A-3AF9-B967-0A140546A6E8}"/>
                  </a:ext>
                </a:extLst>
              </p:cNvPr>
              <p:cNvCxnSpPr>
                <a:cxnSpLocks/>
              </p:cNvCxnSpPr>
              <p:nvPr/>
            </p:nvCxnSpPr>
            <p:spPr>
              <a:xfrm rot="12600000">
                <a:off x="1594495" y="3989222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直接连接符 192">
                <a:extLst>
                  <a:ext uri="{FF2B5EF4-FFF2-40B4-BE49-F238E27FC236}">
                    <a16:creationId xmlns:a16="http://schemas.microsoft.com/office/drawing/2014/main" id="{3966649B-D273-056A-4BF0-EA96AB32233B}"/>
                  </a:ext>
                </a:extLst>
              </p:cNvPr>
              <p:cNvCxnSpPr>
                <a:cxnSpLocks/>
              </p:cNvCxnSpPr>
              <p:nvPr/>
            </p:nvCxnSpPr>
            <p:spPr>
              <a:xfrm rot="14400000">
                <a:off x="1225874" y="3620601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直接连接符 193">
                <a:extLst>
                  <a:ext uri="{FF2B5EF4-FFF2-40B4-BE49-F238E27FC236}">
                    <a16:creationId xmlns:a16="http://schemas.microsoft.com/office/drawing/2014/main" id="{88FE4A46-334C-EB49-B9D7-B02711E182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90950" y="3117056"/>
                <a:ext cx="0" cy="134303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直接连接符 194">
                <a:extLst>
                  <a:ext uri="{FF2B5EF4-FFF2-40B4-BE49-F238E27FC236}">
                    <a16:creationId xmlns:a16="http://schemas.microsoft.com/office/drawing/2014/main" id="{5772439D-0E2E-F63B-69B6-6BDB6079CD2F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0">
                <a:off x="1225874" y="2613511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直接连接符 195">
                <a:extLst>
                  <a:ext uri="{FF2B5EF4-FFF2-40B4-BE49-F238E27FC236}">
                    <a16:creationId xmlns:a16="http://schemas.microsoft.com/office/drawing/2014/main" id="{602E04D8-C51B-E0BA-6826-4F248264B89A}"/>
                  </a:ext>
                </a:extLst>
              </p:cNvPr>
              <p:cNvCxnSpPr>
                <a:cxnSpLocks/>
              </p:cNvCxnSpPr>
              <p:nvPr/>
            </p:nvCxnSpPr>
            <p:spPr>
              <a:xfrm rot="19800000">
                <a:off x="1594495" y="2244890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4" name="不完整圆 183">
            <a:extLst>
              <a:ext uri="{FF2B5EF4-FFF2-40B4-BE49-F238E27FC236}">
                <a16:creationId xmlns:a16="http://schemas.microsoft.com/office/drawing/2014/main" id="{7EEA2B63-FC51-CED5-AE76-D723F0B15CD1}"/>
              </a:ext>
            </a:extLst>
          </p:cNvPr>
          <p:cNvSpPr/>
          <p:nvPr/>
        </p:nvSpPr>
        <p:spPr>
          <a:xfrm>
            <a:off x="6458361" y="2414137"/>
            <a:ext cx="1803332" cy="1803328"/>
          </a:xfrm>
          <a:prstGeom prst="pie">
            <a:avLst>
              <a:gd name="adj1" fmla="val 16169483"/>
              <a:gd name="adj2" fmla="val 2232396"/>
            </a:avLst>
          </a:prstGeom>
          <a:gradFill flip="none" rotWithShape="1">
            <a:gsLst>
              <a:gs pos="100000">
                <a:schemeClr val="accent3"/>
              </a:gs>
              <a:gs pos="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8" name="不完整圆 197">
            <a:extLst>
              <a:ext uri="{FF2B5EF4-FFF2-40B4-BE49-F238E27FC236}">
                <a16:creationId xmlns:a16="http://schemas.microsoft.com/office/drawing/2014/main" id="{E14958DA-40F9-7D32-AC59-6949C12ED537}"/>
              </a:ext>
            </a:extLst>
          </p:cNvPr>
          <p:cNvSpPr/>
          <p:nvPr/>
        </p:nvSpPr>
        <p:spPr>
          <a:xfrm>
            <a:off x="9063072" y="2414137"/>
            <a:ext cx="1803332" cy="1803328"/>
          </a:xfrm>
          <a:prstGeom prst="pie">
            <a:avLst>
              <a:gd name="adj1" fmla="val 16169483"/>
              <a:gd name="adj2" fmla="val 16161087"/>
            </a:avLst>
          </a:prstGeom>
          <a:gradFill flip="none" rotWithShape="1">
            <a:gsLst>
              <a:gs pos="100000">
                <a:schemeClr val="accent2"/>
              </a:gs>
              <a:gs pos="13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9" name="矩形: 圆角 198">
            <a:extLst>
              <a:ext uri="{FF2B5EF4-FFF2-40B4-BE49-F238E27FC236}">
                <a16:creationId xmlns:a16="http://schemas.microsoft.com/office/drawing/2014/main" id="{12AB0649-5F40-DB60-EA5E-5ED1C88DEEDF}"/>
              </a:ext>
            </a:extLst>
          </p:cNvPr>
          <p:cNvSpPr/>
          <p:nvPr/>
        </p:nvSpPr>
        <p:spPr>
          <a:xfrm>
            <a:off x="9286557" y="4709865"/>
            <a:ext cx="1356360" cy="416079"/>
          </a:xfrm>
          <a:prstGeom prst="roundRect">
            <a:avLst>
              <a:gd name="adj" fmla="val 11173"/>
            </a:avLst>
          </a:prstGeom>
          <a:gradFill flip="none" rotWithShape="1">
            <a:gsLst>
              <a:gs pos="100000">
                <a:schemeClr val="accent2"/>
              </a:gs>
              <a:gs pos="13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1" name="文本框 200">
            <a:extLst>
              <a:ext uri="{FF2B5EF4-FFF2-40B4-BE49-F238E27FC236}">
                <a16:creationId xmlns:a16="http://schemas.microsoft.com/office/drawing/2014/main" id="{52B799DC-5AA5-A5C5-7FA3-1F36E6782899}"/>
              </a:ext>
            </a:extLst>
          </p:cNvPr>
          <p:cNvSpPr txBox="1"/>
          <p:nvPr/>
        </p:nvSpPr>
        <p:spPr>
          <a:xfrm>
            <a:off x="9297742" y="4748627"/>
            <a:ext cx="1369286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altLang="zh-CN" sz="1600" dirty="0">
                <a:solidFill>
                  <a:schemeClr val="bg1"/>
                </a:solidFill>
              </a:rPr>
              <a:t>30</a:t>
            </a:r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cs"/>
              </a:rPr>
              <a:t>min-60min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202" name="文本框 201">
            <a:extLst>
              <a:ext uri="{FF2B5EF4-FFF2-40B4-BE49-F238E27FC236}">
                <a16:creationId xmlns:a16="http://schemas.microsoft.com/office/drawing/2014/main" id="{A9B71131-44C3-FC85-C38C-7789BB039C2A}"/>
              </a:ext>
            </a:extLst>
          </p:cNvPr>
          <p:cNvSpPr txBox="1"/>
          <p:nvPr/>
        </p:nvSpPr>
        <p:spPr>
          <a:xfrm>
            <a:off x="9220734" y="5164706"/>
            <a:ext cx="1511084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5400" b="1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zh-CN" altLang="en-US" sz="2400" dirty="0">
                <a:solidFill>
                  <a:schemeClr val="tx1"/>
                </a:solidFill>
                <a:latin typeface="+mj-ea"/>
                <a:ea typeface="+mj-ea"/>
              </a:rPr>
              <a:t>扣款</a:t>
            </a:r>
            <a:r>
              <a:rPr lang="en-US" altLang="zh-CN" sz="2400" dirty="0">
                <a:solidFill>
                  <a:schemeClr val="tx1"/>
                </a:solidFill>
                <a:latin typeface="+mj-ea"/>
                <a:ea typeface="+mj-ea"/>
              </a:rPr>
              <a:t>50</a:t>
            </a:r>
            <a:r>
              <a:rPr lang="zh-CN" altLang="en-US" sz="2400" dirty="0">
                <a:solidFill>
                  <a:schemeClr val="tx1"/>
                </a:solidFill>
                <a:latin typeface="+mj-ea"/>
                <a:ea typeface="+mj-ea"/>
              </a:rPr>
              <a:t>元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D9F6F52-A00C-703F-3A01-A0E65D6D6F54}"/>
              </a:ext>
            </a:extLst>
          </p:cNvPr>
          <p:cNvGrpSpPr/>
          <p:nvPr/>
        </p:nvGrpSpPr>
        <p:grpSpPr>
          <a:xfrm>
            <a:off x="8852217" y="2203280"/>
            <a:ext cx="2225040" cy="2225040"/>
            <a:chOff x="8852217" y="2203280"/>
            <a:chExt cx="2225040" cy="2225040"/>
          </a:xfrm>
        </p:grpSpPr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6F87C441-EE0B-02DF-4D9F-EC1C24CA7DD8}"/>
                </a:ext>
              </a:extLst>
            </p:cNvPr>
            <p:cNvSpPr/>
            <p:nvPr/>
          </p:nvSpPr>
          <p:spPr>
            <a:xfrm>
              <a:off x="8852217" y="2203280"/>
              <a:ext cx="2225040" cy="222504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03" name="组合 202">
              <a:extLst>
                <a:ext uri="{FF2B5EF4-FFF2-40B4-BE49-F238E27FC236}">
                  <a16:creationId xmlns:a16="http://schemas.microsoft.com/office/drawing/2014/main" id="{97E9BDF4-E594-69D0-2874-C43AB2FCD8CA}"/>
                </a:ext>
              </a:extLst>
            </p:cNvPr>
            <p:cNvGrpSpPr/>
            <p:nvPr/>
          </p:nvGrpSpPr>
          <p:grpSpPr>
            <a:xfrm>
              <a:off x="8890495" y="2241559"/>
              <a:ext cx="2148483" cy="2148483"/>
              <a:chOff x="1023798" y="2109966"/>
              <a:chExt cx="2148483" cy="2148483"/>
            </a:xfrm>
          </p:grpSpPr>
          <p:cxnSp>
            <p:nvCxnSpPr>
              <p:cNvPr id="205" name="直接连接符 204">
                <a:extLst>
                  <a:ext uri="{FF2B5EF4-FFF2-40B4-BE49-F238E27FC236}">
                    <a16:creationId xmlns:a16="http://schemas.microsoft.com/office/drawing/2014/main" id="{4F424544-DC5B-CAF4-9368-DAC386FA74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8040" y="2109966"/>
                <a:ext cx="0" cy="134303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接连接符 205">
                <a:extLst>
                  <a:ext uri="{FF2B5EF4-FFF2-40B4-BE49-F238E27FC236}">
                    <a16:creationId xmlns:a16="http://schemas.microsoft.com/office/drawing/2014/main" id="{AEB87FE6-4609-BBE4-26E1-20CBA21D96C6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>
                <a:off x="2601585" y="2244890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>
                <a:extLst>
                  <a:ext uri="{FF2B5EF4-FFF2-40B4-BE49-F238E27FC236}">
                    <a16:creationId xmlns:a16="http://schemas.microsoft.com/office/drawing/2014/main" id="{7F672102-C236-97EE-16BB-CA98F1ED7468}"/>
                  </a:ext>
                </a:extLst>
              </p:cNvPr>
              <p:cNvCxnSpPr>
                <a:cxnSpLocks/>
              </p:cNvCxnSpPr>
              <p:nvPr/>
            </p:nvCxnSpPr>
            <p:spPr>
              <a:xfrm rot="3600000">
                <a:off x="2970206" y="2613511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直接连接符 207">
                <a:extLst>
                  <a:ext uri="{FF2B5EF4-FFF2-40B4-BE49-F238E27FC236}">
                    <a16:creationId xmlns:a16="http://schemas.microsoft.com/office/drawing/2014/main" id="{5DC2F35C-F214-6B60-DFCD-CEAAA654386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105130" y="3117056"/>
                <a:ext cx="0" cy="134303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直接连接符 208">
                <a:extLst>
                  <a:ext uri="{FF2B5EF4-FFF2-40B4-BE49-F238E27FC236}">
                    <a16:creationId xmlns:a16="http://schemas.microsoft.com/office/drawing/2014/main" id="{F035C56B-93DE-1A62-476F-D32A1B57B0F0}"/>
                  </a:ext>
                </a:extLst>
              </p:cNvPr>
              <p:cNvCxnSpPr>
                <a:cxnSpLocks/>
              </p:cNvCxnSpPr>
              <p:nvPr/>
            </p:nvCxnSpPr>
            <p:spPr>
              <a:xfrm rot="7200000">
                <a:off x="2970206" y="3620601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直接连接符 209">
                <a:extLst>
                  <a:ext uri="{FF2B5EF4-FFF2-40B4-BE49-F238E27FC236}">
                    <a16:creationId xmlns:a16="http://schemas.microsoft.com/office/drawing/2014/main" id="{743742E7-4A3F-2422-0B73-CC990056F815}"/>
                  </a:ext>
                </a:extLst>
              </p:cNvPr>
              <p:cNvCxnSpPr>
                <a:cxnSpLocks/>
              </p:cNvCxnSpPr>
              <p:nvPr/>
            </p:nvCxnSpPr>
            <p:spPr>
              <a:xfrm rot="9000000">
                <a:off x="2601585" y="3989222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直接连接符 210">
                <a:extLst>
                  <a:ext uri="{FF2B5EF4-FFF2-40B4-BE49-F238E27FC236}">
                    <a16:creationId xmlns:a16="http://schemas.microsoft.com/office/drawing/2014/main" id="{5074B6A6-D5DB-B3C7-ADF9-AC313F435F6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098040" y="4124146"/>
                <a:ext cx="0" cy="134303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直接连接符 211">
                <a:extLst>
                  <a:ext uri="{FF2B5EF4-FFF2-40B4-BE49-F238E27FC236}">
                    <a16:creationId xmlns:a16="http://schemas.microsoft.com/office/drawing/2014/main" id="{DB663C23-BBE6-EE57-64AA-87F9823340EE}"/>
                  </a:ext>
                </a:extLst>
              </p:cNvPr>
              <p:cNvCxnSpPr>
                <a:cxnSpLocks/>
              </p:cNvCxnSpPr>
              <p:nvPr/>
            </p:nvCxnSpPr>
            <p:spPr>
              <a:xfrm rot="12600000">
                <a:off x="1594495" y="3989222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直接连接符 212">
                <a:extLst>
                  <a:ext uri="{FF2B5EF4-FFF2-40B4-BE49-F238E27FC236}">
                    <a16:creationId xmlns:a16="http://schemas.microsoft.com/office/drawing/2014/main" id="{B6988729-4657-2823-1BB0-2F2BEACDA85B}"/>
                  </a:ext>
                </a:extLst>
              </p:cNvPr>
              <p:cNvCxnSpPr>
                <a:cxnSpLocks/>
              </p:cNvCxnSpPr>
              <p:nvPr/>
            </p:nvCxnSpPr>
            <p:spPr>
              <a:xfrm rot="14400000">
                <a:off x="1225874" y="3620601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直接连接符 213">
                <a:extLst>
                  <a:ext uri="{FF2B5EF4-FFF2-40B4-BE49-F238E27FC236}">
                    <a16:creationId xmlns:a16="http://schemas.microsoft.com/office/drawing/2014/main" id="{4452419D-0767-01E3-DE36-1F315073DAC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90950" y="3117056"/>
                <a:ext cx="0" cy="134303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直接连接符 214">
                <a:extLst>
                  <a:ext uri="{FF2B5EF4-FFF2-40B4-BE49-F238E27FC236}">
                    <a16:creationId xmlns:a16="http://schemas.microsoft.com/office/drawing/2014/main" id="{8985C31B-9A8C-603A-D628-B36A31B85B9B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0">
                <a:off x="1225874" y="2613511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直接连接符 215">
                <a:extLst>
                  <a:ext uri="{FF2B5EF4-FFF2-40B4-BE49-F238E27FC236}">
                    <a16:creationId xmlns:a16="http://schemas.microsoft.com/office/drawing/2014/main" id="{A6E831DF-CBED-2789-6C51-3942AA031165}"/>
                  </a:ext>
                </a:extLst>
              </p:cNvPr>
              <p:cNvCxnSpPr>
                <a:cxnSpLocks/>
              </p:cNvCxnSpPr>
              <p:nvPr/>
            </p:nvCxnSpPr>
            <p:spPr>
              <a:xfrm rot="19800000">
                <a:off x="1594495" y="2244890"/>
                <a:ext cx="0" cy="134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4" name="不完整圆 203">
            <a:extLst>
              <a:ext uri="{FF2B5EF4-FFF2-40B4-BE49-F238E27FC236}">
                <a16:creationId xmlns:a16="http://schemas.microsoft.com/office/drawing/2014/main" id="{D8A1B0AE-C22F-432F-FE2B-7CE04DB05FCC}"/>
              </a:ext>
            </a:extLst>
          </p:cNvPr>
          <p:cNvSpPr/>
          <p:nvPr/>
        </p:nvSpPr>
        <p:spPr>
          <a:xfrm>
            <a:off x="9063072" y="2414137"/>
            <a:ext cx="1803332" cy="1803328"/>
          </a:xfrm>
          <a:prstGeom prst="pie">
            <a:avLst>
              <a:gd name="adj1" fmla="val 16169483"/>
              <a:gd name="adj2" fmla="val 5356330"/>
            </a:avLst>
          </a:prstGeom>
          <a:gradFill flip="none" rotWithShape="1">
            <a:gsLst>
              <a:gs pos="100000">
                <a:schemeClr val="accent3"/>
              </a:gs>
              <a:gs pos="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930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0946D11-30E5-36C8-1FA0-47A2AF3969C1}"/>
              </a:ext>
            </a:extLst>
          </p:cNvPr>
          <p:cNvSpPr txBox="1"/>
          <p:nvPr/>
        </p:nvSpPr>
        <p:spPr>
          <a:xfrm>
            <a:off x="5432998" y="510509"/>
            <a:ext cx="1326004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>
                    <a:lumMod val="95000"/>
                  </a:schemeClr>
                </a:solidFill>
              </a:rPr>
              <a:t>03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715AA76-662B-4CCE-328F-8918B7948A12}"/>
              </a:ext>
            </a:extLst>
          </p:cNvPr>
          <p:cNvSpPr txBox="1"/>
          <p:nvPr/>
        </p:nvSpPr>
        <p:spPr>
          <a:xfrm>
            <a:off x="5182929" y="879841"/>
            <a:ext cx="1826141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/>
              <a:t>加班制度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A9C0434-1203-619D-46FD-4BD646EBB2A6}"/>
              </a:ext>
            </a:extLst>
          </p:cNvPr>
          <p:cNvGrpSpPr/>
          <p:nvPr/>
        </p:nvGrpSpPr>
        <p:grpSpPr>
          <a:xfrm>
            <a:off x="586919" y="1732036"/>
            <a:ext cx="11113387" cy="5474707"/>
            <a:chOff x="586919" y="1732036"/>
            <a:chExt cx="11113387" cy="5474707"/>
          </a:xfrm>
        </p:grpSpPr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B74A2B2F-3F64-55E6-6266-03007EC3EA2E}"/>
                </a:ext>
              </a:extLst>
            </p:cNvPr>
            <p:cNvSpPr/>
            <p:nvPr/>
          </p:nvSpPr>
          <p:spPr>
            <a:xfrm rot="21373688">
              <a:off x="770822" y="1990585"/>
              <a:ext cx="10430931" cy="5216158"/>
            </a:xfrm>
            <a:custGeom>
              <a:avLst/>
              <a:gdLst>
                <a:gd name="connsiteX0" fmla="*/ 10430931 w 10430931"/>
                <a:gd name="connsiteY0" fmla="*/ 0 h 5216158"/>
                <a:gd name="connsiteX1" fmla="*/ 10430931 w 10430931"/>
                <a:gd name="connsiteY1" fmla="*/ 5216158 h 5216158"/>
                <a:gd name="connsiteX2" fmla="*/ 0 w 10430931"/>
                <a:gd name="connsiteY2" fmla="*/ 4528480 h 5216158"/>
                <a:gd name="connsiteX3" fmla="*/ 0 w 10430931"/>
                <a:gd name="connsiteY3" fmla="*/ 0 h 521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30931" h="5216158">
                  <a:moveTo>
                    <a:pt x="10430931" y="0"/>
                  </a:moveTo>
                  <a:lnTo>
                    <a:pt x="10430931" y="5216158"/>
                  </a:lnTo>
                  <a:lnTo>
                    <a:pt x="0" y="4528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15E7C0E5-8636-DEEC-8616-5ED9F5977A62}"/>
                </a:ext>
              </a:extLst>
            </p:cNvPr>
            <p:cNvSpPr/>
            <p:nvPr/>
          </p:nvSpPr>
          <p:spPr>
            <a:xfrm>
              <a:off x="586919" y="1732036"/>
              <a:ext cx="11113387" cy="5125964"/>
            </a:xfrm>
            <a:custGeom>
              <a:avLst/>
              <a:gdLst>
                <a:gd name="connsiteX0" fmla="*/ 1334545 w 11113387"/>
                <a:gd name="connsiteY0" fmla="*/ 0 h 5125964"/>
                <a:gd name="connsiteX1" fmla="*/ 11113387 w 11113387"/>
                <a:gd name="connsiteY1" fmla="*/ 331216 h 5125964"/>
                <a:gd name="connsiteX2" fmla="*/ 10958760 w 11113387"/>
                <a:gd name="connsiteY2" fmla="*/ 5125964 h 5125964"/>
                <a:gd name="connsiteX3" fmla="*/ 0 w 11113387"/>
                <a:gd name="connsiteY3" fmla="*/ 5125964 h 5125964"/>
                <a:gd name="connsiteX4" fmla="*/ 1649 w 11113387"/>
                <a:gd name="connsiteY4" fmla="*/ 5103950 h 5125964"/>
                <a:gd name="connsiteX5" fmla="*/ 581993 w 11113387"/>
                <a:gd name="connsiteY5" fmla="*/ 442976 h 5125964"/>
                <a:gd name="connsiteX6" fmla="*/ 1334545 w 11113387"/>
                <a:gd name="connsiteY6" fmla="*/ 0 h 512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13387" h="5125964">
                  <a:moveTo>
                    <a:pt x="1334545" y="0"/>
                  </a:moveTo>
                  <a:lnTo>
                    <a:pt x="11113387" y="331216"/>
                  </a:lnTo>
                  <a:lnTo>
                    <a:pt x="10958760" y="5125964"/>
                  </a:lnTo>
                  <a:lnTo>
                    <a:pt x="0" y="5125964"/>
                  </a:lnTo>
                  <a:lnTo>
                    <a:pt x="1649" y="5103950"/>
                  </a:lnTo>
                  <a:cubicBezTo>
                    <a:pt x="179340" y="2949719"/>
                    <a:pt x="542843" y="578718"/>
                    <a:pt x="581993" y="442976"/>
                  </a:cubicBezTo>
                  <a:cubicBezTo>
                    <a:pt x="638939" y="245533"/>
                    <a:pt x="657861" y="18627"/>
                    <a:pt x="133454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19100" sx="95000" sy="95000" algn="ctr" rotWithShape="0">
                <a:schemeClr val="accent1">
                  <a:lumMod val="50000"/>
                  <a:alpha val="8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AA416320-EAB4-4A54-F33E-50E03AE68D27}"/>
                </a:ext>
              </a:extLst>
            </p:cNvPr>
            <p:cNvSpPr/>
            <p:nvPr/>
          </p:nvSpPr>
          <p:spPr>
            <a:xfrm>
              <a:off x="587236" y="2184668"/>
              <a:ext cx="1217983" cy="4673332"/>
            </a:xfrm>
            <a:custGeom>
              <a:avLst/>
              <a:gdLst>
                <a:gd name="connsiteX0" fmla="*/ 579482 w 1217983"/>
                <a:gd name="connsiteY0" fmla="*/ 0 h 4673332"/>
                <a:gd name="connsiteX1" fmla="*/ 1217983 w 1217983"/>
                <a:gd name="connsiteY1" fmla="*/ 325312 h 4673332"/>
                <a:gd name="connsiteX2" fmla="*/ 143671 w 1217983"/>
                <a:gd name="connsiteY2" fmla="*/ 4298620 h 4673332"/>
                <a:gd name="connsiteX3" fmla="*/ 89309 w 1217983"/>
                <a:gd name="connsiteY3" fmla="*/ 4673332 h 4673332"/>
                <a:gd name="connsiteX4" fmla="*/ 0 w 1217983"/>
                <a:gd name="connsiteY4" fmla="*/ 4673332 h 4673332"/>
                <a:gd name="connsiteX5" fmla="*/ 23383 w 1217983"/>
                <a:gd name="connsiteY5" fmla="*/ 4393405 h 4673332"/>
                <a:gd name="connsiteX6" fmla="*/ 574374 w 1217983"/>
                <a:gd name="connsiteY6" fmla="*/ 22479 h 4673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7983" h="4673332">
                  <a:moveTo>
                    <a:pt x="579482" y="0"/>
                  </a:moveTo>
                  <a:cubicBezTo>
                    <a:pt x="591656" y="164317"/>
                    <a:pt x="779090" y="318475"/>
                    <a:pt x="1217983" y="325312"/>
                  </a:cubicBezTo>
                  <a:cubicBezTo>
                    <a:pt x="806776" y="1460567"/>
                    <a:pt x="398151" y="2671033"/>
                    <a:pt x="143671" y="4298620"/>
                  </a:cubicBezTo>
                  <a:lnTo>
                    <a:pt x="89309" y="4673332"/>
                  </a:lnTo>
                  <a:lnTo>
                    <a:pt x="0" y="4673332"/>
                  </a:lnTo>
                  <a:lnTo>
                    <a:pt x="23383" y="4393405"/>
                  </a:lnTo>
                  <a:cubicBezTo>
                    <a:pt x="198712" y="2410548"/>
                    <a:pt x="512551" y="327905"/>
                    <a:pt x="574374" y="224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20700" dist="431800" algn="l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163D2EC5-24FD-FDEB-C838-6EE292A823F1}"/>
              </a:ext>
            </a:extLst>
          </p:cNvPr>
          <p:cNvSpPr txBox="1"/>
          <p:nvPr/>
        </p:nvSpPr>
        <p:spPr>
          <a:xfrm>
            <a:off x="2447728" y="3296981"/>
            <a:ext cx="7092512" cy="302153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alpha val="70000"/>
                  </a:schemeClr>
                </a:solidFill>
              </a:rPr>
              <a:t>定，并于事后将实际加班填入「加班单」并经主管签认后，交管理部门。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alpha val="70000"/>
                  </a:schemeClr>
                </a:solidFill>
              </a:rPr>
              <a:t>员工加班实行支付加班费和换休两种方案。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alpha val="70000"/>
                  </a:schemeClr>
                </a:solidFill>
              </a:rPr>
              <a:t>员工加班首先考虑换休，换休不成的支付加班费。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alpha val="70000"/>
                  </a:schemeClr>
                </a:solidFill>
              </a:rPr>
              <a:t>工作日超时工作加班费每小时支付1.5倍时薪。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alpha val="70000"/>
                  </a:schemeClr>
                </a:solidFill>
              </a:rPr>
              <a:t>休息日假日加班支付2倍时薪。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alpha val="70000"/>
                  </a:schemeClr>
                </a:solidFill>
              </a:rPr>
              <a:t>国家法定节假日加班支付3倍时薪。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alpha val="70000"/>
                  </a:schemeClr>
                </a:solidFill>
              </a:rPr>
              <a:t>不满半小时者不给付加班费，满半小时不满1小时者以半小时计。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alpha val="70000"/>
                  </a:schemeClr>
                </a:solidFill>
              </a:rPr>
              <a:t>时薪之计算以基本工资/176计算。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alpha val="70000"/>
                  </a:schemeClr>
                </a:solidFill>
              </a:rPr>
              <a:t>员工因加班致延误用餐时每餐给付10元</a:t>
            </a:r>
            <a:endParaRPr lang="en-US" altLang="zh-CN" sz="1600" dirty="0">
              <a:solidFill>
                <a:schemeClr val="tx1">
                  <a:alpha val="70000"/>
                </a:schemeClr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alpha val="70000"/>
                  </a:schemeClr>
                </a:solidFill>
              </a:rPr>
              <a:t>加班误餐费之申请直接于「加班单」上作业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D357AAA-795C-013A-909B-DCFBFB82C174}"/>
              </a:ext>
            </a:extLst>
          </p:cNvPr>
          <p:cNvSpPr txBox="1"/>
          <p:nvPr/>
        </p:nvSpPr>
        <p:spPr>
          <a:xfrm>
            <a:off x="2447728" y="2596265"/>
            <a:ext cx="7658784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b="1" dirty="0">
                <a:gradFill flip="none" rotWithShape="1">
                  <a:gsLst>
                    <a:gs pos="100000">
                      <a:schemeClr val="accent1"/>
                    </a:gs>
                    <a:gs pos="3000">
                      <a:schemeClr val="accent2"/>
                    </a:gs>
                  </a:gsLst>
                  <a:lin ang="2700000" scaled="1"/>
                  <a:tileRect/>
                </a:gradFill>
              </a:rPr>
              <a:t>为使员工超时工作之作业处理有所遵循，特订定本办法</a:t>
            </a:r>
          </a:p>
        </p:txBody>
      </p:sp>
    </p:spTree>
    <p:extLst>
      <p:ext uri="{BB962C8B-B14F-4D97-AF65-F5344CB8AC3E}">
        <p14:creationId xmlns:p14="http://schemas.microsoft.com/office/powerpoint/2010/main" val="1838899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0946D11-30E5-36C8-1FA0-47A2AF3969C1}"/>
              </a:ext>
            </a:extLst>
          </p:cNvPr>
          <p:cNvSpPr txBox="1"/>
          <p:nvPr/>
        </p:nvSpPr>
        <p:spPr>
          <a:xfrm>
            <a:off x="5432998" y="510509"/>
            <a:ext cx="1326004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>
                    <a:lumMod val="95000"/>
                  </a:schemeClr>
                </a:solidFill>
              </a:rPr>
              <a:t>04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715AA76-662B-4CCE-328F-8918B7948A12}"/>
              </a:ext>
            </a:extLst>
          </p:cNvPr>
          <p:cNvSpPr txBox="1"/>
          <p:nvPr/>
        </p:nvSpPr>
        <p:spPr>
          <a:xfrm>
            <a:off x="5182929" y="879841"/>
            <a:ext cx="1826141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/>
              <a:t>提成制度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A9C0434-1203-619D-46FD-4BD646EBB2A6}"/>
              </a:ext>
            </a:extLst>
          </p:cNvPr>
          <p:cNvGrpSpPr/>
          <p:nvPr/>
        </p:nvGrpSpPr>
        <p:grpSpPr>
          <a:xfrm>
            <a:off x="586919" y="1732036"/>
            <a:ext cx="11113387" cy="5474707"/>
            <a:chOff x="586919" y="1732036"/>
            <a:chExt cx="11113387" cy="5474707"/>
          </a:xfrm>
        </p:grpSpPr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B74A2B2F-3F64-55E6-6266-03007EC3EA2E}"/>
                </a:ext>
              </a:extLst>
            </p:cNvPr>
            <p:cNvSpPr/>
            <p:nvPr/>
          </p:nvSpPr>
          <p:spPr>
            <a:xfrm rot="21373688">
              <a:off x="770822" y="1990585"/>
              <a:ext cx="10430931" cy="5216158"/>
            </a:xfrm>
            <a:custGeom>
              <a:avLst/>
              <a:gdLst>
                <a:gd name="connsiteX0" fmla="*/ 10430931 w 10430931"/>
                <a:gd name="connsiteY0" fmla="*/ 0 h 5216158"/>
                <a:gd name="connsiteX1" fmla="*/ 10430931 w 10430931"/>
                <a:gd name="connsiteY1" fmla="*/ 5216158 h 5216158"/>
                <a:gd name="connsiteX2" fmla="*/ 0 w 10430931"/>
                <a:gd name="connsiteY2" fmla="*/ 4528480 h 5216158"/>
                <a:gd name="connsiteX3" fmla="*/ 0 w 10430931"/>
                <a:gd name="connsiteY3" fmla="*/ 0 h 521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30931" h="5216158">
                  <a:moveTo>
                    <a:pt x="10430931" y="0"/>
                  </a:moveTo>
                  <a:lnTo>
                    <a:pt x="10430931" y="5216158"/>
                  </a:lnTo>
                  <a:lnTo>
                    <a:pt x="0" y="4528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15E7C0E5-8636-DEEC-8616-5ED9F5977A62}"/>
                </a:ext>
              </a:extLst>
            </p:cNvPr>
            <p:cNvSpPr/>
            <p:nvPr/>
          </p:nvSpPr>
          <p:spPr>
            <a:xfrm>
              <a:off x="586919" y="1732036"/>
              <a:ext cx="11113387" cy="5125964"/>
            </a:xfrm>
            <a:custGeom>
              <a:avLst/>
              <a:gdLst>
                <a:gd name="connsiteX0" fmla="*/ 1334545 w 11113387"/>
                <a:gd name="connsiteY0" fmla="*/ 0 h 5125964"/>
                <a:gd name="connsiteX1" fmla="*/ 11113387 w 11113387"/>
                <a:gd name="connsiteY1" fmla="*/ 331216 h 5125964"/>
                <a:gd name="connsiteX2" fmla="*/ 10958760 w 11113387"/>
                <a:gd name="connsiteY2" fmla="*/ 5125964 h 5125964"/>
                <a:gd name="connsiteX3" fmla="*/ 0 w 11113387"/>
                <a:gd name="connsiteY3" fmla="*/ 5125964 h 5125964"/>
                <a:gd name="connsiteX4" fmla="*/ 1649 w 11113387"/>
                <a:gd name="connsiteY4" fmla="*/ 5103950 h 5125964"/>
                <a:gd name="connsiteX5" fmla="*/ 581993 w 11113387"/>
                <a:gd name="connsiteY5" fmla="*/ 442976 h 5125964"/>
                <a:gd name="connsiteX6" fmla="*/ 1334545 w 11113387"/>
                <a:gd name="connsiteY6" fmla="*/ 0 h 512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13387" h="5125964">
                  <a:moveTo>
                    <a:pt x="1334545" y="0"/>
                  </a:moveTo>
                  <a:lnTo>
                    <a:pt x="11113387" y="331216"/>
                  </a:lnTo>
                  <a:lnTo>
                    <a:pt x="10958760" y="5125964"/>
                  </a:lnTo>
                  <a:lnTo>
                    <a:pt x="0" y="5125964"/>
                  </a:lnTo>
                  <a:lnTo>
                    <a:pt x="1649" y="5103950"/>
                  </a:lnTo>
                  <a:cubicBezTo>
                    <a:pt x="179340" y="2949719"/>
                    <a:pt x="542843" y="578718"/>
                    <a:pt x="581993" y="442976"/>
                  </a:cubicBezTo>
                  <a:cubicBezTo>
                    <a:pt x="638939" y="245533"/>
                    <a:pt x="657861" y="18627"/>
                    <a:pt x="133454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19100" sx="95000" sy="95000" algn="ctr" rotWithShape="0">
                <a:schemeClr val="accent1">
                  <a:lumMod val="50000"/>
                  <a:alpha val="8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AA416320-EAB4-4A54-F33E-50E03AE68D27}"/>
                </a:ext>
              </a:extLst>
            </p:cNvPr>
            <p:cNvSpPr/>
            <p:nvPr/>
          </p:nvSpPr>
          <p:spPr>
            <a:xfrm>
              <a:off x="587236" y="2184668"/>
              <a:ext cx="1217983" cy="4673332"/>
            </a:xfrm>
            <a:custGeom>
              <a:avLst/>
              <a:gdLst>
                <a:gd name="connsiteX0" fmla="*/ 579482 w 1217983"/>
                <a:gd name="connsiteY0" fmla="*/ 0 h 4673332"/>
                <a:gd name="connsiteX1" fmla="*/ 1217983 w 1217983"/>
                <a:gd name="connsiteY1" fmla="*/ 325312 h 4673332"/>
                <a:gd name="connsiteX2" fmla="*/ 143671 w 1217983"/>
                <a:gd name="connsiteY2" fmla="*/ 4298620 h 4673332"/>
                <a:gd name="connsiteX3" fmla="*/ 89309 w 1217983"/>
                <a:gd name="connsiteY3" fmla="*/ 4673332 h 4673332"/>
                <a:gd name="connsiteX4" fmla="*/ 0 w 1217983"/>
                <a:gd name="connsiteY4" fmla="*/ 4673332 h 4673332"/>
                <a:gd name="connsiteX5" fmla="*/ 23383 w 1217983"/>
                <a:gd name="connsiteY5" fmla="*/ 4393405 h 4673332"/>
                <a:gd name="connsiteX6" fmla="*/ 574374 w 1217983"/>
                <a:gd name="connsiteY6" fmla="*/ 22479 h 4673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7983" h="4673332">
                  <a:moveTo>
                    <a:pt x="579482" y="0"/>
                  </a:moveTo>
                  <a:cubicBezTo>
                    <a:pt x="591656" y="164317"/>
                    <a:pt x="779090" y="318475"/>
                    <a:pt x="1217983" y="325312"/>
                  </a:cubicBezTo>
                  <a:cubicBezTo>
                    <a:pt x="806776" y="1460567"/>
                    <a:pt x="398151" y="2671033"/>
                    <a:pt x="143671" y="4298620"/>
                  </a:cubicBezTo>
                  <a:lnTo>
                    <a:pt x="89309" y="4673332"/>
                  </a:lnTo>
                  <a:lnTo>
                    <a:pt x="0" y="4673332"/>
                  </a:lnTo>
                  <a:lnTo>
                    <a:pt x="23383" y="4393405"/>
                  </a:lnTo>
                  <a:cubicBezTo>
                    <a:pt x="198712" y="2410548"/>
                    <a:pt x="512551" y="327905"/>
                    <a:pt x="574374" y="224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20700" dist="431800" algn="l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42E3CA09-FC75-A6E3-5B7A-D5A6942F78C4}"/>
              </a:ext>
            </a:extLst>
          </p:cNvPr>
          <p:cNvSpPr txBox="1"/>
          <p:nvPr/>
        </p:nvSpPr>
        <p:spPr>
          <a:xfrm>
            <a:off x="2106592" y="4336811"/>
            <a:ext cx="8715737" cy="205812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/>
              <a:t>纯佣金制最大的优点就在于销售报酬指向非常明确，能激励销售人员努力工作。它还将销售人员工资成本的风险完全转移到销售人员自身，大大降低了公司运营成本的压力。当然，其弊端也是很明显的：完全的佣金行为导向使得销售人员热衷于进行有利可图的交易，而对其他不产生直接效益的事情不予重视，有时甚至会损害公司的形象：纯佣金制带给销售人员的巨大风险和压力，减弱了销售队伍的稳定性和凝聚力：易于助长销售人员骄傲自大，不服从管理，不尊重领导的倾向。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0D0957F7-B945-5BFD-5386-71BF9EADF821}"/>
              </a:ext>
            </a:extLst>
          </p:cNvPr>
          <p:cNvSpPr/>
          <p:nvPr/>
        </p:nvSpPr>
        <p:spPr>
          <a:xfrm>
            <a:off x="7924435" y="2500710"/>
            <a:ext cx="1476930" cy="1476930"/>
          </a:xfrm>
          <a:prstGeom prst="ellipse">
            <a:avLst/>
          </a:prstGeom>
          <a:gradFill flip="none" rotWithShape="1">
            <a:gsLst>
              <a:gs pos="100000">
                <a:schemeClr val="accent2"/>
              </a:gs>
              <a:gs pos="13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D1578ADB-FAE0-4658-8ED8-734C98E0B33A}"/>
              </a:ext>
            </a:extLst>
          </p:cNvPr>
          <p:cNvSpPr/>
          <p:nvPr/>
        </p:nvSpPr>
        <p:spPr>
          <a:xfrm>
            <a:off x="3258972" y="2537612"/>
            <a:ext cx="1476930" cy="1476930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1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  <a:effectLst>
            <a:outerShdw blurRad="279400" dist="152400" dir="5400000" algn="t" rotWithShape="0">
              <a:schemeClr val="accent1">
                <a:lumMod val="50000"/>
                <a:alpha val="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D9A83EF-E551-A944-B3D4-61F730E33CAF}"/>
              </a:ext>
            </a:extLst>
          </p:cNvPr>
          <p:cNvSpPr txBox="1"/>
          <p:nvPr/>
        </p:nvSpPr>
        <p:spPr>
          <a:xfrm>
            <a:off x="3456287" y="3045244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effectLst/>
                <a:uLnTx/>
                <a:uFillTx/>
                <a:latin typeface="+mn-ea"/>
                <a:cs typeface="+mn-cs"/>
              </a:rPr>
              <a:t>提成率</a:t>
            </a: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9B589192-45B1-DC07-3998-8C5C510C792C}"/>
              </a:ext>
            </a:extLst>
          </p:cNvPr>
          <p:cNvSpPr/>
          <p:nvPr/>
        </p:nvSpPr>
        <p:spPr>
          <a:xfrm>
            <a:off x="5532140" y="2537612"/>
            <a:ext cx="1476930" cy="1476930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1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  <a:effectLst>
            <a:outerShdw blurRad="279400" dist="152400" dir="5400000" algn="t" rotWithShape="0">
              <a:schemeClr val="accent1">
                <a:lumMod val="50000"/>
                <a:alpha val="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C23E6E1-E9B1-EF1B-A17C-0B1AAF143B25}"/>
              </a:ext>
            </a:extLst>
          </p:cNvPr>
          <p:cNvSpPr txBox="1"/>
          <p:nvPr/>
        </p:nvSpPr>
        <p:spPr>
          <a:xfrm>
            <a:off x="5729455" y="2934911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zh-CN" altLang="en-US" sz="2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n-ea"/>
              </a:rPr>
              <a:t>销售额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130303E-AE4F-7FDF-0ECB-5A66CE18794C}"/>
              </a:ext>
            </a:extLst>
          </p:cNvPr>
          <p:cNvSpPr txBox="1"/>
          <p:nvPr/>
        </p:nvSpPr>
        <p:spPr>
          <a:xfrm>
            <a:off x="7955014" y="3008342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个人收入</a:t>
            </a:r>
          </a:p>
        </p:txBody>
      </p:sp>
      <p:sp>
        <p:nvSpPr>
          <p:cNvPr id="29" name="乘号 28">
            <a:extLst>
              <a:ext uri="{FF2B5EF4-FFF2-40B4-BE49-F238E27FC236}">
                <a16:creationId xmlns:a16="http://schemas.microsoft.com/office/drawing/2014/main" id="{71BBC6F1-68CB-2E49-B0CD-311D99C66C17}"/>
              </a:ext>
            </a:extLst>
          </p:cNvPr>
          <p:cNvSpPr/>
          <p:nvPr/>
        </p:nvSpPr>
        <p:spPr>
          <a:xfrm>
            <a:off x="4800691" y="2954043"/>
            <a:ext cx="666659" cy="666659"/>
          </a:xfrm>
          <a:prstGeom prst="mathMultiply">
            <a:avLst/>
          </a:prstGeom>
          <a:gradFill>
            <a:gsLst>
              <a:gs pos="100000">
                <a:schemeClr val="accent2"/>
              </a:gs>
              <a:gs pos="13000">
                <a:schemeClr val="accent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等号 30">
            <a:extLst>
              <a:ext uri="{FF2B5EF4-FFF2-40B4-BE49-F238E27FC236}">
                <a16:creationId xmlns:a16="http://schemas.microsoft.com/office/drawing/2014/main" id="{76443DC7-1C70-73D0-544F-58A17783C100}"/>
              </a:ext>
            </a:extLst>
          </p:cNvPr>
          <p:cNvSpPr/>
          <p:nvPr/>
        </p:nvSpPr>
        <p:spPr>
          <a:xfrm>
            <a:off x="7215219" y="3008342"/>
            <a:ext cx="541133" cy="541133"/>
          </a:xfrm>
          <a:prstGeom prst="mathEqual">
            <a:avLst/>
          </a:prstGeom>
          <a:gradFill flip="none" rotWithShape="1">
            <a:gsLst>
              <a:gs pos="100000">
                <a:schemeClr val="accent2"/>
              </a:gs>
              <a:gs pos="13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B883D40-6506-99E8-2E3C-BB9CD486540F}"/>
              </a:ext>
            </a:extLst>
          </p:cNvPr>
          <p:cNvSpPr txBox="1"/>
          <p:nvPr/>
        </p:nvSpPr>
        <p:spPr>
          <a:xfrm>
            <a:off x="5477710" y="3289552"/>
            <a:ext cx="1620957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zh-CN" altLang="en-US" sz="1600" dirty="0">
                <a:latin typeface="+mn-ea"/>
              </a:rPr>
              <a:t>（毛利，利润）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717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B7CB185-81E6-1CF5-7816-06660519FCF2}"/>
              </a:ext>
            </a:extLst>
          </p:cNvPr>
          <p:cNvSpPr txBox="1"/>
          <p:nvPr/>
        </p:nvSpPr>
        <p:spPr>
          <a:xfrm>
            <a:off x="1376746" y="2745067"/>
            <a:ext cx="2441694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accent2"/>
                    </a:gs>
                    <a:gs pos="13000">
                      <a:schemeClr val="accent1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Arial"/>
                <a:ea typeface="微软雅黑"/>
                <a:cs typeface="+mn-cs"/>
              </a:rPr>
              <a:t>薪资福利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7E74F65-F1FE-1A1C-0E7C-ECAA9979473D}"/>
              </a:ext>
            </a:extLst>
          </p:cNvPr>
          <p:cNvSpPr txBox="1"/>
          <p:nvPr/>
        </p:nvSpPr>
        <p:spPr>
          <a:xfrm>
            <a:off x="1381028" y="3845876"/>
            <a:ext cx="2858495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2400" dirty="0"/>
              <a:t>Salary and benefits</a:t>
            </a:r>
            <a:endParaRPr lang="zh-CN" altLang="en-US" sz="2400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11CC3E2E-408B-AC99-F35E-7ACDF89AF1F6}"/>
              </a:ext>
            </a:extLst>
          </p:cNvPr>
          <p:cNvCxnSpPr>
            <a:cxnSpLocks/>
          </p:cNvCxnSpPr>
          <p:nvPr/>
        </p:nvCxnSpPr>
        <p:spPr>
          <a:xfrm>
            <a:off x="1483838" y="3713877"/>
            <a:ext cx="2626145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22F5898C-8C12-E43D-DAD1-C4BCAD71A4F9}"/>
              </a:ext>
            </a:extLst>
          </p:cNvPr>
          <p:cNvSpPr txBox="1"/>
          <p:nvPr/>
        </p:nvSpPr>
        <p:spPr>
          <a:xfrm>
            <a:off x="8135841" y="-418356"/>
            <a:ext cx="3684022" cy="772519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9600" b="0" i="1" u="none" strike="noStrike" kern="1200" cap="none" spc="-300" normalizeH="0" baseline="0" noProof="0" dirty="0">
                <a:ln>
                  <a:noFill/>
                </a:ln>
                <a:blipFill dpi="0" rotWithShape="1">
                  <a:blip r:embed="rId2"/>
                  <a:srcRect/>
                  <a:stretch>
                    <a:fillRect l="-25125" r="-25125"/>
                  </a:stretch>
                </a:blip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  <a:endParaRPr kumimoji="0" lang="zh-CN" altLang="en-US" sz="49600" b="0" i="1" u="none" strike="noStrike" kern="1200" cap="none" spc="-300" normalizeH="0" baseline="0" noProof="0" dirty="0">
              <a:ln>
                <a:noFill/>
              </a:ln>
              <a:blipFill dpi="0" rotWithShape="1">
                <a:blip r:embed="rId2"/>
                <a:srcRect/>
                <a:stretch>
                  <a:fillRect l="-25125" r="-25125"/>
                </a:stretch>
              </a:blip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572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C18418C-A47A-E79D-D22B-88B19BC1356C}"/>
              </a:ext>
            </a:extLst>
          </p:cNvPr>
          <p:cNvGrpSpPr/>
          <p:nvPr/>
        </p:nvGrpSpPr>
        <p:grpSpPr>
          <a:xfrm>
            <a:off x="0" y="3188410"/>
            <a:ext cx="12192000" cy="2415699"/>
            <a:chOff x="0" y="3188410"/>
            <a:chExt cx="12192000" cy="2415699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A26EDC4-5382-2E70-3AF5-B152D2C65204}"/>
                </a:ext>
              </a:extLst>
            </p:cNvPr>
            <p:cNvSpPr/>
            <p:nvPr/>
          </p:nvSpPr>
          <p:spPr>
            <a:xfrm>
              <a:off x="0" y="3188410"/>
              <a:ext cx="12192000" cy="2352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D4BEDB0-1E82-9D27-8DA8-5D505EBDD367}"/>
                </a:ext>
              </a:extLst>
            </p:cNvPr>
            <p:cNvSpPr/>
            <p:nvPr/>
          </p:nvSpPr>
          <p:spPr>
            <a:xfrm>
              <a:off x="0" y="3251200"/>
              <a:ext cx="12192000" cy="2352909"/>
            </a:xfrm>
            <a:prstGeom prst="rect">
              <a:avLst/>
            </a:prstGeom>
            <a:gradFill flip="none" rotWithShape="1">
              <a:gsLst>
                <a:gs pos="100000">
                  <a:schemeClr val="accent2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EE234B43-7984-4E02-6C49-37F9BE4A301D}"/>
              </a:ext>
            </a:extLst>
          </p:cNvPr>
          <p:cNvSpPr txBox="1"/>
          <p:nvPr/>
        </p:nvSpPr>
        <p:spPr>
          <a:xfrm>
            <a:off x="5432998" y="510509"/>
            <a:ext cx="1326004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>
                    <a:lumMod val="95000"/>
                  </a:schemeClr>
                </a:solidFill>
              </a:rPr>
              <a:t>01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21A499A-552A-0379-CEE6-2D1F28996498}"/>
              </a:ext>
            </a:extLst>
          </p:cNvPr>
          <p:cNvSpPr txBox="1"/>
          <p:nvPr/>
        </p:nvSpPr>
        <p:spPr>
          <a:xfrm>
            <a:off x="5182929" y="879841"/>
            <a:ext cx="1826141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/>
              <a:t>全勤奖励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D26D1D4-1ED3-9C8E-EAF6-10AC9E060FA4}"/>
              </a:ext>
            </a:extLst>
          </p:cNvPr>
          <p:cNvSpPr txBox="1"/>
          <p:nvPr/>
        </p:nvSpPr>
        <p:spPr>
          <a:xfrm>
            <a:off x="894080" y="2294623"/>
            <a:ext cx="4673600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b="1" dirty="0">
                <a:gradFill flip="none" rotWithShape="1">
                  <a:gsLst>
                    <a:gs pos="91000">
                      <a:schemeClr val="accent2"/>
                    </a:gs>
                    <a:gs pos="3000">
                      <a:schemeClr val="accent1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标准为每人每月 </a:t>
            </a:r>
            <a:r>
              <a:rPr lang="zh-CN" altLang="en-US" sz="2400" b="1" dirty="0">
                <a:gradFill flip="none" rotWithShape="1">
                  <a:gsLst>
                    <a:gs pos="91000">
                      <a:schemeClr val="accent2"/>
                    </a:gs>
                    <a:gs pos="3000">
                      <a:schemeClr val="accent1"/>
                    </a:gs>
                  </a:gsLst>
                  <a:lin ang="2700000" scaled="1"/>
                  <a:tileRect/>
                </a:gradFill>
                <a:latin typeface="+mj-lt"/>
                <a:ea typeface="+mj-ea"/>
              </a:rPr>
              <a:t>120</a:t>
            </a:r>
            <a:r>
              <a:rPr lang="zh-CN" altLang="en-US" sz="2400" b="1" dirty="0">
                <a:gradFill flip="none" rotWithShape="1">
                  <a:gsLst>
                    <a:gs pos="91000">
                      <a:schemeClr val="accent2"/>
                    </a:gs>
                    <a:gs pos="3000">
                      <a:schemeClr val="accent1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 元</a:t>
            </a:r>
            <a:endParaRPr lang="en-US" altLang="zh-CN" sz="2400" b="1" dirty="0">
              <a:gradFill flip="none" rotWithShape="1">
                <a:gsLst>
                  <a:gs pos="91000">
                    <a:schemeClr val="accent2"/>
                  </a:gs>
                  <a:gs pos="3000">
                    <a:schemeClr val="accent1"/>
                  </a:gs>
                </a:gsLst>
                <a:lin ang="2700000" scaled="1"/>
                <a:tileRect/>
              </a:gradFill>
              <a:latin typeface="+mj-ea"/>
              <a:ea typeface="+mj-ea"/>
            </a:endParaRPr>
          </a:p>
          <a:p>
            <a:r>
              <a:rPr lang="zh-CN" altLang="en-US" sz="2400" b="1" dirty="0">
                <a:gradFill flip="none" rotWithShape="1">
                  <a:gsLst>
                    <a:gs pos="91000">
                      <a:schemeClr val="accent2"/>
                    </a:gs>
                    <a:gs pos="3000">
                      <a:schemeClr val="accent1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该项奖金列入员工绩效考核表中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BE8A071-D4CD-6B05-8BD7-B67D898B2412}"/>
              </a:ext>
            </a:extLst>
          </p:cNvPr>
          <p:cNvSpPr txBox="1"/>
          <p:nvPr/>
        </p:nvSpPr>
        <p:spPr>
          <a:xfrm>
            <a:off x="876299" y="3803284"/>
            <a:ext cx="5072381" cy="1248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全勤奖属于激励员工生产的鼓励奖，不满足全勤奖要求的员工在扣除全勤奖的同时，基本薪资也会根据财务部的工资核算体系进行相应的基本工资扣除，本规定最终解释权归公司制造部所有，自下发之日起执行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CA8F64AF-9BD8-8FE3-AE7B-17D735C4D906}"/>
              </a:ext>
            </a:extLst>
          </p:cNvPr>
          <p:cNvGrpSpPr/>
          <p:nvPr/>
        </p:nvGrpSpPr>
        <p:grpSpPr>
          <a:xfrm>
            <a:off x="6243320" y="1675520"/>
            <a:ext cx="4936222" cy="5014839"/>
            <a:chOff x="6019800" y="1645040"/>
            <a:chExt cx="4936222" cy="5014839"/>
          </a:xfrm>
          <a:scene3d>
            <a:camera prst="perspectiveLeft" fov="3900000"/>
            <a:lightRig rig="balanced" dir="t">
              <a:rot lat="0" lon="0" rev="8400000"/>
            </a:lightRig>
          </a:scene3d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CF2C8C88-2243-1BD2-B6FB-5A30FA025090}"/>
                </a:ext>
              </a:extLst>
            </p:cNvPr>
            <p:cNvGrpSpPr/>
            <p:nvPr/>
          </p:nvGrpSpPr>
          <p:grpSpPr>
            <a:xfrm>
              <a:off x="6019800" y="1645040"/>
              <a:ext cx="4936222" cy="5014839"/>
              <a:chOff x="6019800" y="1645040"/>
              <a:chExt cx="4936222" cy="5014839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271FE17E-61AA-7850-D35B-8C711DB1BB38}"/>
                  </a:ext>
                </a:extLst>
              </p:cNvPr>
              <p:cNvSpPr/>
              <p:nvPr/>
            </p:nvSpPr>
            <p:spPr>
              <a:xfrm>
                <a:off x="6019800" y="1645040"/>
                <a:ext cx="4936222" cy="5014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69900" dist="304800" sx="92000" sy="92000" algn="l" rotWithShape="0">
                  <a:prstClr val="black">
                    <a:alpha val="29000"/>
                  </a:prstClr>
                </a:outerShdw>
              </a:effectLst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F5F27894-000E-F61A-7606-8191CF0D0F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5031" y="1986915"/>
                <a:ext cx="4444249" cy="0"/>
              </a:xfrm>
              <a:prstGeom prst="line">
                <a:avLst/>
              </a:prstGeom>
              <a:ln w="22225">
                <a:solidFill>
                  <a:schemeClr val="accent1"/>
                </a:solidFill>
              </a:ln>
              <a:sp3d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F58B756F-EE02-0EFC-DB1C-90BA94A61E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5031" y="6442393"/>
                <a:ext cx="4444249" cy="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  <a:sp3d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C9CB956-0116-3263-59AC-801D1A68CB9E}"/>
                </a:ext>
              </a:extLst>
            </p:cNvPr>
            <p:cNvSpPr txBox="1"/>
            <p:nvPr/>
          </p:nvSpPr>
          <p:spPr>
            <a:xfrm>
              <a:off x="6305031" y="2740698"/>
              <a:ext cx="4365759" cy="3470887"/>
            </a:xfrm>
            <a:prstGeom prst="rect">
              <a:avLst/>
            </a:prstGeom>
            <a:noFill/>
            <a:sp3d/>
          </p:spPr>
          <p:txBody>
            <a:bodyPr wrap="square">
              <a:noAutofit/>
            </a:bodyPr>
            <a:lstStyle/>
            <a:p>
              <a:pPr marL="285750" indent="-285750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600" dirty="0"/>
                <a:t>当月在公司规定的上班时间内请假(事假/病假)累计未超过（含）4小时、无旷工者，公司给予全勤奖。</a:t>
              </a:r>
            </a:p>
            <a:p>
              <a:pPr marL="285750" indent="-285750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600" dirty="0"/>
                <a:t>当月请假(事假/病假)累计超过4小时且低于一天者，扣50%全勤奖；当月请假超过一天者（含一天），无全勤奖；</a:t>
              </a:r>
            </a:p>
            <a:p>
              <a:pPr marL="285750" indent="-285750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600" dirty="0"/>
                <a:t>依据公司之规定和各部门涉及要求，当月累计迟超过3次或迟时间累计超过半小时的无全勤奖；有早退者无全勤奖；有婚嫁产假者/丧假无全勤奖；生产员工加班时间低于安排时间80%者无全勤奖等。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D412847-8B40-381A-5D86-7E0F0F9D066B}"/>
                </a:ext>
              </a:extLst>
            </p:cNvPr>
            <p:cNvSpPr txBox="1"/>
            <p:nvPr/>
          </p:nvSpPr>
          <p:spPr>
            <a:xfrm>
              <a:off x="7819269" y="2156831"/>
              <a:ext cx="1415772" cy="461665"/>
            </a:xfrm>
            <a:prstGeom prst="rect">
              <a:avLst/>
            </a:prstGeom>
            <a:noFill/>
            <a:sp3d/>
          </p:spPr>
          <p:txBody>
            <a:bodyPr wrap="none" rtlCol="0">
              <a:noAutofit/>
            </a:bodyPr>
            <a:lstStyle/>
            <a:p>
              <a:pPr algn="l"/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+mn-ea"/>
                  <a:cs typeface="+mn-cs"/>
                </a:rPr>
                <a:t>考核要求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2795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C0AB691F-DC9C-A2FD-28EC-B1D308FB0C08}"/>
              </a:ext>
            </a:extLst>
          </p:cNvPr>
          <p:cNvGrpSpPr/>
          <p:nvPr/>
        </p:nvGrpSpPr>
        <p:grpSpPr>
          <a:xfrm>
            <a:off x="653627" y="1833948"/>
            <a:ext cx="10914828" cy="4360760"/>
            <a:chOff x="653627" y="1833948"/>
            <a:chExt cx="10914828" cy="4360760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169521A-0E8F-3D2A-FFDD-AA28EF69B6A0}"/>
                </a:ext>
              </a:extLst>
            </p:cNvPr>
            <p:cNvGrpSpPr/>
            <p:nvPr/>
          </p:nvGrpSpPr>
          <p:grpSpPr>
            <a:xfrm>
              <a:off x="7751354" y="1833948"/>
              <a:ext cx="3817101" cy="4360760"/>
              <a:chOff x="7751354" y="1833948"/>
              <a:chExt cx="3817101" cy="4360760"/>
            </a:xfrm>
          </p:grpSpPr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BAAE46F3-3D0B-55FE-4362-9720AC65EAEE}"/>
                  </a:ext>
                </a:extLst>
              </p:cNvPr>
              <p:cNvSpPr/>
              <p:nvPr/>
            </p:nvSpPr>
            <p:spPr>
              <a:xfrm>
                <a:off x="7751354" y="1833948"/>
                <a:ext cx="3817101" cy="4360760"/>
              </a:xfrm>
              <a:custGeom>
                <a:avLst/>
                <a:gdLst>
                  <a:gd name="connsiteX0" fmla="*/ 1502458 w 3503978"/>
                  <a:gd name="connsiteY0" fmla="*/ 0 h 4003040"/>
                  <a:gd name="connsiteX1" fmla="*/ 3503978 w 3503978"/>
                  <a:gd name="connsiteY1" fmla="*/ 2001520 h 4003040"/>
                  <a:gd name="connsiteX2" fmla="*/ 1502458 w 3503978"/>
                  <a:gd name="connsiteY2" fmla="*/ 4003040 h 4003040"/>
                  <a:gd name="connsiteX3" fmla="*/ 87170 w 3503978"/>
                  <a:gd name="connsiteY3" fmla="*/ 3416808 h 4003040"/>
                  <a:gd name="connsiteX4" fmla="*/ 0 w 3503978"/>
                  <a:gd name="connsiteY4" fmla="*/ 3320898 h 4003040"/>
                  <a:gd name="connsiteX5" fmla="*/ 42012 w 3503978"/>
                  <a:gd name="connsiteY5" fmla="*/ 3274673 h 4003040"/>
                  <a:gd name="connsiteX6" fmla="*/ 499062 w 3503978"/>
                  <a:gd name="connsiteY6" fmla="*/ 2001520 h 4003040"/>
                  <a:gd name="connsiteX7" fmla="*/ 42012 w 3503978"/>
                  <a:gd name="connsiteY7" fmla="*/ 728367 h 4003040"/>
                  <a:gd name="connsiteX8" fmla="*/ 0 w 3503978"/>
                  <a:gd name="connsiteY8" fmla="*/ 682143 h 4003040"/>
                  <a:gd name="connsiteX9" fmla="*/ 87170 w 3503978"/>
                  <a:gd name="connsiteY9" fmla="*/ 586232 h 4003040"/>
                  <a:gd name="connsiteX10" fmla="*/ 1502458 w 3503978"/>
                  <a:gd name="connsiteY10" fmla="*/ 0 h 4003040"/>
                  <a:gd name="connsiteX11" fmla="*/ 1502458 w 3503978"/>
                  <a:gd name="connsiteY11" fmla="*/ 1000760 h 4003040"/>
                  <a:gd name="connsiteX12" fmla="*/ 501698 w 3503978"/>
                  <a:gd name="connsiteY12" fmla="*/ 2001520 h 4003040"/>
                  <a:gd name="connsiteX13" fmla="*/ 1502458 w 3503978"/>
                  <a:gd name="connsiteY13" fmla="*/ 3002280 h 4003040"/>
                  <a:gd name="connsiteX14" fmla="*/ 2503218 w 3503978"/>
                  <a:gd name="connsiteY14" fmla="*/ 2001520 h 4003040"/>
                  <a:gd name="connsiteX15" fmla="*/ 1502458 w 3503978"/>
                  <a:gd name="connsiteY15" fmla="*/ 1000760 h 400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03978" h="4003040">
                    <a:moveTo>
                      <a:pt x="1502458" y="0"/>
                    </a:moveTo>
                    <a:cubicBezTo>
                      <a:pt x="2607867" y="0"/>
                      <a:pt x="3503978" y="896111"/>
                      <a:pt x="3503978" y="2001520"/>
                    </a:cubicBezTo>
                    <a:cubicBezTo>
                      <a:pt x="3503978" y="3106929"/>
                      <a:pt x="2607867" y="4003040"/>
                      <a:pt x="1502458" y="4003040"/>
                    </a:cubicBezTo>
                    <a:cubicBezTo>
                      <a:pt x="949753" y="4003040"/>
                      <a:pt x="449374" y="3779012"/>
                      <a:pt x="87170" y="3416808"/>
                    </a:cubicBezTo>
                    <a:lnTo>
                      <a:pt x="0" y="3320898"/>
                    </a:lnTo>
                    <a:lnTo>
                      <a:pt x="42012" y="3274673"/>
                    </a:lnTo>
                    <a:cubicBezTo>
                      <a:pt x="327541" y="2928692"/>
                      <a:pt x="499062" y="2485137"/>
                      <a:pt x="499062" y="2001520"/>
                    </a:cubicBezTo>
                    <a:cubicBezTo>
                      <a:pt x="499062" y="1517904"/>
                      <a:pt x="327541" y="1074348"/>
                      <a:pt x="42012" y="728367"/>
                    </a:cubicBezTo>
                    <a:lnTo>
                      <a:pt x="0" y="682143"/>
                    </a:lnTo>
                    <a:lnTo>
                      <a:pt x="87170" y="586232"/>
                    </a:lnTo>
                    <a:cubicBezTo>
                      <a:pt x="449374" y="224028"/>
                      <a:pt x="949753" y="0"/>
                      <a:pt x="1502458" y="0"/>
                    </a:cubicBezTo>
                    <a:close/>
                    <a:moveTo>
                      <a:pt x="1502458" y="1000760"/>
                    </a:moveTo>
                    <a:cubicBezTo>
                      <a:pt x="949754" y="1000760"/>
                      <a:pt x="501698" y="1448816"/>
                      <a:pt x="501698" y="2001520"/>
                    </a:cubicBezTo>
                    <a:cubicBezTo>
                      <a:pt x="501698" y="2554224"/>
                      <a:pt x="949754" y="3002280"/>
                      <a:pt x="1502458" y="3002280"/>
                    </a:cubicBezTo>
                    <a:cubicBezTo>
                      <a:pt x="2055162" y="3002280"/>
                      <a:pt x="2503218" y="2554224"/>
                      <a:pt x="2503218" y="2001520"/>
                    </a:cubicBezTo>
                    <a:cubicBezTo>
                      <a:pt x="2503218" y="1448816"/>
                      <a:pt x="2055162" y="1000760"/>
                      <a:pt x="1502458" y="100076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13000">
                    <a:schemeClr val="accent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AA9ABAC-16D5-9416-84FD-726212272CD6}"/>
                  </a:ext>
                </a:extLst>
              </p:cNvPr>
              <p:cNvSpPr/>
              <p:nvPr/>
            </p:nvSpPr>
            <p:spPr>
              <a:xfrm>
                <a:off x="8473019" y="3091596"/>
                <a:ext cx="1845464" cy="1845464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13000">
                    <a:schemeClr val="accent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854E1EBF-514D-416E-4C24-C750A99C4A7A}"/>
                </a:ext>
              </a:extLst>
            </p:cNvPr>
            <p:cNvGrpSpPr/>
            <p:nvPr/>
          </p:nvGrpSpPr>
          <p:grpSpPr>
            <a:xfrm>
              <a:off x="653627" y="1833948"/>
              <a:ext cx="3820693" cy="4360760"/>
              <a:chOff x="653627" y="1833948"/>
              <a:chExt cx="3820693" cy="4360760"/>
            </a:xfrm>
          </p:grpSpPr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C296E752-0BF4-85B0-1952-501545644139}"/>
                  </a:ext>
                </a:extLst>
              </p:cNvPr>
              <p:cNvSpPr/>
              <p:nvPr/>
            </p:nvSpPr>
            <p:spPr>
              <a:xfrm>
                <a:off x="1918950" y="3091596"/>
                <a:ext cx="1845464" cy="1845464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1300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830A5D75-80F5-B30C-EA00-E51617523D37}"/>
                  </a:ext>
                </a:extLst>
              </p:cNvPr>
              <p:cNvSpPr/>
              <p:nvPr/>
            </p:nvSpPr>
            <p:spPr>
              <a:xfrm>
                <a:off x="653627" y="1833948"/>
                <a:ext cx="3820693" cy="4360760"/>
              </a:xfrm>
              <a:custGeom>
                <a:avLst/>
                <a:gdLst>
                  <a:gd name="connsiteX0" fmla="*/ 2001520 w 3507276"/>
                  <a:gd name="connsiteY0" fmla="*/ 0 h 4003040"/>
                  <a:gd name="connsiteX1" fmla="*/ 3416808 w 3507276"/>
                  <a:gd name="connsiteY1" fmla="*/ 586232 h 4003040"/>
                  <a:gd name="connsiteX2" fmla="*/ 3507276 w 3507276"/>
                  <a:gd name="connsiteY2" fmla="*/ 685771 h 4003040"/>
                  <a:gd name="connsiteX3" fmla="*/ 3468562 w 3507276"/>
                  <a:gd name="connsiteY3" fmla="*/ 728367 h 4003040"/>
                  <a:gd name="connsiteX4" fmla="*/ 3011512 w 3507276"/>
                  <a:gd name="connsiteY4" fmla="*/ 2001520 h 4003040"/>
                  <a:gd name="connsiteX5" fmla="*/ 3468562 w 3507276"/>
                  <a:gd name="connsiteY5" fmla="*/ 3274673 h 4003040"/>
                  <a:gd name="connsiteX6" fmla="*/ 3507276 w 3507276"/>
                  <a:gd name="connsiteY6" fmla="*/ 3317269 h 4003040"/>
                  <a:gd name="connsiteX7" fmla="*/ 3416808 w 3507276"/>
                  <a:gd name="connsiteY7" fmla="*/ 3416808 h 4003040"/>
                  <a:gd name="connsiteX8" fmla="*/ 2001520 w 3507276"/>
                  <a:gd name="connsiteY8" fmla="*/ 4003040 h 4003040"/>
                  <a:gd name="connsiteX9" fmla="*/ 0 w 3507276"/>
                  <a:gd name="connsiteY9" fmla="*/ 2001520 h 4003040"/>
                  <a:gd name="connsiteX10" fmla="*/ 2001520 w 3507276"/>
                  <a:gd name="connsiteY10" fmla="*/ 0 h 4003040"/>
                  <a:gd name="connsiteX11" fmla="*/ 2001520 w 3507276"/>
                  <a:gd name="connsiteY11" fmla="*/ 1000760 h 4003040"/>
                  <a:gd name="connsiteX12" fmla="*/ 1000760 w 3507276"/>
                  <a:gd name="connsiteY12" fmla="*/ 2001520 h 4003040"/>
                  <a:gd name="connsiteX13" fmla="*/ 2001520 w 3507276"/>
                  <a:gd name="connsiteY13" fmla="*/ 3002280 h 4003040"/>
                  <a:gd name="connsiteX14" fmla="*/ 3002280 w 3507276"/>
                  <a:gd name="connsiteY14" fmla="*/ 2001520 h 4003040"/>
                  <a:gd name="connsiteX15" fmla="*/ 2001520 w 3507276"/>
                  <a:gd name="connsiteY15" fmla="*/ 1000760 h 400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07276" h="4003040">
                    <a:moveTo>
                      <a:pt x="2001520" y="0"/>
                    </a:moveTo>
                    <a:cubicBezTo>
                      <a:pt x="2554224" y="0"/>
                      <a:pt x="3054605" y="224028"/>
                      <a:pt x="3416808" y="586232"/>
                    </a:cubicBezTo>
                    <a:lnTo>
                      <a:pt x="3507276" y="685771"/>
                    </a:lnTo>
                    <a:lnTo>
                      <a:pt x="3468562" y="728367"/>
                    </a:lnTo>
                    <a:cubicBezTo>
                      <a:pt x="3183033" y="1074348"/>
                      <a:pt x="3011512" y="1517904"/>
                      <a:pt x="3011512" y="2001520"/>
                    </a:cubicBezTo>
                    <a:cubicBezTo>
                      <a:pt x="3011512" y="2485137"/>
                      <a:pt x="3183033" y="2928692"/>
                      <a:pt x="3468562" y="3274673"/>
                    </a:cubicBezTo>
                    <a:lnTo>
                      <a:pt x="3507276" y="3317269"/>
                    </a:lnTo>
                    <a:lnTo>
                      <a:pt x="3416808" y="3416808"/>
                    </a:lnTo>
                    <a:cubicBezTo>
                      <a:pt x="3054605" y="3779012"/>
                      <a:pt x="2554224" y="4003040"/>
                      <a:pt x="2001520" y="4003040"/>
                    </a:cubicBezTo>
                    <a:cubicBezTo>
                      <a:pt x="896111" y="4003040"/>
                      <a:pt x="0" y="3106929"/>
                      <a:pt x="0" y="2001520"/>
                    </a:cubicBezTo>
                    <a:cubicBezTo>
                      <a:pt x="0" y="896111"/>
                      <a:pt x="896111" y="0"/>
                      <a:pt x="2001520" y="0"/>
                    </a:cubicBezTo>
                    <a:close/>
                    <a:moveTo>
                      <a:pt x="2001520" y="1000760"/>
                    </a:moveTo>
                    <a:cubicBezTo>
                      <a:pt x="1448816" y="1000760"/>
                      <a:pt x="1000760" y="1448816"/>
                      <a:pt x="1000760" y="2001520"/>
                    </a:cubicBezTo>
                    <a:cubicBezTo>
                      <a:pt x="1000760" y="2554224"/>
                      <a:pt x="1448816" y="3002280"/>
                      <a:pt x="2001520" y="3002280"/>
                    </a:cubicBezTo>
                    <a:cubicBezTo>
                      <a:pt x="2554224" y="3002280"/>
                      <a:pt x="3002280" y="2554224"/>
                      <a:pt x="3002280" y="2001520"/>
                    </a:cubicBezTo>
                    <a:cubicBezTo>
                      <a:pt x="3002280" y="1448816"/>
                      <a:pt x="2554224" y="1000760"/>
                      <a:pt x="2001520" y="100076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900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016FAEC8-E3CA-C3FC-8144-098DCD5863D5}"/>
                </a:ext>
              </a:extLst>
            </p:cNvPr>
            <p:cNvGrpSpPr/>
            <p:nvPr/>
          </p:nvGrpSpPr>
          <p:grpSpPr>
            <a:xfrm>
              <a:off x="3934254" y="1833948"/>
              <a:ext cx="4360759" cy="4360760"/>
              <a:chOff x="3934254" y="1833948"/>
              <a:chExt cx="4360759" cy="4360760"/>
            </a:xfrm>
          </p:grpSpPr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6E9689D3-D4AA-7EBE-1399-742EFE621055}"/>
                  </a:ext>
                </a:extLst>
              </p:cNvPr>
              <p:cNvSpPr/>
              <p:nvPr/>
            </p:nvSpPr>
            <p:spPr>
              <a:xfrm>
                <a:off x="5199577" y="3091596"/>
                <a:ext cx="1845464" cy="1845464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32B86FD2-ECCE-A20F-14B9-3D6581AB5AFF}"/>
                  </a:ext>
                </a:extLst>
              </p:cNvPr>
              <p:cNvSpPr/>
              <p:nvPr/>
            </p:nvSpPr>
            <p:spPr>
              <a:xfrm>
                <a:off x="7207695" y="2577050"/>
                <a:ext cx="1087318" cy="2874560"/>
              </a:xfrm>
              <a:custGeom>
                <a:avLst/>
                <a:gdLst>
                  <a:gd name="connsiteX0" fmla="*/ 499062 w 998124"/>
                  <a:gd name="connsiteY0" fmla="*/ 0 h 2638755"/>
                  <a:gd name="connsiteX1" fmla="*/ 541074 w 998124"/>
                  <a:gd name="connsiteY1" fmla="*/ 46224 h 2638755"/>
                  <a:gd name="connsiteX2" fmla="*/ 998124 w 998124"/>
                  <a:gd name="connsiteY2" fmla="*/ 1319377 h 2638755"/>
                  <a:gd name="connsiteX3" fmla="*/ 541074 w 998124"/>
                  <a:gd name="connsiteY3" fmla="*/ 2592530 h 2638755"/>
                  <a:gd name="connsiteX4" fmla="*/ 499062 w 998124"/>
                  <a:gd name="connsiteY4" fmla="*/ 2638755 h 2638755"/>
                  <a:gd name="connsiteX5" fmla="*/ 457050 w 998124"/>
                  <a:gd name="connsiteY5" fmla="*/ 2592530 h 2638755"/>
                  <a:gd name="connsiteX6" fmla="*/ 0 w 998124"/>
                  <a:gd name="connsiteY6" fmla="*/ 1319377 h 2638755"/>
                  <a:gd name="connsiteX7" fmla="*/ 457050 w 998124"/>
                  <a:gd name="connsiteY7" fmla="*/ 46224 h 2638755"/>
                  <a:gd name="connsiteX8" fmla="*/ 499062 w 998124"/>
                  <a:gd name="connsiteY8" fmla="*/ 0 h 2638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8124" h="2638755">
                    <a:moveTo>
                      <a:pt x="499062" y="0"/>
                    </a:moveTo>
                    <a:lnTo>
                      <a:pt x="541074" y="46224"/>
                    </a:lnTo>
                    <a:cubicBezTo>
                      <a:pt x="826603" y="392205"/>
                      <a:pt x="998124" y="835761"/>
                      <a:pt x="998124" y="1319377"/>
                    </a:cubicBezTo>
                    <a:cubicBezTo>
                      <a:pt x="998124" y="1802994"/>
                      <a:pt x="826603" y="2246549"/>
                      <a:pt x="541074" y="2592530"/>
                    </a:cubicBezTo>
                    <a:lnTo>
                      <a:pt x="499062" y="2638755"/>
                    </a:lnTo>
                    <a:lnTo>
                      <a:pt x="457050" y="2592530"/>
                    </a:lnTo>
                    <a:cubicBezTo>
                      <a:pt x="171521" y="2246549"/>
                      <a:pt x="0" y="1802994"/>
                      <a:pt x="0" y="1319377"/>
                    </a:cubicBezTo>
                    <a:cubicBezTo>
                      <a:pt x="0" y="835761"/>
                      <a:pt x="171521" y="392205"/>
                      <a:pt x="457050" y="46224"/>
                    </a:cubicBezTo>
                    <a:lnTo>
                      <a:pt x="49906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788D247A-431B-D29C-6EAC-A04CC7BD9690}"/>
                  </a:ext>
                </a:extLst>
              </p:cNvPr>
              <p:cNvSpPr/>
              <p:nvPr/>
            </p:nvSpPr>
            <p:spPr>
              <a:xfrm>
                <a:off x="3934254" y="2581001"/>
                <a:ext cx="1080133" cy="2866654"/>
              </a:xfrm>
              <a:custGeom>
                <a:avLst/>
                <a:gdLst>
                  <a:gd name="connsiteX0" fmla="*/ 495764 w 991528"/>
                  <a:gd name="connsiteY0" fmla="*/ 0 h 2631498"/>
                  <a:gd name="connsiteX1" fmla="*/ 534478 w 991528"/>
                  <a:gd name="connsiteY1" fmla="*/ 42596 h 2631498"/>
                  <a:gd name="connsiteX2" fmla="*/ 991528 w 991528"/>
                  <a:gd name="connsiteY2" fmla="*/ 1315749 h 2631498"/>
                  <a:gd name="connsiteX3" fmla="*/ 534478 w 991528"/>
                  <a:gd name="connsiteY3" fmla="*/ 2588902 h 2631498"/>
                  <a:gd name="connsiteX4" fmla="*/ 495764 w 991528"/>
                  <a:gd name="connsiteY4" fmla="*/ 2631498 h 2631498"/>
                  <a:gd name="connsiteX5" fmla="*/ 457050 w 991528"/>
                  <a:gd name="connsiteY5" fmla="*/ 2588902 h 2631498"/>
                  <a:gd name="connsiteX6" fmla="*/ 0 w 991528"/>
                  <a:gd name="connsiteY6" fmla="*/ 1315749 h 2631498"/>
                  <a:gd name="connsiteX7" fmla="*/ 457050 w 991528"/>
                  <a:gd name="connsiteY7" fmla="*/ 42596 h 2631498"/>
                  <a:gd name="connsiteX8" fmla="*/ 495764 w 991528"/>
                  <a:gd name="connsiteY8" fmla="*/ 0 h 2631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1528" h="2631498">
                    <a:moveTo>
                      <a:pt x="495764" y="0"/>
                    </a:moveTo>
                    <a:lnTo>
                      <a:pt x="534478" y="42596"/>
                    </a:lnTo>
                    <a:cubicBezTo>
                      <a:pt x="820007" y="388577"/>
                      <a:pt x="991528" y="832133"/>
                      <a:pt x="991528" y="1315749"/>
                    </a:cubicBezTo>
                    <a:cubicBezTo>
                      <a:pt x="991528" y="1799366"/>
                      <a:pt x="820007" y="2242921"/>
                      <a:pt x="534478" y="2588902"/>
                    </a:cubicBezTo>
                    <a:lnTo>
                      <a:pt x="495764" y="2631498"/>
                    </a:lnTo>
                    <a:lnTo>
                      <a:pt x="457050" y="2588902"/>
                    </a:lnTo>
                    <a:cubicBezTo>
                      <a:pt x="171521" y="2242921"/>
                      <a:pt x="0" y="1799366"/>
                      <a:pt x="0" y="1315749"/>
                    </a:cubicBezTo>
                    <a:cubicBezTo>
                      <a:pt x="0" y="832133"/>
                      <a:pt x="171521" y="388577"/>
                      <a:pt x="457050" y="42596"/>
                    </a:cubicBezTo>
                    <a:lnTo>
                      <a:pt x="495764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F229627A-4FD0-CBC8-EB8F-F66CFF73A785}"/>
                  </a:ext>
                </a:extLst>
              </p:cNvPr>
              <p:cNvSpPr/>
              <p:nvPr/>
            </p:nvSpPr>
            <p:spPr>
              <a:xfrm>
                <a:off x="4474320" y="1833948"/>
                <a:ext cx="3277034" cy="4360760"/>
              </a:xfrm>
              <a:custGeom>
                <a:avLst/>
                <a:gdLst>
                  <a:gd name="connsiteX0" fmla="*/ 1505756 w 3008214"/>
                  <a:gd name="connsiteY0" fmla="*/ 0 h 4003040"/>
                  <a:gd name="connsiteX1" fmla="*/ 2921044 w 3008214"/>
                  <a:gd name="connsiteY1" fmla="*/ 586232 h 4003040"/>
                  <a:gd name="connsiteX2" fmla="*/ 3008214 w 3008214"/>
                  <a:gd name="connsiteY2" fmla="*/ 682143 h 4003040"/>
                  <a:gd name="connsiteX3" fmla="*/ 2966202 w 3008214"/>
                  <a:gd name="connsiteY3" fmla="*/ 728367 h 4003040"/>
                  <a:gd name="connsiteX4" fmla="*/ 2509152 w 3008214"/>
                  <a:gd name="connsiteY4" fmla="*/ 2001520 h 4003040"/>
                  <a:gd name="connsiteX5" fmla="*/ 2966202 w 3008214"/>
                  <a:gd name="connsiteY5" fmla="*/ 3274673 h 4003040"/>
                  <a:gd name="connsiteX6" fmla="*/ 3008214 w 3008214"/>
                  <a:gd name="connsiteY6" fmla="*/ 3320898 h 4003040"/>
                  <a:gd name="connsiteX7" fmla="*/ 2921044 w 3008214"/>
                  <a:gd name="connsiteY7" fmla="*/ 3416808 h 4003040"/>
                  <a:gd name="connsiteX8" fmla="*/ 1505756 w 3008214"/>
                  <a:gd name="connsiteY8" fmla="*/ 4003040 h 4003040"/>
                  <a:gd name="connsiteX9" fmla="*/ 90468 w 3008214"/>
                  <a:gd name="connsiteY9" fmla="*/ 3416808 h 4003040"/>
                  <a:gd name="connsiteX10" fmla="*/ 0 w 3008214"/>
                  <a:gd name="connsiteY10" fmla="*/ 3317269 h 4003040"/>
                  <a:gd name="connsiteX11" fmla="*/ 38714 w 3008214"/>
                  <a:gd name="connsiteY11" fmla="*/ 3274673 h 4003040"/>
                  <a:gd name="connsiteX12" fmla="*/ 495764 w 3008214"/>
                  <a:gd name="connsiteY12" fmla="*/ 2001520 h 4003040"/>
                  <a:gd name="connsiteX13" fmla="*/ 38714 w 3008214"/>
                  <a:gd name="connsiteY13" fmla="*/ 728367 h 4003040"/>
                  <a:gd name="connsiteX14" fmla="*/ 0 w 3008214"/>
                  <a:gd name="connsiteY14" fmla="*/ 685771 h 4003040"/>
                  <a:gd name="connsiteX15" fmla="*/ 90468 w 3008214"/>
                  <a:gd name="connsiteY15" fmla="*/ 586232 h 4003040"/>
                  <a:gd name="connsiteX16" fmla="*/ 1505756 w 3008214"/>
                  <a:gd name="connsiteY16" fmla="*/ 0 h 4003040"/>
                  <a:gd name="connsiteX17" fmla="*/ 1505756 w 3008214"/>
                  <a:gd name="connsiteY17" fmla="*/ 1000760 h 4003040"/>
                  <a:gd name="connsiteX18" fmla="*/ 504996 w 3008214"/>
                  <a:gd name="connsiteY18" fmla="*/ 2001520 h 4003040"/>
                  <a:gd name="connsiteX19" fmla="*/ 1505756 w 3008214"/>
                  <a:gd name="connsiteY19" fmla="*/ 3002280 h 4003040"/>
                  <a:gd name="connsiteX20" fmla="*/ 2506516 w 3008214"/>
                  <a:gd name="connsiteY20" fmla="*/ 2001520 h 4003040"/>
                  <a:gd name="connsiteX21" fmla="*/ 1505756 w 3008214"/>
                  <a:gd name="connsiteY21" fmla="*/ 1000760 h 400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08214" h="4003040">
                    <a:moveTo>
                      <a:pt x="1505756" y="0"/>
                    </a:moveTo>
                    <a:cubicBezTo>
                      <a:pt x="2058461" y="0"/>
                      <a:pt x="2558841" y="224028"/>
                      <a:pt x="2921044" y="586232"/>
                    </a:cubicBezTo>
                    <a:lnTo>
                      <a:pt x="3008214" y="682143"/>
                    </a:lnTo>
                    <a:lnTo>
                      <a:pt x="2966202" y="728367"/>
                    </a:lnTo>
                    <a:cubicBezTo>
                      <a:pt x="2680673" y="1074348"/>
                      <a:pt x="2509152" y="1517904"/>
                      <a:pt x="2509152" y="2001520"/>
                    </a:cubicBezTo>
                    <a:cubicBezTo>
                      <a:pt x="2509152" y="2485137"/>
                      <a:pt x="2680673" y="2928692"/>
                      <a:pt x="2966202" y="3274673"/>
                    </a:cubicBezTo>
                    <a:lnTo>
                      <a:pt x="3008214" y="3320898"/>
                    </a:lnTo>
                    <a:lnTo>
                      <a:pt x="2921044" y="3416808"/>
                    </a:lnTo>
                    <a:cubicBezTo>
                      <a:pt x="2558841" y="3779012"/>
                      <a:pt x="2058461" y="4003040"/>
                      <a:pt x="1505756" y="4003040"/>
                    </a:cubicBezTo>
                    <a:cubicBezTo>
                      <a:pt x="953052" y="4003040"/>
                      <a:pt x="452672" y="3779012"/>
                      <a:pt x="90468" y="3416808"/>
                    </a:cubicBezTo>
                    <a:lnTo>
                      <a:pt x="0" y="3317269"/>
                    </a:lnTo>
                    <a:lnTo>
                      <a:pt x="38714" y="3274673"/>
                    </a:lnTo>
                    <a:cubicBezTo>
                      <a:pt x="324243" y="2928692"/>
                      <a:pt x="495764" y="2485137"/>
                      <a:pt x="495764" y="2001520"/>
                    </a:cubicBezTo>
                    <a:cubicBezTo>
                      <a:pt x="495764" y="1517904"/>
                      <a:pt x="324243" y="1074348"/>
                      <a:pt x="38714" y="728367"/>
                    </a:cubicBezTo>
                    <a:lnTo>
                      <a:pt x="0" y="685771"/>
                    </a:lnTo>
                    <a:lnTo>
                      <a:pt x="90468" y="586232"/>
                    </a:lnTo>
                    <a:cubicBezTo>
                      <a:pt x="452672" y="224028"/>
                      <a:pt x="953052" y="0"/>
                      <a:pt x="1505756" y="0"/>
                    </a:cubicBezTo>
                    <a:close/>
                    <a:moveTo>
                      <a:pt x="1505756" y="1000760"/>
                    </a:moveTo>
                    <a:cubicBezTo>
                      <a:pt x="953052" y="1000760"/>
                      <a:pt x="504996" y="1448816"/>
                      <a:pt x="504996" y="2001520"/>
                    </a:cubicBezTo>
                    <a:cubicBezTo>
                      <a:pt x="504996" y="2554224"/>
                      <a:pt x="953052" y="3002280"/>
                      <a:pt x="1505756" y="3002280"/>
                    </a:cubicBezTo>
                    <a:cubicBezTo>
                      <a:pt x="2058460" y="3002280"/>
                      <a:pt x="2506516" y="2554224"/>
                      <a:pt x="2506516" y="2001520"/>
                    </a:cubicBezTo>
                    <a:cubicBezTo>
                      <a:pt x="2506516" y="1448816"/>
                      <a:pt x="2058460" y="1000760"/>
                      <a:pt x="1505756" y="100076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EE234B43-7984-4E02-6C49-37F9BE4A301D}"/>
              </a:ext>
            </a:extLst>
          </p:cNvPr>
          <p:cNvSpPr txBox="1"/>
          <p:nvPr/>
        </p:nvSpPr>
        <p:spPr>
          <a:xfrm>
            <a:off x="5432998" y="510509"/>
            <a:ext cx="1326004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>
                    <a:lumMod val="95000"/>
                  </a:schemeClr>
                </a:solidFill>
              </a:rPr>
              <a:t>02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21A499A-552A-0379-CEE6-2D1F28996498}"/>
              </a:ext>
            </a:extLst>
          </p:cNvPr>
          <p:cNvSpPr txBox="1"/>
          <p:nvPr/>
        </p:nvSpPr>
        <p:spPr>
          <a:xfrm>
            <a:off x="4977745" y="879841"/>
            <a:ext cx="2236510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/>
              <a:t>月工资构成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C2268CF-1420-60EA-B1D6-26403364ECE8}"/>
              </a:ext>
            </a:extLst>
          </p:cNvPr>
          <p:cNvSpPr txBox="1"/>
          <p:nvPr/>
        </p:nvSpPr>
        <p:spPr>
          <a:xfrm>
            <a:off x="5466672" y="3762866"/>
            <a:ext cx="1542288" cy="5029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绩效薪酬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3B204DC-23E6-A55A-CF96-D63A5FF1D984}"/>
              </a:ext>
            </a:extLst>
          </p:cNvPr>
          <p:cNvSpPr txBox="1"/>
          <p:nvPr/>
        </p:nvSpPr>
        <p:spPr>
          <a:xfrm>
            <a:off x="8650933" y="3762866"/>
            <a:ext cx="1542288" cy="5029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福利薪酬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34A9EE64-2F6B-ABC9-25D1-ED3974EDFD03}"/>
              </a:ext>
            </a:extLst>
          </p:cNvPr>
          <p:cNvSpPr txBox="1"/>
          <p:nvPr/>
        </p:nvSpPr>
        <p:spPr>
          <a:xfrm>
            <a:off x="10465842" y="3829922"/>
            <a:ext cx="1095248" cy="36880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社会保险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6900C08-D7FD-2715-AADD-5499451B420F}"/>
              </a:ext>
            </a:extLst>
          </p:cNvPr>
          <p:cNvSpPr txBox="1"/>
          <p:nvPr/>
        </p:nvSpPr>
        <p:spPr>
          <a:xfrm>
            <a:off x="8759100" y="2282125"/>
            <a:ext cx="1318769" cy="36880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安全行驶奖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2C160CB-447F-8867-828C-EA38B643E7CE}"/>
              </a:ext>
            </a:extLst>
          </p:cNvPr>
          <p:cNvSpPr txBox="1"/>
          <p:nvPr/>
        </p:nvSpPr>
        <p:spPr>
          <a:xfrm>
            <a:off x="8759100" y="5449580"/>
            <a:ext cx="1318769" cy="36880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结婚，生子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619D782-000C-2151-C46D-5DFD61880440}"/>
              </a:ext>
            </a:extLst>
          </p:cNvPr>
          <p:cNvSpPr txBox="1"/>
          <p:nvPr/>
        </p:nvSpPr>
        <p:spPr>
          <a:xfrm>
            <a:off x="2146420" y="3762866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zh-CN" altLang="en-US" sz="2400" b="1" dirty="0">
                <a:solidFill>
                  <a:schemeClr val="bg1"/>
                </a:solidFill>
                <a:latin typeface="微软雅黑"/>
                <a:ea typeface="微软雅黑"/>
              </a:rPr>
              <a:t>固定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薪酬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89434BC-9C90-68DD-CE95-6FB995377EF8}"/>
              </a:ext>
            </a:extLst>
          </p:cNvPr>
          <p:cNvSpPr txBox="1"/>
          <p:nvPr/>
        </p:nvSpPr>
        <p:spPr>
          <a:xfrm>
            <a:off x="2329317" y="5416000"/>
            <a:ext cx="100540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工龄工资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F90B5AD-9CC4-F44D-FF98-AC46053E8D28}"/>
              </a:ext>
            </a:extLst>
          </p:cNvPr>
          <p:cNvSpPr txBox="1"/>
          <p:nvPr/>
        </p:nvSpPr>
        <p:spPr>
          <a:xfrm>
            <a:off x="711325" y="3930291"/>
            <a:ext cx="100540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岗位工资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4FBE8566-6D19-33D5-D00E-C8BF3F14D4ED}"/>
              </a:ext>
            </a:extLst>
          </p:cNvPr>
          <p:cNvSpPr txBox="1"/>
          <p:nvPr/>
        </p:nvSpPr>
        <p:spPr>
          <a:xfrm>
            <a:off x="2359051" y="2293495"/>
            <a:ext cx="100540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资历工资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74C5AD7A-9B1A-90B6-D0AE-5738439DDA54}"/>
              </a:ext>
            </a:extLst>
          </p:cNvPr>
          <p:cNvSpPr txBox="1"/>
          <p:nvPr/>
        </p:nvSpPr>
        <p:spPr>
          <a:xfrm>
            <a:off x="4930296" y="5374268"/>
            <a:ext cx="100540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绩效奖金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3067E70-C884-48BD-8751-98559B203A65}"/>
              </a:ext>
            </a:extLst>
          </p:cNvPr>
          <p:cNvSpPr txBox="1"/>
          <p:nvPr/>
        </p:nvSpPr>
        <p:spPr>
          <a:xfrm>
            <a:off x="6281864" y="5360280"/>
            <a:ext cx="100540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销售提成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2C02F68-F4A1-E9FB-3E5B-52A359E09C7F}"/>
              </a:ext>
            </a:extLst>
          </p:cNvPr>
          <p:cNvSpPr txBox="1"/>
          <p:nvPr/>
        </p:nvSpPr>
        <p:spPr>
          <a:xfrm>
            <a:off x="5478474" y="2238496"/>
            <a:ext cx="1210588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其他单项奖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279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42972E97-AFBA-F954-58D4-9EDFC9F7BB51}"/>
              </a:ext>
            </a:extLst>
          </p:cNvPr>
          <p:cNvGrpSpPr/>
          <p:nvPr/>
        </p:nvGrpSpPr>
        <p:grpSpPr>
          <a:xfrm>
            <a:off x="431109" y="0"/>
            <a:ext cx="11346000" cy="6858000"/>
            <a:chOff x="431109" y="0"/>
            <a:chExt cx="11346000" cy="6858000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78B16E07-496A-009B-BC9A-0765A1194F94}"/>
                </a:ext>
              </a:extLst>
            </p:cNvPr>
            <p:cNvGrpSpPr/>
            <p:nvPr/>
          </p:nvGrpSpPr>
          <p:grpSpPr>
            <a:xfrm>
              <a:off x="467360" y="0"/>
              <a:ext cx="11257280" cy="6858000"/>
              <a:chOff x="467360" y="0"/>
              <a:chExt cx="11257280" cy="6858000"/>
            </a:xfrm>
          </p:grpSpPr>
          <p:sp>
            <p:nvSpPr>
              <p:cNvPr id="8" name="任意多边形: 形状 7">
                <a:extLst>
                  <a:ext uri="{FF2B5EF4-FFF2-40B4-BE49-F238E27FC236}">
                    <a16:creationId xmlns:a16="http://schemas.microsoft.com/office/drawing/2014/main" id="{10ED3A22-92D2-8BD1-5DA1-72F4AD4BC868}"/>
                  </a:ext>
                </a:extLst>
              </p:cNvPr>
              <p:cNvSpPr/>
              <p:nvPr/>
            </p:nvSpPr>
            <p:spPr>
              <a:xfrm>
                <a:off x="467360" y="0"/>
                <a:ext cx="11257280" cy="6858000"/>
              </a:xfrm>
              <a:custGeom>
                <a:avLst/>
                <a:gdLst>
                  <a:gd name="connsiteX0" fmla="*/ 1418240 w 11257280"/>
                  <a:gd name="connsiteY0" fmla="*/ 0 h 6858000"/>
                  <a:gd name="connsiteX1" fmla="*/ 9839040 w 11257280"/>
                  <a:gd name="connsiteY1" fmla="*/ 0 h 6858000"/>
                  <a:gd name="connsiteX2" fmla="*/ 9971972 w 11257280"/>
                  <a:gd name="connsiteY2" fmla="*/ 153462 h 6858000"/>
                  <a:gd name="connsiteX3" fmla="*/ 11257280 w 11257280"/>
                  <a:gd name="connsiteY3" fmla="*/ 3733800 h 6858000"/>
                  <a:gd name="connsiteX4" fmla="*/ 10442403 w 11257280"/>
                  <a:gd name="connsiteY4" fmla="*/ 6652455 h 6858000"/>
                  <a:gd name="connsiteX5" fmla="*/ 10310630 w 11257280"/>
                  <a:gd name="connsiteY5" fmla="*/ 6858000 h 6858000"/>
                  <a:gd name="connsiteX6" fmla="*/ 946650 w 11257280"/>
                  <a:gd name="connsiteY6" fmla="*/ 6858000 h 6858000"/>
                  <a:gd name="connsiteX7" fmla="*/ 814877 w 11257280"/>
                  <a:gd name="connsiteY7" fmla="*/ 6652455 h 6858000"/>
                  <a:gd name="connsiteX8" fmla="*/ 0 w 11257280"/>
                  <a:gd name="connsiteY8" fmla="*/ 3733800 h 6858000"/>
                  <a:gd name="connsiteX9" fmla="*/ 1285308 w 11257280"/>
                  <a:gd name="connsiteY9" fmla="*/ 153462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57280" h="6858000">
                    <a:moveTo>
                      <a:pt x="1418240" y="0"/>
                    </a:moveTo>
                    <a:lnTo>
                      <a:pt x="9839040" y="0"/>
                    </a:lnTo>
                    <a:lnTo>
                      <a:pt x="9971972" y="153462"/>
                    </a:lnTo>
                    <a:cubicBezTo>
                      <a:pt x="10774931" y="1126423"/>
                      <a:pt x="11257280" y="2373782"/>
                      <a:pt x="11257280" y="3733800"/>
                    </a:cubicBezTo>
                    <a:cubicBezTo>
                      <a:pt x="11257280" y="4802386"/>
                      <a:pt x="10959503" y="5801422"/>
                      <a:pt x="10442403" y="6652455"/>
                    </a:cubicBezTo>
                    <a:lnTo>
                      <a:pt x="10310630" y="6858000"/>
                    </a:lnTo>
                    <a:lnTo>
                      <a:pt x="946650" y="6858000"/>
                    </a:lnTo>
                    <a:lnTo>
                      <a:pt x="814877" y="6652455"/>
                    </a:lnTo>
                    <a:cubicBezTo>
                      <a:pt x="297777" y="5801422"/>
                      <a:pt x="0" y="4802386"/>
                      <a:pt x="0" y="3733800"/>
                    </a:cubicBezTo>
                    <a:cubicBezTo>
                      <a:pt x="0" y="2373782"/>
                      <a:pt x="482349" y="1126423"/>
                      <a:pt x="1285308" y="153462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2">
                      <a:alpha val="8000"/>
                    </a:schemeClr>
                  </a:gs>
                  <a:gs pos="92000">
                    <a:srgbClr val="7538E0">
                      <a:alpha val="0"/>
                    </a:srgbClr>
                  </a:gs>
                  <a:gs pos="10000">
                    <a:srgbClr val="5432CB">
                      <a:alpha val="0"/>
                    </a:srgbClr>
                  </a:gs>
                  <a:gs pos="0">
                    <a:schemeClr val="accent1">
                      <a:alpha val="10000"/>
                    </a:schemeClr>
                  </a:gs>
                </a:gsLst>
                <a:lin ang="0" scaled="1"/>
                <a:tileRect/>
              </a:gradFill>
              <a:ln w="19050">
                <a:gradFill flip="none" rotWithShape="1">
                  <a:gsLst>
                    <a:gs pos="1000">
                      <a:schemeClr val="accent1"/>
                    </a:gs>
                    <a:gs pos="93000">
                      <a:srgbClr val="8059EC">
                        <a:alpha val="0"/>
                      </a:srgbClr>
                    </a:gs>
                    <a:gs pos="7000">
                      <a:schemeClr val="accent1">
                        <a:lumMod val="45000"/>
                        <a:lumOff val="55000"/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3" name="组合 2">
                <a:extLst>
                  <a:ext uri="{FF2B5EF4-FFF2-40B4-BE49-F238E27FC236}">
                    <a16:creationId xmlns:a16="http://schemas.microsoft.com/office/drawing/2014/main" id="{E0AD19C4-D626-D834-5107-380DCB76A148}"/>
                  </a:ext>
                </a:extLst>
              </p:cNvPr>
              <p:cNvGrpSpPr/>
              <p:nvPr/>
            </p:nvGrpSpPr>
            <p:grpSpPr>
              <a:xfrm>
                <a:off x="3874138" y="1730191"/>
                <a:ext cx="4443724" cy="4443724"/>
                <a:chOff x="3874138" y="1730191"/>
                <a:chExt cx="4443724" cy="4443724"/>
              </a:xfrm>
            </p:grpSpPr>
            <p:sp>
              <p:nvSpPr>
                <p:cNvPr id="63" name="椭圆 62">
                  <a:extLst>
                    <a:ext uri="{FF2B5EF4-FFF2-40B4-BE49-F238E27FC236}">
                      <a16:creationId xmlns:a16="http://schemas.microsoft.com/office/drawing/2014/main" id="{1099B631-8E5F-264F-02AD-0AEC6FFE50DC}"/>
                    </a:ext>
                  </a:extLst>
                </p:cNvPr>
                <p:cNvSpPr/>
                <p:nvPr/>
              </p:nvSpPr>
              <p:spPr>
                <a:xfrm>
                  <a:off x="3874138" y="1730191"/>
                  <a:ext cx="4443724" cy="4443724"/>
                </a:xfrm>
                <a:prstGeom prst="ellipse">
                  <a:avLst/>
                </a:prstGeom>
                <a:solidFill>
                  <a:schemeClr val="accent2">
                    <a:alpha val="5000"/>
                  </a:schemeClr>
                </a:solidFill>
                <a:ln>
                  <a:solidFill>
                    <a:schemeClr val="accent1">
                      <a:alpha val="66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" name="椭圆 1">
                  <a:extLst>
                    <a:ext uri="{FF2B5EF4-FFF2-40B4-BE49-F238E27FC236}">
                      <a16:creationId xmlns:a16="http://schemas.microsoft.com/office/drawing/2014/main" id="{114C9E66-7B7F-B529-6B2B-DB33210AE95A}"/>
                    </a:ext>
                  </a:extLst>
                </p:cNvPr>
                <p:cNvSpPr/>
                <p:nvPr/>
              </p:nvSpPr>
              <p:spPr>
                <a:xfrm>
                  <a:off x="4347754" y="2203807"/>
                  <a:ext cx="3496492" cy="349649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accent2"/>
                    </a:gs>
                    <a:gs pos="13000">
                      <a:schemeClr val="accent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857C4557-D436-6662-C1A1-EC226F56F271}"/>
                </a:ext>
              </a:extLst>
            </p:cNvPr>
            <p:cNvGrpSpPr/>
            <p:nvPr/>
          </p:nvGrpSpPr>
          <p:grpSpPr>
            <a:xfrm>
              <a:off x="431109" y="1840274"/>
              <a:ext cx="411849" cy="3748863"/>
              <a:chOff x="431109" y="1840274"/>
              <a:chExt cx="411849" cy="3748863"/>
            </a:xfrm>
          </p:grpSpPr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9C75DEAC-C8B4-DB79-B4B1-14E48D8DC236}"/>
                  </a:ext>
                </a:extLst>
              </p:cNvPr>
              <p:cNvSpPr/>
              <p:nvPr/>
            </p:nvSpPr>
            <p:spPr>
              <a:xfrm>
                <a:off x="697678" y="1840274"/>
                <a:ext cx="145280" cy="14528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2"/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76200" dist="38100" dir="5400000" algn="t" rotWithShape="0">
                  <a:schemeClr val="accent2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DDB76ADE-F808-C720-0145-94968211A180}"/>
                  </a:ext>
                </a:extLst>
              </p:cNvPr>
              <p:cNvSpPr/>
              <p:nvPr/>
            </p:nvSpPr>
            <p:spPr>
              <a:xfrm>
                <a:off x="431109" y="3053459"/>
                <a:ext cx="145280" cy="14528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2"/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76200" dist="38100" dir="5400000" algn="t" rotWithShape="0">
                  <a:schemeClr val="accent2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B6C56B33-19C8-CD78-7FEE-7D4C84680062}"/>
                  </a:ext>
                </a:extLst>
              </p:cNvPr>
              <p:cNvSpPr/>
              <p:nvPr/>
            </p:nvSpPr>
            <p:spPr>
              <a:xfrm>
                <a:off x="431109" y="4197423"/>
                <a:ext cx="145280" cy="14528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2"/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76200" dist="38100" dir="5400000" algn="t" rotWithShape="0">
                  <a:schemeClr val="accent2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FA57ABAC-7D8D-3BE4-0C3F-B61A81E5BB4E}"/>
                  </a:ext>
                </a:extLst>
              </p:cNvPr>
              <p:cNvSpPr/>
              <p:nvPr/>
            </p:nvSpPr>
            <p:spPr>
              <a:xfrm>
                <a:off x="697678" y="5443857"/>
                <a:ext cx="145280" cy="14528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2"/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76200" dist="38100" dir="5400000" algn="t" rotWithShape="0">
                  <a:schemeClr val="accent2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BE61948F-1C76-C0E6-B999-E4672FCF9B2F}"/>
                </a:ext>
              </a:extLst>
            </p:cNvPr>
            <p:cNvGrpSpPr/>
            <p:nvPr/>
          </p:nvGrpSpPr>
          <p:grpSpPr>
            <a:xfrm flipH="1">
              <a:off x="11365260" y="1840274"/>
              <a:ext cx="411849" cy="3748863"/>
              <a:chOff x="431109" y="1840274"/>
              <a:chExt cx="411849" cy="3748863"/>
            </a:xfrm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2CF69D0D-2EA1-FBD6-4117-FCFF5F2D9934}"/>
                  </a:ext>
                </a:extLst>
              </p:cNvPr>
              <p:cNvSpPr/>
              <p:nvPr/>
            </p:nvSpPr>
            <p:spPr>
              <a:xfrm>
                <a:off x="697678" y="1840274"/>
                <a:ext cx="145280" cy="14528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2"/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76200" dist="38100" dir="5400000" algn="t" rotWithShape="0">
                  <a:schemeClr val="accent2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4733D558-F0CF-4B78-AA77-18C786A63921}"/>
                  </a:ext>
                </a:extLst>
              </p:cNvPr>
              <p:cNvSpPr/>
              <p:nvPr/>
            </p:nvSpPr>
            <p:spPr>
              <a:xfrm>
                <a:off x="431109" y="3053459"/>
                <a:ext cx="145280" cy="14528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2"/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76200" dist="38100" dir="5400000" algn="t" rotWithShape="0">
                  <a:schemeClr val="accent2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31DD566B-F7EA-3C24-B3CC-3A7CFC815D65}"/>
                  </a:ext>
                </a:extLst>
              </p:cNvPr>
              <p:cNvSpPr/>
              <p:nvPr/>
            </p:nvSpPr>
            <p:spPr>
              <a:xfrm>
                <a:off x="431109" y="4197423"/>
                <a:ext cx="145280" cy="14528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2"/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76200" dist="38100" dir="5400000" algn="t" rotWithShape="0">
                  <a:schemeClr val="accent2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A37F1112-CE4B-C9EF-1FFA-F4E013BB4D35}"/>
                  </a:ext>
                </a:extLst>
              </p:cNvPr>
              <p:cNvSpPr/>
              <p:nvPr/>
            </p:nvSpPr>
            <p:spPr>
              <a:xfrm>
                <a:off x="697678" y="5443857"/>
                <a:ext cx="145280" cy="14528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2"/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76200" dist="38100" dir="5400000" algn="t" rotWithShape="0">
                  <a:schemeClr val="accent2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EE234B43-7984-4E02-6C49-37F9BE4A301D}"/>
              </a:ext>
            </a:extLst>
          </p:cNvPr>
          <p:cNvSpPr txBox="1"/>
          <p:nvPr/>
        </p:nvSpPr>
        <p:spPr>
          <a:xfrm>
            <a:off x="5432998" y="510509"/>
            <a:ext cx="1326004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>
                    <a:lumMod val="95000"/>
                  </a:schemeClr>
                </a:solidFill>
              </a:rPr>
              <a:t>03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21A499A-552A-0379-CEE6-2D1F28996498}"/>
              </a:ext>
            </a:extLst>
          </p:cNvPr>
          <p:cNvSpPr txBox="1"/>
          <p:nvPr/>
        </p:nvSpPr>
        <p:spPr>
          <a:xfrm>
            <a:off x="5182929" y="879841"/>
            <a:ext cx="1826141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/>
              <a:t>公司福利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685D618-202E-495E-F486-2E449D0C2B79}"/>
              </a:ext>
            </a:extLst>
          </p:cNvPr>
          <p:cNvSpPr txBox="1"/>
          <p:nvPr/>
        </p:nvSpPr>
        <p:spPr>
          <a:xfrm>
            <a:off x="4669409" y="3877377"/>
            <a:ext cx="2853182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>
                    <a:alpha val="60000"/>
                  </a:schemeClr>
                </a:solidFill>
              </a:rPr>
              <a:t>规范公司福利管理，体现出对公司的关爱，激发员工的工作激情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A7062A2-65B0-8B3D-DEB7-6A800475E69A}"/>
              </a:ext>
            </a:extLst>
          </p:cNvPr>
          <p:cNvSpPr txBox="1"/>
          <p:nvPr/>
        </p:nvSpPr>
        <p:spPr>
          <a:xfrm>
            <a:off x="4772561" y="3293072"/>
            <a:ext cx="2646878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员工福利制度方案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E681B32-E0F2-6F8B-679C-8EDB18A2C9A0}"/>
              </a:ext>
            </a:extLst>
          </p:cNvPr>
          <p:cNvSpPr txBox="1"/>
          <p:nvPr/>
        </p:nvSpPr>
        <p:spPr>
          <a:xfrm>
            <a:off x="1021778" y="2163997"/>
            <a:ext cx="3025966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alpha val="60000"/>
                  </a:schemeClr>
                </a:solidFill>
              </a:rPr>
              <a:t>每年由人事部制定方案，报总经理批准后组织实施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ACCC933-28B0-FC41-0D54-374152AB784B}"/>
              </a:ext>
            </a:extLst>
          </p:cNvPr>
          <p:cNvSpPr txBox="1"/>
          <p:nvPr/>
        </p:nvSpPr>
        <p:spPr>
          <a:xfrm>
            <a:off x="1021778" y="1754722"/>
            <a:ext cx="1520085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b="1" dirty="0"/>
              <a:t>培训提升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7850AA4-D59C-2FEE-5DA4-B76355594F8B}"/>
              </a:ext>
            </a:extLst>
          </p:cNvPr>
          <p:cNvSpPr txBox="1"/>
          <p:nvPr/>
        </p:nvSpPr>
        <p:spPr>
          <a:xfrm>
            <a:off x="770318" y="2957356"/>
            <a:ext cx="1415772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r>
              <a:rPr lang="zh-CN" altLang="en-US" b="1" dirty="0"/>
              <a:t>节日礼品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56B29E7-86D1-C705-1B7D-9032724870F9}"/>
              </a:ext>
            </a:extLst>
          </p:cNvPr>
          <p:cNvSpPr txBox="1"/>
          <p:nvPr/>
        </p:nvSpPr>
        <p:spPr>
          <a:xfrm>
            <a:off x="770319" y="3321125"/>
            <a:ext cx="2977198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zh-CN" altLang="en-US" dirty="0"/>
              <a:t>公司在每年的中秋节、春节为公司员工发放节日礼品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A122AC3-F9EA-BF68-C8C2-B54EBE8D6172}"/>
              </a:ext>
            </a:extLst>
          </p:cNvPr>
          <p:cNvSpPr txBox="1"/>
          <p:nvPr/>
        </p:nvSpPr>
        <p:spPr>
          <a:xfrm>
            <a:off x="770318" y="4114484"/>
            <a:ext cx="1478927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r>
              <a:rPr lang="zh-CN" altLang="en-US" b="1" dirty="0"/>
              <a:t>就餐补助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BB878FF-3913-508C-2330-B3FDF41EF054}"/>
              </a:ext>
            </a:extLst>
          </p:cNvPr>
          <p:cNvSpPr txBox="1"/>
          <p:nvPr/>
        </p:nvSpPr>
        <p:spPr>
          <a:xfrm>
            <a:off x="770318" y="4557204"/>
            <a:ext cx="2894902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zh-CN" altLang="en-US" dirty="0"/>
              <a:t>公司为员工提供就餐补助，每周三为免费工作餐。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280F52D-11D2-B4CC-5AB7-66705AE27382}"/>
              </a:ext>
            </a:extLst>
          </p:cNvPr>
          <p:cNvSpPr txBox="1"/>
          <p:nvPr/>
        </p:nvSpPr>
        <p:spPr>
          <a:xfrm>
            <a:off x="1021778" y="5350562"/>
            <a:ext cx="1478927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r>
              <a:rPr lang="zh-CN" altLang="en-US" b="1" dirty="0"/>
              <a:t>婚庆福利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02988EF-BBFA-58E6-CF58-6FC1DEEB5251}"/>
              </a:ext>
            </a:extLst>
          </p:cNvPr>
          <p:cNvSpPr txBox="1"/>
          <p:nvPr/>
        </p:nvSpPr>
        <p:spPr>
          <a:xfrm>
            <a:off x="1021778" y="5801573"/>
            <a:ext cx="2894902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zh-CN" altLang="en-US" dirty="0"/>
              <a:t>可领取公司为其发放的</a:t>
            </a:r>
            <a:r>
              <a:rPr lang="en-US" altLang="zh-CN" dirty="0"/>
              <a:t>660</a:t>
            </a:r>
            <a:r>
              <a:rPr lang="zh-CN" altLang="en-US" dirty="0"/>
              <a:t>元结婚礼金，以示祝福。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5F81153-4B06-35A5-F9B5-971C5AAB3714}"/>
              </a:ext>
            </a:extLst>
          </p:cNvPr>
          <p:cNvSpPr txBox="1"/>
          <p:nvPr/>
        </p:nvSpPr>
        <p:spPr>
          <a:xfrm>
            <a:off x="8181774" y="2163997"/>
            <a:ext cx="3025966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alpha val="60000"/>
                  </a:schemeClr>
                </a:solidFill>
              </a:rPr>
              <a:t>公司每年组织管理人员和优秀员工外出旅游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BBBA1DD-72A2-1414-F024-E0709783895F}"/>
              </a:ext>
            </a:extLst>
          </p:cNvPr>
          <p:cNvSpPr txBox="1"/>
          <p:nvPr/>
        </p:nvSpPr>
        <p:spPr>
          <a:xfrm>
            <a:off x="9782549" y="1754722"/>
            <a:ext cx="1520085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b="1" dirty="0"/>
              <a:t>公费旅游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3F86816-49A1-B9B6-97F6-5600E8AC2170}"/>
              </a:ext>
            </a:extLst>
          </p:cNvPr>
          <p:cNvSpPr txBox="1"/>
          <p:nvPr/>
        </p:nvSpPr>
        <p:spPr>
          <a:xfrm>
            <a:off x="10079630" y="2957356"/>
            <a:ext cx="1415772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r>
              <a:rPr lang="zh-CN" altLang="en-US" b="1" dirty="0"/>
              <a:t>健康体检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F9CA794-FA37-7731-1911-1A537DE96B32}"/>
              </a:ext>
            </a:extLst>
          </p:cNvPr>
          <p:cNvSpPr txBox="1"/>
          <p:nvPr/>
        </p:nvSpPr>
        <p:spPr>
          <a:xfrm>
            <a:off x="8547100" y="3321125"/>
            <a:ext cx="2977198" cy="362343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 algn="r"/>
            <a:r>
              <a:rPr lang="zh-CN" altLang="en-US" dirty="0"/>
              <a:t>定期组织员工进行健康体检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56593AD8-FAE5-B5F0-16D9-D9FEF8DCADDC}"/>
              </a:ext>
            </a:extLst>
          </p:cNvPr>
          <p:cNvSpPr txBox="1"/>
          <p:nvPr/>
        </p:nvSpPr>
        <p:spPr>
          <a:xfrm>
            <a:off x="10079630" y="4114484"/>
            <a:ext cx="1478927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r>
              <a:rPr lang="zh-CN" altLang="en-US" b="1" dirty="0"/>
              <a:t>夏季防暑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EAA08A8-AE56-FA24-A585-FCD235B81DF4}"/>
              </a:ext>
            </a:extLst>
          </p:cNvPr>
          <p:cNvSpPr txBox="1"/>
          <p:nvPr/>
        </p:nvSpPr>
        <p:spPr>
          <a:xfrm>
            <a:off x="8808537" y="4557204"/>
            <a:ext cx="2633464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 algn="r"/>
            <a:r>
              <a:rPr lang="zh-CN" altLang="en-US" dirty="0"/>
              <a:t>夏季公司为员工发放夏季防暑用品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06B14B27-D561-8420-DF63-1ED3C7A18B57}"/>
              </a:ext>
            </a:extLst>
          </p:cNvPr>
          <p:cNvSpPr txBox="1"/>
          <p:nvPr/>
        </p:nvSpPr>
        <p:spPr>
          <a:xfrm>
            <a:off x="9782549" y="5350562"/>
            <a:ext cx="1478927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r>
              <a:rPr lang="zh-CN" altLang="en-US" b="1" dirty="0"/>
              <a:t>生日礼物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39BB444E-A335-57EC-BE97-20CABD5291C1}"/>
              </a:ext>
            </a:extLst>
          </p:cNvPr>
          <p:cNvSpPr txBox="1"/>
          <p:nvPr/>
        </p:nvSpPr>
        <p:spPr>
          <a:xfrm>
            <a:off x="8250018" y="5801573"/>
            <a:ext cx="2894902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 algn="r"/>
            <a:r>
              <a:rPr lang="zh-CN" altLang="en-US" dirty="0"/>
              <a:t>公司为入公司满</a:t>
            </a:r>
            <a:r>
              <a:rPr lang="en-US" altLang="zh-CN" dirty="0"/>
              <a:t>3</a:t>
            </a:r>
            <a:r>
              <a:rPr lang="zh-CN" altLang="en-US" dirty="0"/>
              <a:t>月的员工发放生日礼物以示生日祝福</a:t>
            </a:r>
          </a:p>
        </p:txBody>
      </p:sp>
    </p:spTree>
    <p:extLst>
      <p:ext uri="{BB962C8B-B14F-4D97-AF65-F5344CB8AC3E}">
        <p14:creationId xmlns:p14="http://schemas.microsoft.com/office/powerpoint/2010/main" val="4033018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>
            <a:extLst>
              <a:ext uri="{FF2B5EF4-FFF2-40B4-BE49-F238E27FC236}">
                <a16:creationId xmlns:a16="http://schemas.microsoft.com/office/drawing/2014/main" id="{991CBD3C-D4F5-D3A2-9EBE-D6FD1F2D520C}"/>
              </a:ext>
            </a:extLst>
          </p:cNvPr>
          <p:cNvGrpSpPr/>
          <p:nvPr/>
        </p:nvGrpSpPr>
        <p:grpSpPr>
          <a:xfrm>
            <a:off x="-99171" y="990857"/>
            <a:ext cx="12447460" cy="6235922"/>
            <a:chOff x="-99171" y="990857"/>
            <a:chExt cx="12447460" cy="6235922"/>
          </a:xfrm>
        </p:grpSpPr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5A48D31C-C911-B81B-B622-2C75DA069D44}"/>
                </a:ext>
              </a:extLst>
            </p:cNvPr>
            <p:cNvSpPr/>
            <p:nvPr/>
          </p:nvSpPr>
          <p:spPr>
            <a:xfrm rot="209260" flipH="1">
              <a:off x="207437" y="990857"/>
              <a:ext cx="12140852" cy="6235922"/>
            </a:xfrm>
            <a:custGeom>
              <a:avLst/>
              <a:gdLst>
                <a:gd name="connsiteX0" fmla="*/ 452151 w 12140852"/>
                <a:gd name="connsiteY0" fmla="*/ 7119 h 6235922"/>
                <a:gd name="connsiteX1" fmla="*/ 429241 w 12140852"/>
                <a:gd name="connsiteY1" fmla="*/ 5723 h 6235922"/>
                <a:gd name="connsiteX2" fmla="*/ 406333 w 12140852"/>
                <a:gd name="connsiteY2" fmla="*/ 4327 h 6235922"/>
                <a:gd name="connsiteX3" fmla="*/ 335344 w 12140852"/>
                <a:gd name="connsiteY3" fmla="*/ 0 h 6235922"/>
                <a:gd name="connsiteX4" fmla="*/ 0 w 12140852"/>
                <a:gd name="connsiteY4" fmla="*/ 5502273 h 6235922"/>
                <a:gd name="connsiteX5" fmla="*/ 70988 w 12140852"/>
                <a:gd name="connsiteY5" fmla="*/ 5506599 h 6235922"/>
                <a:gd name="connsiteX6" fmla="*/ 12037584 w 12140852"/>
                <a:gd name="connsiteY6" fmla="*/ 6235922 h 6235922"/>
                <a:gd name="connsiteX7" fmla="*/ 12140852 w 12140852"/>
                <a:gd name="connsiteY7" fmla="*/ 4541516 h 6235922"/>
                <a:gd name="connsiteX8" fmla="*/ 12060342 w 12140852"/>
                <a:gd name="connsiteY8" fmla="*/ 4543599 h 6235922"/>
                <a:gd name="connsiteX9" fmla="*/ 10769212 w 12140852"/>
                <a:gd name="connsiteY9" fmla="*/ 4376948 h 6235922"/>
                <a:gd name="connsiteX10" fmla="*/ 8542918 w 12140852"/>
                <a:gd name="connsiteY10" fmla="*/ 3352238 h 6235922"/>
                <a:gd name="connsiteX11" fmla="*/ 5208188 w 12140852"/>
                <a:gd name="connsiteY11" fmla="*/ 2895621 h 6235922"/>
                <a:gd name="connsiteX12" fmla="*/ 2650021 w 12140852"/>
                <a:gd name="connsiteY12" fmla="*/ 1008500 h 6235922"/>
                <a:gd name="connsiteX13" fmla="*/ 593809 w 12140852"/>
                <a:gd name="connsiteY13" fmla="*/ 25485 h 6235922"/>
                <a:gd name="connsiteX14" fmla="*/ 576205 w 12140852"/>
                <a:gd name="connsiteY14" fmla="*/ 14680 h 62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40852" h="6235922">
                  <a:moveTo>
                    <a:pt x="452151" y="7119"/>
                  </a:moveTo>
                  <a:lnTo>
                    <a:pt x="429241" y="5723"/>
                  </a:lnTo>
                  <a:lnTo>
                    <a:pt x="406333" y="4327"/>
                  </a:lnTo>
                  <a:lnTo>
                    <a:pt x="335344" y="0"/>
                  </a:lnTo>
                  <a:lnTo>
                    <a:pt x="0" y="5502273"/>
                  </a:lnTo>
                  <a:lnTo>
                    <a:pt x="70988" y="5506599"/>
                  </a:lnTo>
                  <a:lnTo>
                    <a:pt x="12037584" y="6235922"/>
                  </a:lnTo>
                  <a:lnTo>
                    <a:pt x="12140852" y="4541516"/>
                  </a:lnTo>
                  <a:lnTo>
                    <a:pt x="12060342" y="4543599"/>
                  </a:lnTo>
                  <a:cubicBezTo>
                    <a:pt x="11603892" y="4554821"/>
                    <a:pt x="11312348" y="4549907"/>
                    <a:pt x="10769212" y="4376948"/>
                  </a:cubicBezTo>
                  <a:cubicBezTo>
                    <a:pt x="10148488" y="4179279"/>
                    <a:pt x="9469756" y="3599125"/>
                    <a:pt x="8542918" y="3352238"/>
                  </a:cubicBezTo>
                  <a:cubicBezTo>
                    <a:pt x="7616079" y="3105350"/>
                    <a:pt x="6190338" y="3286246"/>
                    <a:pt x="5208188" y="2895621"/>
                  </a:cubicBezTo>
                  <a:cubicBezTo>
                    <a:pt x="4226038" y="2504998"/>
                    <a:pt x="3454891" y="1510291"/>
                    <a:pt x="2650021" y="1008500"/>
                  </a:cubicBezTo>
                  <a:cubicBezTo>
                    <a:pt x="1945760" y="569431"/>
                    <a:pt x="1135894" y="339562"/>
                    <a:pt x="593809" y="25485"/>
                  </a:cubicBezTo>
                  <a:lnTo>
                    <a:pt x="576205" y="14680"/>
                  </a:lnTo>
                  <a:close/>
                </a:path>
              </a:pathLst>
            </a:custGeom>
            <a:gradFill flip="none" rotWithShape="1">
              <a:gsLst>
                <a:gs pos="14000">
                  <a:schemeClr val="accent2">
                    <a:alpha val="16000"/>
                  </a:schemeClr>
                </a:gs>
                <a:gs pos="64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D084936F-6D07-2FFC-5EA8-3F1EAD8BD991}"/>
                </a:ext>
              </a:extLst>
            </p:cNvPr>
            <p:cNvSpPr/>
            <p:nvPr/>
          </p:nvSpPr>
          <p:spPr>
            <a:xfrm rot="21390740">
              <a:off x="-99171" y="1601040"/>
              <a:ext cx="12365428" cy="3266194"/>
            </a:xfrm>
            <a:custGeom>
              <a:avLst/>
              <a:gdLst>
                <a:gd name="connsiteX0" fmla="*/ 0 w 13553440"/>
                <a:gd name="connsiteY0" fmla="*/ 3647440 h 3755075"/>
                <a:gd name="connsiteX1" fmla="*/ 1940560 w 13553440"/>
                <a:gd name="connsiteY1" fmla="*/ 3688080 h 3755075"/>
                <a:gd name="connsiteX2" fmla="*/ 4693920 w 13553440"/>
                <a:gd name="connsiteY2" fmla="*/ 2865120 h 3755075"/>
                <a:gd name="connsiteX3" fmla="*/ 6908800 w 13553440"/>
                <a:gd name="connsiteY3" fmla="*/ 2702560 h 3755075"/>
                <a:gd name="connsiteX4" fmla="*/ 10149840 w 13553440"/>
                <a:gd name="connsiteY4" fmla="*/ 1960880 h 3755075"/>
                <a:gd name="connsiteX5" fmla="*/ 12567920 w 13553440"/>
                <a:gd name="connsiteY5" fmla="*/ 782320 h 3755075"/>
                <a:gd name="connsiteX6" fmla="*/ 13553440 w 13553440"/>
                <a:gd name="connsiteY6" fmla="*/ 0 h 3755075"/>
                <a:gd name="connsiteX0" fmla="*/ 0 w 13553440"/>
                <a:gd name="connsiteY0" fmla="*/ 3647440 h 3755075"/>
                <a:gd name="connsiteX1" fmla="*/ 1940560 w 13553440"/>
                <a:gd name="connsiteY1" fmla="*/ 3688080 h 3755075"/>
                <a:gd name="connsiteX2" fmla="*/ 4693920 w 13553440"/>
                <a:gd name="connsiteY2" fmla="*/ 2865120 h 3755075"/>
                <a:gd name="connsiteX3" fmla="*/ 7533640 w 13553440"/>
                <a:gd name="connsiteY3" fmla="*/ 2969260 h 3755075"/>
                <a:gd name="connsiteX4" fmla="*/ 10149840 w 13553440"/>
                <a:gd name="connsiteY4" fmla="*/ 1960880 h 3755075"/>
                <a:gd name="connsiteX5" fmla="*/ 12567920 w 13553440"/>
                <a:gd name="connsiteY5" fmla="*/ 782320 h 3755075"/>
                <a:gd name="connsiteX6" fmla="*/ 13553440 w 13553440"/>
                <a:gd name="connsiteY6" fmla="*/ 0 h 3755075"/>
                <a:gd name="connsiteX0" fmla="*/ 0 w 13553440"/>
                <a:gd name="connsiteY0" fmla="*/ 3647440 h 3755075"/>
                <a:gd name="connsiteX1" fmla="*/ 1940560 w 13553440"/>
                <a:gd name="connsiteY1" fmla="*/ 3688080 h 3755075"/>
                <a:gd name="connsiteX2" fmla="*/ 4693920 w 13553440"/>
                <a:gd name="connsiteY2" fmla="*/ 2865120 h 3755075"/>
                <a:gd name="connsiteX3" fmla="*/ 7640320 w 13553440"/>
                <a:gd name="connsiteY3" fmla="*/ 2938780 h 3755075"/>
                <a:gd name="connsiteX4" fmla="*/ 10149840 w 13553440"/>
                <a:gd name="connsiteY4" fmla="*/ 1960880 h 3755075"/>
                <a:gd name="connsiteX5" fmla="*/ 12567920 w 13553440"/>
                <a:gd name="connsiteY5" fmla="*/ 782320 h 3755075"/>
                <a:gd name="connsiteX6" fmla="*/ 13553440 w 13553440"/>
                <a:gd name="connsiteY6" fmla="*/ 0 h 3755075"/>
                <a:gd name="connsiteX0" fmla="*/ 0 w 13553440"/>
                <a:gd name="connsiteY0" fmla="*/ 3647440 h 3755075"/>
                <a:gd name="connsiteX1" fmla="*/ 1940560 w 13553440"/>
                <a:gd name="connsiteY1" fmla="*/ 3688080 h 3755075"/>
                <a:gd name="connsiteX2" fmla="*/ 4693920 w 13553440"/>
                <a:gd name="connsiteY2" fmla="*/ 2865120 h 3755075"/>
                <a:gd name="connsiteX3" fmla="*/ 7640320 w 13553440"/>
                <a:gd name="connsiteY3" fmla="*/ 2938780 h 3755075"/>
                <a:gd name="connsiteX4" fmla="*/ 10149840 w 13553440"/>
                <a:gd name="connsiteY4" fmla="*/ 1960880 h 3755075"/>
                <a:gd name="connsiteX5" fmla="*/ 12567920 w 13553440"/>
                <a:gd name="connsiteY5" fmla="*/ 782320 h 3755075"/>
                <a:gd name="connsiteX6" fmla="*/ 13553440 w 13553440"/>
                <a:gd name="connsiteY6" fmla="*/ 0 h 3755075"/>
                <a:gd name="connsiteX0" fmla="*/ 0 w 13553440"/>
                <a:gd name="connsiteY0" fmla="*/ 3647440 h 3760112"/>
                <a:gd name="connsiteX1" fmla="*/ 1940560 w 13553440"/>
                <a:gd name="connsiteY1" fmla="*/ 3688080 h 3760112"/>
                <a:gd name="connsiteX2" fmla="*/ 4259580 w 13553440"/>
                <a:gd name="connsiteY2" fmla="*/ 2796540 h 3760112"/>
                <a:gd name="connsiteX3" fmla="*/ 7640320 w 13553440"/>
                <a:gd name="connsiteY3" fmla="*/ 2938780 h 3760112"/>
                <a:gd name="connsiteX4" fmla="*/ 10149840 w 13553440"/>
                <a:gd name="connsiteY4" fmla="*/ 1960880 h 3760112"/>
                <a:gd name="connsiteX5" fmla="*/ 12567920 w 13553440"/>
                <a:gd name="connsiteY5" fmla="*/ 782320 h 3760112"/>
                <a:gd name="connsiteX6" fmla="*/ 13553440 w 13553440"/>
                <a:gd name="connsiteY6" fmla="*/ 0 h 3760112"/>
                <a:gd name="connsiteX0" fmla="*/ 0 w 13553440"/>
                <a:gd name="connsiteY0" fmla="*/ 3647440 h 3760112"/>
                <a:gd name="connsiteX1" fmla="*/ 1940560 w 13553440"/>
                <a:gd name="connsiteY1" fmla="*/ 3688080 h 3760112"/>
                <a:gd name="connsiteX2" fmla="*/ 4259580 w 13553440"/>
                <a:gd name="connsiteY2" fmla="*/ 2796540 h 3760112"/>
                <a:gd name="connsiteX3" fmla="*/ 7640320 w 13553440"/>
                <a:gd name="connsiteY3" fmla="*/ 2938780 h 3760112"/>
                <a:gd name="connsiteX4" fmla="*/ 10149840 w 13553440"/>
                <a:gd name="connsiteY4" fmla="*/ 1960880 h 3760112"/>
                <a:gd name="connsiteX5" fmla="*/ 12567920 w 13553440"/>
                <a:gd name="connsiteY5" fmla="*/ 782320 h 3760112"/>
                <a:gd name="connsiteX6" fmla="*/ 13553440 w 13553440"/>
                <a:gd name="connsiteY6" fmla="*/ 0 h 3760112"/>
                <a:gd name="connsiteX0" fmla="*/ 0 w 13553440"/>
                <a:gd name="connsiteY0" fmla="*/ 3647440 h 3749486"/>
                <a:gd name="connsiteX1" fmla="*/ 1940560 w 13553440"/>
                <a:gd name="connsiteY1" fmla="*/ 3688080 h 3749486"/>
                <a:gd name="connsiteX2" fmla="*/ 4274820 w 13553440"/>
                <a:gd name="connsiteY2" fmla="*/ 2941320 h 3749486"/>
                <a:gd name="connsiteX3" fmla="*/ 7640320 w 13553440"/>
                <a:gd name="connsiteY3" fmla="*/ 2938780 h 3749486"/>
                <a:gd name="connsiteX4" fmla="*/ 10149840 w 13553440"/>
                <a:gd name="connsiteY4" fmla="*/ 1960880 h 3749486"/>
                <a:gd name="connsiteX5" fmla="*/ 12567920 w 13553440"/>
                <a:gd name="connsiteY5" fmla="*/ 782320 h 3749486"/>
                <a:gd name="connsiteX6" fmla="*/ 13553440 w 13553440"/>
                <a:gd name="connsiteY6" fmla="*/ 0 h 3749486"/>
                <a:gd name="connsiteX0" fmla="*/ 0 w 13553440"/>
                <a:gd name="connsiteY0" fmla="*/ 3647440 h 3749486"/>
                <a:gd name="connsiteX1" fmla="*/ 1940560 w 13553440"/>
                <a:gd name="connsiteY1" fmla="*/ 3688080 h 3749486"/>
                <a:gd name="connsiteX2" fmla="*/ 4274820 w 13553440"/>
                <a:gd name="connsiteY2" fmla="*/ 2941320 h 3749486"/>
                <a:gd name="connsiteX3" fmla="*/ 7640320 w 13553440"/>
                <a:gd name="connsiteY3" fmla="*/ 2893060 h 3749486"/>
                <a:gd name="connsiteX4" fmla="*/ 10149840 w 13553440"/>
                <a:gd name="connsiteY4" fmla="*/ 1960880 h 3749486"/>
                <a:gd name="connsiteX5" fmla="*/ 12567920 w 13553440"/>
                <a:gd name="connsiteY5" fmla="*/ 782320 h 3749486"/>
                <a:gd name="connsiteX6" fmla="*/ 13553440 w 13553440"/>
                <a:gd name="connsiteY6" fmla="*/ 0 h 3749486"/>
                <a:gd name="connsiteX0" fmla="*/ 0 w 13553440"/>
                <a:gd name="connsiteY0" fmla="*/ 3647440 h 3749486"/>
                <a:gd name="connsiteX1" fmla="*/ 1940560 w 13553440"/>
                <a:gd name="connsiteY1" fmla="*/ 3688080 h 3749486"/>
                <a:gd name="connsiteX2" fmla="*/ 4274820 w 13553440"/>
                <a:gd name="connsiteY2" fmla="*/ 2941320 h 3749486"/>
                <a:gd name="connsiteX3" fmla="*/ 7640320 w 13553440"/>
                <a:gd name="connsiteY3" fmla="*/ 2893060 h 3749486"/>
                <a:gd name="connsiteX4" fmla="*/ 10111740 w 13553440"/>
                <a:gd name="connsiteY4" fmla="*/ 1694180 h 3749486"/>
                <a:gd name="connsiteX5" fmla="*/ 12567920 w 13553440"/>
                <a:gd name="connsiteY5" fmla="*/ 782320 h 3749486"/>
                <a:gd name="connsiteX6" fmla="*/ 13553440 w 13553440"/>
                <a:gd name="connsiteY6" fmla="*/ 0 h 3749486"/>
                <a:gd name="connsiteX0" fmla="*/ 0 w 13553440"/>
                <a:gd name="connsiteY0" fmla="*/ 3647440 h 3749486"/>
                <a:gd name="connsiteX1" fmla="*/ 1940560 w 13553440"/>
                <a:gd name="connsiteY1" fmla="*/ 3688080 h 3749486"/>
                <a:gd name="connsiteX2" fmla="*/ 4274820 w 13553440"/>
                <a:gd name="connsiteY2" fmla="*/ 2941320 h 3749486"/>
                <a:gd name="connsiteX3" fmla="*/ 7640320 w 13553440"/>
                <a:gd name="connsiteY3" fmla="*/ 2893060 h 3749486"/>
                <a:gd name="connsiteX4" fmla="*/ 10306883 w 13553440"/>
                <a:gd name="connsiteY4" fmla="*/ 1248025 h 3749486"/>
                <a:gd name="connsiteX5" fmla="*/ 12567920 w 13553440"/>
                <a:gd name="connsiteY5" fmla="*/ 782320 h 3749486"/>
                <a:gd name="connsiteX6" fmla="*/ 13553440 w 13553440"/>
                <a:gd name="connsiteY6" fmla="*/ 0 h 3749486"/>
                <a:gd name="connsiteX0" fmla="*/ 0 w 13553440"/>
                <a:gd name="connsiteY0" fmla="*/ 3647440 h 3749486"/>
                <a:gd name="connsiteX1" fmla="*/ 1940560 w 13553440"/>
                <a:gd name="connsiteY1" fmla="*/ 3688080 h 3749486"/>
                <a:gd name="connsiteX2" fmla="*/ 4274820 w 13553440"/>
                <a:gd name="connsiteY2" fmla="*/ 2941320 h 3749486"/>
                <a:gd name="connsiteX3" fmla="*/ 7640320 w 13553440"/>
                <a:gd name="connsiteY3" fmla="*/ 2893060 h 3749486"/>
                <a:gd name="connsiteX4" fmla="*/ 10408730 w 13553440"/>
                <a:gd name="connsiteY4" fmla="*/ 1330574 h 3749486"/>
                <a:gd name="connsiteX5" fmla="*/ 12567920 w 13553440"/>
                <a:gd name="connsiteY5" fmla="*/ 782320 h 3749486"/>
                <a:gd name="connsiteX6" fmla="*/ 13553440 w 13553440"/>
                <a:gd name="connsiteY6" fmla="*/ 0 h 3749486"/>
                <a:gd name="connsiteX0" fmla="*/ 0 w 13553440"/>
                <a:gd name="connsiteY0" fmla="*/ 3647440 h 3749486"/>
                <a:gd name="connsiteX1" fmla="*/ 1940560 w 13553440"/>
                <a:gd name="connsiteY1" fmla="*/ 3688080 h 3749486"/>
                <a:gd name="connsiteX2" fmla="*/ 4274820 w 13553440"/>
                <a:gd name="connsiteY2" fmla="*/ 2941320 h 3749486"/>
                <a:gd name="connsiteX3" fmla="*/ 7640320 w 13553440"/>
                <a:gd name="connsiteY3" fmla="*/ 2893060 h 3749486"/>
                <a:gd name="connsiteX4" fmla="*/ 10408730 w 13553440"/>
                <a:gd name="connsiteY4" fmla="*/ 1330574 h 3749486"/>
                <a:gd name="connsiteX5" fmla="*/ 12608353 w 13553440"/>
                <a:gd name="connsiteY5" fmla="*/ 494687 h 3749486"/>
                <a:gd name="connsiteX6" fmla="*/ 13553440 w 13553440"/>
                <a:gd name="connsiteY6" fmla="*/ 0 h 3749486"/>
                <a:gd name="connsiteX0" fmla="*/ 0 w 13553440"/>
                <a:gd name="connsiteY0" fmla="*/ 3647440 h 3749486"/>
                <a:gd name="connsiteX1" fmla="*/ 1940560 w 13553440"/>
                <a:gd name="connsiteY1" fmla="*/ 3688080 h 3749486"/>
                <a:gd name="connsiteX2" fmla="*/ 4274820 w 13553440"/>
                <a:gd name="connsiteY2" fmla="*/ 2941320 h 3749486"/>
                <a:gd name="connsiteX3" fmla="*/ 7640320 w 13553440"/>
                <a:gd name="connsiteY3" fmla="*/ 2893060 h 3749486"/>
                <a:gd name="connsiteX4" fmla="*/ 10408730 w 13553440"/>
                <a:gd name="connsiteY4" fmla="*/ 1330574 h 3749486"/>
                <a:gd name="connsiteX5" fmla="*/ 12602327 w 13553440"/>
                <a:gd name="connsiteY5" fmla="*/ 593563 h 3749486"/>
                <a:gd name="connsiteX6" fmla="*/ 13553440 w 13553440"/>
                <a:gd name="connsiteY6" fmla="*/ 0 h 3749486"/>
                <a:gd name="connsiteX0" fmla="*/ 0 w 13554093"/>
                <a:gd name="connsiteY0" fmla="*/ 3647716 h 3749762"/>
                <a:gd name="connsiteX1" fmla="*/ 1940560 w 13554093"/>
                <a:gd name="connsiteY1" fmla="*/ 3688356 h 3749762"/>
                <a:gd name="connsiteX2" fmla="*/ 4274820 w 13554093"/>
                <a:gd name="connsiteY2" fmla="*/ 2941596 h 3749762"/>
                <a:gd name="connsiteX3" fmla="*/ 7640320 w 13554093"/>
                <a:gd name="connsiteY3" fmla="*/ 2893336 h 3749762"/>
                <a:gd name="connsiteX4" fmla="*/ 10408730 w 13554093"/>
                <a:gd name="connsiteY4" fmla="*/ 1330850 h 3749762"/>
                <a:gd name="connsiteX5" fmla="*/ 12602327 w 13554093"/>
                <a:gd name="connsiteY5" fmla="*/ 593839 h 3749762"/>
                <a:gd name="connsiteX6" fmla="*/ 13553440 w 13554093"/>
                <a:gd name="connsiteY6" fmla="*/ 276 h 3749762"/>
                <a:gd name="connsiteX0" fmla="*/ 0 w 12934047"/>
                <a:gd name="connsiteY0" fmla="*/ 3315361 h 3417407"/>
                <a:gd name="connsiteX1" fmla="*/ 1940560 w 12934047"/>
                <a:gd name="connsiteY1" fmla="*/ 3356001 h 3417407"/>
                <a:gd name="connsiteX2" fmla="*/ 4274820 w 12934047"/>
                <a:gd name="connsiteY2" fmla="*/ 2609241 h 3417407"/>
                <a:gd name="connsiteX3" fmla="*/ 7640320 w 12934047"/>
                <a:gd name="connsiteY3" fmla="*/ 2560981 h 3417407"/>
                <a:gd name="connsiteX4" fmla="*/ 10408730 w 12934047"/>
                <a:gd name="connsiteY4" fmla="*/ 998495 h 3417407"/>
                <a:gd name="connsiteX5" fmla="*/ 12602327 w 12934047"/>
                <a:gd name="connsiteY5" fmla="*/ 261484 h 3417407"/>
                <a:gd name="connsiteX6" fmla="*/ 12822452 w 12934047"/>
                <a:gd name="connsiteY6" fmla="*/ 12711 h 3417407"/>
                <a:gd name="connsiteX0" fmla="*/ 0 w 13057609"/>
                <a:gd name="connsiteY0" fmla="*/ 3413181 h 3515227"/>
                <a:gd name="connsiteX1" fmla="*/ 1940560 w 13057609"/>
                <a:gd name="connsiteY1" fmla="*/ 3453821 h 3515227"/>
                <a:gd name="connsiteX2" fmla="*/ 4274820 w 13057609"/>
                <a:gd name="connsiteY2" fmla="*/ 2707061 h 3515227"/>
                <a:gd name="connsiteX3" fmla="*/ 7640320 w 13057609"/>
                <a:gd name="connsiteY3" fmla="*/ 2658801 h 3515227"/>
                <a:gd name="connsiteX4" fmla="*/ 10408730 w 13057609"/>
                <a:gd name="connsiteY4" fmla="*/ 1096315 h 3515227"/>
                <a:gd name="connsiteX5" fmla="*/ 12602327 w 13057609"/>
                <a:gd name="connsiteY5" fmla="*/ 359304 h 3515227"/>
                <a:gd name="connsiteX6" fmla="*/ 13035228 w 13057609"/>
                <a:gd name="connsiteY6" fmla="*/ 1353 h 3515227"/>
                <a:gd name="connsiteX0" fmla="*/ 0 w 13035228"/>
                <a:gd name="connsiteY0" fmla="*/ 3411828 h 3513874"/>
                <a:gd name="connsiteX1" fmla="*/ 1940560 w 13035228"/>
                <a:gd name="connsiteY1" fmla="*/ 3452468 h 3513874"/>
                <a:gd name="connsiteX2" fmla="*/ 4274820 w 13035228"/>
                <a:gd name="connsiteY2" fmla="*/ 2705708 h 3513874"/>
                <a:gd name="connsiteX3" fmla="*/ 7640320 w 13035228"/>
                <a:gd name="connsiteY3" fmla="*/ 2657448 h 3513874"/>
                <a:gd name="connsiteX4" fmla="*/ 10408730 w 13035228"/>
                <a:gd name="connsiteY4" fmla="*/ 1094962 h 3513874"/>
                <a:gd name="connsiteX5" fmla="*/ 12602327 w 13035228"/>
                <a:gd name="connsiteY5" fmla="*/ 357951 h 3513874"/>
                <a:gd name="connsiteX6" fmla="*/ 13035228 w 13035228"/>
                <a:gd name="connsiteY6" fmla="*/ 0 h 3513874"/>
                <a:gd name="connsiteX0" fmla="*/ 0 w 12602327"/>
                <a:gd name="connsiteY0" fmla="*/ 3053877 h 3155923"/>
                <a:gd name="connsiteX1" fmla="*/ 1940560 w 12602327"/>
                <a:gd name="connsiteY1" fmla="*/ 3094517 h 3155923"/>
                <a:gd name="connsiteX2" fmla="*/ 4274820 w 12602327"/>
                <a:gd name="connsiteY2" fmla="*/ 2347757 h 3155923"/>
                <a:gd name="connsiteX3" fmla="*/ 7640320 w 12602327"/>
                <a:gd name="connsiteY3" fmla="*/ 2299497 h 3155923"/>
                <a:gd name="connsiteX4" fmla="*/ 10408730 w 12602327"/>
                <a:gd name="connsiteY4" fmla="*/ 737011 h 3155923"/>
                <a:gd name="connsiteX5" fmla="*/ 12602327 w 12602327"/>
                <a:gd name="connsiteY5" fmla="*/ 0 h 3155923"/>
                <a:gd name="connsiteX0" fmla="*/ 0 w 12799427"/>
                <a:gd name="connsiteY0" fmla="*/ 3156377 h 3258423"/>
                <a:gd name="connsiteX1" fmla="*/ 1940560 w 12799427"/>
                <a:gd name="connsiteY1" fmla="*/ 3197017 h 3258423"/>
                <a:gd name="connsiteX2" fmla="*/ 4274820 w 12799427"/>
                <a:gd name="connsiteY2" fmla="*/ 2450257 h 3258423"/>
                <a:gd name="connsiteX3" fmla="*/ 7640320 w 12799427"/>
                <a:gd name="connsiteY3" fmla="*/ 2401997 h 3258423"/>
                <a:gd name="connsiteX4" fmla="*/ 10408730 w 12799427"/>
                <a:gd name="connsiteY4" fmla="*/ 839511 h 3258423"/>
                <a:gd name="connsiteX5" fmla="*/ 12799427 w 12799427"/>
                <a:gd name="connsiteY5" fmla="*/ 0 h 3258423"/>
                <a:gd name="connsiteX0" fmla="*/ 0 w 12365428"/>
                <a:gd name="connsiteY0" fmla="*/ 3175193 h 3266194"/>
                <a:gd name="connsiteX1" fmla="*/ 1506561 w 12365428"/>
                <a:gd name="connsiteY1" fmla="*/ 3197017 h 3266194"/>
                <a:gd name="connsiteX2" fmla="*/ 3840821 w 12365428"/>
                <a:gd name="connsiteY2" fmla="*/ 2450257 h 3266194"/>
                <a:gd name="connsiteX3" fmla="*/ 7206321 w 12365428"/>
                <a:gd name="connsiteY3" fmla="*/ 2401997 h 3266194"/>
                <a:gd name="connsiteX4" fmla="*/ 9974731 w 12365428"/>
                <a:gd name="connsiteY4" fmla="*/ 839511 h 3266194"/>
                <a:gd name="connsiteX5" fmla="*/ 12365428 w 12365428"/>
                <a:gd name="connsiteY5" fmla="*/ 0 h 326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65428" h="3266194">
                  <a:moveTo>
                    <a:pt x="0" y="3175193"/>
                  </a:moveTo>
                  <a:cubicBezTo>
                    <a:pt x="579120" y="3260706"/>
                    <a:pt x="866424" y="3317840"/>
                    <a:pt x="1506561" y="3197017"/>
                  </a:cubicBezTo>
                  <a:cubicBezTo>
                    <a:pt x="2146698" y="3076194"/>
                    <a:pt x="2890861" y="2582760"/>
                    <a:pt x="3840821" y="2450257"/>
                  </a:cubicBezTo>
                  <a:cubicBezTo>
                    <a:pt x="4790781" y="2317754"/>
                    <a:pt x="6184003" y="2670455"/>
                    <a:pt x="7206321" y="2401997"/>
                  </a:cubicBezTo>
                  <a:cubicBezTo>
                    <a:pt x="8228639" y="2133539"/>
                    <a:pt x="9114880" y="1239844"/>
                    <a:pt x="9974731" y="839511"/>
                  </a:cubicBezTo>
                  <a:cubicBezTo>
                    <a:pt x="10834582" y="439178"/>
                    <a:pt x="11798161" y="326813"/>
                    <a:pt x="12365428" y="0"/>
                  </a:cubicBezTo>
                </a:path>
              </a:pathLst>
            </a:custGeom>
            <a:noFill/>
            <a:ln w="63500">
              <a:gradFill flip="none" rotWithShape="1"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EE234B43-7984-4E02-6C49-37F9BE4A301D}"/>
              </a:ext>
            </a:extLst>
          </p:cNvPr>
          <p:cNvSpPr txBox="1"/>
          <p:nvPr/>
        </p:nvSpPr>
        <p:spPr>
          <a:xfrm>
            <a:off x="5432998" y="510509"/>
            <a:ext cx="1326004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>
                    <a:lumMod val="95000"/>
                  </a:schemeClr>
                </a:solidFill>
              </a:rPr>
              <a:t>04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21A499A-552A-0379-CEE6-2D1F28996498}"/>
              </a:ext>
            </a:extLst>
          </p:cNvPr>
          <p:cNvSpPr txBox="1"/>
          <p:nvPr/>
        </p:nvSpPr>
        <p:spPr>
          <a:xfrm>
            <a:off x="5182929" y="879841"/>
            <a:ext cx="1826141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/>
              <a:t>升职体系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D411C39-4CDE-54C3-99C0-CFA824813B44}"/>
              </a:ext>
            </a:extLst>
          </p:cNvPr>
          <p:cNvSpPr txBox="1"/>
          <p:nvPr/>
        </p:nvSpPr>
        <p:spPr>
          <a:xfrm>
            <a:off x="1255063" y="3411912"/>
            <a:ext cx="2125979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/>
              <a:t>主要工作均需要在管理者或高级业务人员主要指导下完成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DFBDFC1-43A6-AA7E-FAC7-926957F87BA6}"/>
              </a:ext>
            </a:extLst>
          </p:cNvPr>
          <p:cNvSpPr txBox="1"/>
          <p:nvPr/>
        </p:nvSpPr>
        <p:spPr>
          <a:xfrm>
            <a:off x="1255063" y="2950247"/>
            <a:ext cx="1470659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b="1" dirty="0">
                <a:gradFill flip="none" rotWithShape="1">
                  <a:gsLst>
                    <a:gs pos="91000">
                      <a:schemeClr val="accent2"/>
                    </a:gs>
                    <a:gs pos="3000">
                      <a:schemeClr val="accent1"/>
                    </a:gs>
                  </a:gsLst>
                  <a:lin ang="2700000" scaled="1"/>
                  <a:tileRect/>
                </a:gradFill>
              </a:rPr>
              <a:t>销售助理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4F53D8E-4457-B53A-E385-8C0099CC3694}"/>
              </a:ext>
            </a:extLst>
          </p:cNvPr>
          <p:cNvSpPr txBox="1"/>
          <p:nvPr/>
        </p:nvSpPr>
        <p:spPr>
          <a:xfrm>
            <a:off x="2864899" y="4916548"/>
            <a:ext cx="1415772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 b="1">
                <a:gradFill flip="none" rotWithShape="1">
                  <a:gsLst>
                    <a:gs pos="91000">
                      <a:schemeClr val="accent2"/>
                    </a:gs>
                    <a:gs pos="3000">
                      <a:schemeClr val="accent1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zh-CN" altLang="en-US" dirty="0"/>
              <a:t>销售组长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2E3E3AA-40C4-A568-FA31-3F9B82879ABE}"/>
              </a:ext>
            </a:extLst>
          </p:cNvPr>
          <p:cNvSpPr txBox="1"/>
          <p:nvPr/>
        </p:nvSpPr>
        <p:spPr>
          <a:xfrm>
            <a:off x="2864899" y="5325533"/>
            <a:ext cx="2824697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在管理者和高级别业务人员指导下能完成较为复杂的业务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FD25E0A-AC3E-A00E-98A3-0BB0D3955688}"/>
              </a:ext>
            </a:extLst>
          </p:cNvPr>
          <p:cNvSpPr txBox="1"/>
          <p:nvPr/>
        </p:nvSpPr>
        <p:spPr>
          <a:xfrm>
            <a:off x="7380890" y="1508951"/>
            <a:ext cx="1549658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 b="1">
                <a:gradFill flip="none" rotWithShape="1">
                  <a:gsLst>
                    <a:gs pos="91000">
                      <a:schemeClr val="accent2"/>
                    </a:gs>
                    <a:gs pos="3000">
                      <a:schemeClr val="accent1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zh-CN" altLang="en-US" dirty="0"/>
              <a:t>销售经理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B0A45BF-19A6-300F-A670-8CBFF92975BB}"/>
              </a:ext>
            </a:extLst>
          </p:cNvPr>
          <p:cNvSpPr txBox="1"/>
          <p:nvPr/>
        </p:nvSpPr>
        <p:spPr>
          <a:xfrm>
            <a:off x="7380890" y="1913120"/>
            <a:ext cx="2055470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/>
            </a:lvl1pPr>
          </a:lstStyle>
          <a:p>
            <a:pPr algn="just"/>
            <a:r>
              <a:rPr lang="zh-CN" altLang="en-US" dirty="0"/>
              <a:t>能够独立、成功、熟练地完成本领域某一方面的工作任务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7376498-AB49-8CD8-05F9-A1C2CEDDC8D4}"/>
              </a:ext>
            </a:extLst>
          </p:cNvPr>
          <p:cNvSpPr txBox="1"/>
          <p:nvPr/>
        </p:nvSpPr>
        <p:spPr>
          <a:xfrm>
            <a:off x="6228202" y="4528784"/>
            <a:ext cx="1549658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 b="1">
                <a:gradFill flip="none" rotWithShape="1">
                  <a:gsLst>
                    <a:gs pos="91000">
                      <a:schemeClr val="accent2"/>
                    </a:gs>
                    <a:gs pos="3000">
                      <a:schemeClr val="accent1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zh-CN" altLang="en-US" dirty="0"/>
              <a:t>片区经理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822533F-D3C7-8D7B-41FE-E6DF5449903D}"/>
              </a:ext>
            </a:extLst>
          </p:cNvPr>
          <p:cNvSpPr txBox="1"/>
          <p:nvPr/>
        </p:nvSpPr>
        <p:spPr>
          <a:xfrm>
            <a:off x="6228203" y="4971044"/>
            <a:ext cx="2499237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在公司某一销售业务领域具有广泛的经验和技巧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1A2421D-EFC4-8077-EEE7-1C0998906931}"/>
              </a:ext>
            </a:extLst>
          </p:cNvPr>
          <p:cNvSpPr txBox="1"/>
          <p:nvPr/>
        </p:nvSpPr>
        <p:spPr>
          <a:xfrm>
            <a:off x="4517642" y="2488582"/>
            <a:ext cx="1549657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 b="1">
                <a:gradFill flip="none" rotWithShape="1">
                  <a:gsLst>
                    <a:gs pos="91000">
                      <a:schemeClr val="accent2"/>
                    </a:gs>
                    <a:gs pos="3000">
                      <a:schemeClr val="accent1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zh-CN" altLang="en-US" dirty="0"/>
              <a:t>大区经理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42EF6DF-CDD6-AF18-5891-11B25AD0E202}"/>
              </a:ext>
            </a:extLst>
          </p:cNvPr>
          <p:cNvSpPr txBox="1"/>
          <p:nvPr/>
        </p:nvSpPr>
        <p:spPr>
          <a:xfrm>
            <a:off x="4517643" y="2871468"/>
            <a:ext cx="2077237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具备销售团队高层管理者助手特征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D54F5DE-9D48-CEAF-BF46-B6839DACF56F}"/>
              </a:ext>
            </a:extLst>
          </p:cNvPr>
          <p:cNvSpPr txBox="1"/>
          <p:nvPr/>
        </p:nvSpPr>
        <p:spPr>
          <a:xfrm>
            <a:off x="9681184" y="2898344"/>
            <a:ext cx="214122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 b="1">
                <a:gradFill flip="none" rotWithShape="1">
                  <a:gsLst>
                    <a:gs pos="91000">
                      <a:srgbClr val="7C39E5"/>
                    </a:gs>
                    <a:gs pos="3000">
                      <a:schemeClr val="accent1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zh-CN" altLang="en-US" dirty="0">
                <a:gradFill flip="none" rotWithShape="1">
                  <a:gsLst>
                    <a:gs pos="91000">
                      <a:schemeClr val="accent2"/>
                    </a:gs>
                    <a:gs pos="3000">
                      <a:schemeClr val="accent1"/>
                    </a:gs>
                  </a:gsLst>
                  <a:lin ang="2700000" scaled="1"/>
                  <a:tileRect/>
                </a:gradFill>
              </a:rPr>
              <a:t>省级市场总监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0AFD468-8777-2856-7177-2E0C2AC2D51C}"/>
              </a:ext>
            </a:extLst>
          </p:cNvPr>
          <p:cNvSpPr txBox="1"/>
          <p:nvPr/>
        </p:nvSpPr>
        <p:spPr>
          <a:xfrm>
            <a:off x="9681184" y="3307125"/>
            <a:ext cx="2308860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是公司内、客户公认的业务专家，有一定的行业影响力</a:t>
            </a:r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35D2A2FF-AB00-E8D2-9F5F-8E575D6802F4}"/>
              </a:ext>
            </a:extLst>
          </p:cNvPr>
          <p:cNvGrpSpPr/>
          <p:nvPr/>
        </p:nvGrpSpPr>
        <p:grpSpPr>
          <a:xfrm>
            <a:off x="1016233" y="5101565"/>
            <a:ext cx="186388" cy="186388"/>
            <a:chOff x="659432" y="5101565"/>
            <a:chExt cx="186388" cy="186388"/>
          </a:xfrm>
        </p:grpSpPr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86404898-818C-BD73-6408-AD1C99C36776}"/>
                </a:ext>
              </a:extLst>
            </p:cNvPr>
            <p:cNvSpPr/>
            <p:nvPr/>
          </p:nvSpPr>
          <p:spPr>
            <a:xfrm>
              <a:off x="692079" y="5134212"/>
              <a:ext cx="121094" cy="121094"/>
            </a:xfrm>
            <a:prstGeom prst="ellipse">
              <a:avLst/>
            </a:prstGeom>
            <a:gradFill flip="none" rotWithShape="1">
              <a:gsLst>
                <a:gs pos="100000">
                  <a:schemeClr val="accent2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6471B0F8-17EC-63F3-60B5-54724FF2C146}"/>
                </a:ext>
              </a:extLst>
            </p:cNvPr>
            <p:cNvSpPr/>
            <p:nvPr/>
          </p:nvSpPr>
          <p:spPr>
            <a:xfrm>
              <a:off x="659432" y="5101565"/>
              <a:ext cx="186388" cy="186388"/>
            </a:xfrm>
            <a:prstGeom prst="ellipse">
              <a:avLst/>
            </a:prstGeom>
            <a:solidFill>
              <a:schemeClr val="accent3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65D91425-09C8-C357-0880-5A021D5A7FB3}"/>
              </a:ext>
            </a:extLst>
          </p:cNvPr>
          <p:cNvGrpSpPr/>
          <p:nvPr/>
        </p:nvGrpSpPr>
        <p:grpSpPr>
          <a:xfrm>
            <a:off x="2690067" y="4453668"/>
            <a:ext cx="186388" cy="186388"/>
            <a:chOff x="659432" y="5101565"/>
            <a:chExt cx="186388" cy="186388"/>
          </a:xfrm>
        </p:grpSpPr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8BF0C2EB-3AFE-23CF-8E50-95CB16695E04}"/>
                </a:ext>
              </a:extLst>
            </p:cNvPr>
            <p:cNvSpPr/>
            <p:nvPr/>
          </p:nvSpPr>
          <p:spPr>
            <a:xfrm>
              <a:off x="692079" y="5134212"/>
              <a:ext cx="121094" cy="121094"/>
            </a:xfrm>
            <a:prstGeom prst="ellipse">
              <a:avLst/>
            </a:prstGeom>
            <a:gradFill flip="none" rotWithShape="1">
              <a:gsLst>
                <a:gs pos="100000">
                  <a:schemeClr val="accent2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0D72FAEC-F5F6-F443-672C-F6D266D2241E}"/>
                </a:ext>
              </a:extLst>
            </p:cNvPr>
            <p:cNvSpPr/>
            <p:nvPr/>
          </p:nvSpPr>
          <p:spPr>
            <a:xfrm>
              <a:off x="659432" y="5101565"/>
              <a:ext cx="186388" cy="186388"/>
            </a:xfrm>
            <a:prstGeom prst="ellipse">
              <a:avLst/>
            </a:prstGeom>
            <a:solidFill>
              <a:schemeClr val="accent3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697E9662-97BA-D698-4A70-26897F4A86D2}"/>
              </a:ext>
            </a:extLst>
          </p:cNvPr>
          <p:cNvGrpSpPr/>
          <p:nvPr/>
        </p:nvGrpSpPr>
        <p:grpSpPr>
          <a:xfrm>
            <a:off x="4363901" y="4024494"/>
            <a:ext cx="186388" cy="186388"/>
            <a:chOff x="659432" y="5101565"/>
            <a:chExt cx="186388" cy="186388"/>
          </a:xfrm>
        </p:grpSpPr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52E1EC17-AD78-C76B-49DE-A7D8FDDBBAE1}"/>
                </a:ext>
              </a:extLst>
            </p:cNvPr>
            <p:cNvSpPr/>
            <p:nvPr/>
          </p:nvSpPr>
          <p:spPr>
            <a:xfrm>
              <a:off x="692079" y="5134212"/>
              <a:ext cx="121094" cy="121094"/>
            </a:xfrm>
            <a:prstGeom prst="ellipse">
              <a:avLst/>
            </a:prstGeom>
            <a:gradFill flip="none" rotWithShape="1">
              <a:gsLst>
                <a:gs pos="100000">
                  <a:schemeClr val="accent2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984FE966-F2D4-0E89-0A46-9627E3899C47}"/>
                </a:ext>
              </a:extLst>
            </p:cNvPr>
            <p:cNvSpPr/>
            <p:nvPr/>
          </p:nvSpPr>
          <p:spPr>
            <a:xfrm>
              <a:off x="659432" y="5101565"/>
              <a:ext cx="186388" cy="186388"/>
            </a:xfrm>
            <a:prstGeom prst="ellipse">
              <a:avLst/>
            </a:prstGeom>
            <a:solidFill>
              <a:schemeClr val="accent3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26270B96-BF72-237E-19B0-C4F8A7D5AAA2}"/>
              </a:ext>
            </a:extLst>
          </p:cNvPr>
          <p:cNvGrpSpPr/>
          <p:nvPr/>
        </p:nvGrpSpPr>
        <p:grpSpPr>
          <a:xfrm>
            <a:off x="6037735" y="4013478"/>
            <a:ext cx="186388" cy="186388"/>
            <a:chOff x="659432" y="5101565"/>
            <a:chExt cx="186388" cy="186388"/>
          </a:xfrm>
        </p:grpSpPr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80C0ADD3-DDC5-1356-8614-150F03AC936D}"/>
                </a:ext>
              </a:extLst>
            </p:cNvPr>
            <p:cNvSpPr/>
            <p:nvPr/>
          </p:nvSpPr>
          <p:spPr>
            <a:xfrm>
              <a:off x="692079" y="5134212"/>
              <a:ext cx="121094" cy="121094"/>
            </a:xfrm>
            <a:prstGeom prst="ellipse">
              <a:avLst/>
            </a:prstGeom>
            <a:gradFill flip="none" rotWithShape="1">
              <a:gsLst>
                <a:gs pos="100000">
                  <a:schemeClr val="accent2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89DAF80E-08F9-7DB4-4F65-33FE4670380D}"/>
                </a:ext>
              </a:extLst>
            </p:cNvPr>
            <p:cNvSpPr/>
            <p:nvPr/>
          </p:nvSpPr>
          <p:spPr>
            <a:xfrm>
              <a:off x="659432" y="5101565"/>
              <a:ext cx="186388" cy="186388"/>
            </a:xfrm>
            <a:prstGeom prst="ellipse">
              <a:avLst/>
            </a:prstGeom>
            <a:solidFill>
              <a:schemeClr val="accent3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F2A60582-CFD1-6F78-5121-77ED0546CB1E}"/>
              </a:ext>
            </a:extLst>
          </p:cNvPr>
          <p:cNvCxnSpPr>
            <a:cxnSpLocks/>
            <a:stCxn id="58" idx="0"/>
          </p:cNvCxnSpPr>
          <p:nvPr/>
        </p:nvCxnSpPr>
        <p:spPr>
          <a:xfrm flipV="1">
            <a:off x="1109427" y="3072384"/>
            <a:ext cx="0" cy="2029181"/>
          </a:xfrm>
          <a:prstGeom prst="line">
            <a:avLst/>
          </a:prstGeom>
          <a:ln cap="rnd">
            <a:solidFill>
              <a:schemeClr val="accent1"/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id="{230D8531-6F3B-30A1-F416-E6E02989F05C}"/>
              </a:ext>
            </a:extLst>
          </p:cNvPr>
          <p:cNvCxnSpPr>
            <a:cxnSpLocks/>
          </p:cNvCxnSpPr>
          <p:nvPr/>
        </p:nvCxnSpPr>
        <p:spPr>
          <a:xfrm flipV="1">
            <a:off x="4441907" y="2596896"/>
            <a:ext cx="0" cy="1570323"/>
          </a:xfrm>
          <a:prstGeom prst="line">
            <a:avLst/>
          </a:prstGeom>
          <a:ln cap="rnd">
            <a:solidFill>
              <a:schemeClr val="accent1"/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1354D384-2B54-4756-84B6-1147039C64B5}"/>
              </a:ext>
            </a:extLst>
          </p:cNvPr>
          <p:cNvGrpSpPr/>
          <p:nvPr/>
        </p:nvGrpSpPr>
        <p:grpSpPr>
          <a:xfrm>
            <a:off x="7193373" y="1617673"/>
            <a:ext cx="186388" cy="2362192"/>
            <a:chOff x="7384406" y="1563270"/>
            <a:chExt cx="186388" cy="2362192"/>
          </a:xfrm>
        </p:grpSpPr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0DCF4D0C-A139-0671-0BEB-B0F8837BCBC2}"/>
                </a:ext>
              </a:extLst>
            </p:cNvPr>
            <p:cNvGrpSpPr/>
            <p:nvPr/>
          </p:nvGrpSpPr>
          <p:grpSpPr>
            <a:xfrm>
              <a:off x="7384406" y="3739074"/>
              <a:ext cx="186388" cy="186388"/>
              <a:chOff x="659432" y="5101565"/>
              <a:chExt cx="186388" cy="186388"/>
            </a:xfrm>
          </p:grpSpPr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331DB93A-C4C2-13F2-FE21-BA4BD5C12E95}"/>
                  </a:ext>
                </a:extLst>
              </p:cNvPr>
              <p:cNvSpPr/>
              <p:nvPr/>
            </p:nvSpPr>
            <p:spPr>
              <a:xfrm>
                <a:off x="692079" y="5134212"/>
                <a:ext cx="121094" cy="121094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2"/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id="{CAC06084-0BB2-3CF1-46B9-EB76469E8231}"/>
                  </a:ext>
                </a:extLst>
              </p:cNvPr>
              <p:cNvSpPr/>
              <p:nvPr/>
            </p:nvSpPr>
            <p:spPr>
              <a:xfrm>
                <a:off x="659432" y="5101565"/>
                <a:ext cx="186388" cy="186388"/>
              </a:xfrm>
              <a:prstGeom prst="ellipse">
                <a:avLst/>
              </a:prstGeom>
              <a:solidFill>
                <a:schemeClr val="accent3">
                  <a:alpha val="2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17C64E7C-6662-764C-7048-027EC393D7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7617" y="1563270"/>
              <a:ext cx="0" cy="2295463"/>
            </a:xfrm>
            <a:prstGeom prst="line">
              <a:avLst/>
            </a:prstGeom>
            <a:ln cap="rnd">
              <a:solidFill>
                <a:schemeClr val="accent1"/>
              </a:solidFill>
              <a:prstDash val="sysDash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4" name="直接连接符 83">
            <a:extLst>
              <a:ext uri="{FF2B5EF4-FFF2-40B4-BE49-F238E27FC236}">
                <a16:creationId xmlns:a16="http://schemas.microsoft.com/office/drawing/2014/main" id="{E489154B-0227-E2CE-366E-A5BE94F81C1F}"/>
              </a:ext>
            </a:extLst>
          </p:cNvPr>
          <p:cNvCxnSpPr>
            <a:cxnSpLocks/>
          </p:cNvCxnSpPr>
          <p:nvPr/>
        </p:nvCxnSpPr>
        <p:spPr>
          <a:xfrm>
            <a:off x="2787788" y="4531589"/>
            <a:ext cx="0" cy="1373911"/>
          </a:xfrm>
          <a:prstGeom prst="line">
            <a:avLst/>
          </a:prstGeom>
          <a:ln cap="rnd">
            <a:solidFill>
              <a:schemeClr val="accent1"/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E4047EC3-96D2-0DB9-4328-82E946A6585B}"/>
              </a:ext>
            </a:extLst>
          </p:cNvPr>
          <p:cNvCxnSpPr>
            <a:cxnSpLocks/>
          </p:cNvCxnSpPr>
          <p:nvPr/>
        </p:nvCxnSpPr>
        <p:spPr>
          <a:xfrm>
            <a:off x="6132968" y="4156344"/>
            <a:ext cx="0" cy="1472509"/>
          </a:xfrm>
          <a:prstGeom prst="line">
            <a:avLst/>
          </a:prstGeom>
          <a:ln cap="rnd">
            <a:solidFill>
              <a:schemeClr val="accent1"/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AE4814A6-53FE-7F3D-0F43-082015D7698F}"/>
              </a:ext>
            </a:extLst>
          </p:cNvPr>
          <p:cNvGrpSpPr/>
          <p:nvPr/>
        </p:nvGrpSpPr>
        <p:grpSpPr>
          <a:xfrm>
            <a:off x="9587972" y="2201307"/>
            <a:ext cx="186388" cy="1916381"/>
            <a:chOff x="9385403" y="2311230"/>
            <a:chExt cx="186388" cy="1916381"/>
          </a:xfrm>
        </p:grpSpPr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CD537485-6ED2-2BFF-5A6E-E6128462DC14}"/>
                </a:ext>
              </a:extLst>
            </p:cNvPr>
            <p:cNvGrpSpPr/>
            <p:nvPr/>
          </p:nvGrpSpPr>
          <p:grpSpPr>
            <a:xfrm>
              <a:off x="9385403" y="2311230"/>
              <a:ext cx="186388" cy="186388"/>
              <a:chOff x="659432" y="5101565"/>
              <a:chExt cx="186388" cy="186388"/>
            </a:xfrm>
          </p:grpSpPr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7FA1BF1F-AEDE-3C40-3BC4-0EF606F210CF}"/>
                  </a:ext>
                </a:extLst>
              </p:cNvPr>
              <p:cNvSpPr/>
              <p:nvPr/>
            </p:nvSpPr>
            <p:spPr>
              <a:xfrm>
                <a:off x="692079" y="5134212"/>
                <a:ext cx="121094" cy="121094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2"/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755AC862-EE76-8678-7212-0DC308C750D8}"/>
                  </a:ext>
                </a:extLst>
              </p:cNvPr>
              <p:cNvSpPr/>
              <p:nvPr/>
            </p:nvSpPr>
            <p:spPr>
              <a:xfrm>
                <a:off x="659432" y="5101565"/>
                <a:ext cx="186388" cy="186388"/>
              </a:xfrm>
              <a:prstGeom prst="ellipse">
                <a:avLst/>
              </a:prstGeom>
              <a:solidFill>
                <a:schemeClr val="accent3">
                  <a:alpha val="2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2A3626A8-6179-1C21-8110-A827ADCAD5E2}"/>
                </a:ext>
              </a:extLst>
            </p:cNvPr>
            <p:cNvCxnSpPr>
              <a:cxnSpLocks/>
            </p:cNvCxnSpPr>
            <p:nvPr/>
          </p:nvCxnSpPr>
          <p:spPr>
            <a:xfrm>
              <a:off x="9478597" y="2386050"/>
              <a:ext cx="0" cy="1841561"/>
            </a:xfrm>
            <a:prstGeom prst="line">
              <a:avLst/>
            </a:prstGeom>
            <a:ln cap="rnd">
              <a:solidFill>
                <a:schemeClr val="accent1"/>
              </a:solidFill>
              <a:prstDash val="sysDash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054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7D278F02-85F7-CCB8-DC60-3208D90B0463}"/>
              </a:ext>
            </a:extLst>
          </p:cNvPr>
          <p:cNvGrpSpPr/>
          <p:nvPr/>
        </p:nvGrpSpPr>
        <p:grpSpPr>
          <a:xfrm>
            <a:off x="3071632" y="640080"/>
            <a:ext cx="6034268" cy="5901216"/>
            <a:chOff x="3071632" y="640080"/>
            <a:chExt cx="6034268" cy="590121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B5296893-BB0B-DA84-A32C-705C0E0F23BC}"/>
                </a:ext>
              </a:extLst>
            </p:cNvPr>
            <p:cNvGrpSpPr/>
            <p:nvPr/>
          </p:nvGrpSpPr>
          <p:grpSpPr>
            <a:xfrm>
              <a:off x="3071632" y="640080"/>
              <a:ext cx="6034268" cy="5901216"/>
              <a:chOff x="3071632" y="640080"/>
              <a:chExt cx="6034268" cy="5901216"/>
            </a:xfrm>
          </p:grpSpPr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156D1CA0-0153-2B28-25C3-501C03975215}"/>
                  </a:ext>
                </a:extLst>
              </p:cNvPr>
              <p:cNvSpPr/>
              <p:nvPr/>
            </p:nvSpPr>
            <p:spPr>
              <a:xfrm>
                <a:off x="3071632" y="640080"/>
                <a:ext cx="6034268" cy="590121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876300" dist="342900" dir="6000000" sx="94000" sy="94000" algn="t" rotWithShape="0">
                  <a:schemeClr val="accent1">
                    <a:lumMod val="50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C847EB6-E445-07E1-E782-FD68DE202FAC}"/>
                  </a:ext>
                </a:extLst>
              </p:cNvPr>
              <p:cNvGrpSpPr/>
              <p:nvPr/>
            </p:nvGrpSpPr>
            <p:grpSpPr>
              <a:xfrm>
                <a:off x="4677542" y="2179464"/>
                <a:ext cx="2822448" cy="2822448"/>
                <a:chOff x="4677542" y="2179464"/>
                <a:chExt cx="2822448" cy="2822448"/>
              </a:xfrm>
            </p:grpSpPr>
            <p:sp>
              <p:nvSpPr>
                <p:cNvPr id="7" name="椭圆 6">
                  <a:extLst>
                    <a:ext uri="{FF2B5EF4-FFF2-40B4-BE49-F238E27FC236}">
                      <a16:creationId xmlns:a16="http://schemas.microsoft.com/office/drawing/2014/main" id="{5A985D11-33BF-4F9B-63EA-9970A14FD987}"/>
                    </a:ext>
                  </a:extLst>
                </p:cNvPr>
                <p:cNvSpPr/>
                <p:nvPr/>
              </p:nvSpPr>
              <p:spPr>
                <a:xfrm>
                  <a:off x="4677542" y="2179464"/>
                  <a:ext cx="2822448" cy="2822448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876300" dist="342900" dir="6000000" sx="94000" sy="94000" algn="t" rotWithShape="0">
                    <a:schemeClr val="accent1">
                      <a:lumMod val="50000"/>
                      <a:alpha val="16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" name="椭圆 75">
                  <a:extLst>
                    <a:ext uri="{FF2B5EF4-FFF2-40B4-BE49-F238E27FC236}">
                      <a16:creationId xmlns:a16="http://schemas.microsoft.com/office/drawing/2014/main" id="{77EFA0E8-3AAD-891D-2EBF-33CDDDE2ECDE}"/>
                    </a:ext>
                  </a:extLst>
                </p:cNvPr>
                <p:cNvSpPr/>
                <p:nvPr/>
              </p:nvSpPr>
              <p:spPr>
                <a:xfrm>
                  <a:off x="4801372" y="2303294"/>
                  <a:ext cx="2574788" cy="2574788"/>
                </a:xfrm>
                <a:prstGeom prst="ellipse">
                  <a:avLst/>
                </a:prstGeom>
                <a:noFill/>
                <a:ln w="635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05ECBF0B-C7FE-F24E-C9A3-47B3C4F4A490}"/>
                </a:ext>
              </a:extLst>
            </p:cNvPr>
            <p:cNvGrpSpPr/>
            <p:nvPr/>
          </p:nvGrpSpPr>
          <p:grpSpPr>
            <a:xfrm>
              <a:off x="3811733" y="1829489"/>
              <a:ext cx="1810556" cy="1763584"/>
              <a:chOff x="3811733" y="1829489"/>
              <a:chExt cx="1810556" cy="1763584"/>
            </a:xfrm>
          </p:grpSpPr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F6CC892A-117C-FAE5-6A78-8FEC257C0F68}"/>
                  </a:ext>
                </a:extLst>
              </p:cNvPr>
              <p:cNvGrpSpPr/>
              <p:nvPr/>
            </p:nvGrpSpPr>
            <p:grpSpPr>
              <a:xfrm flipH="1">
                <a:off x="3811733" y="1829489"/>
                <a:ext cx="1810556" cy="1763584"/>
                <a:chOff x="6542215" y="2099601"/>
                <a:chExt cx="1810556" cy="1763584"/>
              </a:xfrm>
            </p:grpSpPr>
            <p:sp>
              <p:nvSpPr>
                <p:cNvPr id="34" name="椭圆 33">
                  <a:extLst>
                    <a:ext uri="{FF2B5EF4-FFF2-40B4-BE49-F238E27FC236}">
                      <a16:creationId xmlns:a16="http://schemas.microsoft.com/office/drawing/2014/main" id="{050CC53F-2E94-4A89-2729-D7B52C44F7C2}"/>
                    </a:ext>
                  </a:extLst>
                </p:cNvPr>
                <p:cNvSpPr/>
                <p:nvPr/>
              </p:nvSpPr>
              <p:spPr>
                <a:xfrm>
                  <a:off x="6542215" y="2099601"/>
                  <a:ext cx="1763586" cy="1763584"/>
                </a:xfrm>
                <a:prstGeom prst="ellipse">
                  <a:avLst/>
                </a:prstGeom>
                <a:gradFill>
                  <a:gsLst>
                    <a:gs pos="60000">
                      <a:schemeClr val="bg1">
                        <a:alpha val="0"/>
                      </a:schemeClr>
                    </a:gs>
                    <a:gs pos="100000">
                      <a:schemeClr val="accent1">
                        <a:alpha val="14000"/>
                      </a:schemeClr>
                    </a:gs>
                  </a:gsLst>
                  <a:lin ang="0" scaled="1"/>
                </a:gradFill>
                <a:ln>
                  <a:gradFill flip="none" rotWithShape="1">
                    <a:gsLst>
                      <a:gs pos="52000">
                        <a:schemeClr val="bg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35" name="组合 34">
                  <a:extLst>
                    <a:ext uri="{FF2B5EF4-FFF2-40B4-BE49-F238E27FC236}">
                      <a16:creationId xmlns:a16="http://schemas.microsoft.com/office/drawing/2014/main" id="{49F7B733-9C61-0B63-206D-26A3230FB8A0}"/>
                    </a:ext>
                  </a:extLst>
                </p:cNvPr>
                <p:cNvGrpSpPr/>
                <p:nvPr/>
              </p:nvGrpSpPr>
              <p:grpSpPr>
                <a:xfrm>
                  <a:off x="7974885" y="2284095"/>
                  <a:ext cx="377886" cy="1394595"/>
                  <a:chOff x="7974885" y="2284095"/>
                  <a:chExt cx="377886" cy="1394595"/>
                </a:xfrm>
              </p:grpSpPr>
              <p:sp>
                <p:nvSpPr>
                  <p:cNvPr id="36" name="椭圆 35">
                    <a:extLst>
                      <a:ext uri="{FF2B5EF4-FFF2-40B4-BE49-F238E27FC236}">
                        <a16:creationId xmlns:a16="http://schemas.microsoft.com/office/drawing/2014/main" id="{918EBA41-92A3-BFDE-DA1B-F186E915997A}"/>
                      </a:ext>
                    </a:extLst>
                  </p:cNvPr>
                  <p:cNvSpPr/>
                  <p:nvPr/>
                </p:nvSpPr>
                <p:spPr>
                  <a:xfrm>
                    <a:off x="7974885" y="2284095"/>
                    <a:ext cx="98583" cy="98583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accent2"/>
                      </a:gs>
                      <a:gs pos="13000">
                        <a:schemeClr val="accent1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7" name="椭圆 36">
                    <a:extLst>
                      <a:ext uri="{FF2B5EF4-FFF2-40B4-BE49-F238E27FC236}">
                        <a16:creationId xmlns:a16="http://schemas.microsoft.com/office/drawing/2014/main" id="{591A08A7-5583-708B-4A31-6D460F13FC63}"/>
                      </a:ext>
                    </a:extLst>
                  </p:cNvPr>
                  <p:cNvSpPr/>
                  <p:nvPr/>
                </p:nvSpPr>
                <p:spPr>
                  <a:xfrm>
                    <a:off x="8254188" y="2932100"/>
                    <a:ext cx="98583" cy="98583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accent2"/>
                      </a:gs>
                      <a:gs pos="13000">
                        <a:schemeClr val="accent1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8" name="椭圆 37">
                    <a:extLst>
                      <a:ext uri="{FF2B5EF4-FFF2-40B4-BE49-F238E27FC236}">
                        <a16:creationId xmlns:a16="http://schemas.microsoft.com/office/drawing/2014/main" id="{940C5714-0948-47A7-9F81-CB2864E3EF3B}"/>
                      </a:ext>
                    </a:extLst>
                  </p:cNvPr>
                  <p:cNvSpPr/>
                  <p:nvPr/>
                </p:nvSpPr>
                <p:spPr>
                  <a:xfrm>
                    <a:off x="7974885" y="3580107"/>
                    <a:ext cx="98583" cy="98583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accent2"/>
                      </a:gs>
                      <a:gs pos="13000">
                        <a:schemeClr val="accent1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3178A8A6-3853-B746-7C29-EA86AD8EB062}"/>
                  </a:ext>
                </a:extLst>
              </p:cNvPr>
              <p:cNvSpPr/>
              <p:nvPr/>
            </p:nvSpPr>
            <p:spPr>
              <a:xfrm>
                <a:off x="4093467" y="2087735"/>
                <a:ext cx="1247091" cy="1247091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2"/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8ECF527C-CFDA-C203-BCCF-218C771B5571}"/>
                </a:ext>
              </a:extLst>
            </p:cNvPr>
            <p:cNvGrpSpPr/>
            <p:nvPr/>
          </p:nvGrpSpPr>
          <p:grpSpPr>
            <a:xfrm>
              <a:off x="5214208" y="4009945"/>
              <a:ext cx="1763584" cy="1763586"/>
              <a:chOff x="5214208" y="4009945"/>
              <a:chExt cx="1763584" cy="1763586"/>
            </a:xfrm>
          </p:grpSpPr>
          <p:grpSp>
            <p:nvGrpSpPr>
              <p:cNvPr id="48" name="组合 47">
                <a:extLst>
                  <a:ext uri="{FF2B5EF4-FFF2-40B4-BE49-F238E27FC236}">
                    <a16:creationId xmlns:a16="http://schemas.microsoft.com/office/drawing/2014/main" id="{E140A556-E3CB-EF07-5C81-573446848D5D}"/>
                  </a:ext>
                </a:extLst>
              </p:cNvPr>
              <p:cNvGrpSpPr/>
              <p:nvPr/>
            </p:nvGrpSpPr>
            <p:grpSpPr>
              <a:xfrm rot="5400000">
                <a:off x="5214207" y="4009946"/>
                <a:ext cx="1763586" cy="1763584"/>
                <a:chOff x="6542215" y="2099601"/>
                <a:chExt cx="1763586" cy="1763584"/>
              </a:xfrm>
            </p:grpSpPr>
            <p:sp>
              <p:nvSpPr>
                <p:cNvPr id="49" name="椭圆 48">
                  <a:extLst>
                    <a:ext uri="{FF2B5EF4-FFF2-40B4-BE49-F238E27FC236}">
                      <a16:creationId xmlns:a16="http://schemas.microsoft.com/office/drawing/2014/main" id="{ED73DD05-14D0-2A9D-54AE-31C246778522}"/>
                    </a:ext>
                  </a:extLst>
                </p:cNvPr>
                <p:cNvSpPr/>
                <p:nvPr/>
              </p:nvSpPr>
              <p:spPr>
                <a:xfrm>
                  <a:off x="6542215" y="2099601"/>
                  <a:ext cx="1763586" cy="1763584"/>
                </a:xfrm>
                <a:prstGeom prst="ellipse">
                  <a:avLst/>
                </a:prstGeom>
                <a:gradFill>
                  <a:gsLst>
                    <a:gs pos="60000">
                      <a:schemeClr val="bg1">
                        <a:alpha val="0"/>
                      </a:schemeClr>
                    </a:gs>
                    <a:gs pos="100000">
                      <a:schemeClr val="accent1">
                        <a:alpha val="14000"/>
                      </a:schemeClr>
                    </a:gs>
                  </a:gsLst>
                  <a:lin ang="0" scaled="1"/>
                </a:gradFill>
                <a:ln>
                  <a:gradFill flip="none" rotWithShape="1">
                    <a:gsLst>
                      <a:gs pos="52000">
                        <a:schemeClr val="bg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50" name="组合 49">
                  <a:extLst>
                    <a:ext uri="{FF2B5EF4-FFF2-40B4-BE49-F238E27FC236}">
                      <a16:creationId xmlns:a16="http://schemas.microsoft.com/office/drawing/2014/main" id="{7864B0B5-059D-6B1D-E82B-DDF11028A75D}"/>
                    </a:ext>
                  </a:extLst>
                </p:cNvPr>
                <p:cNvGrpSpPr/>
                <p:nvPr/>
              </p:nvGrpSpPr>
              <p:grpSpPr>
                <a:xfrm>
                  <a:off x="7974885" y="2284095"/>
                  <a:ext cx="323881" cy="1394595"/>
                  <a:chOff x="7974885" y="2284095"/>
                  <a:chExt cx="323881" cy="1394595"/>
                </a:xfrm>
              </p:grpSpPr>
              <p:sp>
                <p:nvSpPr>
                  <p:cNvPr id="51" name="椭圆 50">
                    <a:extLst>
                      <a:ext uri="{FF2B5EF4-FFF2-40B4-BE49-F238E27FC236}">
                        <a16:creationId xmlns:a16="http://schemas.microsoft.com/office/drawing/2014/main" id="{4B47F344-10DE-B49E-543B-323CD2B130A3}"/>
                      </a:ext>
                    </a:extLst>
                  </p:cNvPr>
                  <p:cNvSpPr/>
                  <p:nvPr/>
                </p:nvSpPr>
                <p:spPr>
                  <a:xfrm>
                    <a:off x="7974885" y="2284095"/>
                    <a:ext cx="98583" cy="98583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accent2"/>
                      </a:gs>
                      <a:gs pos="13000">
                        <a:schemeClr val="accent1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2" name="椭圆 51">
                    <a:extLst>
                      <a:ext uri="{FF2B5EF4-FFF2-40B4-BE49-F238E27FC236}">
                        <a16:creationId xmlns:a16="http://schemas.microsoft.com/office/drawing/2014/main" id="{80023B7C-64B9-0BB0-8069-7F0FE160F2D6}"/>
                      </a:ext>
                    </a:extLst>
                  </p:cNvPr>
                  <p:cNvSpPr/>
                  <p:nvPr/>
                </p:nvSpPr>
                <p:spPr>
                  <a:xfrm>
                    <a:off x="8200182" y="3248330"/>
                    <a:ext cx="98583" cy="98583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accent2"/>
                      </a:gs>
                      <a:gs pos="13000">
                        <a:schemeClr val="accent1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3" name="椭圆 52">
                    <a:extLst>
                      <a:ext uri="{FF2B5EF4-FFF2-40B4-BE49-F238E27FC236}">
                        <a16:creationId xmlns:a16="http://schemas.microsoft.com/office/drawing/2014/main" id="{64A1C1CE-12EE-EA75-8BE7-B7C3AB02E021}"/>
                      </a:ext>
                    </a:extLst>
                  </p:cNvPr>
                  <p:cNvSpPr/>
                  <p:nvPr/>
                </p:nvSpPr>
                <p:spPr>
                  <a:xfrm>
                    <a:off x="7974885" y="3580107"/>
                    <a:ext cx="98583" cy="98583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accent2"/>
                      </a:gs>
                      <a:gs pos="13000">
                        <a:schemeClr val="accent1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椭圆 74">
                    <a:extLst>
                      <a:ext uri="{FF2B5EF4-FFF2-40B4-BE49-F238E27FC236}">
                        <a16:creationId xmlns:a16="http://schemas.microsoft.com/office/drawing/2014/main" id="{1BA55EFC-8D12-F0A3-BD5C-D0CAD775429B}"/>
                      </a:ext>
                    </a:extLst>
                  </p:cNvPr>
                  <p:cNvSpPr/>
                  <p:nvPr/>
                </p:nvSpPr>
                <p:spPr>
                  <a:xfrm>
                    <a:off x="8200183" y="2615634"/>
                    <a:ext cx="98583" cy="98583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accent2"/>
                      </a:gs>
                      <a:gs pos="13000">
                        <a:schemeClr val="accent1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46653641-5AF4-77E9-4AAA-A9B56519714C}"/>
                  </a:ext>
                </a:extLst>
              </p:cNvPr>
              <p:cNvSpPr/>
              <p:nvPr/>
            </p:nvSpPr>
            <p:spPr>
              <a:xfrm>
                <a:off x="5472454" y="4291679"/>
                <a:ext cx="1247091" cy="1247091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2"/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8542C2A1-96F6-6549-49D2-55EB130E46CE}"/>
                </a:ext>
              </a:extLst>
            </p:cNvPr>
            <p:cNvGrpSpPr/>
            <p:nvPr/>
          </p:nvGrpSpPr>
          <p:grpSpPr>
            <a:xfrm>
              <a:off x="6542215" y="1829489"/>
              <a:ext cx="1810556" cy="1763584"/>
              <a:chOff x="6542215" y="1829489"/>
              <a:chExt cx="1810556" cy="1763584"/>
            </a:xfrm>
          </p:grpSpPr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5FD03A36-D4EC-B214-5BF0-B9E3EBD1910A}"/>
                  </a:ext>
                </a:extLst>
              </p:cNvPr>
              <p:cNvGrpSpPr/>
              <p:nvPr/>
            </p:nvGrpSpPr>
            <p:grpSpPr>
              <a:xfrm>
                <a:off x="6542215" y="1829489"/>
                <a:ext cx="1810556" cy="1763584"/>
                <a:chOff x="6542215" y="2099601"/>
                <a:chExt cx="1810556" cy="1763584"/>
              </a:xfrm>
            </p:grpSpPr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6D67C191-9658-536C-70CE-946BCEAB670C}"/>
                    </a:ext>
                  </a:extLst>
                </p:cNvPr>
                <p:cNvSpPr/>
                <p:nvPr/>
              </p:nvSpPr>
              <p:spPr>
                <a:xfrm>
                  <a:off x="6542215" y="2099601"/>
                  <a:ext cx="1763586" cy="1763584"/>
                </a:xfrm>
                <a:prstGeom prst="ellipse">
                  <a:avLst/>
                </a:prstGeom>
                <a:gradFill>
                  <a:gsLst>
                    <a:gs pos="60000">
                      <a:schemeClr val="bg1">
                        <a:alpha val="0"/>
                      </a:schemeClr>
                    </a:gs>
                    <a:gs pos="100000">
                      <a:schemeClr val="accent1">
                        <a:alpha val="14000"/>
                      </a:schemeClr>
                    </a:gs>
                  </a:gsLst>
                  <a:lin ang="0" scaled="1"/>
                </a:gradFill>
                <a:ln>
                  <a:gradFill flip="none" rotWithShape="1">
                    <a:gsLst>
                      <a:gs pos="52000">
                        <a:schemeClr val="bg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3CB3C843-2569-117B-C561-F030C578A725}"/>
                    </a:ext>
                  </a:extLst>
                </p:cNvPr>
                <p:cNvGrpSpPr/>
                <p:nvPr/>
              </p:nvGrpSpPr>
              <p:grpSpPr>
                <a:xfrm>
                  <a:off x="7974885" y="2284095"/>
                  <a:ext cx="377886" cy="1394595"/>
                  <a:chOff x="7974885" y="2284095"/>
                  <a:chExt cx="377886" cy="1394595"/>
                </a:xfrm>
              </p:grpSpPr>
              <p:sp>
                <p:nvSpPr>
                  <p:cNvPr id="27" name="椭圆 26">
                    <a:extLst>
                      <a:ext uri="{FF2B5EF4-FFF2-40B4-BE49-F238E27FC236}">
                        <a16:creationId xmlns:a16="http://schemas.microsoft.com/office/drawing/2014/main" id="{DF73D576-C67B-E375-D44C-AAC818D4C518}"/>
                      </a:ext>
                    </a:extLst>
                  </p:cNvPr>
                  <p:cNvSpPr/>
                  <p:nvPr/>
                </p:nvSpPr>
                <p:spPr>
                  <a:xfrm>
                    <a:off x="7974885" y="2284095"/>
                    <a:ext cx="98583" cy="98583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accent2"/>
                      </a:gs>
                      <a:gs pos="13000">
                        <a:schemeClr val="accent1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8" name="椭圆 27">
                    <a:extLst>
                      <a:ext uri="{FF2B5EF4-FFF2-40B4-BE49-F238E27FC236}">
                        <a16:creationId xmlns:a16="http://schemas.microsoft.com/office/drawing/2014/main" id="{AB7228B6-1EC6-337F-34AF-5E56C4A9E863}"/>
                      </a:ext>
                    </a:extLst>
                  </p:cNvPr>
                  <p:cNvSpPr/>
                  <p:nvPr/>
                </p:nvSpPr>
                <p:spPr>
                  <a:xfrm>
                    <a:off x="8254188" y="2932100"/>
                    <a:ext cx="98583" cy="98583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accent2"/>
                      </a:gs>
                      <a:gs pos="13000">
                        <a:schemeClr val="accent1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9" name="椭圆 28">
                    <a:extLst>
                      <a:ext uri="{FF2B5EF4-FFF2-40B4-BE49-F238E27FC236}">
                        <a16:creationId xmlns:a16="http://schemas.microsoft.com/office/drawing/2014/main" id="{4F9437A6-54A3-0671-A1C5-5E6B4BD92FD1}"/>
                      </a:ext>
                    </a:extLst>
                  </p:cNvPr>
                  <p:cNvSpPr/>
                  <p:nvPr/>
                </p:nvSpPr>
                <p:spPr>
                  <a:xfrm>
                    <a:off x="7974885" y="3580107"/>
                    <a:ext cx="98583" cy="98583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accent2"/>
                      </a:gs>
                      <a:gs pos="13000">
                        <a:schemeClr val="accent1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3B0C0512-1B7C-8A3F-49AB-626EE1D683A5}"/>
                  </a:ext>
                </a:extLst>
              </p:cNvPr>
              <p:cNvSpPr/>
              <p:nvPr/>
            </p:nvSpPr>
            <p:spPr>
              <a:xfrm>
                <a:off x="6800462" y="2087735"/>
                <a:ext cx="1247091" cy="1247091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2"/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8F452711-5F02-03E7-4CAB-BD3E44505955}"/>
              </a:ext>
            </a:extLst>
          </p:cNvPr>
          <p:cNvSpPr/>
          <p:nvPr/>
        </p:nvSpPr>
        <p:spPr>
          <a:xfrm>
            <a:off x="3508058" y="5284983"/>
            <a:ext cx="1603652" cy="507574"/>
          </a:xfrm>
          <a:prstGeom prst="roundRect">
            <a:avLst>
              <a:gd name="adj" fmla="val 50000"/>
            </a:avLst>
          </a:prstGeom>
          <a:solidFill>
            <a:schemeClr val="accent1">
              <a:alpha val="6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3DE4F848-CF37-D490-5363-8698D5D85B11}"/>
              </a:ext>
            </a:extLst>
          </p:cNvPr>
          <p:cNvSpPr/>
          <p:nvPr/>
        </p:nvSpPr>
        <p:spPr>
          <a:xfrm>
            <a:off x="7008469" y="5284983"/>
            <a:ext cx="1603652" cy="507574"/>
          </a:xfrm>
          <a:prstGeom prst="roundRect">
            <a:avLst>
              <a:gd name="adj" fmla="val 50000"/>
            </a:avLst>
          </a:prstGeom>
          <a:solidFill>
            <a:schemeClr val="accent1">
              <a:alpha val="6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0" name="矩形: 圆角 69">
            <a:extLst>
              <a:ext uri="{FF2B5EF4-FFF2-40B4-BE49-F238E27FC236}">
                <a16:creationId xmlns:a16="http://schemas.microsoft.com/office/drawing/2014/main" id="{8E0A8E7D-5D7F-6D7A-C6A1-58853824C6B6}"/>
              </a:ext>
            </a:extLst>
          </p:cNvPr>
          <p:cNvSpPr/>
          <p:nvPr/>
        </p:nvSpPr>
        <p:spPr>
          <a:xfrm>
            <a:off x="4453835" y="5945554"/>
            <a:ext cx="1603652" cy="507574"/>
          </a:xfrm>
          <a:prstGeom prst="roundRect">
            <a:avLst>
              <a:gd name="adj" fmla="val 50000"/>
            </a:avLst>
          </a:prstGeom>
          <a:solidFill>
            <a:schemeClr val="accent1">
              <a:alpha val="6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3" name="矩形: 圆角 72">
            <a:extLst>
              <a:ext uri="{FF2B5EF4-FFF2-40B4-BE49-F238E27FC236}">
                <a16:creationId xmlns:a16="http://schemas.microsoft.com/office/drawing/2014/main" id="{09858951-B740-391B-741B-4DAB0886A036}"/>
              </a:ext>
            </a:extLst>
          </p:cNvPr>
          <p:cNvSpPr/>
          <p:nvPr/>
        </p:nvSpPr>
        <p:spPr>
          <a:xfrm>
            <a:off x="6145294" y="5945554"/>
            <a:ext cx="1603652" cy="507574"/>
          </a:xfrm>
          <a:prstGeom prst="roundRect">
            <a:avLst>
              <a:gd name="adj" fmla="val 50000"/>
            </a:avLst>
          </a:prstGeom>
          <a:solidFill>
            <a:schemeClr val="accent1">
              <a:alpha val="6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DB8E7FDF-BE2C-02C7-6333-386E2D61BA10}"/>
              </a:ext>
            </a:extLst>
          </p:cNvPr>
          <p:cNvSpPr/>
          <p:nvPr/>
        </p:nvSpPr>
        <p:spPr>
          <a:xfrm>
            <a:off x="8564048" y="1833948"/>
            <a:ext cx="1603652" cy="507574"/>
          </a:xfrm>
          <a:prstGeom prst="roundRect">
            <a:avLst>
              <a:gd name="adj" fmla="val 50000"/>
            </a:avLst>
          </a:prstGeom>
          <a:solidFill>
            <a:schemeClr val="accent1">
              <a:alpha val="6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9429A757-B5C0-E395-EA65-B09A42903A80}"/>
              </a:ext>
            </a:extLst>
          </p:cNvPr>
          <p:cNvSpPr/>
          <p:nvPr/>
        </p:nvSpPr>
        <p:spPr>
          <a:xfrm>
            <a:off x="8564048" y="2434251"/>
            <a:ext cx="1603652" cy="507574"/>
          </a:xfrm>
          <a:prstGeom prst="roundRect">
            <a:avLst>
              <a:gd name="adj" fmla="val 50000"/>
            </a:avLst>
          </a:prstGeom>
          <a:solidFill>
            <a:schemeClr val="accent1">
              <a:alpha val="6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C0C36CE-714B-2F7C-29E8-5F59A9CBCD06}"/>
              </a:ext>
            </a:extLst>
          </p:cNvPr>
          <p:cNvSpPr/>
          <p:nvPr/>
        </p:nvSpPr>
        <p:spPr>
          <a:xfrm>
            <a:off x="8564048" y="3034553"/>
            <a:ext cx="1603652" cy="507574"/>
          </a:xfrm>
          <a:prstGeom prst="roundRect">
            <a:avLst>
              <a:gd name="adj" fmla="val 50000"/>
            </a:avLst>
          </a:prstGeom>
          <a:solidFill>
            <a:schemeClr val="accent1">
              <a:alpha val="6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3E72D715-286B-432C-7A5C-4A019853B382}"/>
              </a:ext>
            </a:extLst>
          </p:cNvPr>
          <p:cNvSpPr/>
          <p:nvPr/>
        </p:nvSpPr>
        <p:spPr>
          <a:xfrm>
            <a:off x="2077965" y="1833948"/>
            <a:ext cx="1603652" cy="507574"/>
          </a:xfrm>
          <a:prstGeom prst="roundRect">
            <a:avLst>
              <a:gd name="adj" fmla="val 50000"/>
            </a:avLst>
          </a:prstGeom>
          <a:solidFill>
            <a:schemeClr val="accent1">
              <a:alpha val="6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768288FE-54B2-8E26-E5C8-FF991AB4F6C1}"/>
              </a:ext>
            </a:extLst>
          </p:cNvPr>
          <p:cNvSpPr/>
          <p:nvPr/>
        </p:nvSpPr>
        <p:spPr>
          <a:xfrm>
            <a:off x="2077965" y="2434251"/>
            <a:ext cx="1603652" cy="507574"/>
          </a:xfrm>
          <a:prstGeom prst="roundRect">
            <a:avLst>
              <a:gd name="adj" fmla="val 50000"/>
            </a:avLst>
          </a:prstGeom>
          <a:solidFill>
            <a:schemeClr val="accent1">
              <a:alpha val="6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B0B685DE-7027-6950-2895-9670D66B2A5A}"/>
              </a:ext>
            </a:extLst>
          </p:cNvPr>
          <p:cNvSpPr/>
          <p:nvPr/>
        </p:nvSpPr>
        <p:spPr>
          <a:xfrm>
            <a:off x="2077965" y="3034553"/>
            <a:ext cx="1603652" cy="507574"/>
          </a:xfrm>
          <a:prstGeom prst="roundRect">
            <a:avLst>
              <a:gd name="adj" fmla="val 50000"/>
            </a:avLst>
          </a:prstGeom>
          <a:solidFill>
            <a:schemeClr val="accent1">
              <a:alpha val="6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E234B43-7984-4E02-6C49-37F9BE4A301D}"/>
              </a:ext>
            </a:extLst>
          </p:cNvPr>
          <p:cNvSpPr txBox="1"/>
          <p:nvPr/>
        </p:nvSpPr>
        <p:spPr>
          <a:xfrm>
            <a:off x="5432998" y="510509"/>
            <a:ext cx="1326004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>
                    <a:lumMod val="95000"/>
                  </a:schemeClr>
                </a:solidFill>
              </a:rPr>
              <a:t>05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21A499A-552A-0379-CEE6-2D1F28996498}"/>
              </a:ext>
            </a:extLst>
          </p:cNvPr>
          <p:cNvSpPr txBox="1"/>
          <p:nvPr/>
        </p:nvSpPr>
        <p:spPr>
          <a:xfrm>
            <a:off x="5182929" y="879841"/>
            <a:ext cx="1826141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/>
              <a:t>培训体系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5735DCB-F33D-59C5-B514-80DA3E84D01D}"/>
              </a:ext>
            </a:extLst>
          </p:cNvPr>
          <p:cNvSpPr txBox="1"/>
          <p:nvPr/>
        </p:nvSpPr>
        <p:spPr>
          <a:xfrm>
            <a:off x="5362624" y="3111422"/>
            <a:ext cx="1415772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2700000" scaled="1"/>
                </a:gradFill>
                <a:effectLst/>
                <a:uLnTx/>
                <a:uFillTx/>
                <a:latin typeface="+mn-ea"/>
                <a:cs typeface="+mn-cs"/>
              </a:rPr>
              <a:t>员工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2700000" scaled="1"/>
              </a:gradFill>
              <a:effectLst/>
              <a:uLnTx/>
              <a:uFillTx/>
              <a:latin typeface="+mn-ea"/>
              <a:cs typeface="+mn-cs"/>
            </a:endParaRPr>
          </a:p>
          <a:p>
            <a:pPr algn="ctr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2700000" scaled="1"/>
                </a:gradFill>
                <a:effectLst/>
                <a:uLnTx/>
                <a:uFillTx/>
                <a:latin typeface="+mn-ea"/>
                <a:cs typeface="+mn-cs"/>
              </a:rPr>
              <a:t>培训形似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1517437-7098-60F8-D192-B4CAFA41D588}"/>
              </a:ext>
            </a:extLst>
          </p:cNvPr>
          <p:cNvSpPr txBox="1"/>
          <p:nvPr/>
        </p:nvSpPr>
        <p:spPr>
          <a:xfrm>
            <a:off x="6921305" y="2401667"/>
            <a:ext cx="100540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公司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algn="ctr"/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外部培训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BA9ECF7-7080-2FD1-894E-7DD7F15C5BB5}"/>
              </a:ext>
            </a:extLst>
          </p:cNvPr>
          <p:cNvSpPr txBox="1"/>
          <p:nvPr/>
        </p:nvSpPr>
        <p:spPr>
          <a:xfrm>
            <a:off x="4214310" y="2403532"/>
            <a:ext cx="100540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员工</a:t>
            </a:r>
            <a:endParaRPr lang="en-US" altLang="zh-CN" dirty="0"/>
          </a:p>
          <a:p>
            <a:r>
              <a:rPr lang="zh-CN" altLang="en-US" dirty="0"/>
              <a:t>自我培训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6BC5BB6-9121-2F9A-5D06-AE019CF34F1A}"/>
              </a:ext>
            </a:extLst>
          </p:cNvPr>
          <p:cNvSpPr txBox="1"/>
          <p:nvPr/>
        </p:nvSpPr>
        <p:spPr>
          <a:xfrm>
            <a:off x="5600048" y="4622836"/>
            <a:ext cx="100540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公司</a:t>
            </a:r>
            <a:endParaRPr lang="en-US" altLang="zh-CN" dirty="0"/>
          </a:p>
          <a:p>
            <a:r>
              <a:rPr lang="zh-CN" altLang="en-US" dirty="0"/>
              <a:t>内部培训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2D26C1D-603A-B231-6C06-B35383197CFF}"/>
              </a:ext>
            </a:extLst>
          </p:cNvPr>
          <p:cNvSpPr txBox="1"/>
          <p:nvPr/>
        </p:nvSpPr>
        <p:spPr>
          <a:xfrm>
            <a:off x="8657988" y="1918458"/>
            <a:ext cx="1415772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外派短期培训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BE99821-B3F1-54C2-DE8E-888FD817F2D2}"/>
              </a:ext>
            </a:extLst>
          </p:cNvPr>
          <p:cNvSpPr txBox="1"/>
          <p:nvPr/>
        </p:nvSpPr>
        <p:spPr>
          <a:xfrm>
            <a:off x="8657988" y="2535484"/>
            <a:ext cx="1415772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外派长期进修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65F48B8-066C-1728-73E8-595DD7FD29C5}"/>
              </a:ext>
            </a:extLst>
          </p:cNvPr>
          <p:cNvSpPr txBox="1"/>
          <p:nvPr/>
        </p:nvSpPr>
        <p:spPr>
          <a:xfrm>
            <a:off x="8657988" y="3119063"/>
            <a:ext cx="1415772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外派实习考察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C369E9F-39FF-8936-6877-759C2CB12127}"/>
              </a:ext>
            </a:extLst>
          </p:cNvPr>
          <p:cNvSpPr txBox="1"/>
          <p:nvPr/>
        </p:nvSpPr>
        <p:spPr>
          <a:xfrm>
            <a:off x="2171905" y="1918458"/>
            <a:ext cx="1415772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zh-CN" altLang="en-US" sz="1600" dirty="0">
                <a:solidFill>
                  <a:prstClr val="black"/>
                </a:solidFill>
                <a:latin typeface="微软雅黑"/>
                <a:ea typeface="微软雅黑"/>
              </a:rPr>
              <a:t>其他自我培训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E5004B2D-DC2C-119E-8A98-94E7663C518A}"/>
              </a:ext>
            </a:extLst>
          </p:cNvPr>
          <p:cNvSpPr txBox="1"/>
          <p:nvPr/>
        </p:nvSpPr>
        <p:spPr>
          <a:xfrm>
            <a:off x="2377089" y="2518761"/>
            <a:ext cx="100540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学历教育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5DD9DE39-6941-22D3-333D-59DE503E5E73}"/>
              </a:ext>
            </a:extLst>
          </p:cNvPr>
          <p:cNvSpPr txBox="1"/>
          <p:nvPr/>
        </p:nvSpPr>
        <p:spPr>
          <a:xfrm>
            <a:off x="2171905" y="3119063"/>
            <a:ext cx="1415772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外派实习考察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0D0E064B-1334-E012-19BB-414F24859D1D}"/>
              </a:ext>
            </a:extLst>
          </p:cNvPr>
          <p:cNvSpPr txBox="1"/>
          <p:nvPr/>
        </p:nvSpPr>
        <p:spPr>
          <a:xfrm>
            <a:off x="3601998" y="5369493"/>
            <a:ext cx="1415772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zh-CN" altLang="en-US" sz="1600" dirty="0">
                <a:solidFill>
                  <a:prstClr val="black"/>
                </a:solidFill>
                <a:latin typeface="微软雅黑"/>
                <a:ea typeface="微软雅黑"/>
              </a:rPr>
              <a:t>专题专项培训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6823CC36-556A-C73C-08BB-8AECA61476C6}"/>
              </a:ext>
            </a:extLst>
          </p:cNvPr>
          <p:cNvSpPr txBox="1"/>
          <p:nvPr/>
        </p:nvSpPr>
        <p:spPr>
          <a:xfrm>
            <a:off x="7236038" y="5369493"/>
            <a:ext cx="1210588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新员工培训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5DF5A778-DCB5-ED4C-9EBF-EE0081CDB1CC}"/>
              </a:ext>
            </a:extLst>
          </p:cNvPr>
          <p:cNvSpPr txBox="1"/>
          <p:nvPr/>
        </p:nvSpPr>
        <p:spPr>
          <a:xfrm>
            <a:off x="4547775" y="6030064"/>
            <a:ext cx="1415772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zh-CN" altLang="en-US" sz="1600" dirty="0">
                <a:solidFill>
                  <a:prstClr val="black"/>
                </a:solidFill>
                <a:latin typeface="微软雅黑"/>
                <a:ea typeface="微软雅黑"/>
              </a:rPr>
              <a:t>岗位技能培训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01E2B799-BA3D-4AB4-85EB-398DD7E8B0C0}"/>
              </a:ext>
            </a:extLst>
          </p:cNvPr>
          <p:cNvSpPr txBox="1"/>
          <p:nvPr/>
        </p:nvSpPr>
        <p:spPr>
          <a:xfrm>
            <a:off x="6461760" y="6030064"/>
            <a:ext cx="100540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转岗培训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002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/>
            </a:gs>
            <a:gs pos="13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:a16="http://schemas.microsoft.com/office/drawing/2014/main" id="{7F7E229E-F74E-3962-E1EF-C69DFF4349D0}"/>
              </a:ext>
            </a:extLst>
          </p:cNvPr>
          <p:cNvSpPr/>
          <p:nvPr/>
        </p:nvSpPr>
        <p:spPr>
          <a:xfrm>
            <a:off x="2001738" y="1790437"/>
            <a:ext cx="3684022" cy="929115"/>
          </a:xfrm>
          <a:prstGeom prst="rect">
            <a:avLst/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EAB5E6D-C527-7183-33E3-845000C90239}"/>
              </a:ext>
            </a:extLst>
          </p:cNvPr>
          <p:cNvSpPr txBox="1"/>
          <p:nvPr/>
        </p:nvSpPr>
        <p:spPr>
          <a:xfrm>
            <a:off x="7922481" y="-418356"/>
            <a:ext cx="3684022" cy="772519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9600" b="0" i="1" u="none" strike="noStrike" kern="1200" cap="none" spc="-300" normalizeH="0" baseline="0" noProof="0" dirty="0">
                <a:ln>
                  <a:noFill/>
                </a:ln>
                <a:blipFill dpi="0" rotWithShape="1">
                  <a:blip r:embed="rId2"/>
                  <a:srcRect/>
                  <a:stretch>
                    <a:fillRect l="-25125" r="-25125"/>
                  </a:stretch>
                </a:blip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  <a:endParaRPr kumimoji="0" lang="zh-CN" altLang="en-US" sz="49600" b="0" i="1" u="none" strike="noStrike" kern="1200" cap="none" spc="-300" normalizeH="0" baseline="0" noProof="0" dirty="0">
              <a:ln>
                <a:noFill/>
              </a:ln>
              <a:blipFill dpi="0" rotWithShape="1">
                <a:blip r:embed="rId2"/>
                <a:srcRect/>
                <a:stretch>
                  <a:fillRect l="-25125" r="-25125"/>
                </a:stretch>
              </a:blip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FC0C79C0-98FA-D5F6-FA74-BE80247C7346}"/>
              </a:ext>
            </a:extLst>
          </p:cNvPr>
          <p:cNvSpPr/>
          <p:nvPr/>
        </p:nvSpPr>
        <p:spPr>
          <a:xfrm>
            <a:off x="9332" y="3541776"/>
            <a:ext cx="7612759" cy="1306449"/>
          </a:xfrm>
          <a:custGeom>
            <a:avLst/>
            <a:gdLst>
              <a:gd name="connsiteX0" fmla="*/ 6565390 w 7612759"/>
              <a:gd name="connsiteY0" fmla="*/ 0 h 1306449"/>
              <a:gd name="connsiteX1" fmla="*/ 7612759 w 7612759"/>
              <a:gd name="connsiteY1" fmla="*/ 1216914 h 1306449"/>
              <a:gd name="connsiteX2" fmla="*/ 7568182 w 7612759"/>
              <a:gd name="connsiteY2" fmla="*/ 1306449 h 1306449"/>
              <a:gd name="connsiteX3" fmla="*/ 0 w 7612759"/>
              <a:gd name="connsiteY3" fmla="*/ 1306449 h 1306449"/>
              <a:gd name="connsiteX4" fmla="*/ 0 w 7612759"/>
              <a:gd name="connsiteY4" fmla="*/ 1109470 h 1306449"/>
              <a:gd name="connsiteX5" fmla="*/ 304798 w 7612759"/>
              <a:gd name="connsiteY5" fmla="*/ 560832 h 1306449"/>
              <a:gd name="connsiteX6" fmla="*/ 335278 w 7612759"/>
              <a:gd name="connsiteY6" fmla="*/ 469392 h 1306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12759" h="1306449">
                <a:moveTo>
                  <a:pt x="6565390" y="0"/>
                </a:moveTo>
                <a:lnTo>
                  <a:pt x="7612759" y="1216914"/>
                </a:lnTo>
                <a:cubicBezTo>
                  <a:pt x="7606155" y="1250569"/>
                  <a:pt x="7582406" y="1276604"/>
                  <a:pt x="7568182" y="1306449"/>
                </a:cubicBezTo>
                <a:lnTo>
                  <a:pt x="0" y="1306449"/>
                </a:lnTo>
                <a:lnTo>
                  <a:pt x="0" y="1109470"/>
                </a:lnTo>
                <a:lnTo>
                  <a:pt x="304798" y="560832"/>
                </a:lnTo>
                <a:lnTo>
                  <a:pt x="335278" y="46939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100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2098ED9A-129D-4436-CCED-188F5CA3C796}"/>
              </a:ext>
            </a:extLst>
          </p:cNvPr>
          <p:cNvSpPr/>
          <p:nvPr/>
        </p:nvSpPr>
        <p:spPr>
          <a:xfrm>
            <a:off x="0" y="2260463"/>
            <a:ext cx="8143195" cy="2501665"/>
          </a:xfrm>
          <a:custGeom>
            <a:avLst/>
            <a:gdLst>
              <a:gd name="connsiteX0" fmla="*/ 0 w 8143195"/>
              <a:gd name="connsiteY0" fmla="*/ 0 h 2501665"/>
              <a:gd name="connsiteX1" fmla="*/ 1069910 w 8143195"/>
              <a:gd name="connsiteY1" fmla="*/ 0 h 2501665"/>
              <a:gd name="connsiteX2" fmla="*/ 4461708 w 8143195"/>
              <a:gd name="connsiteY2" fmla="*/ 0 h 2501665"/>
              <a:gd name="connsiteX3" fmla="*/ 4960087 w 8143195"/>
              <a:gd name="connsiteY3" fmla="*/ 0 h 2501665"/>
              <a:gd name="connsiteX4" fmla="*/ 5537169 w 8143195"/>
              <a:gd name="connsiteY4" fmla="*/ 0 h 2501665"/>
              <a:gd name="connsiteX5" fmla="*/ 5551294 w 8143195"/>
              <a:gd name="connsiteY5" fmla="*/ 0 h 2501665"/>
              <a:gd name="connsiteX6" fmla="*/ 6049673 w 8143195"/>
              <a:gd name="connsiteY6" fmla="*/ 0 h 2501665"/>
              <a:gd name="connsiteX7" fmla="*/ 6118934 w 8143195"/>
              <a:gd name="connsiteY7" fmla="*/ 0 h 2501665"/>
              <a:gd name="connsiteX8" fmla="*/ 6626755 w 8143195"/>
              <a:gd name="connsiteY8" fmla="*/ 0 h 2501665"/>
              <a:gd name="connsiteX9" fmla="*/ 7029569 w 8143195"/>
              <a:gd name="connsiteY9" fmla="*/ 0 h 2501665"/>
              <a:gd name="connsiteX10" fmla="*/ 7208520 w 8143195"/>
              <a:gd name="connsiteY10" fmla="*/ 0 h 2501665"/>
              <a:gd name="connsiteX11" fmla="*/ 8119155 w 8143195"/>
              <a:gd name="connsiteY11" fmla="*/ 0 h 2501665"/>
              <a:gd name="connsiteX12" fmla="*/ 8131571 w 8143195"/>
              <a:gd name="connsiteY12" fmla="*/ 85699 h 2501665"/>
              <a:gd name="connsiteX13" fmla="*/ 8143195 w 8143195"/>
              <a:gd name="connsiteY13" fmla="*/ 311655 h 2501665"/>
              <a:gd name="connsiteX14" fmla="*/ 7951055 w 8143195"/>
              <a:gd name="connsiteY14" fmla="*/ 1610518 h 2501665"/>
              <a:gd name="connsiteX15" fmla="*/ 7637028 w 8143195"/>
              <a:gd name="connsiteY15" fmla="*/ 2454371 h 2501665"/>
              <a:gd name="connsiteX16" fmla="*/ 7608367 w 8143195"/>
              <a:gd name="connsiteY16" fmla="*/ 2501665 h 2501665"/>
              <a:gd name="connsiteX17" fmla="*/ 6518781 w 8143195"/>
              <a:gd name="connsiteY17" fmla="*/ 2501665 h 2501665"/>
              <a:gd name="connsiteX18" fmla="*/ 1069910 w 8143195"/>
              <a:gd name="connsiteY18" fmla="*/ 2501665 h 2501665"/>
              <a:gd name="connsiteX19" fmla="*/ 0 w 8143195"/>
              <a:gd name="connsiteY19" fmla="*/ 2501665 h 250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43195" h="2501665">
                <a:moveTo>
                  <a:pt x="0" y="0"/>
                </a:moveTo>
                <a:lnTo>
                  <a:pt x="1069910" y="0"/>
                </a:lnTo>
                <a:lnTo>
                  <a:pt x="4461708" y="0"/>
                </a:lnTo>
                <a:lnTo>
                  <a:pt x="4960087" y="0"/>
                </a:lnTo>
                <a:lnTo>
                  <a:pt x="5537169" y="0"/>
                </a:lnTo>
                <a:lnTo>
                  <a:pt x="5551294" y="0"/>
                </a:lnTo>
                <a:lnTo>
                  <a:pt x="6049673" y="0"/>
                </a:lnTo>
                <a:lnTo>
                  <a:pt x="6118934" y="0"/>
                </a:lnTo>
                <a:lnTo>
                  <a:pt x="6626755" y="0"/>
                </a:lnTo>
                <a:lnTo>
                  <a:pt x="7029569" y="0"/>
                </a:lnTo>
                <a:lnTo>
                  <a:pt x="7208520" y="0"/>
                </a:lnTo>
                <a:lnTo>
                  <a:pt x="8119155" y="0"/>
                </a:lnTo>
                <a:lnTo>
                  <a:pt x="8131571" y="85699"/>
                </a:lnTo>
                <a:cubicBezTo>
                  <a:pt x="8139320" y="155382"/>
                  <a:pt x="8143195" y="230700"/>
                  <a:pt x="8143195" y="311655"/>
                </a:cubicBezTo>
                <a:cubicBezTo>
                  <a:pt x="8143195" y="647771"/>
                  <a:pt x="8079149" y="1080726"/>
                  <a:pt x="7951055" y="1610518"/>
                </a:cubicBezTo>
                <a:cubicBezTo>
                  <a:pt x="7870997" y="1941639"/>
                  <a:pt x="7766321" y="2222923"/>
                  <a:pt x="7637028" y="2454371"/>
                </a:cubicBezTo>
                <a:lnTo>
                  <a:pt x="7608367" y="2501665"/>
                </a:lnTo>
                <a:lnTo>
                  <a:pt x="6518781" y="2501665"/>
                </a:lnTo>
                <a:lnTo>
                  <a:pt x="1069910" y="2501665"/>
                </a:lnTo>
                <a:lnTo>
                  <a:pt x="0" y="2501665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</a:schemeClr>
              </a:gs>
              <a:gs pos="4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100000">
                    <a:schemeClr val="accent2"/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1B65EABF-375F-EF6D-8266-4A3137AA1DD1}"/>
              </a:ext>
            </a:extLst>
          </p:cNvPr>
          <p:cNvSpPr txBox="1"/>
          <p:nvPr/>
        </p:nvSpPr>
        <p:spPr>
          <a:xfrm>
            <a:off x="270909" y="2066452"/>
            <a:ext cx="7601376" cy="31547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9900" dirty="0">
                <a:solidFill>
                  <a:schemeClr val="tx1">
                    <a:alpha val="4000"/>
                  </a:schemeClr>
                </a:solidFill>
                <a:latin typeface="+mj-lt"/>
              </a:rPr>
              <a:t>PART</a:t>
            </a:r>
            <a:endParaRPr lang="zh-CN" altLang="en-US" sz="19900" dirty="0">
              <a:solidFill>
                <a:schemeClr val="tx1">
                  <a:alpha val="4000"/>
                </a:schemeClr>
              </a:solidFill>
              <a:latin typeface="+mj-l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5C8EAD1-7831-D412-EA57-0C1A7110C48C}"/>
              </a:ext>
            </a:extLst>
          </p:cNvPr>
          <p:cNvSpPr/>
          <p:nvPr/>
        </p:nvSpPr>
        <p:spPr>
          <a:xfrm>
            <a:off x="-104605" y="1280160"/>
            <a:ext cx="3684022" cy="929115"/>
          </a:xfrm>
          <a:prstGeom prst="rect">
            <a:avLst/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6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C06E60A-64DE-FCD0-35B8-7055E11D165A}"/>
              </a:ext>
            </a:extLst>
          </p:cNvPr>
          <p:cNvSpPr/>
          <p:nvPr/>
        </p:nvSpPr>
        <p:spPr>
          <a:xfrm>
            <a:off x="5342928" y="90015"/>
            <a:ext cx="3684022" cy="929115"/>
          </a:xfrm>
          <a:prstGeom prst="rect">
            <a:avLst/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3">
                  <a:alpha val="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83F5FF6B-46B6-36E8-1918-22BEC09F723C}"/>
              </a:ext>
            </a:extLst>
          </p:cNvPr>
          <p:cNvSpPr/>
          <p:nvPr/>
        </p:nvSpPr>
        <p:spPr>
          <a:xfrm>
            <a:off x="1137723" y="5122214"/>
            <a:ext cx="4519999" cy="56152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3">
                  <a:alpha val="29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AD386418-0B78-75D2-D662-4660172DFC96}"/>
              </a:ext>
            </a:extLst>
          </p:cNvPr>
          <p:cNvSpPr/>
          <p:nvPr/>
        </p:nvSpPr>
        <p:spPr>
          <a:xfrm>
            <a:off x="0" y="6489438"/>
            <a:ext cx="4415394" cy="368562"/>
          </a:xfrm>
          <a:custGeom>
            <a:avLst/>
            <a:gdLst>
              <a:gd name="connsiteX0" fmla="*/ 0 w 4415394"/>
              <a:gd name="connsiteY0" fmla="*/ 0 h 368562"/>
              <a:gd name="connsiteX1" fmla="*/ 4415394 w 4415394"/>
              <a:gd name="connsiteY1" fmla="*/ 0 h 368562"/>
              <a:gd name="connsiteX2" fmla="*/ 4415394 w 4415394"/>
              <a:gd name="connsiteY2" fmla="*/ 368562 h 368562"/>
              <a:gd name="connsiteX3" fmla="*/ 0 w 4415394"/>
              <a:gd name="connsiteY3" fmla="*/ 368562 h 36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5394" h="368562">
                <a:moveTo>
                  <a:pt x="0" y="0"/>
                </a:moveTo>
                <a:lnTo>
                  <a:pt x="4415394" y="0"/>
                </a:lnTo>
                <a:lnTo>
                  <a:pt x="4415394" y="368562"/>
                </a:lnTo>
                <a:lnTo>
                  <a:pt x="0" y="368562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3">
                  <a:alpha val="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139F2271-1286-AC75-9C47-AC4584579E54}"/>
              </a:ext>
            </a:extLst>
          </p:cNvPr>
          <p:cNvSpPr/>
          <p:nvPr/>
        </p:nvSpPr>
        <p:spPr>
          <a:xfrm>
            <a:off x="1" y="5096709"/>
            <a:ext cx="2597593" cy="1291345"/>
          </a:xfrm>
          <a:custGeom>
            <a:avLst/>
            <a:gdLst>
              <a:gd name="connsiteX0" fmla="*/ 0 w 2597593"/>
              <a:gd name="connsiteY0" fmla="*/ 0 h 1291345"/>
              <a:gd name="connsiteX1" fmla="*/ 2597593 w 2597593"/>
              <a:gd name="connsiteY1" fmla="*/ 0 h 1291345"/>
              <a:gd name="connsiteX2" fmla="*/ 2597593 w 2597593"/>
              <a:gd name="connsiteY2" fmla="*/ 1291345 h 1291345"/>
              <a:gd name="connsiteX3" fmla="*/ 0 w 2597593"/>
              <a:gd name="connsiteY3" fmla="*/ 1291345 h 129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7593" h="1291345">
                <a:moveTo>
                  <a:pt x="0" y="0"/>
                </a:moveTo>
                <a:lnTo>
                  <a:pt x="2597593" y="0"/>
                </a:lnTo>
                <a:lnTo>
                  <a:pt x="2597593" y="1291345"/>
                </a:lnTo>
                <a:lnTo>
                  <a:pt x="0" y="1291345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>
                  <a:alpha val="0"/>
                </a:schemeClr>
              </a:gs>
              <a:gs pos="6000">
                <a:schemeClr val="accent1">
                  <a:alpha val="4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F43EFD4-8329-E531-04DE-9CE9AF91D948}"/>
              </a:ext>
            </a:extLst>
          </p:cNvPr>
          <p:cNvSpPr/>
          <p:nvPr/>
        </p:nvSpPr>
        <p:spPr>
          <a:xfrm>
            <a:off x="2573383" y="1186398"/>
            <a:ext cx="3684022" cy="369777"/>
          </a:xfrm>
          <a:prstGeom prst="rect">
            <a:avLst/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3">
                  <a:alpha val="29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E15D65D-B3CF-BCDF-A2EC-90E48427312F}"/>
              </a:ext>
            </a:extLst>
          </p:cNvPr>
          <p:cNvSpPr txBox="1"/>
          <p:nvPr/>
        </p:nvSpPr>
        <p:spPr>
          <a:xfrm>
            <a:off x="1376746" y="2745067"/>
            <a:ext cx="2441694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accent2"/>
                    </a:gs>
                    <a:gs pos="13000">
                      <a:schemeClr val="accent1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Arial"/>
                <a:ea typeface="微软雅黑"/>
                <a:cs typeface="+mn-cs"/>
              </a:rPr>
              <a:t>公司概述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F377092-19C0-C457-39AD-F9BB151A99DE}"/>
              </a:ext>
            </a:extLst>
          </p:cNvPr>
          <p:cNvSpPr txBox="1"/>
          <p:nvPr/>
        </p:nvSpPr>
        <p:spPr>
          <a:xfrm>
            <a:off x="1381028" y="3845876"/>
            <a:ext cx="2858495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dirty="0"/>
              <a:t>Company Overview</a:t>
            </a: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57D71D3D-FCFF-4883-B738-D9FF1A65B743}"/>
              </a:ext>
            </a:extLst>
          </p:cNvPr>
          <p:cNvCxnSpPr>
            <a:cxnSpLocks/>
          </p:cNvCxnSpPr>
          <p:nvPr/>
        </p:nvCxnSpPr>
        <p:spPr>
          <a:xfrm>
            <a:off x="1483838" y="3713877"/>
            <a:ext cx="2626145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6D466E1F-C290-52B4-2132-BB94CE883620}"/>
              </a:ext>
            </a:extLst>
          </p:cNvPr>
          <p:cNvGrpSpPr/>
          <p:nvPr/>
        </p:nvGrpSpPr>
        <p:grpSpPr>
          <a:xfrm>
            <a:off x="5493607" y="3164200"/>
            <a:ext cx="764282" cy="764280"/>
            <a:chOff x="5493607" y="3164200"/>
            <a:chExt cx="764282" cy="764280"/>
          </a:xfrm>
        </p:grpSpPr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015B158C-7A23-402F-EECE-4171D99F147A}"/>
                </a:ext>
              </a:extLst>
            </p:cNvPr>
            <p:cNvSpPr/>
            <p:nvPr/>
          </p:nvSpPr>
          <p:spPr>
            <a:xfrm>
              <a:off x="5493607" y="3164200"/>
              <a:ext cx="764282" cy="764280"/>
            </a:xfrm>
            <a:prstGeom prst="ellipse">
              <a:avLst/>
            </a:prstGeom>
            <a:gradFill flip="none" rotWithShape="1">
              <a:gsLst>
                <a:gs pos="100000">
                  <a:schemeClr val="accent3"/>
                </a:gs>
                <a:gs pos="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A98CBA77-9301-A351-03B3-C6AA4D307E69}"/>
                </a:ext>
              </a:extLst>
            </p:cNvPr>
            <p:cNvSpPr/>
            <p:nvPr/>
          </p:nvSpPr>
          <p:spPr>
            <a:xfrm>
              <a:off x="5827564" y="3429000"/>
              <a:ext cx="131490" cy="237968"/>
            </a:xfrm>
            <a:custGeom>
              <a:avLst/>
              <a:gdLst>
                <a:gd name="connsiteX0" fmla="*/ 0 w 203200"/>
                <a:gd name="connsiteY0" fmla="*/ 0 h 345440"/>
                <a:gd name="connsiteX1" fmla="*/ 203200 w 203200"/>
                <a:gd name="connsiteY1" fmla="*/ 203200 h 345440"/>
                <a:gd name="connsiteX2" fmla="*/ 60960 w 203200"/>
                <a:gd name="connsiteY2" fmla="*/ 345440 h 345440"/>
                <a:gd name="connsiteX0" fmla="*/ 74295 w 277495"/>
                <a:gd name="connsiteY0" fmla="*/ 0 h 469265"/>
                <a:gd name="connsiteX1" fmla="*/ 277495 w 277495"/>
                <a:gd name="connsiteY1" fmla="*/ 203200 h 469265"/>
                <a:gd name="connsiteX2" fmla="*/ 0 w 277495"/>
                <a:gd name="connsiteY2" fmla="*/ 469265 h 469265"/>
                <a:gd name="connsiteX0" fmla="*/ 26670 w 229870"/>
                <a:gd name="connsiteY0" fmla="*/ 0 h 417830"/>
                <a:gd name="connsiteX1" fmla="*/ 229870 w 229870"/>
                <a:gd name="connsiteY1" fmla="*/ 203200 h 417830"/>
                <a:gd name="connsiteX2" fmla="*/ 0 w 229870"/>
                <a:gd name="connsiteY2" fmla="*/ 417830 h 417830"/>
                <a:gd name="connsiteX0" fmla="*/ 17145 w 220345"/>
                <a:gd name="connsiteY0" fmla="*/ 0 h 398780"/>
                <a:gd name="connsiteX1" fmla="*/ 220345 w 220345"/>
                <a:gd name="connsiteY1" fmla="*/ 203200 h 398780"/>
                <a:gd name="connsiteX2" fmla="*/ 0 w 220345"/>
                <a:gd name="connsiteY2" fmla="*/ 398780 h 398780"/>
                <a:gd name="connsiteX0" fmla="*/ 17145 w 220345"/>
                <a:gd name="connsiteY0" fmla="*/ 0 h 398780"/>
                <a:gd name="connsiteX1" fmla="*/ 220345 w 220345"/>
                <a:gd name="connsiteY1" fmla="*/ 212778 h 398780"/>
                <a:gd name="connsiteX2" fmla="*/ 0 w 220345"/>
                <a:gd name="connsiteY2" fmla="*/ 398780 h 398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345" h="398780">
                  <a:moveTo>
                    <a:pt x="17145" y="0"/>
                  </a:moveTo>
                  <a:lnTo>
                    <a:pt x="220345" y="212778"/>
                  </a:lnTo>
                  <a:cubicBezTo>
                    <a:pt x="172932" y="260191"/>
                    <a:pt x="47413" y="351367"/>
                    <a:pt x="0" y="398780"/>
                  </a:cubicBezTo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0701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>
            <a:extLst>
              <a:ext uri="{FF2B5EF4-FFF2-40B4-BE49-F238E27FC236}">
                <a16:creationId xmlns:a16="http://schemas.microsoft.com/office/drawing/2014/main" id="{07749E66-B3E8-FC67-3373-E7369C943314}"/>
              </a:ext>
            </a:extLst>
          </p:cNvPr>
          <p:cNvSpPr txBox="1"/>
          <p:nvPr/>
        </p:nvSpPr>
        <p:spPr>
          <a:xfrm>
            <a:off x="2699450" y="1173051"/>
            <a:ext cx="1815714" cy="2285941"/>
          </a:xfrm>
          <a:custGeom>
            <a:avLst/>
            <a:gdLst/>
            <a:ahLst/>
            <a:cxnLst/>
            <a:rect l="l" t="t" r="r" b="b"/>
            <a:pathLst>
              <a:path w="1127440" h="1419420">
                <a:moveTo>
                  <a:pt x="881517" y="740752"/>
                </a:moveTo>
                <a:cubicBezTo>
                  <a:pt x="888075" y="741481"/>
                  <a:pt x="897183" y="744031"/>
                  <a:pt x="908842" y="748403"/>
                </a:cubicBezTo>
                <a:cubicBezTo>
                  <a:pt x="932159" y="757147"/>
                  <a:pt x="948675" y="765405"/>
                  <a:pt x="958391" y="773178"/>
                </a:cubicBezTo>
                <a:cubicBezTo>
                  <a:pt x="961305" y="778035"/>
                  <a:pt x="965434" y="781679"/>
                  <a:pt x="970778" y="784108"/>
                </a:cubicBezTo>
                <a:cubicBezTo>
                  <a:pt x="976121" y="786536"/>
                  <a:pt x="978065" y="791880"/>
                  <a:pt x="976607" y="800138"/>
                </a:cubicBezTo>
                <a:cubicBezTo>
                  <a:pt x="975150" y="808396"/>
                  <a:pt x="975879" y="814469"/>
                  <a:pt x="978793" y="818355"/>
                </a:cubicBezTo>
                <a:cubicBezTo>
                  <a:pt x="980736" y="821269"/>
                  <a:pt x="981222" y="828799"/>
                  <a:pt x="980251" y="840943"/>
                </a:cubicBezTo>
                <a:cubicBezTo>
                  <a:pt x="979279" y="853088"/>
                  <a:pt x="977336" y="860617"/>
                  <a:pt x="974421" y="863532"/>
                </a:cubicBezTo>
                <a:cubicBezTo>
                  <a:pt x="972478" y="864503"/>
                  <a:pt x="971507" y="867175"/>
                  <a:pt x="971507" y="871547"/>
                </a:cubicBezTo>
                <a:cubicBezTo>
                  <a:pt x="971507" y="875919"/>
                  <a:pt x="969078" y="882477"/>
                  <a:pt x="964220" y="891221"/>
                </a:cubicBezTo>
                <a:cubicBezTo>
                  <a:pt x="960334" y="899965"/>
                  <a:pt x="959605" y="905551"/>
                  <a:pt x="962034" y="907980"/>
                </a:cubicBezTo>
                <a:cubicBezTo>
                  <a:pt x="964463" y="910409"/>
                  <a:pt x="971021" y="911624"/>
                  <a:pt x="981708" y="911624"/>
                </a:cubicBezTo>
                <a:cubicBezTo>
                  <a:pt x="993366" y="910652"/>
                  <a:pt x="1007697" y="914295"/>
                  <a:pt x="1024699" y="922553"/>
                </a:cubicBezTo>
                <a:cubicBezTo>
                  <a:pt x="1041701" y="930812"/>
                  <a:pt x="1053603" y="938827"/>
                  <a:pt x="1060403" y="946599"/>
                </a:cubicBezTo>
                <a:cubicBezTo>
                  <a:pt x="1065261" y="953400"/>
                  <a:pt x="1069633" y="956801"/>
                  <a:pt x="1073519" y="956801"/>
                </a:cubicBezTo>
                <a:cubicBezTo>
                  <a:pt x="1077406" y="956801"/>
                  <a:pt x="1079349" y="958015"/>
                  <a:pt x="1079349" y="960444"/>
                </a:cubicBezTo>
                <a:cubicBezTo>
                  <a:pt x="1079349" y="962873"/>
                  <a:pt x="1084692" y="969431"/>
                  <a:pt x="1095379" y="980118"/>
                </a:cubicBezTo>
                <a:cubicBezTo>
                  <a:pt x="1103152" y="988862"/>
                  <a:pt x="1107766" y="994934"/>
                  <a:pt x="1109224" y="998334"/>
                </a:cubicBezTo>
                <a:cubicBezTo>
                  <a:pt x="1110681" y="1001735"/>
                  <a:pt x="1110924" y="1009264"/>
                  <a:pt x="1109952" y="1020923"/>
                </a:cubicBezTo>
                <a:cubicBezTo>
                  <a:pt x="1108009" y="1036468"/>
                  <a:pt x="1105095" y="1055413"/>
                  <a:pt x="1101209" y="1077759"/>
                </a:cubicBezTo>
                <a:cubicBezTo>
                  <a:pt x="1097322" y="1100104"/>
                  <a:pt x="1094408" y="1111763"/>
                  <a:pt x="1092465" y="1112734"/>
                </a:cubicBezTo>
                <a:cubicBezTo>
                  <a:pt x="1089550" y="1114677"/>
                  <a:pt x="1087850" y="1119778"/>
                  <a:pt x="1087364" y="1128036"/>
                </a:cubicBezTo>
                <a:cubicBezTo>
                  <a:pt x="1086878" y="1136294"/>
                  <a:pt x="1084935" y="1142367"/>
                  <a:pt x="1081535" y="1146253"/>
                </a:cubicBezTo>
                <a:cubicBezTo>
                  <a:pt x="1078134" y="1150139"/>
                  <a:pt x="1076434" y="1154511"/>
                  <a:pt x="1076434" y="1159369"/>
                </a:cubicBezTo>
                <a:cubicBezTo>
                  <a:pt x="1076434" y="1165198"/>
                  <a:pt x="1072305" y="1176371"/>
                  <a:pt x="1064047" y="1192887"/>
                </a:cubicBezTo>
                <a:cubicBezTo>
                  <a:pt x="1055789" y="1209404"/>
                  <a:pt x="1050202" y="1217662"/>
                  <a:pt x="1047287" y="1217662"/>
                </a:cubicBezTo>
                <a:cubicBezTo>
                  <a:pt x="1044373" y="1217662"/>
                  <a:pt x="1043644" y="1219848"/>
                  <a:pt x="1045102" y="1224220"/>
                </a:cubicBezTo>
                <a:cubicBezTo>
                  <a:pt x="1046559" y="1228592"/>
                  <a:pt x="1042915" y="1238550"/>
                  <a:pt x="1034172" y="1254095"/>
                </a:cubicBezTo>
                <a:cubicBezTo>
                  <a:pt x="1025428" y="1269640"/>
                  <a:pt x="1019113" y="1281055"/>
                  <a:pt x="1015226" y="1288342"/>
                </a:cubicBezTo>
                <a:cubicBezTo>
                  <a:pt x="1011340" y="1295629"/>
                  <a:pt x="1007454" y="1299272"/>
                  <a:pt x="1003568" y="1299272"/>
                </a:cubicBezTo>
                <a:cubicBezTo>
                  <a:pt x="999681" y="1299272"/>
                  <a:pt x="998467" y="1301944"/>
                  <a:pt x="999924" y="1307287"/>
                </a:cubicBezTo>
                <a:cubicBezTo>
                  <a:pt x="1001382" y="1312631"/>
                  <a:pt x="999196" y="1315545"/>
                  <a:pt x="993366" y="1316031"/>
                </a:cubicBezTo>
                <a:cubicBezTo>
                  <a:pt x="987537" y="1316517"/>
                  <a:pt x="981951" y="1321618"/>
                  <a:pt x="976607" y="1331333"/>
                </a:cubicBezTo>
                <a:cubicBezTo>
                  <a:pt x="971264" y="1341049"/>
                  <a:pt x="966892" y="1346878"/>
                  <a:pt x="963491" y="1348821"/>
                </a:cubicBezTo>
                <a:cubicBezTo>
                  <a:pt x="960091" y="1350764"/>
                  <a:pt x="955962" y="1354165"/>
                  <a:pt x="951104" y="1359022"/>
                </a:cubicBezTo>
                <a:cubicBezTo>
                  <a:pt x="946246" y="1363880"/>
                  <a:pt x="937988" y="1370681"/>
                  <a:pt x="926329" y="1379425"/>
                </a:cubicBezTo>
                <a:cubicBezTo>
                  <a:pt x="910785" y="1389140"/>
                  <a:pt x="903012" y="1399827"/>
                  <a:pt x="903012" y="1411486"/>
                </a:cubicBezTo>
                <a:cubicBezTo>
                  <a:pt x="903012" y="1415372"/>
                  <a:pt x="902041" y="1417801"/>
                  <a:pt x="900098" y="1418773"/>
                </a:cubicBezTo>
                <a:cubicBezTo>
                  <a:pt x="898155" y="1420716"/>
                  <a:pt x="896211" y="1418287"/>
                  <a:pt x="894268" y="1411486"/>
                </a:cubicBezTo>
                <a:cubicBezTo>
                  <a:pt x="894268" y="1410515"/>
                  <a:pt x="893783" y="1409543"/>
                  <a:pt x="892811" y="1408571"/>
                </a:cubicBezTo>
                <a:cubicBezTo>
                  <a:pt x="889896" y="1393026"/>
                  <a:pt x="884553" y="1372138"/>
                  <a:pt x="876780" y="1345906"/>
                </a:cubicBezTo>
                <a:cubicBezTo>
                  <a:pt x="873866" y="1332305"/>
                  <a:pt x="864636" y="1315788"/>
                  <a:pt x="849091" y="1296357"/>
                </a:cubicBezTo>
                <a:cubicBezTo>
                  <a:pt x="833546" y="1276926"/>
                  <a:pt x="824317" y="1263810"/>
                  <a:pt x="821402" y="1257010"/>
                </a:cubicBezTo>
                <a:lnTo>
                  <a:pt x="809743" y="1238064"/>
                </a:lnTo>
                <a:cubicBezTo>
                  <a:pt x="802943" y="1222520"/>
                  <a:pt x="801000" y="1213290"/>
                  <a:pt x="803914" y="1210375"/>
                </a:cubicBezTo>
                <a:cubicBezTo>
                  <a:pt x="805857" y="1208432"/>
                  <a:pt x="805129" y="1204303"/>
                  <a:pt x="801728" y="1197988"/>
                </a:cubicBezTo>
                <a:cubicBezTo>
                  <a:pt x="798328" y="1191673"/>
                  <a:pt x="798085" y="1188515"/>
                  <a:pt x="801000" y="1188515"/>
                </a:cubicBezTo>
                <a:cubicBezTo>
                  <a:pt x="803914" y="1188515"/>
                  <a:pt x="806100" y="1190215"/>
                  <a:pt x="807558" y="1193616"/>
                </a:cubicBezTo>
                <a:cubicBezTo>
                  <a:pt x="809015" y="1197016"/>
                  <a:pt x="816059" y="1201631"/>
                  <a:pt x="828689" y="1207460"/>
                </a:cubicBezTo>
                <a:cubicBezTo>
                  <a:pt x="874352" y="1226892"/>
                  <a:pt x="900583" y="1228349"/>
                  <a:pt x="907384" y="1211832"/>
                </a:cubicBezTo>
                <a:cubicBezTo>
                  <a:pt x="909327" y="1206003"/>
                  <a:pt x="914671" y="1200174"/>
                  <a:pt x="923415" y="1194345"/>
                </a:cubicBezTo>
                <a:cubicBezTo>
                  <a:pt x="928273" y="1189487"/>
                  <a:pt x="933616" y="1182200"/>
                  <a:pt x="939445" y="1172485"/>
                </a:cubicBezTo>
                <a:cubicBezTo>
                  <a:pt x="945275" y="1162769"/>
                  <a:pt x="947704" y="1155483"/>
                  <a:pt x="946732" y="1150625"/>
                </a:cubicBezTo>
                <a:cubicBezTo>
                  <a:pt x="946732" y="1148682"/>
                  <a:pt x="947218" y="1147467"/>
                  <a:pt x="948189" y="1146981"/>
                </a:cubicBezTo>
                <a:cubicBezTo>
                  <a:pt x="949161" y="1146496"/>
                  <a:pt x="951104" y="1146253"/>
                  <a:pt x="954019" y="1146253"/>
                </a:cubicBezTo>
                <a:cubicBezTo>
                  <a:pt x="957905" y="1146253"/>
                  <a:pt x="959119" y="1144067"/>
                  <a:pt x="957662" y="1139695"/>
                </a:cubicBezTo>
                <a:cubicBezTo>
                  <a:pt x="956205" y="1135323"/>
                  <a:pt x="956690" y="1133137"/>
                  <a:pt x="959119" y="1133137"/>
                </a:cubicBezTo>
                <a:cubicBezTo>
                  <a:pt x="961548" y="1133137"/>
                  <a:pt x="962763" y="1131923"/>
                  <a:pt x="962763" y="1129494"/>
                </a:cubicBezTo>
                <a:cubicBezTo>
                  <a:pt x="962763" y="1127065"/>
                  <a:pt x="964220" y="1121478"/>
                  <a:pt x="967135" y="1112734"/>
                </a:cubicBezTo>
                <a:cubicBezTo>
                  <a:pt x="977822" y="1088446"/>
                  <a:pt x="983651" y="1072415"/>
                  <a:pt x="984623" y="1064643"/>
                </a:cubicBezTo>
                <a:cubicBezTo>
                  <a:pt x="985594" y="1057842"/>
                  <a:pt x="988509" y="1049584"/>
                  <a:pt x="993366" y="1039868"/>
                </a:cubicBezTo>
                <a:cubicBezTo>
                  <a:pt x="999196" y="1023352"/>
                  <a:pt x="996281" y="1014608"/>
                  <a:pt x="984623" y="1013636"/>
                </a:cubicBezTo>
                <a:cubicBezTo>
                  <a:pt x="977822" y="1012665"/>
                  <a:pt x="959848" y="1014608"/>
                  <a:pt x="930701" y="1019466"/>
                </a:cubicBezTo>
                <a:cubicBezTo>
                  <a:pt x="903498" y="1023352"/>
                  <a:pt x="889168" y="1024566"/>
                  <a:pt x="887710" y="1023109"/>
                </a:cubicBezTo>
                <a:cubicBezTo>
                  <a:pt x="886253" y="1021652"/>
                  <a:pt x="883095" y="1022866"/>
                  <a:pt x="878238" y="1026752"/>
                </a:cubicBezTo>
                <a:cubicBezTo>
                  <a:pt x="877266" y="1026752"/>
                  <a:pt x="876295" y="1026752"/>
                  <a:pt x="875323" y="1026752"/>
                </a:cubicBezTo>
                <a:cubicBezTo>
                  <a:pt x="877266" y="1022866"/>
                  <a:pt x="874837" y="1019466"/>
                  <a:pt x="868036" y="1016551"/>
                </a:cubicBezTo>
                <a:cubicBezTo>
                  <a:pt x="861236" y="1013636"/>
                  <a:pt x="857835" y="1009750"/>
                  <a:pt x="857835" y="1004892"/>
                </a:cubicBezTo>
                <a:cubicBezTo>
                  <a:pt x="857835" y="1000035"/>
                  <a:pt x="856864" y="996634"/>
                  <a:pt x="854921" y="994691"/>
                </a:cubicBezTo>
                <a:cubicBezTo>
                  <a:pt x="850063" y="991776"/>
                  <a:pt x="843019" y="982304"/>
                  <a:pt x="833789" y="966273"/>
                </a:cubicBezTo>
                <a:cubicBezTo>
                  <a:pt x="824560" y="950243"/>
                  <a:pt x="820916" y="941256"/>
                  <a:pt x="822859" y="939313"/>
                </a:cubicBezTo>
                <a:cubicBezTo>
                  <a:pt x="824802" y="937370"/>
                  <a:pt x="823831" y="933969"/>
                  <a:pt x="819945" y="929111"/>
                </a:cubicBezTo>
                <a:cubicBezTo>
                  <a:pt x="812172" y="922311"/>
                  <a:pt x="815087" y="904823"/>
                  <a:pt x="828689" y="876648"/>
                </a:cubicBezTo>
                <a:cubicBezTo>
                  <a:pt x="832575" y="870818"/>
                  <a:pt x="833546" y="867418"/>
                  <a:pt x="831603" y="866446"/>
                </a:cubicBezTo>
                <a:cubicBezTo>
                  <a:pt x="829660" y="865475"/>
                  <a:pt x="825288" y="866446"/>
                  <a:pt x="818487" y="869361"/>
                </a:cubicBezTo>
                <a:cubicBezTo>
                  <a:pt x="808772" y="873247"/>
                  <a:pt x="792741" y="879562"/>
                  <a:pt x="770396" y="888306"/>
                </a:cubicBezTo>
                <a:cubicBezTo>
                  <a:pt x="747079" y="898022"/>
                  <a:pt x="733720" y="904337"/>
                  <a:pt x="730319" y="907252"/>
                </a:cubicBezTo>
                <a:cubicBezTo>
                  <a:pt x="726919" y="910166"/>
                  <a:pt x="727162" y="918910"/>
                  <a:pt x="731048" y="933483"/>
                </a:cubicBezTo>
                <a:cubicBezTo>
                  <a:pt x="735906" y="960687"/>
                  <a:pt x="733477" y="987890"/>
                  <a:pt x="723761" y="1015094"/>
                </a:cubicBezTo>
                <a:lnTo>
                  <a:pt x="709188" y="1054441"/>
                </a:lnTo>
                <a:cubicBezTo>
                  <a:pt x="704330" y="1069015"/>
                  <a:pt x="701901" y="1077759"/>
                  <a:pt x="701901" y="1080673"/>
                </a:cubicBezTo>
                <a:cubicBezTo>
                  <a:pt x="701901" y="1085531"/>
                  <a:pt x="694858" y="1104476"/>
                  <a:pt x="680770" y="1137509"/>
                </a:cubicBezTo>
                <a:cubicBezTo>
                  <a:pt x="666683" y="1170542"/>
                  <a:pt x="655753" y="1196288"/>
                  <a:pt x="647980" y="1214747"/>
                </a:cubicBezTo>
                <a:cubicBezTo>
                  <a:pt x="626606" y="1256524"/>
                  <a:pt x="610576" y="1283241"/>
                  <a:pt x="599889" y="1294900"/>
                </a:cubicBezTo>
                <a:cubicBezTo>
                  <a:pt x="593088" y="1301701"/>
                  <a:pt x="588230" y="1308502"/>
                  <a:pt x="585315" y="1315303"/>
                </a:cubicBezTo>
                <a:cubicBezTo>
                  <a:pt x="576571" y="1324047"/>
                  <a:pt x="569285" y="1327447"/>
                  <a:pt x="563456" y="1325504"/>
                </a:cubicBezTo>
                <a:cubicBezTo>
                  <a:pt x="554712" y="1294414"/>
                  <a:pt x="544025" y="1266725"/>
                  <a:pt x="531394" y="1242436"/>
                </a:cubicBezTo>
                <a:cubicBezTo>
                  <a:pt x="523622" y="1227863"/>
                  <a:pt x="520465" y="1219848"/>
                  <a:pt x="521922" y="1218390"/>
                </a:cubicBezTo>
                <a:cubicBezTo>
                  <a:pt x="523379" y="1216933"/>
                  <a:pt x="525079" y="1209404"/>
                  <a:pt x="527022" y="1195802"/>
                </a:cubicBezTo>
                <a:cubicBezTo>
                  <a:pt x="529937" y="1170542"/>
                  <a:pt x="536252" y="1150139"/>
                  <a:pt x="545968" y="1134594"/>
                </a:cubicBezTo>
                <a:cubicBezTo>
                  <a:pt x="554712" y="1123907"/>
                  <a:pt x="566127" y="1103019"/>
                  <a:pt x="580215" y="1071929"/>
                </a:cubicBezTo>
                <a:cubicBezTo>
                  <a:pt x="594302" y="1040840"/>
                  <a:pt x="604261" y="1015579"/>
                  <a:pt x="610090" y="996148"/>
                </a:cubicBezTo>
                <a:cubicBezTo>
                  <a:pt x="613005" y="984490"/>
                  <a:pt x="615434" y="975746"/>
                  <a:pt x="617377" y="969917"/>
                </a:cubicBezTo>
                <a:cubicBezTo>
                  <a:pt x="620291" y="961173"/>
                  <a:pt x="620291" y="956801"/>
                  <a:pt x="617377" y="956801"/>
                </a:cubicBezTo>
                <a:cubicBezTo>
                  <a:pt x="614462" y="956801"/>
                  <a:pt x="604261" y="960687"/>
                  <a:pt x="586773" y="968459"/>
                </a:cubicBezTo>
                <a:cubicBezTo>
                  <a:pt x="546939" y="986919"/>
                  <a:pt x="510992" y="996148"/>
                  <a:pt x="478931" y="996148"/>
                </a:cubicBezTo>
                <a:cubicBezTo>
                  <a:pt x="468244" y="996148"/>
                  <a:pt x="462900" y="995663"/>
                  <a:pt x="462900" y="994691"/>
                </a:cubicBezTo>
                <a:cubicBezTo>
                  <a:pt x="461929" y="993720"/>
                  <a:pt x="462414" y="992748"/>
                  <a:pt x="464357" y="991776"/>
                </a:cubicBezTo>
                <a:cubicBezTo>
                  <a:pt x="465329" y="988862"/>
                  <a:pt x="465329" y="986919"/>
                  <a:pt x="464357" y="985947"/>
                </a:cubicBezTo>
                <a:cubicBezTo>
                  <a:pt x="463386" y="984976"/>
                  <a:pt x="459500" y="983518"/>
                  <a:pt x="452699" y="981575"/>
                </a:cubicBezTo>
                <a:cubicBezTo>
                  <a:pt x="443955" y="979632"/>
                  <a:pt x="438854" y="977203"/>
                  <a:pt x="437397" y="974288"/>
                </a:cubicBezTo>
                <a:cubicBezTo>
                  <a:pt x="435940" y="971374"/>
                  <a:pt x="433754" y="969917"/>
                  <a:pt x="430839" y="969917"/>
                </a:cubicBezTo>
                <a:cubicBezTo>
                  <a:pt x="427924" y="969917"/>
                  <a:pt x="423552" y="967002"/>
                  <a:pt x="417723" y="961173"/>
                </a:cubicBezTo>
                <a:cubicBezTo>
                  <a:pt x="411894" y="955343"/>
                  <a:pt x="407522" y="952429"/>
                  <a:pt x="404607" y="952429"/>
                </a:cubicBezTo>
                <a:cubicBezTo>
                  <a:pt x="401692" y="952429"/>
                  <a:pt x="398778" y="947571"/>
                  <a:pt x="395863" y="937855"/>
                </a:cubicBezTo>
                <a:cubicBezTo>
                  <a:pt x="393920" y="930083"/>
                  <a:pt x="393677" y="925468"/>
                  <a:pt x="395135" y="924011"/>
                </a:cubicBezTo>
                <a:cubicBezTo>
                  <a:pt x="396592" y="922553"/>
                  <a:pt x="404121" y="920853"/>
                  <a:pt x="417723" y="918910"/>
                </a:cubicBezTo>
                <a:cubicBezTo>
                  <a:pt x="429382" y="917939"/>
                  <a:pt x="517307" y="883449"/>
                  <a:pt x="681499" y="815440"/>
                </a:cubicBezTo>
                <a:cubicBezTo>
                  <a:pt x="777682" y="774635"/>
                  <a:pt x="834518" y="752775"/>
                  <a:pt x="852006" y="749860"/>
                </a:cubicBezTo>
                <a:cubicBezTo>
                  <a:pt x="860750" y="747917"/>
                  <a:pt x="866579" y="745974"/>
                  <a:pt x="869494" y="744031"/>
                </a:cubicBezTo>
                <a:cubicBezTo>
                  <a:pt x="870951" y="741116"/>
                  <a:pt x="874959" y="740024"/>
                  <a:pt x="881517" y="740752"/>
                </a:cubicBezTo>
                <a:close/>
                <a:moveTo>
                  <a:pt x="586773" y="69290"/>
                </a:moveTo>
                <a:cubicBezTo>
                  <a:pt x="614948" y="76090"/>
                  <a:pt x="635836" y="83377"/>
                  <a:pt x="649438" y="91149"/>
                </a:cubicBezTo>
                <a:cubicBezTo>
                  <a:pt x="658182" y="95036"/>
                  <a:pt x="665468" y="100622"/>
                  <a:pt x="671298" y="107909"/>
                </a:cubicBezTo>
                <a:cubicBezTo>
                  <a:pt x="677127" y="115195"/>
                  <a:pt x="678584" y="120296"/>
                  <a:pt x="675670" y="123211"/>
                </a:cubicBezTo>
                <a:cubicBezTo>
                  <a:pt x="673727" y="125154"/>
                  <a:pt x="674212" y="129040"/>
                  <a:pt x="677127" y="134869"/>
                </a:cubicBezTo>
                <a:cubicBezTo>
                  <a:pt x="681985" y="146528"/>
                  <a:pt x="674698" y="167416"/>
                  <a:pt x="655267" y="197534"/>
                </a:cubicBezTo>
                <a:cubicBezTo>
                  <a:pt x="643608" y="213079"/>
                  <a:pt x="633893" y="225709"/>
                  <a:pt x="626121" y="235425"/>
                </a:cubicBezTo>
                <a:cubicBezTo>
                  <a:pt x="618348" y="245140"/>
                  <a:pt x="613005" y="249269"/>
                  <a:pt x="610090" y="247812"/>
                </a:cubicBezTo>
                <a:cubicBezTo>
                  <a:pt x="607175" y="246355"/>
                  <a:pt x="600374" y="249998"/>
                  <a:pt x="589687" y="258742"/>
                </a:cubicBezTo>
                <a:lnTo>
                  <a:pt x="576571" y="271858"/>
                </a:lnTo>
                <a:lnTo>
                  <a:pt x="585315" y="286431"/>
                </a:lnTo>
                <a:cubicBezTo>
                  <a:pt x="592116" y="295175"/>
                  <a:pt x="600374" y="303919"/>
                  <a:pt x="610090" y="312663"/>
                </a:cubicBezTo>
                <a:cubicBezTo>
                  <a:pt x="615919" y="318492"/>
                  <a:pt x="619563" y="323836"/>
                  <a:pt x="621020" y="328693"/>
                </a:cubicBezTo>
                <a:cubicBezTo>
                  <a:pt x="622477" y="333551"/>
                  <a:pt x="624663" y="346181"/>
                  <a:pt x="627578" y="366584"/>
                </a:cubicBezTo>
                <a:cubicBezTo>
                  <a:pt x="634379" y="423905"/>
                  <a:pt x="634379" y="491914"/>
                  <a:pt x="627578" y="570609"/>
                </a:cubicBezTo>
                <a:cubicBezTo>
                  <a:pt x="621749" y="631817"/>
                  <a:pt x="617862" y="670679"/>
                  <a:pt x="615919" y="687195"/>
                </a:cubicBezTo>
                <a:cubicBezTo>
                  <a:pt x="613976" y="696911"/>
                  <a:pt x="612519" y="708084"/>
                  <a:pt x="611547" y="720714"/>
                </a:cubicBezTo>
                <a:cubicBezTo>
                  <a:pt x="608633" y="736259"/>
                  <a:pt x="606204" y="744760"/>
                  <a:pt x="604261" y="746217"/>
                </a:cubicBezTo>
                <a:cubicBezTo>
                  <a:pt x="602318" y="747674"/>
                  <a:pt x="596488" y="743545"/>
                  <a:pt x="586773" y="733830"/>
                </a:cubicBezTo>
                <a:cubicBezTo>
                  <a:pt x="576086" y="723143"/>
                  <a:pt x="570499" y="716342"/>
                  <a:pt x="570014" y="713427"/>
                </a:cubicBezTo>
                <a:cubicBezTo>
                  <a:pt x="569528" y="710513"/>
                  <a:pt x="565884" y="704441"/>
                  <a:pt x="559084" y="695211"/>
                </a:cubicBezTo>
                <a:cubicBezTo>
                  <a:pt x="552283" y="685981"/>
                  <a:pt x="548882" y="678452"/>
                  <a:pt x="548882" y="672622"/>
                </a:cubicBezTo>
                <a:cubicBezTo>
                  <a:pt x="548882" y="666793"/>
                  <a:pt x="547911" y="663878"/>
                  <a:pt x="545968" y="663878"/>
                </a:cubicBezTo>
                <a:cubicBezTo>
                  <a:pt x="539167" y="663878"/>
                  <a:pt x="535766" y="646390"/>
                  <a:pt x="535766" y="611415"/>
                </a:cubicBezTo>
                <a:cubicBezTo>
                  <a:pt x="535766" y="591012"/>
                  <a:pt x="536009" y="543892"/>
                  <a:pt x="536495" y="470054"/>
                </a:cubicBezTo>
                <a:cubicBezTo>
                  <a:pt x="536981" y="396216"/>
                  <a:pt x="535766" y="354440"/>
                  <a:pt x="532852" y="344724"/>
                </a:cubicBezTo>
                <a:lnTo>
                  <a:pt x="528480" y="330151"/>
                </a:lnTo>
                <a:lnTo>
                  <a:pt x="499333" y="350553"/>
                </a:lnTo>
                <a:lnTo>
                  <a:pt x="445412" y="391358"/>
                </a:lnTo>
                <a:cubicBezTo>
                  <a:pt x="435697" y="399131"/>
                  <a:pt x="428653" y="404717"/>
                  <a:pt x="424281" y="408118"/>
                </a:cubicBezTo>
                <a:cubicBezTo>
                  <a:pt x="419909" y="411518"/>
                  <a:pt x="416994" y="414918"/>
                  <a:pt x="415537" y="418319"/>
                </a:cubicBezTo>
                <a:cubicBezTo>
                  <a:pt x="414080" y="421719"/>
                  <a:pt x="414566" y="424391"/>
                  <a:pt x="416994" y="426334"/>
                </a:cubicBezTo>
                <a:cubicBezTo>
                  <a:pt x="419423" y="428277"/>
                  <a:pt x="423552" y="430706"/>
                  <a:pt x="429382" y="433621"/>
                </a:cubicBezTo>
                <a:cubicBezTo>
                  <a:pt x="440069" y="438479"/>
                  <a:pt x="447112" y="440422"/>
                  <a:pt x="450513" y="439450"/>
                </a:cubicBezTo>
                <a:cubicBezTo>
                  <a:pt x="453913" y="438479"/>
                  <a:pt x="455614" y="445765"/>
                  <a:pt x="455614" y="461310"/>
                </a:cubicBezTo>
                <a:cubicBezTo>
                  <a:pt x="455614" y="471997"/>
                  <a:pt x="455856" y="478798"/>
                  <a:pt x="456342" y="481713"/>
                </a:cubicBezTo>
                <a:cubicBezTo>
                  <a:pt x="456828" y="484627"/>
                  <a:pt x="459500" y="486570"/>
                  <a:pt x="464357" y="487542"/>
                </a:cubicBezTo>
                <a:cubicBezTo>
                  <a:pt x="470187" y="488513"/>
                  <a:pt x="471158" y="489971"/>
                  <a:pt x="467272" y="491914"/>
                </a:cubicBezTo>
                <a:cubicBezTo>
                  <a:pt x="465329" y="492885"/>
                  <a:pt x="462414" y="494829"/>
                  <a:pt x="458528" y="497743"/>
                </a:cubicBezTo>
                <a:cubicBezTo>
                  <a:pt x="447841" y="504544"/>
                  <a:pt x="433268" y="512802"/>
                  <a:pt x="414808" y="522518"/>
                </a:cubicBezTo>
                <a:cubicBezTo>
                  <a:pt x="393434" y="533205"/>
                  <a:pt x="380076" y="541220"/>
                  <a:pt x="374732" y="546564"/>
                </a:cubicBezTo>
                <a:cubicBezTo>
                  <a:pt x="369388" y="551907"/>
                  <a:pt x="366717" y="557979"/>
                  <a:pt x="366717" y="564780"/>
                </a:cubicBezTo>
                <a:cubicBezTo>
                  <a:pt x="366717" y="574496"/>
                  <a:pt x="365745" y="579353"/>
                  <a:pt x="363802" y="579353"/>
                </a:cubicBezTo>
                <a:cubicBezTo>
                  <a:pt x="361859" y="579353"/>
                  <a:pt x="360644" y="581782"/>
                  <a:pt x="360159" y="586640"/>
                </a:cubicBezTo>
                <a:cubicBezTo>
                  <a:pt x="359673" y="591498"/>
                  <a:pt x="359916" y="598784"/>
                  <a:pt x="360887" y="608500"/>
                </a:cubicBezTo>
                <a:cubicBezTo>
                  <a:pt x="361859" y="618215"/>
                  <a:pt x="363316" y="627931"/>
                  <a:pt x="365259" y="637646"/>
                </a:cubicBezTo>
                <a:lnTo>
                  <a:pt x="374003" y="666793"/>
                </a:lnTo>
                <a:lnTo>
                  <a:pt x="388577" y="665336"/>
                </a:lnTo>
                <a:cubicBezTo>
                  <a:pt x="397321" y="663393"/>
                  <a:pt x="404121" y="665821"/>
                  <a:pt x="408979" y="672622"/>
                </a:cubicBezTo>
                <a:cubicBezTo>
                  <a:pt x="413837" y="679423"/>
                  <a:pt x="420638" y="682824"/>
                  <a:pt x="429382" y="682824"/>
                </a:cubicBezTo>
                <a:cubicBezTo>
                  <a:pt x="433268" y="682824"/>
                  <a:pt x="435940" y="683309"/>
                  <a:pt x="437397" y="684281"/>
                </a:cubicBezTo>
                <a:cubicBezTo>
                  <a:pt x="438854" y="685252"/>
                  <a:pt x="439097" y="688167"/>
                  <a:pt x="438126" y="693025"/>
                </a:cubicBezTo>
                <a:cubicBezTo>
                  <a:pt x="435211" y="698854"/>
                  <a:pt x="432782" y="702255"/>
                  <a:pt x="430839" y="703226"/>
                </a:cubicBezTo>
                <a:cubicBezTo>
                  <a:pt x="426953" y="704198"/>
                  <a:pt x="426467" y="706626"/>
                  <a:pt x="429382" y="710513"/>
                </a:cubicBezTo>
                <a:cubicBezTo>
                  <a:pt x="431325" y="711484"/>
                  <a:pt x="433268" y="711970"/>
                  <a:pt x="435211" y="711970"/>
                </a:cubicBezTo>
                <a:cubicBezTo>
                  <a:pt x="440069" y="711970"/>
                  <a:pt x="442740" y="712213"/>
                  <a:pt x="443226" y="712699"/>
                </a:cubicBezTo>
                <a:cubicBezTo>
                  <a:pt x="443712" y="713184"/>
                  <a:pt x="442012" y="715370"/>
                  <a:pt x="438126" y="719257"/>
                </a:cubicBezTo>
                <a:cubicBezTo>
                  <a:pt x="433268" y="725086"/>
                  <a:pt x="433268" y="728729"/>
                  <a:pt x="438126" y="730187"/>
                </a:cubicBezTo>
                <a:cubicBezTo>
                  <a:pt x="442983" y="731644"/>
                  <a:pt x="438854" y="736259"/>
                  <a:pt x="425738" y="744031"/>
                </a:cubicBezTo>
                <a:cubicBezTo>
                  <a:pt x="412622" y="751804"/>
                  <a:pt x="399749" y="761033"/>
                  <a:pt x="387119" y="771720"/>
                </a:cubicBezTo>
                <a:lnTo>
                  <a:pt x="366717" y="787751"/>
                </a:lnTo>
                <a:lnTo>
                  <a:pt x="371089" y="892678"/>
                </a:lnTo>
                <a:cubicBezTo>
                  <a:pt x="373032" y="996634"/>
                  <a:pt x="373032" y="1086503"/>
                  <a:pt x="371089" y="1162283"/>
                </a:cubicBezTo>
                <a:cubicBezTo>
                  <a:pt x="370117" y="1179771"/>
                  <a:pt x="367202" y="1189973"/>
                  <a:pt x="362345" y="1192887"/>
                </a:cubicBezTo>
                <a:cubicBezTo>
                  <a:pt x="356515" y="1194830"/>
                  <a:pt x="354087" y="1199688"/>
                  <a:pt x="355058" y="1207460"/>
                </a:cubicBezTo>
                <a:cubicBezTo>
                  <a:pt x="356030" y="1209404"/>
                  <a:pt x="352872" y="1213047"/>
                  <a:pt x="345585" y="1218390"/>
                </a:cubicBezTo>
                <a:cubicBezTo>
                  <a:pt x="338299" y="1223734"/>
                  <a:pt x="332955" y="1224220"/>
                  <a:pt x="329555" y="1219848"/>
                </a:cubicBezTo>
                <a:cubicBezTo>
                  <a:pt x="326154" y="1215476"/>
                  <a:pt x="323726" y="1213776"/>
                  <a:pt x="322268" y="1214747"/>
                </a:cubicBezTo>
                <a:cubicBezTo>
                  <a:pt x="320811" y="1215719"/>
                  <a:pt x="319111" y="1220091"/>
                  <a:pt x="317168" y="1227863"/>
                </a:cubicBezTo>
                <a:cubicBezTo>
                  <a:pt x="315224" y="1235636"/>
                  <a:pt x="311824" y="1242922"/>
                  <a:pt x="306966" y="1249723"/>
                </a:cubicBezTo>
                <a:lnTo>
                  <a:pt x="301137" y="1259924"/>
                </a:lnTo>
                <a:lnTo>
                  <a:pt x="292393" y="1245351"/>
                </a:lnTo>
                <a:cubicBezTo>
                  <a:pt x="288507" y="1236607"/>
                  <a:pt x="283649" y="1228835"/>
                  <a:pt x="277820" y="1222034"/>
                </a:cubicBezTo>
                <a:cubicBezTo>
                  <a:pt x="271991" y="1215233"/>
                  <a:pt x="267133" y="1209161"/>
                  <a:pt x="263247" y="1203817"/>
                </a:cubicBezTo>
                <a:cubicBezTo>
                  <a:pt x="259360" y="1198474"/>
                  <a:pt x="251588" y="1188030"/>
                  <a:pt x="239929" y="1172485"/>
                </a:cubicBezTo>
                <a:cubicBezTo>
                  <a:pt x="228271" y="1156940"/>
                  <a:pt x="222442" y="1148682"/>
                  <a:pt x="222442" y="1147710"/>
                </a:cubicBezTo>
                <a:cubicBezTo>
                  <a:pt x="222442" y="1146739"/>
                  <a:pt x="218555" y="1139452"/>
                  <a:pt x="210783" y="1125850"/>
                </a:cubicBezTo>
                <a:cubicBezTo>
                  <a:pt x="203011" y="1112249"/>
                  <a:pt x="196210" y="1098647"/>
                  <a:pt x="190380" y="1085045"/>
                </a:cubicBezTo>
                <a:lnTo>
                  <a:pt x="183094" y="1066100"/>
                </a:lnTo>
                <a:lnTo>
                  <a:pt x="191838" y="1064643"/>
                </a:lnTo>
                <a:cubicBezTo>
                  <a:pt x="199610" y="1062700"/>
                  <a:pt x="204954" y="1065128"/>
                  <a:pt x="207868" y="1071929"/>
                </a:cubicBezTo>
                <a:cubicBezTo>
                  <a:pt x="218555" y="1087474"/>
                  <a:pt x="230214" y="1099133"/>
                  <a:pt x="242844" y="1106905"/>
                </a:cubicBezTo>
                <a:cubicBezTo>
                  <a:pt x="248673" y="1108848"/>
                  <a:pt x="253045" y="1106176"/>
                  <a:pt x="255960" y="1098890"/>
                </a:cubicBezTo>
                <a:cubicBezTo>
                  <a:pt x="258875" y="1091603"/>
                  <a:pt x="260575" y="1080430"/>
                  <a:pt x="261061" y="1065371"/>
                </a:cubicBezTo>
                <a:cubicBezTo>
                  <a:pt x="261546" y="1050312"/>
                  <a:pt x="262761" y="1041568"/>
                  <a:pt x="264704" y="1039139"/>
                </a:cubicBezTo>
                <a:cubicBezTo>
                  <a:pt x="266647" y="1036711"/>
                  <a:pt x="267133" y="1030153"/>
                  <a:pt x="266161" y="1019466"/>
                </a:cubicBezTo>
                <a:cubicBezTo>
                  <a:pt x="261303" y="982547"/>
                  <a:pt x="258875" y="939313"/>
                  <a:pt x="258875" y="889764"/>
                </a:cubicBezTo>
                <a:cubicBezTo>
                  <a:pt x="258875" y="881991"/>
                  <a:pt x="252074" y="884906"/>
                  <a:pt x="238472" y="898508"/>
                </a:cubicBezTo>
                <a:cubicBezTo>
                  <a:pt x="234586" y="902394"/>
                  <a:pt x="227785" y="909195"/>
                  <a:pt x="218070" y="918910"/>
                </a:cubicBezTo>
                <a:cubicBezTo>
                  <a:pt x="177264" y="958744"/>
                  <a:pt x="145203" y="986433"/>
                  <a:pt x="121886" y="1001978"/>
                </a:cubicBezTo>
                <a:cubicBezTo>
                  <a:pt x="116057" y="1006835"/>
                  <a:pt x="107313" y="1008293"/>
                  <a:pt x="95654" y="1006350"/>
                </a:cubicBezTo>
                <a:cubicBezTo>
                  <a:pt x="78166" y="1004407"/>
                  <a:pt x="69908" y="1001006"/>
                  <a:pt x="70880" y="996148"/>
                </a:cubicBezTo>
                <a:cubicBezTo>
                  <a:pt x="70880" y="995177"/>
                  <a:pt x="71851" y="994205"/>
                  <a:pt x="73794" y="993234"/>
                </a:cubicBezTo>
                <a:cubicBezTo>
                  <a:pt x="72823" y="991291"/>
                  <a:pt x="71366" y="989833"/>
                  <a:pt x="69422" y="988862"/>
                </a:cubicBezTo>
                <a:cubicBezTo>
                  <a:pt x="53878" y="988862"/>
                  <a:pt x="46105" y="985461"/>
                  <a:pt x="46105" y="978661"/>
                </a:cubicBezTo>
                <a:cubicBezTo>
                  <a:pt x="46105" y="974774"/>
                  <a:pt x="44648" y="972831"/>
                  <a:pt x="41733" y="972831"/>
                </a:cubicBezTo>
                <a:cubicBezTo>
                  <a:pt x="38819" y="972831"/>
                  <a:pt x="32503" y="969431"/>
                  <a:pt x="22788" y="962630"/>
                </a:cubicBezTo>
                <a:cubicBezTo>
                  <a:pt x="16959" y="957772"/>
                  <a:pt x="13801" y="954372"/>
                  <a:pt x="13315" y="952429"/>
                </a:cubicBezTo>
                <a:cubicBezTo>
                  <a:pt x="12830" y="950486"/>
                  <a:pt x="13558" y="946114"/>
                  <a:pt x="15501" y="939313"/>
                </a:cubicBezTo>
                <a:cubicBezTo>
                  <a:pt x="17444" y="929597"/>
                  <a:pt x="23760" y="922311"/>
                  <a:pt x="34447" y="917453"/>
                </a:cubicBezTo>
                <a:cubicBezTo>
                  <a:pt x="52906" y="907737"/>
                  <a:pt x="81081" y="885392"/>
                  <a:pt x="118971" y="850416"/>
                </a:cubicBezTo>
                <a:cubicBezTo>
                  <a:pt x="136459" y="833900"/>
                  <a:pt x="151275" y="821026"/>
                  <a:pt x="163420" y="811797"/>
                </a:cubicBezTo>
                <a:cubicBezTo>
                  <a:pt x="175564" y="802567"/>
                  <a:pt x="186251" y="793337"/>
                  <a:pt x="195481" y="784108"/>
                </a:cubicBezTo>
                <a:cubicBezTo>
                  <a:pt x="204711" y="774878"/>
                  <a:pt x="210783" y="770992"/>
                  <a:pt x="213698" y="772449"/>
                </a:cubicBezTo>
                <a:cubicBezTo>
                  <a:pt x="216612" y="773906"/>
                  <a:pt x="220498" y="771235"/>
                  <a:pt x="225356" y="764434"/>
                </a:cubicBezTo>
                <a:cubicBezTo>
                  <a:pt x="230214" y="757633"/>
                  <a:pt x="238472" y="750832"/>
                  <a:pt x="250131" y="744031"/>
                </a:cubicBezTo>
                <a:lnTo>
                  <a:pt x="266161" y="730915"/>
                </a:lnTo>
                <a:lnTo>
                  <a:pt x="269076" y="684281"/>
                </a:lnTo>
                <a:cubicBezTo>
                  <a:pt x="270047" y="653191"/>
                  <a:pt x="270047" y="631817"/>
                  <a:pt x="269076" y="620159"/>
                </a:cubicBezTo>
                <a:lnTo>
                  <a:pt x="266161" y="602671"/>
                </a:lnTo>
                <a:lnTo>
                  <a:pt x="225356" y="624530"/>
                </a:lnTo>
                <a:cubicBezTo>
                  <a:pt x="175807" y="650762"/>
                  <a:pt x="142289" y="663393"/>
                  <a:pt x="124801" y="662421"/>
                </a:cubicBezTo>
                <a:cubicBezTo>
                  <a:pt x="120915" y="662421"/>
                  <a:pt x="118971" y="662178"/>
                  <a:pt x="118971" y="661692"/>
                </a:cubicBezTo>
                <a:cubicBezTo>
                  <a:pt x="118971" y="661207"/>
                  <a:pt x="120429" y="659992"/>
                  <a:pt x="123343" y="658049"/>
                </a:cubicBezTo>
                <a:cubicBezTo>
                  <a:pt x="128201" y="654163"/>
                  <a:pt x="126744" y="652220"/>
                  <a:pt x="118971" y="652220"/>
                </a:cubicBezTo>
                <a:cubicBezTo>
                  <a:pt x="116057" y="652220"/>
                  <a:pt x="109742" y="652706"/>
                  <a:pt x="100026" y="653677"/>
                </a:cubicBezTo>
                <a:cubicBezTo>
                  <a:pt x="78652" y="655620"/>
                  <a:pt x="65050" y="653920"/>
                  <a:pt x="59221" y="648576"/>
                </a:cubicBezTo>
                <a:cubicBezTo>
                  <a:pt x="53392" y="643233"/>
                  <a:pt x="49263" y="640561"/>
                  <a:pt x="46834" y="640561"/>
                </a:cubicBezTo>
                <a:cubicBezTo>
                  <a:pt x="44405" y="640561"/>
                  <a:pt x="43191" y="638618"/>
                  <a:pt x="43191" y="634732"/>
                </a:cubicBezTo>
                <a:cubicBezTo>
                  <a:pt x="43191" y="631817"/>
                  <a:pt x="34447" y="628903"/>
                  <a:pt x="16959" y="625988"/>
                </a:cubicBezTo>
                <a:cubicBezTo>
                  <a:pt x="9186" y="624045"/>
                  <a:pt x="4086" y="619430"/>
                  <a:pt x="1657" y="612143"/>
                </a:cubicBezTo>
                <a:cubicBezTo>
                  <a:pt x="-772" y="604857"/>
                  <a:pt x="-529" y="597327"/>
                  <a:pt x="2385" y="589555"/>
                </a:cubicBezTo>
                <a:cubicBezTo>
                  <a:pt x="4329" y="582754"/>
                  <a:pt x="7000" y="578625"/>
                  <a:pt x="10401" y="577167"/>
                </a:cubicBezTo>
                <a:cubicBezTo>
                  <a:pt x="13801" y="575710"/>
                  <a:pt x="21331" y="574010"/>
                  <a:pt x="32989" y="572067"/>
                </a:cubicBezTo>
                <a:cubicBezTo>
                  <a:pt x="50477" y="568181"/>
                  <a:pt x="66508" y="561623"/>
                  <a:pt x="81081" y="552393"/>
                </a:cubicBezTo>
                <a:cubicBezTo>
                  <a:pt x="95654" y="543163"/>
                  <a:pt x="103427" y="538548"/>
                  <a:pt x="104398" y="538548"/>
                </a:cubicBezTo>
                <a:cubicBezTo>
                  <a:pt x="105370" y="538548"/>
                  <a:pt x="116057" y="531262"/>
                  <a:pt x="136459" y="516688"/>
                </a:cubicBezTo>
                <a:cubicBezTo>
                  <a:pt x="181151" y="487542"/>
                  <a:pt x="221470" y="463253"/>
                  <a:pt x="257417" y="443822"/>
                </a:cubicBezTo>
                <a:cubicBezTo>
                  <a:pt x="264218" y="440907"/>
                  <a:pt x="268104" y="438479"/>
                  <a:pt x="269076" y="436535"/>
                </a:cubicBezTo>
                <a:cubicBezTo>
                  <a:pt x="270047" y="434592"/>
                  <a:pt x="270047" y="430220"/>
                  <a:pt x="269076" y="423420"/>
                </a:cubicBezTo>
                <a:cubicBezTo>
                  <a:pt x="264218" y="382614"/>
                  <a:pt x="259360" y="327722"/>
                  <a:pt x="254503" y="258742"/>
                </a:cubicBezTo>
                <a:cubicBezTo>
                  <a:pt x="250616" y="185876"/>
                  <a:pt x="241387" y="142156"/>
                  <a:pt x="226814" y="127583"/>
                </a:cubicBezTo>
                <a:lnTo>
                  <a:pt x="215155" y="114467"/>
                </a:lnTo>
                <a:lnTo>
                  <a:pt x="223899" y="107180"/>
                </a:lnTo>
                <a:lnTo>
                  <a:pt x="235557" y="96979"/>
                </a:lnTo>
                <a:lnTo>
                  <a:pt x="261789" y="102808"/>
                </a:lnTo>
                <a:cubicBezTo>
                  <a:pt x="280249" y="108637"/>
                  <a:pt x="295794" y="114467"/>
                  <a:pt x="308424" y="120296"/>
                </a:cubicBezTo>
                <a:cubicBezTo>
                  <a:pt x="321054" y="126125"/>
                  <a:pt x="328826" y="129040"/>
                  <a:pt x="331741" y="129040"/>
                </a:cubicBezTo>
                <a:cubicBezTo>
                  <a:pt x="334656" y="129040"/>
                  <a:pt x="342428" y="133898"/>
                  <a:pt x="355058" y="143613"/>
                </a:cubicBezTo>
                <a:cubicBezTo>
                  <a:pt x="367688" y="153329"/>
                  <a:pt x="374489" y="158672"/>
                  <a:pt x="375461" y="159644"/>
                </a:cubicBezTo>
                <a:cubicBezTo>
                  <a:pt x="376432" y="160615"/>
                  <a:pt x="376918" y="169845"/>
                  <a:pt x="376918" y="187333"/>
                </a:cubicBezTo>
                <a:cubicBezTo>
                  <a:pt x="376918" y="204821"/>
                  <a:pt x="374489" y="215508"/>
                  <a:pt x="369631" y="219394"/>
                </a:cubicBezTo>
                <a:cubicBezTo>
                  <a:pt x="364774" y="222309"/>
                  <a:pt x="361859" y="228138"/>
                  <a:pt x="360887" y="236882"/>
                </a:cubicBezTo>
                <a:cubicBezTo>
                  <a:pt x="359916" y="245626"/>
                  <a:pt x="359430" y="270886"/>
                  <a:pt x="359430" y="312663"/>
                </a:cubicBezTo>
                <a:cubicBezTo>
                  <a:pt x="359430" y="368041"/>
                  <a:pt x="360159" y="397916"/>
                  <a:pt x="361616" y="402288"/>
                </a:cubicBezTo>
                <a:cubicBezTo>
                  <a:pt x="363073" y="406660"/>
                  <a:pt x="368417" y="408361"/>
                  <a:pt x="377647" y="407389"/>
                </a:cubicBezTo>
                <a:cubicBezTo>
                  <a:pt x="386876" y="406417"/>
                  <a:pt x="391491" y="404474"/>
                  <a:pt x="391491" y="401560"/>
                </a:cubicBezTo>
                <a:cubicBezTo>
                  <a:pt x="391491" y="400588"/>
                  <a:pt x="388819" y="395002"/>
                  <a:pt x="383476" y="384800"/>
                </a:cubicBezTo>
                <a:cubicBezTo>
                  <a:pt x="378132" y="374599"/>
                  <a:pt x="374003" y="367070"/>
                  <a:pt x="371089" y="362212"/>
                </a:cubicBezTo>
                <a:cubicBezTo>
                  <a:pt x="368174" y="360269"/>
                  <a:pt x="366717" y="356626"/>
                  <a:pt x="366717" y="351282"/>
                </a:cubicBezTo>
                <a:cubicBezTo>
                  <a:pt x="366717" y="345938"/>
                  <a:pt x="365988" y="339623"/>
                  <a:pt x="364531" y="332337"/>
                </a:cubicBezTo>
                <a:cubicBezTo>
                  <a:pt x="363073" y="325050"/>
                  <a:pt x="365016" y="317763"/>
                  <a:pt x="370360" y="310477"/>
                </a:cubicBezTo>
                <a:cubicBezTo>
                  <a:pt x="375703" y="303190"/>
                  <a:pt x="387119" y="292746"/>
                  <a:pt x="404607" y="279144"/>
                </a:cubicBezTo>
                <a:cubicBezTo>
                  <a:pt x="420152" y="265543"/>
                  <a:pt x="442498" y="244169"/>
                  <a:pt x="471644" y="215022"/>
                </a:cubicBezTo>
                <a:cubicBezTo>
                  <a:pt x="500791" y="185876"/>
                  <a:pt x="518279" y="167416"/>
                  <a:pt x="524108" y="159644"/>
                </a:cubicBezTo>
                <a:cubicBezTo>
                  <a:pt x="527994" y="152843"/>
                  <a:pt x="532852" y="147014"/>
                  <a:pt x="538681" y="142156"/>
                </a:cubicBezTo>
                <a:cubicBezTo>
                  <a:pt x="545482" y="136327"/>
                  <a:pt x="552040" y="128068"/>
                  <a:pt x="558355" y="117381"/>
                </a:cubicBezTo>
                <a:cubicBezTo>
                  <a:pt x="564670" y="106694"/>
                  <a:pt x="567828" y="98922"/>
                  <a:pt x="567828" y="94064"/>
                </a:cubicBezTo>
                <a:cubicBezTo>
                  <a:pt x="567828" y="87263"/>
                  <a:pt x="569771" y="81191"/>
                  <a:pt x="573657" y="75848"/>
                </a:cubicBezTo>
                <a:cubicBezTo>
                  <a:pt x="577543" y="70504"/>
                  <a:pt x="581915" y="68318"/>
                  <a:pt x="586773" y="69290"/>
                </a:cubicBezTo>
                <a:close/>
                <a:moveTo>
                  <a:pt x="784240" y="67"/>
                </a:moveTo>
                <a:cubicBezTo>
                  <a:pt x="788612" y="552"/>
                  <a:pt x="801000" y="3224"/>
                  <a:pt x="821402" y="8082"/>
                </a:cubicBezTo>
                <a:cubicBezTo>
                  <a:pt x="839862" y="11968"/>
                  <a:pt x="852249" y="15611"/>
                  <a:pt x="858564" y="19012"/>
                </a:cubicBezTo>
                <a:cubicBezTo>
                  <a:pt x="864879" y="22412"/>
                  <a:pt x="874837" y="30428"/>
                  <a:pt x="888439" y="43058"/>
                </a:cubicBezTo>
                <a:cubicBezTo>
                  <a:pt x="893297" y="47915"/>
                  <a:pt x="899369" y="52773"/>
                  <a:pt x="906656" y="57631"/>
                </a:cubicBezTo>
                <a:cubicBezTo>
                  <a:pt x="913942" y="62489"/>
                  <a:pt x="917586" y="69290"/>
                  <a:pt x="917586" y="78033"/>
                </a:cubicBezTo>
                <a:cubicBezTo>
                  <a:pt x="917586" y="86777"/>
                  <a:pt x="917586" y="91635"/>
                  <a:pt x="917586" y="92607"/>
                </a:cubicBezTo>
                <a:cubicBezTo>
                  <a:pt x="917586" y="93578"/>
                  <a:pt x="918557" y="94064"/>
                  <a:pt x="920500" y="94064"/>
                </a:cubicBezTo>
                <a:cubicBezTo>
                  <a:pt x="922443" y="94064"/>
                  <a:pt x="924872" y="93821"/>
                  <a:pt x="927787" y="93335"/>
                </a:cubicBezTo>
                <a:cubicBezTo>
                  <a:pt x="930701" y="92850"/>
                  <a:pt x="934102" y="92121"/>
                  <a:pt x="937988" y="91149"/>
                </a:cubicBezTo>
                <a:cubicBezTo>
                  <a:pt x="951590" y="86292"/>
                  <a:pt x="961791" y="84349"/>
                  <a:pt x="968592" y="85320"/>
                </a:cubicBezTo>
                <a:cubicBezTo>
                  <a:pt x="975393" y="86292"/>
                  <a:pt x="984137" y="90664"/>
                  <a:pt x="994824" y="98436"/>
                </a:cubicBezTo>
                <a:cubicBezTo>
                  <a:pt x="1008425" y="108152"/>
                  <a:pt x="1018627" y="113009"/>
                  <a:pt x="1025428" y="113009"/>
                </a:cubicBezTo>
                <a:cubicBezTo>
                  <a:pt x="1033200" y="113009"/>
                  <a:pt x="1037086" y="115195"/>
                  <a:pt x="1037086" y="119567"/>
                </a:cubicBezTo>
                <a:cubicBezTo>
                  <a:pt x="1037086" y="123939"/>
                  <a:pt x="1033200" y="127583"/>
                  <a:pt x="1025428" y="130497"/>
                </a:cubicBezTo>
                <a:cubicBezTo>
                  <a:pt x="1019598" y="132440"/>
                  <a:pt x="1018627" y="134626"/>
                  <a:pt x="1022513" y="137055"/>
                </a:cubicBezTo>
                <a:cubicBezTo>
                  <a:pt x="1026399" y="139484"/>
                  <a:pt x="1029800" y="139727"/>
                  <a:pt x="1032714" y="137784"/>
                </a:cubicBezTo>
                <a:cubicBezTo>
                  <a:pt x="1033686" y="136812"/>
                  <a:pt x="1034172" y="136812"/>
                  <a:pt x="1034172" y="137784"/>
                </a:cubicBezTo>
                <a:cubicBezTo>
                  <a:pt x="1034172" y="139727"/>
                  <a:pt x="1033686" y="141184"/>
                  <a:pt x="1032714" y="142156"/>
                </a:cubicBezTo>
                <a:cubicBezTo>
                  <a:pt x="1031743" y="147014"/>
                  <a:pt x="1033686" y="150414"/>
                  <a:pt x="1038543" y="152357"/>
                </a:cubicBezTo>
                <a:cubicBezTo>
                  <a:pt x="1044373" y="153329"/>
                  <a:pt x="1045830" y="155272"/>
                  <a:pt x="1042915" y="158186"/>
                </a:cubicBezTo>
                <a:cubicBezTo>
                  <a:pt x="1041944" y="158186"/>
                  <a:pt x="1039515" y="158672"/>
                  <a:pt x="1035629" y="159644"/>
                </a:cubicBezTo>
                <a:cubicBezTo>
                  <a:pt x="1028828" y="162558"/>
                  <a:pt x="1020570" y="164987"/>
                  <a:pt x="1010854" y="166930"/>
                </a:cubicBezTo>
                <a:cubicBezTo>
                  <a:pt x="987537" y="170817"/>
                  <a:pt x="964220" y="180046"/>
                  <a:pt x="940903" y="194620"/>
                </a:cubicBezTo>
                <a:cubicBezTo>
                  <a:pt x="931187" y="199477"/>
                  <a:pt x="926329" y="206764"/>
                  <a:pt x="926329" y="216479"/>
                </a:cubicBezTo>
                <a:lnTo>
                  <a:pt x="926329" y="231053"/>
                </a:lnTo>
                <a:lnTo>
                  <a:pt x="949647" y="231053"/>
                </a:lnTo>
                <a:cubicBezTo>
                  <a:pt x="973936" y="231053"/>
                  <a:pt x="986080" y="236882"/>
                  <a:pt x="986080" y="248541"/>
                </a:cubicBezTo>
                <a:cubicBezTo>
                  <a:pt x="986080" y="250484"/>
                  <a:pt x="989723" y="253155"/>
                  <a:pt x="997010" y="256556"/>
                </a:cubicBezTo>
                <a:cubicBezTo>
                  <a:pt x="1004296" y="259956"/>
                  <a:pt x="1009397" y="261656"/>
                  <a:pt x="1012312" y="261656"/>
                </a:cubicBezTo>
                <a:cubicBezTo>
                  <a:pt x="1015226" y="262628"/>
                  <a:pt x="1018627" y="264328"/>
                  <a:pt x="1022513" y="266757"/>
                </a:cubicBezTo>
                <a:cubicBezTo>
                  <a:pt x="1026399" y="269186"/>
                  <a:pt x="1026156" y="272586"/>
                  <a:pt x="1021784" y="276958"/>
                </a:cubicBezTo>
                <a:cubicBezTo>
                  <a:pt x="1017412" y="281330"/>
                  <a:pt x="1016927" y="287160"/>
                  <a:pt x="1020327" y="294446"/>
                </a:cubicBezTo>
                <a:cubicBezTo>
                  <a:pt x="1023727" y="301733"/>
                  <a:pt x="1026399" y="305376"/>
                  <a:pt x="1028342" y="305376"/>
                </a:cubicBezTo>
                <a:cubicBezTo>
                  <a:pt x="1034172" y="305376"/>
                  <a:pt x="1033200" y="306834"/>
                  <a:pt x="1025428" y="309748"/>
                </a:cubicBezTo>
                <a:cubicBezTo>
                  <a:pt x="1020570" y="312663"/>
                  <a:pt x="1016198" y="314606"/>
                  <a:pt x="1012312" y="315578"/>
                </a:cubicBezTo>
                <a:cubicBezTo>
                  <a:pt x="1001625" y="317521"/>
                  <a:pt x="989966" y="321650"/>
                  <a:pt x="977336" y="327965"/>
                </a:cubicBezTo>
                <a:cubicBezTo>
                  <a:pt x="964706" y="334280"/>
                  <a:pt x="955476" y="337437"/>
                  <a:pt x="949647" y="337437"/>
                </a:cubicBezTo>
                <a:cubicBezTo>
                  <a:pt x="938960" y="337437"/>
                  <a:pt x="933616" y="350068"/>
                  <a:pt x="933616" y="375328"/>
                </a:cubicBezTo>
                <a:cubicBezTo>
                  <a:pt x="933616" y="384072"/>
                  <a:pt x="934345" y="389172"/>
                  <a:pt x="935802" y="390630"/>
                </a:cubicBezTo>
                <a:cubicBezTo>
                  <a:pt x="937259" y="392087"/>
                  <a:pt x="939931" y="392816"/>
                  <a:pt x="943817" y="392816"/>
                </a:cubicBezTo>
                <a:cubicBezTo>
                  <a:pt x="960334" y="391844"/>
                  <a:pt x="972235" y="392573"/>
                  <a:pt x="979522" y="395002"/>
                </a:cubicBezTo>
                <a:cubicBezTo>
                  <a:pt x="986809" y="397431"/>
                  <a:pt x="993852" y="402531"/>
                  <a:pt x="1000653" y="410304"/>
                </a:cubicBezTo>
                <a:cubicBezTo>
                  <a:pt x="1011340" y="420991"/>
                  <a:pt x="1021541" y="427306"/>
                  <a:pt x="1031257" y="429249"/>
                </a:cubicBezTo>
                <a:cubicBezTo>
                  <a:pt x="1046802" y="435078"/>
                  <a:pt x="1050688" y="439936"/>
                  <a:pt x="1042915" y="443822"/>
                </a:cubicBezTo>
                <a:cubicBezTo>
                  <a:pt x="1041944" y="443822"/>
                  <a:pt x="1040487" y="444308"/>
                  <a:pt x="1038543" y="445279"/>
                </a:cubicBezTo>
                <a:lnTo>
                  <a:pt x="1025428" y="451109"/>
                </a:lnTo>
                <a:lnTo>
                  <a:pt x="1034172" y="456938"/>
                </a:lnTo>
                <a:cubicBezTo>
                  <a:pt x="1040001" y="460824"/>
                  <a:pt x="1042915" y="464468"/>
                  <a:pt x="1042915" y="467868"/>
                </a:cubicBezTo>
                <a:cubicBezTo>
                  <a:pt x="1042915" y="471268"/>
                  <a:pt x="1044859" y="473940"/>
                  <a:pt x="1048745" y="475883"/>
                </a:cubicBezTo>
                <a:lnTo>
                  <a:pt x="1045830" y="477341"/>
                </a:lnTo>
                <a:cubicBezTo>
                  <a:pt x="1044859" y="477341"/>
                  <a:pt x="1043887" y="477341"/>
                  <a:pt x="1042915" y="477341"/>
                </a:cubicBezTo>
                <a:cubicBezTo>
                  <a:pt x="1037086" y="477341"/>
                  <a:pt x="1022513" y="480984"/>
                  <a:pt x="999196" y="488271"/>
                </a:cubicBezTo>
                <a:cubicBezTo>
                  <a:pt x="975879" y="495557"/>
                  <a:pt x="959362" y="501629"/>
                  <a:pt x="949647" y="506487"/>
                </a:cubicBezTo>
                <a:cubicBezTo>
                  <a:pt x="943817" y="509402"/>
                  <a:pt x="938474" y="518632"/>
                  <a:pt x="933616" y="534176"/>
                </a:cubicBezTo>
                <a:lnTo>
                  <a:pt x="927787" y="557494"/>
                </a:lnTo>
                <a:lnTo>
                  <a:pt x="948189" y="556036"/>
                </a:lnTo>
                <a:cubicBezTo>
                  <a:pt x="961791" y="555065"/>
                  <a:pt x="970535" y="552150"/>
                  <a:pt x="974421" y="547292"/>
                </a:cubicBezTo>
                <a:cubicBezTo>
                  <a:pt x="977336" y="542435"/>
                  <a:pt x="989723" y="541949"/>
                  <a:pt x="1011583" y="545835"/>
                </a:cubicBezTo>
                <a:cubicBezTo>
                  <a:pt x="1033443" y="549721"/>
                  <a:pt x="1049716" y="555550"/>
                  <a:pt x="1060403" y="563323"/>
                </a:cubicBezTo>
                <a:cubicBezTo>
                  <a:pt x="1072062" y="571095"/>
                  <a:pt x="1078863" y="577167"/>
                  <a:pt x="1080806" y="581539"/>
                </a:cubicBezTo>
                <a:cubicBezTo>
                  <a:pt x="1082749" y="585911"/>
                  <a:pt x="1086392" y="588097"/>
                  <a:pt x="1091736" y="588097"/>
                </a:cubicBezTo>
                <a:cubicBezTo>
                  <a:pt x="1097079" y="588097"/>
                  <a:pt x="1099751" y="589312"/>
                  <a:pt x="1099751" y="591741"/>
                </a:cubicBezTo>
                <a:cubicBezTo>
                  <a:pt x="1099751" y="594170"/>
                  <a:pt x="1103394" y="598542"/>
                  <a:pt x="1110681" y="604857"/>
                </a:cubicBezTo>
                <a:cubicBezTo>
                  <a:pt x="1117968" y="611172"/>
                  <a:pt x="1121125" y="617001"/>
                  <a:pt x="1120154" y="622345"/>
                </a:cubicBezTo>
                <a:cubicBezTo>
                  <a:pt x="1119182" y="627688"/>
                  <a:pt x="1119668" y="634246"/>
                  <a:pt x="1121611" y="642018"/>
                </a:cubicBezTo>
                <a:lnTo>
                  <a:pt x="1127440" y="652220"/>
                </a:lnTo>
                <a:lnTo>
                  <a:pt x="1099751" y="653677"/>
                </a:lnTo>
                <a:cubicBezTo>
                  <a:pt x="1081292" y="653677"/>
                  <a:pt x="1064290" y="655863"/>
                  <a:pt x="1048745" y="660235"/>
                </a:cubicBezTo>
                <a:cubicBezTo>
                  <a:pt x="1033200" y="664607"/>
                  <a:pt x="1022513" y="667279"/>
                  <a:pt x="1016684" y="668250"/>
                </a:cubicBezTo>
                <a:cubicBezTo>
                  <a:pt x="986566" y="676023"/>
                  <a:pt x="962763" y="682338"/>
                  <a:pt x="945275" y="687195"/>
                </a:cubicBezTo>
                <a:cubicBezTo>
                  <a:pt x="936531" y="690110"/>
                  <a:pt x="916128" y="695697"/>
                  <a:pt x="884067" y="703955"/>
                </a:cubicBezTo>
                <a:cubicBezTo>
                  <a:pt x="852006" y="712213"/>
                  <a:pt x="829174" y="718528"/>
                  <a:pt x="815573" y="722900"/>
                </a:cubicBezTo>
                <a:cubicBezTo>
                  <a:pt x="801971" y="727272"/>
                  <a:pt x="781569" y="729458"/>
                  <a:pt x="754365" y="729458"/>
                </a:cubicBezTo>
                <a:cubicBezTo>
                  <a:pt x="741735" y="728486"/>
                  <a:pt x="732020" y="728001"/>
                  <a:pt x="725219" y="728001"/>
                </a:cubicBezTo>
                <a:cubicBezTo>
                  <a:pt x="718418" y="728001"/>
                  <a:pt x="712831" y="727272"/>
                  <a:pt x="708459" y="725815"/>
                </a:cubicBezTo>
                <a:cubicBezTo>
                  <a:pt x="704087" y="724357"/>
                  <a:pt x="701416" y="723143"/>
                  <a:pt x="700444" y="722171"/>
                </a:cubicBezTo>
                <a:cubicBezTo>
                  <a:pt x="699473" y="721200"/>
                  <a:pt x="698987" y="720228"/>
                  <a:pt x="698987" y="719257"/>
                </a:cubicBezTo>
                <a:cubicBezTo>
                  <a:pt x="699958" y="716342"/>
                  <a:pt x="696072" y="713913"/>
                  <a:pt x="687328" y="711970"/>
                </a:cubicBezTo>
                <a:cubicBezTo>
                  <a:pt x="680527" y="710027"/>
                  <a:pt x="671783" y="704441"/>
                  <a:pt x="661096" y="695211"/>
                </a:cubicBezTo>
                <a:cubicBezTo>
                  <a:pt x="650409" y="685981"/>
                  <a:pt x="645066" y="679909"/>
                  <a:pt x="645066" y="676994"/>
                </a:cubicBezTo>
                <a:cubicBezTo>
                  <a:pt x="645066" y="673108"/>
                  <a:pt x="642151" y="669950"/>
                  <a:pt x="636322" y="667522"/>
                </a:cubicBezTo>
                <a:cubicBezTo>
                  <a:pt x="630493" y="665093"/>
                  <a:pt x="629035" y="663878"/>
                  <a:pt x="631950" y="663878"/>
                </a:cubicBezTo>
                <a:cubicBezTo>
                  <a:pt x="634865" y="663878"/>
                  <a:pt x="635836" y="659992"/>
                  <a:pt x="634865" y="652220"/>
                </a:cubicBezTo>
                <a:cubicBezTo>
                  <a:pt x="633893" y="648333"/>
                  <a:pt x="633893" y="645905"/>
                  <a:pt x="634865" y="644933"/>
                </a:cubicBezTo>
                <a:cubicBezTo>
                  <a:pt x="635836" y="643962"/>
                  <a:pt x="639236" y="643476"/>
                  <a:pt x="645066" y="643476"/>
                </a:cubicBezTo>
                <a:cubicBezTo>
                  <a:pt x="651867" y="643476"/>
                  <a:pt x="669355" y="638618"/>
                  <a:pt x="697529" y="628903"/>
                </a:cubicBezTo>
                <a:lnTo>
                  <a:pt x="787884" y="599756"/>
                </a:lnTo>
                <a:cubicBezTo>
                  <a:pt x="819945" y="590041"/>
                  <a:pt x="836461" y="584697"/>
                  <a:pt x="837433" y="583725"/>
                </a:cubicBezTo>
                <a:cubicBezTo>
                  <a:pt x="838404" y="582754"/>
                  <a:pt x="836704" y="579111"/>
                  <a:pt x="832332" y="572795"/>
                </a:cubicBezTo>
                <a:cubicBezTo>
                  <a:pt x="827960" y="566480"/>
                  <a:pt x="825774" y="560408"/>
                  <a:pt x="825774" y="554579"/>
                </a:cubicBezTo>
                <a:cubicBezTo>
                  <a:pt x="825774" y="548750"/>
                  <a:pt x="823831" y="546321"/>
                  <a:pt x="819945" y="547292"/>
                </a:cubicBezTo>
                <a:cubicBezTo>
                  <a:pt x="807315" y="552150"/>
                  <a:pt x="785455" y="553122"/>
                  <a:pt x="754365" y="550207"/>
                </a:cubicBezTo>
                <a:lnTo>
                  <a:pt x="735420" y="550207"/>
                </a:lnTo>
                <a:lnTo>
                  <a:pt x="748536" y="544378"/>
                </a:lnTo>
                <a:cubicBezTo>
                  <a:pt x="753394" y="542435"/>
                  <a:pt x="756065" y="541220"/>
                  <a:pt x="756551" y="540734"/>
                </a:cubicBezTo>
                <a:cubicBezTo>
                  <a:pt x="757037" y="540248"/>
                  <a:pt x="754851" y="540006"/>
                  <a:pt x="749993" y="540006"/>
                </a:cubicBezTo>
                <a:cubicBezTo>
                  <a:pt x="743192" y="539034"/>
                  <a:pt x="734691" y="536848"/>
                  <a:pt x="724490" y="533448"/>
                </a:cubicBezTo>
                <a:cubicBezTo>
                  <a:pt x="714289" y="530047"/>
                  <a:pt x="709188" y="527376"/>
                  <a:pt x="709188" y="525432"/>
                </a:cubicBezTo>
                <a:cubicBezTo>
                  <a:pt x="709188" y="523489"/>
                  <a:pt x="707731" y="522518"/>
                  <a:pt x="704816" y="522518"/>
                </a:cubicBezTo>
                <a:cubicBezTo>
                  <a:pt x="701901" y="522518"/>
                  <a:pt x="695101" y="517903"/>
                  <a:pt x="684414" y="508673"/>
                </a:cubicBezTo>
                <a:cubicBezTo>
                  <a:pt x="673727" y="499443"/>
                  <a:pt x="670326" y="494829"/>
                  <a:pt x="674212" y="494829"/>
                </a:cubicBezTo>
                <a:cubicBezTo>
                  <a:pt x="678099" y="494829"/>
                  <a:pt x="677613" y="493371"/>
                  <a:pt x="672755" y="490457"/>
                </a:cubicBezTo>
                <a:cubicBezTo>
                  <a:pt x="667897" y="486570"/>
                  <a:pt x="671298" y="482198"/>
                  <a:pt x="682956" y="477341"/>
                </a:cubicBezTo>
                <a:cubicBezTo>
                  <a:pt x="686842" y="476369"/>
                  <a:pt x="692672" y="474912"/>
                  <a:pt x="700444" y="472969"/>
                </a:cubicBezTo>
                <a:cubicBezTo>
                  <a:pt x="737363" y="463253"/>
                  <a:pt x="768938" y="453052"/>
                  <a:pt x="795170" y="442365"/>
                </a:cubicBezTo>
                <a:cubicBezTo>
                  <a:pt x="822374" y="431678"/>
                  <a:pt x="837918" y="424877"/>
                  <a:pt x="841805" y="421962"/>
                </a:cubicBezTo>
                <a:cubicBezTo>
                  <a:pt x="845691" y="419048"/>
                  <a:pt x="848120" y="413218"/>
                  <a:pt x="849091" y="404474"/>
                </a:cubicBezTo>
                <a:cubicBezTo>
                  <a:pt x="849091" y="393787"/>
                  <a:pt x="848120" y="387472"/>
                  <a:pt x="846177" y="385529"/>
                </a:cubicBezTo>
                <a:cubicBezTo>
                  <a:pt x="844234" y="383586"/>
                  <a:pt x="836947" y="384558"/>
                  <a:pt x="824317" y="388444"/>
                </a:cubicBezTo>
                <a:cubicBezTo>
                  <a:pt x="802943" y="395245"/>
                  <a:pt x="782054" y="397188"/>
                  <a:pt x="761652" y="394273"/>
                </a:cubicBezTo>
                <a:cubicBezTo>
                  <a:pt x="756794" y="393301"/>
                  <a:pt x="754365" y="392573"/>
                  <a:pt x="754365" y="392087"/>
                </a:cubicBezTo>
                <a:cubicBezTo>
                  <a:pt x="754365" y="391601"/>
                  <a:pt x="757280" y="390387"/>
                  <a:pt x="763109" y="388444"/>
                </a:cubicBezTo>
                <a:lnTo>
                  <a:pt x="774768" y="382614"/>
                </a:lnTo>
                <a:lnTo>
                  <a:pt x="758737" y="382614"/>
                </a:lnTo>
                <a:cubicBezTo>
                  <a:pt x="737363" y="381643"/>
                  <a:pt x="725219" y="377757"/>
                  <a:pt x="722304" y="370956"/>
                </a:cubicBezTo>
                <a:cubicBezTo>
                  <a:pt x="723276" y="370956"/>
                  <a:pt x="723276" y="370470"/>
                  <a:pt x="722304" y="369498"/>
                </a:cubicBezTo>
                <a:cubicBezTo>
                  <a:pt x="721332" y="368527"/>
                  <a:pt x="720118" y="367070"/>
                  <a:pt x="718661" y="365127"/>
                </a:cubicBezTo>
                <a:cubicBezTo>
                  <a:pt x="717203" y="363183"/>
                  <a:pt x="715503" y="361726"/>
                  <a:pt x="713560" y="360755"/>
                </a:cubicBezTo>
                <a:cubicBezTo>
                  <a:pt x="704816" y="356868"/>
                  <a:pt x="700687" y="353225"/>
                  <a:pt x="701173" y="349825"/>
                </a:cubicBezTo>
                <a:cubicBezTo>
                  <a:pt x="701659" y="346424"/>
                  <a:pt x="699230" y="343995"/>
                  <a:pt x="693886" y="342538"/>
                </a:cubicBezTo>
                <a:cubicBezTo>
                  <a:pt x="688543" y="341081"/>
                  <a:pt x="686842" y="337923"/>
                  <a:pt x="688786" y="333065"/>
                </a:cubicBezTo>
                <a:cubicBezTo>
                  <a:pt x="691700" y="324321"/>
                  <a:pt x="737363" y="302947"/>
                  <a:pt x="825774" y="268943"/>
                </a:cubicBezTo>
                <a:cubicBezTo>
                  <a:pt x="844234" y="262142"/>
                  <a:pt x="849577" y="252913"/>
                  <a:pt x="841805" y="241254"/>
                </a:cubicBezTo>
                <a:cubicBezTo>
                  <a:pt x="839862" y="237368"/>
                  <a:pt x="831846" y="237125"/>
                  <a:pt x="817759" y="240525"/>
                </a:cubicBezTo>
                <a:cubicBezTo>
                  <a:pt x="803671" y="243926"/>
                  <a:pt x="788369" y="245626"/>
                  <a:pt x="771853" y="245626"/>
                </a:cubicBezTo>
                <a:lnTo>
                  <a:pt x="748536" y="245626"/>
                </a:lnTo>
                <a:lnTo>
                  <a:pt x="766024" y="238339"/>
                </a:lnTo>
                <a:cubicBezTo>
                  <a:pt x="773796" y="236396"/>
                  <a:pt x="777682" y="234939"/>
                  <a:pt x="777682" y="233967"/>
                </a:cubicBezTo>
                <a:cubicBezTo>
                  <a:pt x="777682" y="233967"/>
                  <a:pt x="776225" y="233482"/>
                  <a:pt x="773310" y="232510"/>
                </a:cubicBezTo>
                <a:cubicBezTo>
                  <a:pt x="766509" y="232510"/>
                  <a:pt x="760194" y="232510"/>
                  <a:pt x="754365" y="232510"/>
                </a:cubicBezTo>
                <a:cubicBezTo>
                  <a:pt x="748536" y="233482"/>
                  <a:pt x="741492" y="231781"/>
                  <a:pt x="733234" y="227409"/>
                </a:cubicBezTo>
                <a:cubicBezTo>
                  <a:pt x="724976" y="223037"/>
                  <a:pt x="720847" y="219394"/>
                  <a:pt x="720847" y="216479"/>
                </a:cubicBezTo>
                <a:cubicBezTo>
                  <a:pt x="720847" y="214536"/>
                  <a:pt x="717689" y="212107"/>
                  <a:pt x="711374" y="209193"/>
                </a:cubicBezTo>
                <a:cubicBezTo>
                  <a:pt x="705059" y="206278"/>
                  <a:pt x="702630" y="203121"/>
                  <a:pt x="704087" y="199720"/>
                </a:cubicBezTo>
                <a:cubicBezTo>
                  <a:pt x="705545" y="196320"/>
                  <a:pt x="702873" y="193162"/>
                  <a:pt x="696072" y="190248"/>
                </a:cubicBezTo>
                <a:cubicBezTo>
                  <a:pt x="690243" y="188304"/>
                  <a:pt x="687328" y="186847"/>
                  <a:pt x="687328" y="185876"/>
                </a:cubicBezTo>
                <a:cubicBezTo>
                  <a:pt x="689271" y="183932"/>
                  <a:pt x="690243" y="181018"/>
                  <a:pt x="690243" y="177132"/>
                </a:cubicBezTo>
                <a:cubicBezTo>
                  <a:pt x="690243" y="172274"/>
                  <a:pt x="721332" y="159158"/>
                  <a:pt x="783512" y="137784"/>
                </a:cubicBezTo>
                <a:cubicBezTo>
                  <a:pt x="809743" y="130012"/>
                  <a:pt x="823588" y="125154"/>
                  <a:pt x="825045" y="123211"/>
                </a:cubicBezTo>
                <a:cubicBezTo>
                  <a:pt x="826503" y="121267"/>
                  <a:pt x="825774" y="118110"/>
                  <a:pt x="822859" y="113738"/>
                </a:cubicBezTo>
                <a:cubicBezTo>
                  <a:pt x="819945" y="109366"/>
                  <a:pt x="815087" y="99893"/>
                  <a:pt x="808286" y="85320"/>
                </a:cubicBezTo>
                <a:cubicBezTo>
                  <a:pt x="799542" y="68804"/>
                  <a:pt x="787398" y="54716"/>
                  <a:pt x="771853" y="43058"/>
                </a:cubicBezTo>
                <a:cubicBezTo>
                  <a:pt x="765052" y="37228"/>
                  <a:pt x="761409" y="30670"/>
                  <a:pt x="760923" y="23384"/>
                </a:cubicBezTo>
                <a:cubicBezTo>
                  <a:pt x="760437" y="16097"/>
                  <a:pt x="763595" y="10511"/>
                  <a:pt x="770396" y="6625"/>
                </a:cubicBezTo>
                <a:cubicBezTo>
                  <a:pt x="775253" y="1767"/>
                  <a:pt x="779868" y="-419"/>
                  <a:pt x="784240" y="67"/>
                </a:cubicBezTo>
                <a:close/>
              </a:path>
            </a:pathLst>
          </a:custGeom>
          <a:gradFill>
            <a:gsLst>
              <a:gs pos="66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15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庞门正道粗书体6.0" panose="02010600030101010101" pitchFamily="2" charset="-122"/>
              <a:ea typeface="庞门正道粗书体6.0" panose="02010600030101010101" pitchFamily="2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FE4F0EC-BD9A-CF86-FEE7-C96DE503787D}"/>
              </a:ext>
            </a:extLst>
          </p:cNvPr>
          <p:cNvSpPr txBox="1"/>
          <p:nvPr/>
        </p:nvSpPr>
        <p:spPr>
          <a:xfrm>
            <a:off x="4457969" y="728502"/>
            <a:ext cx="1210116" cy="1810375"/>
          </a:xfrm>
          <a:custGeom>
            <a:avLst/>
            <a:gdLst/>
            <a:ahLst/>
            <a:cxnLst/>
            <a:rect l="l" t="t" r="r" b="b"/>
            <a:pathLst>
              <a:path w="872209" h="1304857">
                <a:moveTo>
                  <a:pt x="399551" y="121023"/>
                </a:moveTo>
                <a:cubicBezTo>
                  <a:pt x="395664" y="122966"/>
                  <a:pt x="384977" y="131224"/>
                  <a:pt x="367489" y="145797"/>
                </a:cubicBezTo>
                <a:cubicBezTo>
                  <a:pt x="346115" y="162314"/>
                  <a:pt x="331542" y="173001"/>
                  <a:pt x="323770" y="177859"/>
                </a:cubicBezTo>
                <a:cubicBezTo>
                  <a:pt x="313083" y="185631"/>
                  <a:pt x="309682" y="190489"/>
                  <a:pt x="313568" y="192432"/>
                </a:cubicBezTo>
                <a:cubicBezTo>
                  <a:pt x="317455" y="192432"/>
                  <a:pt x="331542" y="182474"/>
                  <a:pt x="355831" y="162557"/>
                </a:cubicBezTo>
                <a:cubicBezTo>
                  <a:pt x="380120" y="142640"/>
                  <a:pt x="393478" y="132682"/>
                  <a:pt x="395907" y="132682"/>
                </a:cubicBezTo>
                <a:cubicBezTo>
                  <a:pt x="398336" y="132682"/>
                  <a:pt x="400036" y="131224"/>
                  <a:pt x="401008" y="128310"/>
                </a:cubicBezTo>
                <a:cubicBezTo>
                  <a:pt x="402951" y="122480"/>
                  <a:pt x="402465" y="120051"/>
                  <a:pt x="399551" y="121023"/>
                </a:cubicBezTo>
                <a:close/>
                <a:moveTo>
                  <a:pt x="426511" y="99527"/>
                </a:moveTo>
                <a:cubicBezTo>
                  <a:pt x="424082" y="100256"/>
                  <a:pt x="420439" y="102564"/>
                  <a:pt x="415581" y="106450"/>
                </a:cubicBezTo>
                <a:cubicBezTo>
                  <a:pt x="410723" y="109364"/>
                  <a:pt x="409752" y="111793"/>
                  <a:pt x="412666" y="113736"/>
                </a:cubicBezTo>
                <a:cubicBezTo>
                  <a:pt x="414610" y="114708"/>
                  <a:pt x="418010" y="113979"/>
                  <a:pt x="422868" y="111550"/>
                </a:cubicBezTo>
                <a:cubicBezTo>
                  <a:pt x="427725" y="109121"/>
                  <a:pt x="430154" y="105964"/>
                  <a:pt x="430154" y="102078"/>
                </a:cubicBezTo>
                <a:cubicBezTo>
                  <a:pt x="430154" y="99649"/>
                  <a:pt x="428940" y="98799"/>
                  <a:pt x="426511" y="99527"/>
                </a:cubicBezTo>
                <a:close/>
                <a:moveTo>
                  <a:pt x="495005" y="65"/>
                </a:moveTo>
                <a:cubicBezTo>
                  <a:pt x="500349" y="1037"/>
                  <a:pt x="503506" y="2980"/>
                  <a:pt x="504478" y="5894"/>
                </a:cubicBezTo>
                <a:cubicBezTo>
                  <a:pt x="505450" y="8809"/>
                  <a:pt x="507636" y="10266"/>
                  <a:pt x="511036" y="10266"/>
                </a:cubicBezTo>
                <a:cubicBezTo>
                  <a:pt x="514436" y="10266"/>
                  <a:pt x="523180" y="16581"/>
                  <a:pt x="537268" y="29211"/>
                </a:cubicBezTo>
                <a:cubicBezTo>
                  <a:pt x="551355" y="41842"/>
                  <a:pt x="561799" y="50586"/>
                  <a:pt x="568600" y="55443"/>
                </a:cubicBezTo>
                <a:cubicBezTo>
                  <a:pt x="575401" y="60301"/>
                  <a:pt x="578802" y="63701"/>
                  <a:pt x="578802" y="65645"/>
                </a:cubicBezTo>
                <a:cubicBezTo>
                  <a:pt x="578802" y="67588"/>
                  <a:pt x="584145" y="75846"/>
                  <a:pt x="594832" y="90419"/>
                </a:cubicBezTo>
                <a:cubicBezTo>
                  <a:pt x="605519" y="104992"/>
                  <a:pt x="612806" y="113251"/>
                  <a:pt x="616692" y="115194"/>
                </a:cubicBezTo>
                <a:cubicBezTo>
                  <a:pt x="621550" y="119080"/>
                  <a:pt x="620578" y="130253"/>
                  <a:pt x="613777" y="148712"/>
                </a:cubicBezTo>
                <a:cubicBezTo>
                  <a:pt x="610863" y="154541"/>
                  <a:pt x="603333" y="162071"/>
                  <a:pt x="591189" y="171301"/>
                </a:cubicBezTo>
                <a:cubicBezTo>
                  <a:pt x="579044" y="180530"/>
                  <a:pt x="570058" y="185145"/>
                  <a:pt x="564228" y="185145"/>
                </a:cubicBezTo>
                <a:cubicBezTo>
                  <a:pt x="558399" y="185145"/>
                  <a:pt x="556213" y="187088"/>
                  <a:pt x="557670" y="190975"/>
                </a:cubicBezTo>
                <a:cubicBezTo>
                  <a:pt x="559128" y="194861"/>
                  <a:pt x="557913" y="195832"/>
                  <a:pt x="554027" y="193889"/>
                </a:cubicBezTo>
                <a:cubicBezTo>
                  <a:pt x="550141" y="191946"/>
                  <a:pt x="548198" y="192675"/>
                  <a:pt x="548198" y="196075"/>
                </a:cubicBezTo>
                <a:cubicBezTo>
                  <a:pt x="548198" y="199476"/>
                  <a:pt x="546255" y="201176"/>
                  <a:pt x="542368" y="201176"/>
                </a:cubicBezTo>
                <a:cubicBezTo>
                  <a:pt x="538482" y="201176"/>
                  <a:pt x="534596" y="204576"/>
                  <a:pt x="530710" y="211377"/>
                </a:cubicBezTo>
                <a:cubicBezTo>
                  <a:pt x="526824" y="218178"/>
                  <a:pt x="521237" y="223036"/>
                  <a:pt x="513951" y="225950"/>
                </a:cubicBezTo>
                <a:cubicBezTo>
                  <a:pt x="506664" y="228865"/>
                  <a:pt x="494277" y="236152"/>
                  <a:pt x="476789" y="247810"/>
                </a:cubicBezTo>
                <a:cubicBezTo>
                  <a:pt x="463187" y="257526"/>
                  <a:pt x="455172" y="263598"/>
                  <a:pt x="452743" y="266027"/>
                </a:cubicBezTo>
                <a:cubicBezTo>
                  <a:pt x="450314" y="268456"/>
                  <a:pt x="450557" y="271613"/>
                  <a:pt x="453472" y="275499"/>
                </a:cubicBezTo>
                <a:cubicBezTo>
                  <a:pt x="457358" y="280357"/>
                  <a:pt x="458572" y="285458"/>
                  <a:pt x="457115" y="290801"/>
                </a:cubicBezTo>
                <a:cubicBezTo>
                  <a:pt x="455658" y="296145"/>
                  <a:pt x="457115" y="303189"/>
                  <a:pt x="461487" y="311932"/>
                </a:cubicBezTo>
                <a:cubicBezTo>
                  <a:pt x="465859" y="320677"/>
                  <a:pt x="468045" y="326992"/>
                  <a:pt x="468045" y="330878"/>
                </a:cubicBezTo>
                <a:cubicBezTo>
                  <a:pt x="468045" y="334764"/>
                  <a:pt x="470231" y="340107"/>
                  <a:pt x="474603" y="346908"/>
                </a:cubicBezTo>
                <a:cubicBezTo>
                  <a:pt x="478975" y="353709"/>
                  <a:pt x="480189" y="358081"/>
                  <a:pt x="478246" y="360024"/>
                </a:cubicBezTo>
                <a:cubicBezTo>
                  <a:pt x="477275" y="363910"/>
                  <a:pt x="479703" y="366339"/>
                  <a:pt x="485533" y="367311"/>
                </a:cubicBezTo>
                <a:cubicBezTo>
                  <a:pt x="489419" y="368282"/>
                  <a:pt x="498163" y="369740"/>
                  <a:pt x="511765" y="371683"/>
                </a:cubicBezTo>
                <a:cubicBezTo>
                  <a:pt x="525366" y="374598"/>
                  <a:pt x="534596" y="378241"/>
                  <a:pt x="539454" y="382613"/>
                </a:cubicBezTo>
                <a:cubicBezTo>
                  <a:pt x="544311" y="386985"/>
                  <a:pt x="552570" y="393543"/>
                  <a:pt x="564228" y="402287"/>
                </a:cubicBezTo>
                <a:cubicBezTo>
                  <a:pt x="573944" y="409088"/>
                  <a:pt x="584388" y="418317"/>
                  <a:pt x="595561" y="429976"/>
                </a:cubicBezTo>
                <a:cubicBezTo>
                  <a:pt x="606734" y="441635"/>
                  <a:pt x="612320" y="449164"/>
                  <a:pt x="612320" y="452564"/>
                </a:cubicBezTo>
                <a:cubicBezTo>
                  <a:pt x="612320" y="455965"/>
                  <a:pt x="616206" y="462037"/>
                  <a:pt x="623979" y="470781"/>
                </a:cubicBezTo>
                <a:lnTo>
                  <a:pt x="635637" y="482440"/>
                </a:lnTo>
                <a:lnTo>
                  <a:pt x="619607" y="489726"/>
                </a:lnTo>
                <a:cubicBezTo>
                  <a:pt x="606976" y="494584"/>
                  <a:pt x="587060" y="502842"/>
                  <a:pt x="559856" y="514501"/>
                </a:cubicBezTo>
                <a:lnTo>
                  <a:pt x="519051" y="533446"/>
                </a:lnTo>
                <a:lnTo>
                  <a:pt x="521966" y="566965"/>
                </a:lnTo>
                <a:cubicBezTo>
                  <a:pt x="522937" y="589310"/>
                  <a:pt x="523909" y="602183"/>
                  <a:pt x="524880" y="605584"/>
                </a:cubicBezTo>
                <a:cubicBezTo>
                  <a:pt x="525852" y="608984"/>
                  <a:pt x="537025" y="606798"/>
                  <a:pt x="558399" y="599026"/>
                </a:cubicBezTo>
                <a:cubicBezTo>
                  <a:pt x="579773" y="591253"/>
                  <a:pt x="609891" y="581052"/>
                  <a:pt x="648753" y="568422"/>
                </a:cubicBezTo>
                <a:cubicBezTo>
                  <a:pt x="709961" y="548991"/>
                  <a:pt x="749794" y="546076"/>
                  <a:pt x="768254" y="559678"/>
                </a:cubicBezTo>
                <a:cubicBezTo>
                  <a:pt x="775055" y="565507"/>
                  <a:pt x="782341" y="568908"/>
                  <a:pt x="790114" y="569879"/>
                </a:cubicBezTo>
                <a:cubicBezTo>
                  <a:pt x="796915" y="571822"/>
                  <a:pt x="810030" y="582995"/>
                  <a:pt x="829461" y="603398"/>
                </a:cubicBezTo>
                <a:cubicBezTo>
                  <a:pt x="848892" y="623800"/>
                  <a:pt x="861523" y="639345"/>
                  <a:pt x="867352" y="650032"/>
                </a:cubicBezTo>
                <a:cubicBezTo>
                  <a:pt x="872210" y="660719"/>
                  <a:pt x="873424" y="667277"/>
                  <a:pt x="870995" y="669706"/>
                </a:cubicBezTo>
                <a:cubicBezTo>
                  <a:pt x="868566" y="672135"/>
                  <a:pt x="860551" y="672863"/>
                  <a:pt x="846949" y="671892"/>
                </a:cubicBezTo>
                <a:cubicBezTo>
                  <a:pt x="835291" y="670920"/>
                  <a:pt x="820232" y="672621"/>
                  <a:pt x="801772" y="676993"/>
                </a:cubicBezTo>
                <a:cubicBezTo>
                  <a:pt x="783313" y="681364"/>
                  <a:pt x="771654" y="684036"/>
                  <a:pt x="766796" y="685008"/>
                </a:cubicBezTo>
                <a:cubicBezTo>
                  <a:pt x="751252" y="687922"/>
                  <a:pt x="712147" y="698852"/>
                  <a:pt x="649482" y="717798"/>
                </a:cubicBezTo>
                <a:cubicBezTo>
                  <a:pt x="586817" y="736743"/>
                  <a:pt x="552570" y="748159"/>
                  <a:pt x="546740" y="752045"/>
                </a:cubicBezTo>
                <a:cubicBezTo>
                  <a:pt x="541883" y="755931"/>
                  <a:pt x="538725" y="780463"/>
                  <a:pt x="537268" y="825640"/>
                </a:cubicBezTo>
                <a:cubicBezTo>
                  <a:pt x="535810" y="870817"/>
                  <a:pt x="534596" y="899235"/>
                  <a:pt x="533624" y="910893"/>
                </a:cubicBezTo>
                <a:cubicBezTo>
                  <a:pt x="532653" y="923523"/>
                  <a:pt x="532167" y="969672"/>
                  <a:pt x="532167" y="1049339"/>
                </a:cubicBezTo>
                <a:cubicBezTo>
                  <a:pt x="532167" y="1068770"/>
                  <a:pt x="529981" y="1079700"/>
                  <a:pt x="525609" y="1082129"/>
                </a:cubicBezTo>
                <a:cubicBezTo>
                  <a:pt x="521237" y="1084558"/>
                  <a:pt x="519780" y="1087230"/>
                  <a:pt x="521237" y="1090144"/>
                </a:cubicBezTo>
                <a:cubicBezTo>
                  <a:pt x="522694" y="1093059"/>
                  <a:pt x="524880" y="1093545"/>
                  <a:pt x="527795" y="1091602"/>
                </a:cubicBezTo>
                <a:cubicBezTo>
                  <a:pt x="529738" y="1090630"/>
                  <a:pt x="530710" y="1091116"/>
                  <a:pt x="530710" y="1093059"/>
                </a:cubicBezTo>
                <a:cubicBezTo>
                  <a:pt x="532653" y="1105689"/>
                  <a:pt x="529252" y="1117833"/>
                  <a:pt x="520508" y="1129492"/>
                </a:cubicBezTo>
                <a:cubicBezTo>
                  <a:pt x="515651" y="1136293"/>
                  <a:pt x="514193" y="1142608"/>
                  <a:pt x="516137" y="1148437"/>
                </a:cubicBezTo>
                <a:cubicBezTo>
                  <a:pt x="518080" y="1154266"/>
                  <a:pt x="517351" y="1159124"/>
                  <a:pt x="513951" y="1163010"/>
                </a:cubicBezTo>
                <a:cubicBezTo>
                  <a:pt x="510550" y="1166897"/>
                  <a:pt x="505935" y="1176855"/>
                  <a:pt x="500106" y="1192886"/>
                </a:cubicBezTo>
                <a:cubicBezTo>
                  <a:pt x="494277" y="1208916"/>
                  <a:pt x="490390" y="1216931"/>
                  <a:pt x="488447" y="1216931"/>
                </a:cubicBezTo>
                <a:cubicBezTo>
                  <a:pt x="483590" y="1216931"/>
                  <a:pt x="473388" y="1225918"/>
                  <a:pt x="457843" y="1243892"/>
                </a:cubicBezTo>
                <a:cubicBezTo>
                  <a:pt x="442299" y="1261866"/>
                  <a:pt x="433069" y="1274253"/>
                  <a:pt x="430154" y="1281054"/>
                </a:cubicBezTo>
                <a:cubicBezTo>
                  <a:pt x="426268" y="1292712"/>
                  <a:pt x="420439" y="1300485"/>
                  <a:pt x="412666" y="1304371"/>
                </a:cubicBezTo>
                <a:cubicBezTo>
                  <a:pt x="410723" y="1305343"/>
                  <a:pt x="409752" y="1304857"/>
                  <a:pt x="409752" y="1302914"/>
                </a:cubicBezTo>
                <a:cubicBezTo>
                  <a:pt x="409752" y="1299027"/>
                  <a:pt x="404894" y="1290526"/>
                  <a:pt x="395179" y="1277410"/>
                </a:cubicBezTo>
                <a:cubicBezTo>
                  <a:pt x="385463" y="1264294"/>
                  <a:pt x="377933" y="1254822"/>
                  <a:pt x="372590" y="1248993"/>
                </a:cubicBezTo>
                <a:cubicBezTo>
                  <a:pt x="367246" y="1243163"/>
                  <a:pt x="361660" y="1234905"/>
                  <a:pt x="355831" y="1224218"/>
                </a:cubicBezTo>
                <a:cubicBezTo>
                  <a:pt x="344172" y="1202844"/>
                  <a:pt x="329599" y="1187785"/>
                  <a:pt x="312111" y="1179041"/>
                </a:cubicBezTo>
                <a:cubicBezTo>
                  <a:pt x="303367" y="1173212"/>
                  <a:pt x="297781" y="1167625"/>
                  <a:pt x="295352" y="1162282"/>
                </a:cubicBezTo>
                <a:cubicBezTo>
                  <a:pt x="292923" y="1156938"/>
                  <a:pt x="288308" y="1149894"/>
                  <a:pt x="281507" y="1141151"/>
                </a:cubicBezTo>
                <a:cubicBezTo>
                  <a:pt x="274706" y="1132407"/>
                  <a:pt x="273006" y="1126577"/>
                  <a:pt x="276407" y="1123663"/>
                </a:cubicBezTo>
                <a:cubicBezTo>
                  <a:pt x="279807" y="1120748"/>
                  <a:pt x="288308" y="1121234"/>
                  <a:pt x="301910" y="1125120"/>
                </a:cubicBezTo>
                <a:cubicBezTo>
                  <a:pt x="313568" y="1127063"/>
                  <a:pt x="325956" y="1124634"/>
                  <a:pt x="339072" y="1117833"/>
                </a:cubicBezTo>
                <a:cubicBezTo>
                  <a:pt x="352187" y="1111032"/>
                  <a:pt x="360446" y="1105203"/>
                  <a:pt x="363846" y="1100345"/>
                </a:cubicBezTo>
                <a:cubicBezTo>
                  <a:pt x="367246" y="1095488"/>
                  <a:pt x="372104" y="1089901"/>
                  <a:pt x="378419" y="1083586"/>
                </a:cubicBezTo>
                <a:cubicBezTo>
                  <a:pt x="384734" y="1077271"/>
                  <a:pt x="388378" y="1069985"/>
                  <a:pt x="389349" y="1061726"/>
                </a:cubicBezTo>
                <a:cubicBezTo>
                  <a:pt x="390321" y="1053468"/>
                  <a:pt x="392750" y="1044967"/>
                  <a:pt x="396636" y="1036223"/>
                </a:cubicBezTo>
                <a:cubicBezTo>
                  <a:pt x="406351" y="1009991"/>
                  <a:pt x="412181" y="962871"/>
                  <a:pt x="414124" y="894863"/>
                </a:cubicBezTo>
                <a:lnTo>
                  <a:pt x="418496" y="823454"/>
                </a:lnTo>
                <a:lnTo>
                  <a:pt x="405380" y="811795"/>
                </a:lnTo>
                <a:cubicBezTo>
                  <a:pt x="399551" y="804994"/>
                  <a:pt x="393478" y="803780"/>
                  <a:pt x="387163" y="808152"/>
                </a:cubicBezTo>
                <a:cubicBezTo>
                  <a:pt x="380848" y="812524"/>
                  <a:pt x="370161" y="816167"/>
                  <a:pt x="355102" y="819082"/>
                </a:cubicBezTo>
                <a:cubicBezTo>
                  <a:pt x="340043" y="821996"/>
                  <a:pt x="330570" y="824911"/>
                  <a:pt x="326684" y="827826"/>
                </a:cubicBezTo>
                <a:cubicBezTo>
                  <a:pt x="320855" y="834626"/>
                  <a:pt x="312597" y="841184"/>
                  <a:pt x="301910" y="847500"/>
                </a:cubicBezTo>
                <a:cubicBezTo>
                  <a:pt x="291223" y="853815"/>
                  <a:pt x="283450" y="856972"/>
                  <a:pt x="278593" y="856972"/>
                </a:cubicBezTo>
                <a:cubicBezTo>
                  <a:pt x="271792" y="856972"/>
                  <a:pt x="265962" y="859401"/>
                  <a:pt x="261105" y="864259"/>
                </a:cubicBezTo>
                <a:cubicBezTo>
                  <a:pt x="256247" y="869117"/>
                  <a:pt x="243617" y="876889"/>
                  <a:pt x="223214" y="887576"/>
                </a:cubicBezTo>
                <a:cubicBezTo>
                  <a:pt x="202812" y="898263"/>
                  <a:pt x="188724" y="906035"/>
                  <a:pt x="180952" y="910893"/>
                </a:cubicBezTo>
                <a:cubicBezTo>
                  <a:pt x="163464" y="923523"/>
                  <a:pt x="152291" y="926438"/>
                  <a:pt x="147433" y="919637"/>
                </a:cubicBezTo>
                <a:cubicBezTo>
                  <a:pt x="146462" y="917694"/>
                  <a:pt x="136746" y="912351"/>
                  <a:pt x="118287" y="903607"/>
                </a:cubicBezTo>
                <a:cubicBezTo>
                  <a:pt x="99827" y="894863"/>
                  <a:pt x="89869" y="889033"/>
                  <a:pt x="88412" y="886119"/>
                </a:cubicBezTo>
                <a:cubicBezTo>
                  <a:pt x="86954" y="883204"/>
                  <a:pt x="78696" y="878103"/>
                  <a:pt x="63637" y="870817"/>
                </a:cubicBezTo>
                <a:cubicBezTo>
                  <a:pt x="48578" y="863530"/>
                  <a:pt x="39348" y="856001"/>
                  <a:pt x="35948" y="848228"/>
                </a:cubicBezTo>
                <a:cubicBezTo>
                  <a:pt x="32547" y="840456"/>
                  <a:pt x="28418" y="836570"/>
                  <a:pt x="23561" y="836570"/>
                </a:cubicBezTo>
                <a:cubicBezTo>
                  <a:pt x="18703" y="836570"/>
                  <a:pt x="14574" y="830497"/>
                  <a:pt x="11173" y="818353"/>
                </a:cubicBezTo>
                <a:cubicBezTo>
                  <a:pt x="7773" y="806209"/>
                  <a:pt x="4130" y="798193"/>
                  <a:pt x="243" y="794307"/>
                </a:cubicBezTo>
                <a:cubicBezTo>
                  <a:pt x="-728" y="792364"/>
                  <a:pt x="1215" y="790907"/>
                  <a:pt x="6073" y="789935"/>
                </a:cubicBezTo>
                <a:cubicBezTo>
                  <a:pt x="18703" y="784106"/>
                  <a:pt x="33276" y="782649"/>
                  <a:pt x="49793" y="785563"/>
                </a:cubicBezTo>
                <a:cubicBezTo>
                  <a:pt x="54650" y="788478"/>
                  <a:pt x="62180" y="787992"/>
                  <a:pt x="72381" y="784106"/>
                </a:cubicBezTo>
                <a:cubicBezTo>
                  <a:pt x="82582" y="780220"/>
                  <a:pt x="111486" y="768075"/>
                  <a:pt x="159092" y="747673"/>
                </a:cubicBezTo>
                <a:cubicBezTo>
                  <a:pt x="168807" y="742815"/>
                  <a:pt x="175851" y="739415"/>
                  <a:pt x="180223" y="737472"/>
                </a:cubicBezTo>
                <a:cubicBezTo>
                  <a:pt x="184595" y="735528"/>
                  <a:pt x="196497" y="730914"/>
                  <a:pt x="215928" y="723627"/>
                </a:cubicBezTo>
                <a:cubicBezTo>
                  <a:pt x="235359" y="716340"/>
                  <a:pt x="249446" y="710268"/>
                  <a:pt x="258190" y="705410"/>
                </a:cubicBezTo>
                <a:cubicBezTo>
                  <a:pt x="272763" y="698610"/>
                  <a:pt x="310654" y="684036"/>
                  <a:pt x="371861" y="661691"/>
                </a:cubicBezTo>
                <a:cubicBezTo>
                  <a:pt x="394207" y="653918"/>
                  <a:pt x="407809" y="648818"/>
                  <a:pt x="412666" y="646389"/>
                </a:cubicBezTo>
                <a:cubicBezTo>
                  <a:pt x="417524" y="643960"/>
                  <a:pt x="420439" y="639345"/>
                  <a:pt x="421410" y="632544"/>
                </a:cubicBezTo>
                <a:cubicBezTo>
                  <a:pt x="421410" y="622829"/>
                  <a:pt x="419953" y="616756"/>
                  <a:pt x="417038" y="614328"/>
                </a:cubicBezTo>
                <a:cubicBezTo>
                  <a:pt x="414124" y="611899"/>
                  <a:pt x="412666" y="607770"/>
                  <a:pt x="412666" y="601940"/>
                </a:cubicBezTo>
                <a:cubicBezTo>
                  <a:pt x="412666" y="596111"/>
                  <a:pt x="409995" y="592225"/>
                  <a:pt x="404651" y="590282"/>
                </a:cubicBezTo>
                <a:cubicBezTo>
                  <a:pt x="399308" y="588339"/>
                  <a:pt x="393721" y="589310"/>
                  <a:pt x="387892" y="593196"/>
                </a:cubicBezTo>
                <a:cubicBezTo>
                  <a:pt x="381091" y="598054"/>
                  <a:pt x="376476" y="601940"/>
                  <a:pt x="374047" y="604855"/>
                </a:cubicBezTo>
                <a:cubicBezTo>
                  <a:pt x="371618" y="607770"/>
                  <a:pt x="366518" y="609227"/>
                  <a:pt x="358745" y="609227"/>
                </a:cubicBezTo>
                <a:cubicBezTo>
                  <a:pt x="350973" y="609227"/>
                  <a:pt x="335914" y="603398"/>
                  <a:pt x="313568" y="591739"/>
                </a:cubicBezTo>
                <a:cubicBezTo>
                  <a:pt x="305796" y="588824"/>
                  <a:pt x="299481" y="587367"/>
                  <a:pt x="294623" y="587367"/>
                </a:cubicBezTo>
                <a:cubicBezTo>
                  <a:pt x="289765" y="587367"/>
                  <a:pt x="283207" y="583481"/>
                  <a:pt x="274949" y="575709"/>
                </a:cubicBezTo>
                <a:cubicBezTo>
                  <a:pt x="266691" y="567936"/>
                  <a:pt x="256490" y="559192"/>
                  <a:pt x="244345" y="549477"/>
                </a:cubicBezTo>
                <a:cubicBezTo>
                  <a:pt x="232201" y="539761"/>
                  <a:pt x="226129" y="532960"/>
                  <a:pt x="226129" y="529074"/>
                </a:cubicBezTo>
                <a:cubicBezTo>
                  <a:pt x="226129" y="525188"/>
                  <a:pt x="223214" y="522030"/>
                  <a:pt x="217385" y="519601"/>
                </a:cubicBezTo>
                <a:cubicBezTo>
                  <a:pt x="211556" y="517173"/>
                  <a:pt x="205240" y="512558"/>
                  <a:pt x="198440" y="505757"/>
                </a:cubicBezTo>
                <a:lnTo>
                  <a:pt x="188238" y="497013"/>
                </a:lnTo>
                <a:lnTo>
                  <a:pt x="199897" y="486812"/>
                </a:lnTo>
                <a:cubicBezTo>
                  <a:pt x="207669" y="480011"/>
                  <a:pt x="216899" y="476610"/>
                  <a:pt x="227586" y="476610"/>
                </a:cubicBezTo>
                <a:cubicBezTo>
                  <a:pt x="238273" y="476610"/>
                  <a:pt x="247503" y="474910"/>
                  <a:pt x="255275" y="471510"/>
                </a:cubicBezTo>
                <a:cubicBezTo>
                  <a:pt x="263048" y="468109"/>
                  <a:pt x="269363" y="466166"/>
                  <a:pt x="274221" y="465680"/>
                </a:cubicBezTo>
                <a:cubicBezTo>
                  <a:pt x="279078" y="465195"/>
                  <a:pt x="286365" y="461308"/>
                  <a:pt x="296080" y="454022"/>
                </a:cubicBezTo>
                <a:cubicBezTo>
                  <a:pt x="305796" y="446735"/>
                  <a:pt x="311625" y="443092"/>
                  <a:pt x="313568" y="443092"/>
                </a:cubicBezTo>
                <a:cubicBezTo>
                  <a:pt x="318426" y="443092"/>
                  <a:pt x="332028" y="436777"/>
                  <a:pt x="354373" y="424147"/>
                </a:cubicBezTo>
                <a:cubicBezTo>
                  <a:pt x="376719" y="411516"/>
                  <a:pt x="389349" y="403744"/>
                  <a:pt x="392264" y="400829"/>
                </a:cubicBezTo>
                <a:cubicBezTo>
                  <a:pt x="397122" y="395972"/>
                  <a:pt x="397607" y="386742"/>
                  <a:pt x="393721" y="373140"/>
                </a:cubicBezTo>
                <a:cubicBezTo>
                  <a:pt x="389835" y="359538"/>
                  <a:pt x="384492" y="351280"/>
                  <a:pt x="377691" y="348366"/>
                </a:cubicBezTo>
                <a:cubicBezTo>
                  <a:pt x="370890" y="345451"/>
                  <a:pt x="366032" y="340593"/>
                  <a:pt x="363117" y="333792"/>
                </a:cubicBezTo>
                <a:cubicBezTo>
                  <a:pt x="360203" y="327963"/>
                  <a:pt x="357531" y="324806"/>
                  <a:pt x="355102" y="324320"/>
                </a:cubicBezTo>
                <a:cubicBezTo>
                  <a:pt x="352673" y="323834"/>
                  <a:pt x="348544" y="326020"/>
                  <a:pt x="342715" y="330878"/>
                </a:cubicBezTo>
                <a:cubicBezTo>
                  <a:pt x="320369" y="347394"/>
                  <a:pt x="306039" y="358324"/>
                  <a:pt x="299724" y="363668"/>
                </a:cubicBezTo>
                <a:cubicBezTo>
                  <a:pt x="293409" y="369011"/>
                  <a:pt x="290737" y="373626"/>
                  <a:pt x="291709" y="377512"/>
                </a:cubicBezTo>
                <a:cubicBezTo>
                  <a:pt x="294623" y="380427"/>
                  <a:pt x="290737" y="384313"/>
                  <a:pt x="280050" y="389171"/>
                </a:cubicBezTo>
                <a:cubicBezTo>
                  <a:pt x="273249" y="391114"/>
                  <a:pt x="269120" y="391843"/>
                  <a:pt x="267663" y="391357"/>
                </a:cubicBezTo>
                <a:cubicBezTo>
                  <a:pt x="266205" y="390871"/>
                  <a:pt x="263533" y="388199"/>
                  <a:pt x="259647" y="383341"/>
                </a:cubicBezTo>
                <a:cubicBezTo>
                  <a:pt x="254790" y="375569"/>
                  <a:pt x="252361" y="367797"/>
                  <a:pt x="252361" y="360024"/>
                </a:cubicBezTo>
                <a:cubicBezTo>
                  <a:pt x="252361" y="352252"/>
                  <a:pt x="250903" y="348366"/>
                  <a:pt x="247989" y="348366"/>
                </a:cubicBezTo>
                <a:cubicBezTo>
                  <a:pt x="246046" y="348366"/>
                  <a:pt x="238273" y="337921"/>
                  <a:pt x="224672" y="317033"/>
                </a:cubicBezTo>
                <a:cubicBezTo>
                  <a:pt x="211070" y="296145"/>
                  <a:pt x="204269" y="283758"/>
                  <a:pt x="204269" y="279871"/>
                </a:cubicBezTo>
                <a:cubicBezTo>
                  <a:pt x="204269" y="277928"/>
                  <a:pt x="201354" y="274528"/>
                  <a:pt x="195525" y="269670"/>
                </a:cubicBezTo>
                <a:cubicBezTo>
                  <a:pt x="189696" y="266755"/>
                  <a:pt x="186538" y="263112"/>
                  <a:pt x="186052" y="258740"/>
                </a:cubicBezTo>
                <a:cubicBezTo>
                  <a:pt x="185567" y="254368"/>
                  <a:pt x="187753" y="246839"/>
                  <a:pt x="192610" y="236152"/>
                </a:cubicBezTo>
                <a:cubicBezTo>
                  <a:pt x="196497" y="227408"/>
                  <a:pt x="202326" y="223521"/>
                  <a:pt x="210098" y="224493"/>
                </a:cubicBezTo>
                <a:cubicBezTo>
                  <a:pt x="216899" y="225465"/>
                  <a:pt x="220785" y="225222"/>
                  <a:pt x="221757" y="223764"/>
                </a:cubicBezTo>
                <a:cubicBezTo>
                  <a:pt x="222728" y="222307"/>
                  <a:pt x="221271" y="219149"/>
                  <a:pt x="217385" y="214292"/>
                </a:cubicBezTo>
                <a:cubicBezTo>
                  <a:pt x="212527" y="209434"/>
                  <a:pt x="215442" y="206034"/>
                  <a:pt x="226129" y="204090"/>
                </a:cubicBezTo>
                <a:cubicBezTo>
                  <a:pt x="230015" y="204090"/>
                  <a:pt x="234873" y="203605"/>
                  <a:pt x="240702" y="202633"/>
                </a:cubicBezTo>
                <a:cubicBezTo>
                  <a:pt x="263048" y="202633"/>
                  <a:pt x="274221" y="198261"/>
                  <a:pt x="274221" y="189517"/>
                </a:cubicBezTo>
                <a:cubicBezTo>
                  <a:pt x="274221" y="186603"/>
                  <a:pt x="276164" y="185145"/>
                  <a:pt x="280050" y="185145"/>
                </a:cubicBezTo>
                <a:cubicBezTo>
                  <a:pt x="283936" y="185145"/>
                  <a:pt x="285879" y="183688"/>
                  <a:pt x="285879" y="180773"/>
                </a:cubicBezTo>
                <a:cubicBezTo>
                  <a:pt x="285879" y="177859"/>
                  <a:pt x="288065" y="176401"/>
                  <a:pt x="292437" y="176401"/>
                </a:cubicBezTo>
                <a:cubicBezTo>
                  <a:pt x="296809" y="176401"/>
                  <a:pt x="306768" y="168629"/>
                  <a:pt x="322312" y="153084"/>
                </a:cubicBezTo>
                <a:cubicBezTo>
                  <a:pt x="337857" y="137539"/>
                  <a:pt x="352673" y="125881"/>
                  <a:pt x="366761" y="118108"/>
                </a:cubicBezTo>
                <a:cubicBezTo>
                  <a:pt x="380848" y="110336"/>
                  <a:pt x="387892" y="104021"/>
                  <a:pt x="387892" y="99163"/>
                </a:cubicBezTo>
                <a:cubicBezTo>
                  <a:pt x="387892" y="96248"/>
                  <a:pt x="392507" y="89448"/>
                  <a:pt x="401737" y="78761"/>
                </a:cubicBezTo>
                <a:cubicBezTo>
                  <a:pt x="410966" y="68074"/>
                  <a:pt x="417524" y="62244"/>
                  <a:pt x="421410" y="61273"/>
                </a:cubicBezTo>
                <a:cubicBezTo>
                  <a:pt x="423354" y="61273"/>
                  <a:pt x="434769" y="50828"/>
                  <a:pt x="455658" y="29940"/>
                </a:cubicBezTo>
                <a:cubicBezTo>
                  <a:pt x="476546" y="9052"/>
                  <a:pt x="489662" y="-907"/>
                  <a:pt x="495005" y="65"/>
                </a:cubicBezTo>
                <a:close/>
              </a:path>
            </a:pathLst>
          </a:custGeom>
          <a:gradFill>
            <a:gsLst>
              <a:gs pos="66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15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庞门正道粗书体6.0" panose="02010600030101010101" pitchFamily="2" charset="-122"/>
              <a:ea typeface="庞门正道粗书体6.0" panose="02010600030101010101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D38A159-50E3-517E-F8DA-C8377CADF7A4}"/>
              </a:ext>
            </a:extLst>
          </p:cNvPr>
          <p:cNvSpPr txBox="1"/>
          <p:nvPr/>
        </p:nvSpPr>
        <p:spPr>
          <a:xfrm>
            <a:off x="5453362" y="1096851"/>
            <a:ext cx="1235579" cy="1737028"/>
          </a:xfrm>
          <a:custGeom>
            <a:avLst/>
            <a:gdLst/>
            <a:ahLst/>
            <a:cxnLst/>
            <a:rect l="l" t="t" r="r" b="b"/>
            <a:pathLst>
              <a:path w="1070641" h="1399691">
                <a:moveTo>
                  <a:pt x="588683" y="538412"/>
                </a:moveTo>
                <a:cubicBezTo>
                  <a:pt x="586740" y="536469"/>
                  <a:pt x="569738" y="543270"/>
                  <a:pt x="537677" y="558814"/>
                </a:cubicBezTo>
                <a:cubicBezTo>
                  <a:pt x="505616" y="574359"/>
                  <a:pt x="487642" y="585046"/>
                  <a:pt x="483756" y="590876"/>
                </a:cubicBezTo>
                <a:cubicBezTo>
                  <a:pt x="478898" y="594762"/>
                  <a:pt x="476712" y="597676"/>
                  <a:pt x="477198" y="599620"/>
                </a:cubicBezTo>
                <a:cubicBezTo>
                  <a:pt x="477684" y="601563"/>
                  <a:pt x="481813" y="606906"/>
                  <a:pt x="489585" y="615650"/>
                </a:cubicBezTo>
                <a:cubicBezTo>
                  <a:pt x="510959" y="638967"/>
                  <a:pt x="521646" y="672000"/>
                  <a:pt x="521646" y="714748"/>
                </a:cubicBezTo>
                <a:lnTo>
                  <a:pt x="521646" y="751181"/>
                </a:lnTo>
                <a:lnTo>
                  <a:pt x="536220" y="748267"/>
                </a:lnTo>
                <a:cubicBezTo>
                  <a:pt x="545935" y="746324"/>
                  <a:pt x="553465" y="743409"/>
                  <a:pt x="558808" y="739523"/>
                </a:cubicBezTo>
                <a:cubicBezTo>
                  <a:pt x="564152" y="735637"/>
                  <a:pt x="572653" y="732722"/>
                  <a:pt x="584311" y="730779"/>
                </a:cubicBezTo>
                <a:lnTo>
                  <a:pt x="598885" y="727864"/>
                </a:lnTo>
                <a:lnTo>
                  <a:pt x="597427" y="681230"/>
                </a:lnTo>
                <a:cubicBezTo>
                  <a:pt x="594513" y="648197"/>
                  <a:pt x="592570" y="616136"/>
                  <a:pt x="591598" y="585046"/>
                </a:cubicBezTo>
                <a:cubicBezTo>
                  <a:pt x="590626" y="553957"/>
                  <a:pt x="589655" y="538412"/>
                  <a:pt x="588683" y="538412"/>
                </a:cubicBezTo>
                <a:close/>
                <a:moveTo>
                  <a:pt x="580668" y="359889"/>
                </a:moveTo>
                <a:cubicBezTo>
                  <a:pt x="578239" y="359404"/>
                  <a:pt x="576053" y="360618"/>
                  <a:pt x="574110" y="363533"/>
                </a:cubicBezTo>
                <a:cubicBezTo>
                  <a:pt x="570224" y="368391"/>
                  <a:pt x="569738" y="370819"/>
                  <a:pt x="572653" y="370819"/>
                </a:cubicBezTo>
                <a:cubicBezTo>
                  <a:pt x="575567" y="370819"/>
                  <a:pt x="577996" y="368876"/>
                  <a:pt x="579939" y="364990"/>
                </a:cubicBezTo>
                <a:cubicBezTo>
                  <a:pt x="582854" y="362076"/>
                  <a:pt x="583097" y="360375"/>
                  <a:pt x="580668" y="359889"/>
                </a:cubicBezTo>
                <a:close/>
                <a:moveTo>
                  <a:pt x="708184" y="284837"/>
                </a:moveTo>
                <a:cubicBezTo>
                  <a:pt x="712070" y="284837"/>
                  <a:pt x="709156" y="291152"/>
                  <a:pt x="699440" y="303783"/>
                </a:cubicBezTo>
                <a:lnTo>
                  <a:pt x="690696" y="313984"/>
                </a:lnTo>
                <a:lnTo>
                  <a:pt x="699440" y="297953"/>
                </a:lnTo>
                <a:cubicBezTo>
                  <a:pt x="703326" y="289209"/>
                  <a:pt x="706241" y="284837"/>
                  <a:pt x="708184" y="284837"/>
                </a:cubicBezTo>
                <a:close/>
                <a:moveTo>
                  <a:pt x="673937" y="295"/>
                </a:moveTo>
                <a:cubicBezTo>
                  <a:pt x="681224" y="1509"/>
                  <a:pt x="691182" y="6488"/>
                  <a:pt x="703812" y="15232"/>
                </a:cubicBezTo>
                <a:cubicBezTo>
                  <a:pt x="714499" y="22033"/>
                  <a:pt x="728101" y="32234"/>
                  <a:pt x="744617" y="45836"/>
                </a:cubicBezTo>
                <a:cubicBezTo>
                  <a:pt x="773764" y="68182"/>
                  <a:pt x="790280" y="88098"/>
                  <a:pt x="794166" y="105586"/>
                </a:cubicBezTo>
                <a:cubicBezTo>
                  <a:pt x="798052" y="122103"/>
                  <a:pt x="792709" y="150278"/>
                  <a:pt x="778136" y="190111"/>
                </a:cubicBezTo>
                <a:cubicBezTo>
                  <a:pt x="776193" y="197884"/>
                  <a:pt x="770120" y="208328"/>
                  <a:pt x="759919" y="221444"/>
                </a:cubicBezTo>
                <a:cubicBezTo>
                  <a:pt x="749718" y="234560"/>
                  <a:pt x="742188" y="244761"/>
                  <a:pt x="737331" y="252047"/>
                </a:cubicBezTo>
                <a:cubicBezTo>
                  <a:pt x="732473" y="259334"/>
                  <a:pt x="728101" y="262977"/>
                  <a:pt x="724215" y="262977"/>
                </a:cubicBezTo>
                <a:cubicBezTo>
                  <a:pt x="720328" y="262977"/>
                  <a:pt x="709884" y="271236"/>
                  <a:pt x="692882" y="287752"/>
                </a:cubicBezTo>
                <a:cubicBezTo>
                  <a:pt x="675880" y="304268"/>
                  <a:pt x="666650" y="312041"/>
                  <a:pt x="665193" y="311069"/>
                </a:cubicBezTo>
                <a:cubicBezTo>
                  <a:pt x="663736" y="310098"/>
                  <a:pt x="659364" y="314227"/>
                  <a:pt x="652077" y="323456"/>
                </a:cubicBezTo>
                <a:cubicBezTo>
                  <a:pt x="644790" y="332686"/>
                  <a:pt x="641147" y="336329"/>
                  <a:pt x="641147" y="334386"/>
                </a:cubicBezTo>
                <a:cubicBezTo>
                  <a:pt x="641147" y="332443"/>
                  <a:pt x="639690" y="332443"/>
                  <a:pt x="636775" y="334386"/>
                </a:cubicBezTo>
                <a:cubicBezTo>
                  <a:pt x="629974" y="338273"/>
                  <a:pt x="631917" y="342159"/>
                  <a:pt x="642604" y="346045"/>
                </a:cubicBezTo>
                <a:cubicBezTo>
                  <a:pt x="645519" y="347988"/>
                  <a:pt x="648919" y="348960"/>
                  <a:pt x="652806" y="348960"/>
                </a:cubicBezTo>
                <a:cubicBezTo>
                  <a:pt x="661550" y="347988"/>
                  <a:pt x="675637" y="350174"/>
                  <a:pt x="695068" y="355518"/>
                </a:cubicBezTo>
                <a:cubicBezTo>
                  <a:pt x="714499" y="360861"/>
                  <a:pt x="726158" y="365962"/>
                  <a:pt x="730044" y="370819"/>
                </a:cubicBezTo>
                <a:cubicBezTo>
                  <a:pt x="733930" y="374706"/>
                  <a:pt x="741217" y="378349"/>
                  <a:pt x="751904" y="381749"/>
                </a:cubicBezTo>
                <a:cubicBezTo>
                  <a:pt x="762591" y="385150"/>
                  <a:pt x="769877" y="391222"/>
                  <a:pt x="773764" y="399966"/>
                </a:cubicBezTo>
                <a:cubicBezTo>
                  <a:pt x="777650" y="408710"/>
                  <a:pt x="779350" y="414296"/>
                  <a:pt x="778864" y="416725"/>
                </a:cubicBezTo>
                <a:cubicBezTo>
                  <a:pt x="778379" y="419154"/>
                  <a:pt x="775221" y="421826"/>
                  <a:pt x="769392" y="424740"/>
                </a:cubicBezTo>
                <a:cubicBezTo>
                  <a:pt x="761619" y="427655"/>
                  <a:pt x="758219" y="433484"/>
                  <a:pt x="759190" y="442228"/>
                </a:cubicBezTo>
                <a:cubicBezTo>
                  <a:pt x="760162" y="461659"/>
                  <a:pt x="758219" y="471375"/>
                  <a:pt x="753361" y="471375"/>
                </a:cubicBezTo>
                <a:cubicBezTo>
                  <a:pt x="748503" y="471375"/>
                  <a:pt x="746560" y="473318"/>
                  <a:pt x="747532" y="477204"/>
                </a:cubicBezTo>
                <a:cubicBezTo>
                  <a:pt x="748503" y="480119"/>
                  <a:pt x="747775" y="482062"/>
                  <a:pt x="745346" y="483034"/>
                </a:cubicBezTo>
                <a:cubicBezTo>
                  <a:pt x="742917" y="484005"/>
                  <a:pt x="738302" y="484977"/>
                  <a:pt x="731501" y="485948"/>
                </a:cubicBezTo>
                <a:cubicBezTo>
                  <a:pt x="716928" y="488863"/>
                  <a:pt x="708913" y="491049"/>
                  <a:pt x="707455" y="492506"/>
                </a:cubicBezTo>
                <a:cubicBezTo>
                  <a:pt x="705998" y="493963"/>
                  <a:pt x="708184" y="498578"/>
                  <a:pt x="714013" y="506351"/>
                </a:cubicBezTo>
                <a:cubicBezTo>
                  <a:pt x="721786" y="514123"/>
                  <a:pt x="725672" y="519952"/>
                  <a:pt x="725672" y="523839"/>
                </a:cubicBezTo>
                <a:cubicBezTo>
                  <a:pt x="725672" y="527725"/>
                  <a:pt x="729072" y="532583"/>
                  <a:pt x="735873" y="538412"/>
                </a:cubicBezTo>
                <a:cubicBezTo>
                  <a:pt x="746560" y="547156"/>
                  <a:pt x="748989" y="557357"/>
                  <a:pt x="743160" y="569016"/>
                </a:cubicBezTo>
                <a:cubicBezTo>
                  <a:pt x="739274" y="573874"/>
                  <a:pt x="736845" y="584561"/>
                  <a:pt x="735873" y="601077"/>
                </a:cubicBezTo>
                <a:cubicBezTo>
                  <a:pt x="734902" y="617593"/>
                  <a:pt x="733444" y="635081"/>
                  <a:pt x="731501" y="653541"/>
                </a:cubicBezTo>
                <a:cubicBezTo>
                  <a:pt x="731501" y="659370"/>
                  <a:pt x="731258" y="664471"/>
                  <a:pt x="730773" y="668843"/>
                </a:cubicBezTo>
                <a:cubicBezTo>
                  <a:pt x="730287" y="673215"/>
                  <a:pt x="730044" y="676615"/>
                  <a:pt x="730044" y="679044"/>
                </a:cubicBezTo>
                <a:cubicBezTo>
                  <a:pt x="730044" y="681473"/>
                  <a:pt x="730530" y="682687"/>
                  <a:pt x="731501" y="682687"/>
                </a:cubicBezTo>
                <a:cubicBezTo>
                  <a:pt x="733444" y="682687"/>
                  <a:pt x="745103" y="678801"/>
                  <a:pt x="766477" y="671029"/>
                </a:cubicBezTo>
                <a:cubicBezTo>
                  <a:pt x="772306" y="668114"/>
                  <a:pt x="783479" y="665199"/>
                  <a:pt x="799996" y="662285"/>
                </a:cubicBezTo>
                <a:cubicBezTo>
                  <a:pt x="816512" y="659370"/>
                  <a:pt x="833757" y="654998"/>
                  <a:pt x="851731" y="649169"/>
                </a:cubicBezTo>
                <a:cubicBezTo>
                  <a:pt x="869704" y="643339"/>
                  <a:pt x="887921" y="640425"/>
                  <a:pt x="906380" y="640425"/>
                </a:cubicBezTo>
                <a:cubicBezTo>
                  <a:pt x="924840" y="640425"/>
                  <a:pt x="936741" y="637753"/>
                  <a:pt x="942085" y="632409"/>
                </a:cubicBezTo>
                <a:cubicBezTo>
                  <a:pt x="947428" y="627066"/>
                  <a:pt x="952043" y="624394"/>
                  <a:pt x="955929" y="624394"/>
                </a:cubicBezTo>
                <a:cubicBezTo>
                  <a:pt x="962730" y="624394"/>
                  <a:pt x="982647" y="639939"/>
                  <a:pt x="1015680" y="671029"/>
                </a:cubicBezTo>
                <a:cubicBezTo>
                  <a:pt x="1045798" y="700175"/>
                  <a:pt x="1062314" y="720578"/>
                  <a:pt x="1065229" y="732236"/>
                </a:cubicBezTo>
                <a:cubicBezTo>
                  <a:pt x="1067172" y="743895"/>
                  <a:pt x="1068872" y="752396"/>
                  <a:pt x="1070329" y="757739"/>
                </a:cubicBezTo>
                <a:cubicBezTo>
                  <a:pt x="1071787" y="763083"/>
                  <a:pt x="1068143" y="768426"/>
                  <a:pt x="1059399" y="773770"/>
                </a:cubicBezTo>
                <a:cubicBezTo>
                  <a:pt x="1050655" y="779113"/>
                  <a:pt x="1046769" y="784214"/>
                  <a:pt x="1047741" y="789072"/>
                </a:cubicBezTo>
                <a:cubicBezTo>
                  <a:pt x="1049684" y="794901"/>
                  <a:pt x="1046769" y="799273"/>
                  <a:pt x="1038997" y="802188"/>
                </a:cubicBezTo>
                <a:cubicBezTo>
                  <a:pt x="1031225" y="805102"/>
                  <a:pt x="1018109" y="807046"/>
                  <a:pt x="999649" y="808017"/>
                </a:cubicBezTo>
                <a:cubicBezTo>
                  <a:pt x="978275" y="808989"/>
                  <a:pt x="952772" y="813118"/>
                  <a:pt x="923139" y="820404"/>
                </a:cubicBezTo>
                <a:cubicBezTo>
                  <a:pt x="893507" y="827691"/>
                  <a:pt x="861932" y="833520"/>
                  <a:pt x="828413" y="837892"/>
                </a:cubicBezTo>
                <a:cubicBezTo>
                  <a:pt x="794895" y="842264"/>
                  <a:pt x="773764" y="844936"/>
                  <a:pt x="765020" y="845907"/>
                </a:cubicBezTo>
                <a:lnTo>
                  <a:pt x="748989" y="850279"/>
                </a:lnTo>
                <a:lnTo>
                  <a:pt x="748989" y="953750"/>
                </a:lnTo>
                <a:cubicBezTo>
                  <a:pt x="748018" y="1022730"/>
                  <a:pt x="746803" y="1058920"/>
                  <a:pt x="745346" y="1062320"/>
                </a:cubicBezTo>
                <a:cubicBezTo>
                  <a:pt x="743888" y="1065721"/>
                  <a:pt x="744617" y="1068150"/>
                  <a:pt x="747532" y="1069607"/>
                </a:cubicBezTo>
                <a:cubicBezTo>
                  <a:pt x="750446" y="1071064"/>
                  <a:pt x="751904" y="1094867"/>
                  <a:pt x="751904" y="1141016"/>
                </a:cubicBezTo>
                <a:cubicBezTo>
                  <a:pt x="751904" y="1187164"/>
                  <a:pt x="749475" y="1211210"/>
                  <a:pt x="744617" y="1213153"/>
                </a:cubicBezTo>
                <a:cubicBezTo>
                  <a:pt x="739759" y="1217040"/>
                  <a:pt x="735387" y="1236956"/>
                  <a:pt x="731501" y="1272904"/>
                </a:cubicBezTo>
                <a:cubicBezTo>
                  <a:pt x="728587" y="1285534"/>
                  <a:pt x="726158" y="1292820"/>
                  <a:pt x="724215" y="1294764"/>
                </a:cubicBezTo>
                <a:cubicBezTo>
                  <a:pt x="722272" y="1296707"/>
                  <a:pt x="721300" y="1306179"/>
                  <a:pt x="721300" y="1323181"/>
                </a:cubicBezTo>
                <a:cubicBezTo>
                  <a:pt x="721300" y="1340184"/>
                  <a:pt x="719114" y="1352085"/>
                  <a:pt x="714742" y="1358886"/>
                </a:cubicBezTo>
                <a:cubicBezTo>
                  <a:pt x="710370" y="1365687"/>
                  <a:pt x="708913" y="1370302"/>
                  <a:pt x="710370" y="1372731"/>
                </a:cubicBezTo>
                <a:cubicBezTo>
                  <a:pt x="711827" y="1375159"/>
                  <a:pt x="711584" y="1380260"/>
                  <a:pt x="709641" y="1388032"/>
                </a:cubicBezTo>
                <a:lnTo>
                  <a:pt x="705269" y="1399691"/>
                </a:lnTo>
                <a:lnTo>
                  <a:pt x="693611" y="1380746"/>
                </a:lnTo>
                <a:cubicBezTo>
                  <a:pt x="685838" y="1368116"/>
                  <a:pt x="679523" y="1359615"/>
                  <a:pt x="674666" y="1355243"/>
                </a:cubicBezTo>
                <a:cubicBezTo>
                  <a:pt x="669808" y="1350871"/>
                  <a:pt x="663493" y="1343584"/>
                  <a:pt x="655720" y="1333383"/>
                </a:cubicBezTo>
                <a:cubicBezTo>
                  <a:pt x="647948" y="1323181"/>
                  <a:pt x="642119" y="1318081"/>
                  <a:pt x="638232" y="1318081"/>
                </a:cubicBezTo>
                <a:cubicBezTo>
                  <a:pt x="634346" y="1318081"/>
                  <a:pt x="629489" y="1314923"/>
                  <a:pt x="623659" y="1308608"/>
                </a:cubicBezTo>
                <a:cubicBezTo>
                  <a:pt x="617830" y="1302293"/>
                  <a:pt x="614915" y="1296221"/>
                  <a:pt x="614915" y="1290392"/>
                </a:cubicBezTo>
                <a:cubicBezTo>
                  <a:pt x="614915" y="1283591"/>
                  <a:pt x="612486" y="1277276"/>
                  <a:pt x="607629" y="1271446"/>
                </a:cubicBezTo>
                <a:cubicBezTo>
                  <a:pt x="602771" y="1265617"/>
                  <a:pt x="600828" y="1238414"/>
                  <a:pt x="601799" y="1189836"/>
                </a:cubicBezTo>
                <a:cubicBezTo>
                  <a:pt x="602771" y="1038274"/>
                  <a:pt x="603257" y="945491"/>
                  <a:pt x="603257" y="911487"/>
                </a:cubicBezTo>
                <a:cubicBezTo>
                  <a:pt x="602285" y="901772"/>
                  <a:pt x="599856" y="896914"/>
                  <a:pt x="595970" y="896914"/>
                </a:cubicBezTo>
                <a:cubicBezTo>
                  <a:pt x="592084" y="896914"/>
                  <a:pt x="576053" y="901772"/>
                  <a:pt x="547878" y="911487"/>
                </a:cubicBezTo>
                <a:lnTo>
                  <a:pt x="514360" y="926060"/>
                </a:lnTo>
                <a:lnTo>
                  <a:pt x="509988" y="946463"/>
                </a:lnTo>
                <a:cubicBezTo>
                  <a:pt x="506102" y="961036"/>
                  <a:pt x="501730" y="987754"/>
                  <a:pt x="496872" y="1026616"/>
                </a:cubicBezTo>
                <a:cubicBezTo>
                  <a:pt x="490071" y="1068392"/>
                  <a:pt x="478898" y="1115513"/>
                  <a:pt x="463353" y="1167976"/>
                </a:cubicBezTo>
                <a:cubicBezTo>
                  <a:pt x="440036" y="1247643"/>
                  <a:pt x="424977" y="1290392"/>
                  <a:pt x="418176" y="1296221"/>
                </a:cubicBezTo>
                <a:cubicBezTo>
                  <a:pt x="414290" y="1300107"/>
                  <a:pt x="412347" y="1300350"/>
                  <a:pt x="412347" y="1296950"/>
                </a:cubicBezTo>
                <a:cubicBezTo>
                  <a:pt x="412347" y="1293549"/>
                  <a:pt x="404818" y="1284077"/>
                  <a:pt x="389759" y="1268532"/>
                </a:cubicBezTo>
                <a:cubicBezTo>
                  <a:pt x="374699" y="1252987"/>
                  <a:pt x="367170" y="1244243"/>
                  <a:pt x="367170" y="1242300"/>
                </a:cubicBezTo>
                <a:cubicBezTo>
                  <a:pt x="367170" y="1240357"/>
                  <a:pt x="364255" y="1235742"/>
                  <a:pt x="358426" y="1228455"/>
                </a:cubicBezTo>
                <a:cubicBezTo>
                  <a:pt x="352597" y="1221169"/>
                  <a:pt x="349682" y="1216068"/>
                  <a:pt x="349682" y="1213153"/>
                </a:cubicBezTo>
                <a:cubicBezTo>
                  <a:pt x="349682" y="1210239"/>
                  <a:pt x="347496" y="1207324"/>
                  <a:pt x="343124" y="1204409"/>
                </a:cubicBezTo>
                <a:cubicBezTo>
                  <a:pt x="338752" y="1201495"/>
                  <a:pt x="337295" y="1196394"/>
                  <a:pt x="338752" y="1189108"/>
                </a:cubicBezTo>
                <a:cubicBezTo>
                  <a:pt x="340210" y="1181821"/>
                  <a:pt x="338995" y="1178178"/>
                  <a:pt x="335109" y="1178178"/>
                </a:cubicBezTo>
                <a:cubicBezTo>
                  <a:pt x="334137" y="1178178"/>
                  <a:pt x="333166" y="1177206"/>
                  <a:pt x="332194" y="1175263"/>
                </a:cubicBezTo>
                <a:cubicBezTo>
                  <a:pt x="331223" y="1173320"/>
                  <a:pt x="331223" y="1171134"/>
                  <a:pt x="332194" y="1168705"/>
                </a:cubicBezTo>
                <a:cubicBezTo>
                  <a:pt x="333166" y="1166276"/>
                  <a:pt x="334623" y="1165062"/>
                  <a:pt x="336566" y="1165062"/>
                </a:cubicBezTo>
                <a:cubicBezTo>
                  <a:pt x="340452" y="1163119"/>
                  <a:pt x="340452" y="1160690"/>
                  <a:pt x="336566" y="1157775"/>
                </a:cubicBezTo>
                <a:cubicBezTo>
                  <a:pt x="332680" y="1154860"/>
                  <a:pt x="330251" y="1148302"/>
                  <a:pt x="329280" y="1138101"/>
                </a:cubicBezTo>
                <a:cubicBezTo>
                  <a:pt x="328308" y="1127900"/>
                  <a:pt x="329280" y="1120856"/>
                  <a:pt x="332194" y="1116970"/>
                </a:cubicBezTo>
                <a:cubicBezTo>
                  <a:pt x="335109" y="1112112"/>
                  <a:pt x="336566" y="1103854"/>
                  <a:pt x="336566" y="1092196"/>
                </a:cubicBezTo>
                <a:cubicBezTo>
                  <a:pt x="336566" y="1080537"/>
                  <a:pt x="338995" y="1072764"/>
                  <a:pt x="343853" y="1068878"/>
                </a:cubicBezTo>
                <a:cubicBezTo>
                  <a:pt x="355511" y="1061106"/>
                  <a:pt x="365227" y="1036331"/>
                  <a:pt x="372999" y="994555"/>
                </a:cubicBezTo>
                <a:cubicBezTo>
                  <a:pt x="374942" y="977067"/>
                  <a:pt x="373485" y="969780"/>
                  <a:pt x="368627" y="972695"/>
                </a:cubicBezTo>
                <a:cubicBezTo>
                  <a:pt x="358912" y="975609"/>
                  <a:pt x="333651" y="983139"/>
                  <a:pt x="292846" y="995283"/>
                </a:cubicBezTo>
                <a:cubicBezTo>
                  <a:pt x="252041" y="1007428"/>
                  <a:pt x="226295" y="1014957"/>
                  <a:pt x="215608" y="1017872"/>
                </a:cubicBezTo>
                <a:cubicBezTo>
                  <a:pt x="199092" y="1021758"/>
                  <a:pt x="184276" y="1021029"/>
                  <a:pt x="171160" y="1015686"/>
                </a:cubicBezTo>
                <a:cubicBezTo>
                  <a:pt x="158044" y="1010342"/>
                  <a:pt x="141285" y="1005242"/>
                  <a:pt x="120882" y="1000384"/>
                </a:cubicBezTo>
                <a:cubicBezTo>
                  <a:pt x="89792" y="991640"/>
                  <a:pt x="63075" y="978038"/>
                  <a:pt x="40729" y="959579"/>
                </a:cubicBezTo>
                <a:cubicBezTo>
                  <a:pt x="31014" y="949863"/>
                  <a:pt x="23484" y="945006"/>
                  <a:pt x="18141" y="945006"/>
                </a:cubicBezTo>
                <a:cubicBezTo>
                  <a:pt x="12797" y="945006"/>
                  <a:pt x="11097" y="943063"/>
                  <a:pt x="13040" y="939176"/>
                </a:cubicBezTo>
                <a:cubicBezTo>
                  <a:pt x="14983" y="935290"/>
                  <a:pt x="12797" y="930675"/>
                  <a:pt x="6482" y="925332"/>
                </a:cubicBezTo>
                <a:cubicBezTo>
                  <a:pt x="167" y="919988"/>
                  <a:pt x="-1533" y="915859"/>
                  <a:pt x="1381" y="912944"/>
                </a:cubicBezTo>
                <a:cubicBezTo>
                  <a:pt x="10125" y="908087"/>
                  <a:pt x="38786" y="902257"/>
                  <a:pt x="87364" y="895457"/>
                </a:cubicBezTo>
                <a:cubicBezTo>
                  <a:pt x="125254" y="889627"/>
                  <a:pt x="180632" y="874082"/>
                  <a:pt x="253499" y="848822"/>
                </a:cubicBezTo>
                <a:lnTo>
                  <a:pt x="356969" y="810932"/>
                </a:lnTo>
                <a:cubicBezTo>
                  <a:pt x="378343" y="803159"/>
                  <a:pt x="390730" y="798302"/>
                  <a:pt x="394130" y="796358"/>
                </a:cubicBezTo>
                <a:cubicBezTo>
                  <a:pt x="397531" y="794415"/>
                  <a:pt x="398745" y="772555"/>
                  <a:pt x="397774" y="730779"/>
                </a:cubicBezTo>
                <a:cubicBezTo>
                  <a:pt x="395831" y="691917"/>
                  <a:pt x="394130" y="667142"/>
                  <a:pt x="392673" y="656455"/>
                </a:cubicBezTo>
                <a:cubicBezTo>
                  <a:pt x="391216" y="645768"/>
                  <a:pt x="388058" y="639453"/>
                  <a:pt x="383201" y="637510"/>
                </a:cubicBezTo>
                <a:cubicBezTo>
                  <a:pt x="377371" y="633624"/>
                  <a:pt x="372028" y="635081"/>
                  <a:pt x="367170" y="641882"/>
                </a:cubicBezTo>
                <a:cubicBezTo>
                  <a:pt x="365227" y="645768"/>
                  <a:pt x="363770" y="647711"/>
                  <a:pt x="362798" y="647711"/>
                </a:cubicBezTo>
                <a:lnTo>
                  <a:pt x="364255" y="640425"/>
                </a:lnTo>
                <a:lnTo>
                  <a:pt x="365713" y="637510"/>
                </a:lnTo>
                <a:cubicBezTo>
                  <a:pt x="367656" y="633624"/>
                  <a:pt x="366684" y="629009"/>
                  <a:pt x="362798" y="623665"/>
                </a:cubicBezTo>
                <a:cubicBezTo>
                  <a:pt x="358912" y="618322"/>
                  <a:pt x="355026" y="615650"/>
                  <a:pt x="351139" y="615650"/>
                </a:cubicBezTo>
                <a:cubicBezTo>
                  <a:pt x="347253" y="615650"/>
                  <a:pt x="343610" y="613464"/>
                  <a:pt x="340210" y="609092"/>
                </a:cubicBezTo>
                <a:cubicBezTo>
                  <a:pt x="336809" y="604720"/>
                  <a:pt x="332680" y="602534"/>
                  <a:pt x="327822" y="602534"/>
                </a:cubicBezTo>
                <a:cubicBezTo>
                  <a:pt x="317135" y="602534"/>
                  <a:pt x="302562" y="595490"/>
                  <a:pt x="284102" y="581403"/>
                </a:cubicBezTo>
                <a:cubicBezTo>
                  <a:pt x="265643" y="567316"/>
                  <a:pt x="255927" y="556386"/>
                  <a:pt x="254956" y="548613"/>
                </a:cubicBezTo>
                <a:cubicBezTo>
                  <a:pt x="254956" y="544727"/>
                  <a:pt x="251555" y="542055"/>
                  <a:pt x="244755" y="540598"/>
                </a:cubicBezTo>
                <a:cubicBezTo>
                  <a:pt x="237954" y="539141"/>
                  <a:pt x="232853" y="534283"/>
                  <a:pt x="229453" y="526025"/>
                </a:cubicBezTo>
                <a:cubicBezTo>
                  <a:pt x="226052" y="517767"/>
                  <a:pt x="226781" y="510723"/>
                  <a:pt x="231639" y="504893"/>
                </a:cubicBezTo>
                <a:cubicBezTo>
                  <a:pt x="234553" y="501007"/>
                  <a:pt x="241597" y="497121"/>
                  <a:pt x="252770" y="493235"/>
                </a:cubicBezTo>
                <a:cubicBezTo>
                  <a:pt x="263943" y="489349"/>
                  <a:pt x="273901" y="487406"/>
                  <a:pt x="282645" y="487406"/>
                </a:cubicBezTo>
                <a:cubicBezTo>
                  <a:pt x="288474" y="487406"/>
                  <a:pt x="298676" y="485705"/>
                  <a:pt x="313249" y="482305"/>
                </a:cubicBezTo>
                <a:cubicBezTo>
                  <a:pt x="327822" y="478904"/>
                  <a:pt x="335109" y="476233"/>
                  <a:pt x="335109" y="474290"/>
                </a:cubicBezTo>
                <a:cubicBezTo>
                  <a:pt x="335109" y="472346"/>
                  <a:pt x="337052" y="471375"/>
                  <a:pt x="340938" y="471375"/>
                </a:cubicBezTo>
                <a:cubicBezTo>
                  <a:pt x="344824" y="471375"/>
                  <a:pt x="358426" y="465789"/>
                  <a:pt x="381743" y="454616"/>
                </a:cubicBezTo>
                <a:cubicBezTo>
                  <a:pt x="405060" y="443443"/>
                  <a:pt x="417933" y="437856"/>
                  <a:pt x="420362" y="437856"/>
                </a:cubicBezTo>
                <a:cubicBezTo>
                  <a:pt x="422791" y="437856"/>
                  <a:pt x="424006" y="435670"/>
                  <a:pt x="424006" y="431298"/>
                </a:cubicBezTo>
                <a:cubicBezTo>
                  <a:pt x="424006" y="426926"/>
                  <a:pt x="422791" y="424740"/>
                  <a:pt x="420362" y="424740"/>
                </a:cubicBezTo>
                <a:cubicBezTo>
                  <a:pt x="417933" y="424740"/>
                  <a:pt x="414290" y="420369"/>
                  <a:pt x="409432" y="411625"/>
                </a:cubicBezTo>
                <a:cubicBezTo>
                  <a:pt x="404575" y="402881"/>
                  <a:pt x="401174" y="399966"/>
                  <a:pt x="399231" y="402881"/>
                </a:cubicBezTo>
                <a:cubicBezTo>
                  <a:pt x="398260" y="402881"/>
                  <a:pt x="397531" y="402152"/>
                  <a:pt x="397045" y="400695"/>
                </a:cubicBezTo>
                <a:cubicBezTo>
                  <a:pt x="396559" y="399237"/>
                  <a:pt x="396316" y="397537"/>
                  <a:pt x="396316" y="395594"/>
                </a:cubicBezTo>
                <a:cubicBezTo>
                  <a:pt x="396316" y="389765"/>
                  <a:pt x="392916" y="385636"/>
                  <a:pt x="386115" y="383207"/>
                </a:cubicBezTo>
                <a:cubicBezTo>
                  <a:pt x="379314" y="380778"/>
                  <a:pt x="372514" y="372763"/>
                  <a:pt x="365713" y="359161"/>
                </a:cubicBezTo>
                <a:cubicBezTo>
                  <a:pt x="356969" y="337787"/>
                  <a:pt x="348225" y="325642"/>
                  <a:pt x="339481" y="322728"/>
                </a:cubicBezTo>
                <a:cubicBezTo>
                  <a:pt x="334623" y="320785"/>
                  <a:pt x="331465" y="315684"/>
                  <a:pt x="330008" y="307426"/>
                </a:cubicBezTo>
                <a:cubicBezTo>
                  <a:pt x="328551" y="299168"/>
                  <a:pt x="325393" y="291152"/>
                  <a:pt x="320536" y="283380"/>
                </a:cubicBezTo>
                <a:cubicBezTo>
                  <a:pt x="315678" y="275608"/>
                  <a:pt x="312277" y="261763"/>
                  <a:pt x="310334" y="241846"/>
                </a:cubicBezTo>
                <a:cubicBezTo>
                  <a:pt x="308391" y="221929"/>
                  <a:pt x="306934" y="209542"/>
                  <a:pt x="305962" y="204684"/>
                </a:cubicBezTo>
                <a:cubicBezTo>
                  <a:pt x="303048" y="201770"/>
                  <a:pt x="303533" y="197398"/>
                  <a:pt x="307420" y="191568"/>
                </a:cubicBezTo>
                <a:cubicBezTo>
                  <a:pt x="311306" y="185739"/>
                  <a:pt x="315192" y="182825"/>
                  <a:pt x="319078" y="182825"/>
                </a:cubicBezTo>
                <a:cubicBezTo>
                  <a:pt x="322964" y="182825"/>
                  <a:pt x="333651" y="189625"/>
                  <a:pt x="351139" y="203227"/>
                </a:cubicBezTo>
                <a:cubicBezTo>
                  <a:pt x="368627" y="216829"/>
                  <a:pt x="380772" y="228002"/>
                  <a:pt x="387573" y="236746"/>
                </a:cubicBezTo>
                <a:lnTo>
                  <a:pt x="403603" y="255691"/>
                </a:lnTo>
                <a:lnTo>
                  <a:pt x="428378" y="246947"/>
                </a:lnTo>
                <a:cubicBezTo>
                  <a:pt x="443922" y="241118"/>
                  <a:pt x="459224" y="234074"/>
                  <a:pt x="474283" y="225816"/>
                </a:cubicBezTo>
                <a:cubicBezTo>
                  <a:pt x="489342" y="217557"/>
                  <a:pt x="498815" y="213428"/>
                  <a:pt x="502701" y="213428"/>
                </a:cubicBezTo>
                <a:cubicBezTo>
                  <a:pt x="506587" y="213428"/>
                  <a:pt x="516303" y="208571"/>
                  <a:pt x="531848" y="198855"/>
                </a:cubicBezTo>
                <a:cubicBezTo>
                  <a:pt x="547392" y="189140"/>
                  <a:pt x="559051" y="180881"/>
                  <a:pt x="566823" y="174081"/>
                </a:cubicBezTo>
                <a:cubicBezTo>
                  <a:pt x="572653" y="170194"/>
                  <a:pt x="578968" y="166794"/>
                  <a:pt x="585769" y="163879"/>
                </a:cubicBezTo>
                <a:cubicBezTo>
                  <a:pt x="590626" y="162908"/>
                  <a:pt x="593055" y="162665"/>
                  <a:pt x="593055" y="163151"/>
                </a:cubicBezTo>
                <a:cubicBezTo>
                  <a:pt x="593055" y="163636"/>
                  <a:pt x="591598" y="166794"/>
                  <a:pt x="588683" y="172623"/>
                </a:cubicBezTo>
                <a:cubicBezTo>
                  <a:pt x="582854" y="180396"/>
                  <a:pt x="581154" y="185739"/>
                  <a:pt x="583583" y="188654"/>
                </a:cubicBezTo>
                <a:cubicBezTo>
                  <a:pt x="586012" y="191568"/>
                  <a:pt x="577511" y="201770"/>
                  <a:pt x="558079" y="219258"/>
                </a:cubicBezTo>
                <a:cubicBezTo>
                  <a:pt x="533791" y="241603"/>
                  <a:pt x="525533" y="252290"/>
                  <a:pt x="533305" y="251319"/>
                </a:cubicBezTo>
                <a:cubicBezTo>
                  <a:pt x="535248" y="250347"/>
                  <a:pt x="540106" y="247433"/>
                  <a:pt x="547878" y="242575"/>
                </a:cubicBezTo>
                <a:cubicBezTo>
                  <a:pt x="557594" y="234802"/>
                  <a:pt x="564395" y="229945"/>
                  <a:pt x="568281" y="228002"/>
                </a:cubicBezTo>
                <a:lnTo>
                  <a:pt x="555165" y="248404"/>
                </a:lnTo>
                <a:cubicBezTo>
                  <a:pt x="534762" y="270750"/>
                  <a:pt x="517760" y="287266"/>
                  <a:pt x="504159" y="297953"/>
                </a:cubicBezTo>
                <a:cubicBezTo>
                  <a:pt x="492500" y="309612"/>
                  <a:pt x="490071" y="315441"/>
                  <a:pt x="496872" y="315441"/>
                </a:cubicBezTo>
                <a:cubicBezTo>
                  <a:pt x="500758" y="315441"/>
                  <a:pt x="502701" y="315927"/>
                  <a:pt x="502701" y="316898"/>
                </a:cubicBezTo>
                <a:cubicBezTo>
                  <a:pt x="502701" y="317870"/>
                  <a:pt x="501730" y="320299"/>
                  <a:pt x="499787" y="324185"/>
                </a:cubicBezTo>
                <a:cubicBezTo>
                  <a:pt x="496872" y="330986"/>
                  <a:pt x="495415" y="335601"/>
                  <a:pt x="495415" y="338030"/>
                </a:cubicBezTo>
                <a:cubicBezTo>
                  <a:pt x="495415" y="340459"/>
                  <a:pt x="490557" y="348474"/>
                  <a:pt x="480841" y="362076"/>
                </a:cubicBezTo>
                <a:cubicBezTo>
                  <a:pt x="457524" y="397051"/>
                  <a:pt x="447809" y="415997"/>
                  <a:pt x="451695" y="418911"/>
                </a:cubicBezTo>
                <a:cubicBezTo>
                  <a:pt x="452666" y="419883"/>
                  <a:pt x="460682" y="417211"/>
                  <a:pt x="475741" y="410896"/>
                </a:cubicBezTo>
                <a:cubicBezTo>
                  <a:pt x="490800" y="404581"/>
                  <a:pt x="499301" y="401423"/>
                  <a:pt x="501244" y="401423"/>
                </a:cubicBezTo>
                <a:cubicBezTo>
                  <a:pt x="503187" y="401423"/>
                  <a:pt x="514846" y="387336"/>
                  <a:pt x="536220" y="359161"/>
                </a:cubicBezTo>
                <a:cubicBezTo>
                  <a:pt x="557594" y="330986"/>
                  <a:pt x="567795" y="316413"/>
                  <a:pt x="566823" y="315441"/>
                </a:cubicBezTo>
                <a:cubicBezTo>
                  <a:pt x="565852" y="314469"/>
                  <a:pt x="560508" y="319327"/>
                  <a:pt x="550793" y="330014"/>
                </a:cubicBezTo>
                <a:cubicBezTo>
                  <a:pt x="539134" y="342645"/>
                  <a:pt x="529905" y="352360"/>
                  <a:pt x="523104" y="359161"/>
                </a:cubicBezTo>
                <a:cubicBezTo>
                  <a:pt x="516303" y="365962"/>
                  <a:pt x="510716" y="371548"/>
                  <a:pt x="506345" y="375920"/>
                </a:cubicBezTo>
                <a:cubicBezTo>
                  <a:pt x="501973" y="380292"/>
                  <a:pt x="499058" y="382964"/>
                  <a:pt x="497601" y="383935"/>
                </a:cubicBezTo>
                <a:cubicBezTo>
                  <a:pt x="496143" y="384907"/>
                  <a:pt x="495415" y="385393"/>
                  <a:pt x="495415" y="385393"/>
                </a:cubicBezTo>
                <a:cubicBezTo>
                  <a:pt x="492500" y="384421"/>
                  <a:pt x="494200" y="378106"/>
                  <a:pt x="500515" y="366448"/>
                </a:cubicBezTo>
                <a:cubicBezTo>
                  <a:pt x="506830" y="354789"/>
                  <a:pt x="511202" y="348960"/>
                  <a:pt x="513631" y="348960"/>
                </a:cubicBezTo>
                <a:cubicBezTo>
                  <a:pt x="516060" y="348960"/>
                  <a:pt x="523347" y="340216"/>
                  <a:pt x="535491" y="322728"/>
                </a:cubicBezTo>
                <a:cubicBezTo>
                  <a:pt x="547635" y="305240"/>
                  <a:pt x="557837" y="291881"/>
                  <a:pt x="566095" y="282651"/>
                </a:cubicBezTo>
                <a:cubicBezTo>
                  <a:pt x="574353" y="273422"/>
                  <a:pt x="576053" y="268807"/>
                  <a:pt x="571195" y="268807"/>
                </a:cubicBezTo>
                <a:cubicBezTo>
                  <a:pt x="566338" y="268807"/>
                  <a:pt x="563180" y="270993"/>
                  <a:pt x="561723" y="275365"/>
                </a:cubicBezTo>
                <a:cubicBezTo>
                  <a:pt x="560265" y="279737"/>
                  <a:pt x="557594" y="281923"/>
                  <a:pt x="553708" y="281923"/>
                </a:cubicBezTo>
                <a:cubicBezTo>
                  <a:pt x="544964" y="281923"/>
                  <a:pt x="546907" y="274150"/>
                  <a:pt x="559537" y="258605"/>
                </a:cubicBezTo>
                <a:cubicBezTo>
                  <a:pt x="564395" y="252776"/>
                  <a:pt x="569738" y="244032"/>
                  <a:pt x="575567" y="232374"/>
                </a:cubicBezTo>
                <a:cubicBezTo>
                  <a:pt x="581397" y="220715"/>
                  <a:pt x="585769" y="213914"/>
                  <a:pt x="588683" y="211971"/>
                </a:cubicBezTo>
                <a:cubicBezTo>
                  <a:pt x="595484" y="206142"/>
                  <a:pt x="609086" y="181853"/>
                  <a:pt x="629489" y="139105"/>
                </a:cubicBezTo>
                <a:cubicBezTo>
                  <a:pt x="649891" y="96357"/>
                  <a:pt x="661550" y="69153"/>
                  <a:pt x="664464" y="57495"/>
                </a:cubicBezTo>
                <a:cubicBezTo>
                  <a:pt x="665436" y="46808"/>
                  <a:pt x="664464" y="37578"/>
                  <a:pt x="661550" y="29805"/>
                </a:cubicBezTo>
                <a:cubicBezTo>
                  <a:pt x="658635" y="22033"/>
                  <a:pt x="658149" y="14746"/>
                  <a:pt x="660092" y="7946"/>
                </a:cubicBezTo>
                <a:cubicBezTo>
                  <a:pt x="662035" y="1630"/>
                  <a:pt x="666650" y="-920"/>
                  <a:pt x="673937" y="295"/>
                </a:cubicBezTo>
                <a:close/>
              </a:path>
            </a:pathLst>
          </a:custGeom>
          <a:gradFill>
            <a:gsLst>
              <a:gs pos="66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15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庞门正道粗书体6.0" panose="02010600030101010101" pitchFamily="2" charset="-122"/>
              <a:ea typeface="庞门正道粗书体6.0" panose="02010600030101010101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9F94772-25FE-8F6F-CF5A-D2B0CD23BD95}"/>
              </a:ext>
            </a:extLst>
          </p:cNvPr>
          <p:cNvSpPr txBox="1"/>
          <p:nvPr/>
        </p:nvSpPr>
        <p:spPr>
          <a:xfrm>
            <a:off x="6604384" y="848594"/>
            <a:ext cx="1317601" cy="1985285"/>
          </a:xfrm>
          <a:custGeom>
            <a:avLst/>
            <a:gdLst/>
            <a:ahLst/>
            <a:cxnLst/>
            <a:rect l="l" t="t" r="r" b="b"/>
            <a:pathLst>
              <a:path w="961250" h="1448357">
                <a:moveTo>
                  <a:pt x="706804" y="874308"/>
                </a:moveTo>
                <a:cubicBezTo>
                  <a:pt x="701976" y="874945"/>
                  <a:pt x="693733" y="879272"/>
                  <a:pt x="682075" y="887287"/>
                </a:cubicBezTo>
                <a:cubicBezTo>
                  <a:pt x="670416" y="895059"/>
                  <a:pt x="656086" y="901375"/>
                  <a:pt x="639083" y="906232"/>
                </a:cubicBezTo>
                <a:cubicBezTo>
                  <a:pt x="622081" y="911090"/>
                  <a:pt x="610180" y="915705"/>
                  <a:pt x="603379" y="920077"/>
                </a:cubicBezTo>
                <a:cubicBezTo>
                  <a:pt x="596578" y="924449"/>
                  <a:pt x="583219" y="929307"/>
                  <a:pt x="563303" y="934650"/>
                </a:cubicBezTo>
                <a:cubicBezTo>
                  <a:pt x="543386" y="939994"/>
                  <a:pt x="528570" y="942665"/>
                  <a:pt x="518854" y="942665"/>
                </a:cubicBezTo>
                <a:cubicBezTo>
                  <a:pt x="507196" y="942665"/>
                  <a:pt x="501366" y="944366"/>
                  <a:pt x="501366" y="947766"/>
                </a:cubicBezTo>
                <a:cubicBezTo>
                  <a:pt x="501366" y="951167"/>
                  <a:pt x="500638" y="965983"/>
                  <a:pt x="499180" y="992215"/>
                </a:cubicBezTo>
                <a:cubicBezTo>
                  <a:pt x="497723" y="1018446"/>
                  <a:pt x="498209" y="1031562"/>
                  <a:pt x="500638" y="1031562"/>
                </a:cubicBezTo>
                <a:cubicBezTo>
                  <a:pt x="503066" y="1031562"/>
                  <a:pt x="516911" y="1026704"/>
                  <a:pt x="542171" y="1016989"/>
                </a:cubicBezTo>
                <a:lnTo>
                  <a:pt x="612123" y="993672"/>
                </a:lnTo>
                <a:cubicBezTo>
                  <a:pt x="640298" y="984928"/>
                  <a:pt x="660215" y="977155"/>
                  <a:pt x="671873" y="970355"/>
                </a:cubicBezTo>
                <a:cubicBezTo>
                  <a:pt x="676731" y="968412"/>
                  <a:pt x="685232" y="968169"/>
                  <a:pt x="697376" y="969626"/>
                </a:cubicBezTo>
                <a:cubicBezTo>
                  <a:pt x="709521" y="971083"/>
                  <a:pt x="716322" y="969140"/>
                  <a:pt x="717779" y="963797"/>
                </a:cubicBezTo>
                <a:cubicBezTo>
                  <a:pt x="719236" y="958453"/>
                  <a:pt x="718751" y="953352"/>
                  <a:pt x="716322" y="948495"/>
                </a:cubicBezTo>
                <a:cubicBezTo>
                  <a:pt x="713893" y="943637"/>
                  <a:pt x="713164" y="930035"/>
                  <a:pt x="714136" y="907690"/>
                </a:cubicBezTo>
                <a:cubicBezTo>
                  <a:pt x="715107" y="888259"/>
                  <a:pt x="713893" y="877329"/>
                  <a:pt x="710492" y="874900"/>
                </a:cubicBezTo>
                <a:cubicBezTo>
                  <a:pt x="709642" y="874293"/>
                  <a:pt x="708413" y="874095"/>
                  <a:pt x="706804" y="874308"/>
                </a:cubicBezTo>
                <a:close/>
                <a:moveTo>
                  <a:pt x="705392" y="689091"/>
                </a:moveTo>
                <a:cubicBezTo>
                  <a:pt x="697619" y="690062"/>
                  <a:pt x="669444" y="698321"/>
                  <a:pt x="620867" y="713865"/>
                </a:cubicBezTo>
                <a:cubicBezTo>
                  <a:pt x="572289" y="729410"/>
                  <a:pt x="542657" y="739611"/>
                  <a:pt x="531970" y="744469"/>
                </a:cubicBezTo>
                <a:cubicBezTo>
                  <a:pt x="524198" y="747384"/>
                  <a:pt x="519340" y="750541"/>
                  <a:pt x="517397" y="753942"/>
                </a:cubicBezTo>
                <a:cubicBezTo>
                  <a:pt x="515454" y="757342"/>
                  <a:pt x="513511" y="765843"/>
                  <a:pt x="511568" y="779445"/>
                </a:cubicBezTo>
                <a:cubicBezTo>
                  <a:pt x="510596" y="793047"/>
                  <a:pt x="509867" y="810049"/>
                  <a:pt x="509382" y="830451"/>
                </a:cubicBezTo>
                <a:cubicBezTo>
                  <a:pt x="508896" y="850854"/>
                  <a:pt x="509624" y="862513"/>
                  <a:pt x="511568" y="865427"/>
                </a:cubicBezTo>
                <a:cubicBezTo>
                  <a:pt x="512539" y="866399"/>
                  <a:pt x="551887" y="849397"/>
                  <a:pt x="629611" y="814421"/>
                </a:cubicBezTo>
                <a:cubicBezTo>
                  <a:pt x="651956" y="803734"/>
                  <a:pt x="672359" y="797662"/>
                  <a:pt x="690818" y="796204"/>
                </a:cubicBezTo>
                <a:cubicBezTo>
                  <a:pt x="709278" y="794747"/>
                  <a:pt x="718751" y="793532"/>
                  <a:pt x="719236" y="792561"/>
                </a:cubicBezTo>
                <a:cubicBezTo>
                  <a:pt x="719722" y="791589"/>
                  <a:pt x="718751" y="782117"/>
                  <a:pt x="716322" y="764143"/>
                </a:cubicBezTo>
                <a:cubicBezTo>
                  <a:pt x="713893" y="746169"/>
                  <a:pt x="713650" y="732811"/>
                  <a:pt x="715593" y="724067"/>
                </a:cubicBezTo>
                <a:cubicBezTo>
                  <a:pt x="717536" y="715323"/>
                  <a:pt x="717050" y="707307"/>
                  <a:pt x="714136" y="700021"/>
                </a:cubicBezTo>
                <a:cubicBezTo>
                  <a:pt x="711221" y="692734"/>
                  <a:pt x="708306" y="689091"/>
                  <a:pt x="705392" y="689091"/>
                </a:cubicBezTo>
                <a:close/>
                <a:moveTo>
                  <a:pt x="364378" y="667231"/>
                </a:moveTo>
                <a:lnTo>
                  <a:pt x="361463" y="670146"/>
                </a:lnTo>
                <a:cubicBezTo>
                  <a:pt x="364378" y="672089"/>
                  <a:pt x="366807" y="671603"/>
                  <a:pt x="368750" y="668688"/>
                </a:cubicBezTo>
                <a:close/>
                <a:moveTo>
                  <a:pt x="752026" y="270838"/>
                </a:moveTo>
                <a:cubicBezTo>
                  <a:pt x="713164" y="276668"/>
                  <a:pt x="680617" y="282011"/>
                  <a:pt x="654385" y="286869"/>
                </a:cubicBezTo>
                <a:cubicBezTo>
                  <a:pt x="628154" y="289784"/>
                  <a:pt x="596335" y="295613"/>
                  <a:pt x="558931" y="304357"/>
                </a:cubicBezTo>
                <a:cubicBezTo>
                  <a:pt x="521526" y="313101"/>
                  <a:pt x="500395" y="318930"/>
                  <a:pt x="495537" y="321845"/>
                </a:cubicBezTo>
                <a:cubicBezTo>
                  <a:pt x="482907" y="330589"/>
                  <a:pt x="469305" y="331075"/>
                  <a:pt x="454732" y="323302"/>
                </a:cubicBezTo>
                <a:cubicBezTo>
                  <a:pt x="440159" y="315530"/>
                  <a:pt x="431415" y="330103"/>
                  <a:pt x="428500" y="367022"/>
                </a:cubicBezTo>
                <a:cubicBezTo>
                  <a:pt x="426557" y="372851"/>
                  <a:pt x="424614" y="377223"/>
                  <a:pt x="422671" y="380138"/>
                </a:cubicBezTo>
                <a:cubicBezTo>
                  <a:pt x="419756" y="384024"/>
                  <a:pt x="417327" y="389611"/>
                  <a:pt x="415384" y="396897"/>
                </a:cubicBezTo>
                <a:cubicBezTo>
                  <a:pt x="413441" y="404184"/>
                  <a:pt x="413441" y="408556"/>
                  <a:pt x="415384" y="410013"/>
                </a:cubicBezTo>
                <a:cubicBezTo>
                  <a:pt x="417327" y="411470"/>
                  <a:pt x="422671" y="410985"/>
                  <a:pt x="431415" y="408556"/>
                </a:cubicBezTo>
                <a:cubicBezTo>
                  <a:pt x="440159" y="406127"/>
                  <a:pt x="448660" y="403698"/>
                  <a:pt x="456918" y="401269"/>
                </a:cubicBezTo>
                <a:cubicBezTo>
                  <a:pt x="465176" y="398840"/>
                  <a:pt x="482421" y="393740"/>
                  <a:pt x="508653" y="385967"/>
                </a:cubicBezTo>
                <a:cubicBezTo>
                  <a:pt x="554316" y="372365"/>
                  <a:pt x="593178" y="362650"/>
                  <a:pt x="625239" y="356821"/>
                </a:cubicBezTo>
                <a:cubicBezTo>
                  <a:pt x="662158" y="349048"/>
                  <a:pt x="682075" y="340790"/>
                  <a:pt x="684989" y="332046"/>
                </a:cubicBezTo>
                <a:cubicBezTo>
                  <a:pt x="686932" y="326217"/>
                  <a:pt x="693247" y="326217"/>
                  <a:pt x="703934" y="332046"/>
                </a:cubicBezTo>
                <a:cubicBezTo>
                  <a:pt x="729195" y="344676"/>
                  <a:pt x="742796" y="343705"/>
                  <a:pt x="744740" y="329132"/>
                </a:cubicBezTo>
                <a:cubicBezTo>
                  <a:pt x="746683" y="322331"/>
                  <a:pt x="749354" y="311401"/>
                  <a:pt x="752755" y="296342"/>
                </a:cubicBezTo>
                <a:cubicBezTo>
                  <a:pt x="756155" y="281283"/>
                  <a:pt x="757370" y="273267"/>
                  <a:pt x="756398" y="272296"/>
                </a:cubicBezTo>
                <a:cubicBezTo>
                  <a:pt x="755426" y="271324"/>
                  <a:pt x="753969" y="270838"/>
                  <a:pt x="752026" y="270838"/>
                </a:cubicBezTo>
                <a:close/>
                <a:moveTo>
                  <a:pt x="542536" y="4"/>
                </a:moveTo>
                <a:cubicBezTo>
                  <a:pt x="547393" y="-27"/>
                  <a:pt x="552616" y="140"/>
                  <a:pt x="558202" y="505"/>
                </a:cubicBezTo>
                <a:cubicBezTo>
                  <a:pt x="580548" y="1962"/>
                  <a:pt x="600950" y="5120"/>
                  <a:pt x="619410" y="9977"/>
                </a:cubicBezTo>
                <a:cubicBezTo>
                  <a:pt x="649528" y="20664"/>
                  <a:pt x="671145" y="33780"/>
                  <a:pt x="684261" y="49325"/>
                </a:cubicBezTo>
                <a:cubicBezTo>
                  <a:pt x="697376" y="64870"/>
                  <a:pt x="703934" y="85758"/>
                  <a:pt x="703934" y="111990"/>
                </a:cubicBezTo>
                <a:cubicBezTo>
                  <a:pt x="703934" y="124620"/>
                  <a:pt x="705635" y="132150"/>
                  <a:pt x="709035" y="134579"/>
                </a:cubicBezTo>
                <a:cubicBezTo>
                  <a:pt x="712435" y="137007"/>
                  <a:pt x="720937" y="136279"/>
                  <a:pt x="734538" y="132393"/>
                </a:cubicBezTo>
                <a:cubicBezTo>
                  <a:pt x="750083" y="129478"/>
                  <a:pt x="758827" y="126806"/>
                  <a:pt x="760770" y="124377"/>
                </a:cubicBezTo>
                <a:cubicBezTo>
                  <a:pt x="762713" y="121948"/>
                  <a:pt x="767571" y="120248"/>
                  <a:pt x="775343" y="119277"/>
                </a:cubicBezTo>
                <a:cubicBezTo>
                  <a:pt x="783116" y="118305"/>
                  <a:pt x="788459" y="115390"/>
                  <a:pt x="791374" y="110533"/>
                </a:cubicBezTo>
                <a:cubicBezTo>
                  <a:pt x="796232" y="105675"/>
                  <a:pt x="813720" y="105189"/>
                  <a:pt x="843838" y="109075"/>
                </a:cubicBezTo>
                <a:cubicBezTo>
                  <a:pt x="876870" y="114905"/>
                  <a:pt x="908446" y="135793"/>
                  <a:pt x="938564" y="171740"/>
                </a:cubicBezTo>
                <a:cubicBezTo>
                  <a:pt x="961881" y="200887"/>
                  <a:pt x="967224" y="221289"/>
                  <a:pt x="954594" y="232948"/>
                </a:cubicBezTo>
                <a:cubicBezTo>
                  <a:pt x="948765" y="238777"/>
                  <a:pt x="945850" y="243878"/>
                  <a:pt x="945850" y="248250"/>
                </a:cubicBezTo>
                <a:cubicBezTo>
                  <a:pt x="945850" y="252622"/>
                  <a:pt x="939049" y="262095"/>
                  <a:pt x="925448" y="276668"/>
                </a:cubicBezTo>
                <a:cubicBezTo>
                  <a:pt x="914761" y="288326"/>
                  <a:pt x="906260" y="300228"/>
                  <a:pt x="899945" y="312372"/>
                </a:cubicBezTo>
                <a:cubicBezTo>
                  <a:pt x="893630" y="324517"/>
                  <a:pt x="885614" y="347105"/>
                  <a:pt x="875899" y="380138"/>
                </a:cubicBezTo>
                <a:cubicBezTo>
                  <a:pt x="862297" y="421915"/>
                  <a:pt x="857439" y="446689"/>
                  <a:pt x="861325" y="454461"/>
                </a:cubicBezTo>
                <a:cubicBezTo>
                  <a:pt x="864240" y="457376"/>
                  <a:pt x="862783" y="461262"/>
                  <a:pt x="856954" y="466120"/>
                </a:cubicBezTo>
                <a:cubicBezTo>
                  <a:pt x="849181" y="470006"/>
                  <a:pt x="816148" y="475836"/>
                  <a:pt x="757855" y="483608"/>
                </a:cubicBezTo>
                <a:cubicBezTo>
                  <a:pt x="726766" y="487494"/>
                  <a:pt x="707821" y="489923"/>
                  <a:pt x="701020" y="490895"/>
                </a:cubicBezTo>
                <a:cubicBezTo>
                  <a:pt x="700048" y="490895"/>
                  <a:pt x="699077" y="490895"/>
                  <a:pt x="698105" y="490895"/>
                </a:cubicBezTo>
                <a:lnTo>
                  <a:pt x="701020" y="489437"/>
                </a:lnTo>
                <a:cubicBezTo>
                  <a:pt x="701991" y="488466"/>
                  <a:pt x="702963" y="487980"/>
                  <a:pt x="703934" y="487980"/>
                </a:cubicBezTo>
                <a:cubicBezTo>
                  <a:pt x="716565" y="482151"/>
                  <a:pt x="718508" y="479722"/>
                  <a:pt x="709764" y="480693"/>
                </a:cubicBezTo>
                <a:cubicBezTo>
                  <a:pt x="698105" y="482636"/>
                  <a:pt x="673816" y="488466"/>
                  <a:pt x="636898" y="498181"/>
                </a:cubicBezTo>
                <a:cubicBezTo>
                  <a:pt x="560145" y="518584"/>
                  <a:pt x="510596" y="527328"/>
                  <a:pt x="488250" y="524413"/>
                </a:cubicBezTo>
                <a:cubicBezTo>
                  <a:pt x="479506" y="523442"/>
                  <a:pt x="463962" y="519312"/>
                  <a:pt x="441616" y="512026"/>
                </a:cubicBezTo>
                <a:cubicBezTo>
                  <a:pt x="419270" y="504739"/>
                  <a:pt x="406640" y="501096"/>
                  <a:pt x="403725" y="501096"/>
                </a:cubicBezTo>
                <a:cubicBezTo>
                  <a:pt x="401782" y="501096"/>
                  <a:pt x="398625" y="505711"/>
                  <a:pt x="394253" y="514940"/>
                </a:cubicBezTo>
                <a:cubicBezTo>
                  <a:pt x="389881" y="524170"/>
                  <a:pt x="388181" y="529271"/>
                  <a:pt x="389152" y="530242"/>
                </a:cubicBezTo>
                <a:cubicBezTo>
                  <a:pt x="391095" y="534129"/>
                  <a:pt x="385752" y="563275"/>
                  <a:pt x="373122" y="617682"/>
                </a:cubicBezTo>
                <a:cubicBezTo>
                  <a:pt x="368264" y="637113"/>
                  <a:pt x="366321" y="647800"/>
                  <a:pt x="367292" y="649743"/>
                </a:cubicBezTo>
                <a:cubicBezTo>
                  <a:pt x="368264" y="651686"/>
                  <a:pt x="373365" y="650715"/>
                  <a:pt x="382594" y="646829"/>
                </a:cubicBezTo>
                <a:cubicBezTo>
                  <a:pt x="391824" y="642942"/>
                  <a:pt x="400082" y="642699"/>
                  <a:pt x="407369" y="646100"/>
                </a:cubicBezTo>
                <a:cubicBezTo>
                  <a:pt x="414655" y="649500"/>
                  <a:pt x="421213" y="651200"/>
                  <a:pt x="427043" y="651200"/>
                </a:cubicBezTo>
                <a:cubicBezTo>
                  <a:pt x="432872" y="651200"/>
                  <a:pt x="443559" y="653144"/>
                  <a:pt x="459104" y="657030"/>
                </a:cubicBezTo>
                <a:cubicBezTo>
                  <a:pt x="470762" y="658973"/>
                  <a:pt x="479992" y="659459"/>
                  <a:pt x="486793" y="658487"/>
                </a:cubicBezTo>
                <a:cubicBezTo>
                  <a:pt x="493594" y="657516"/>
                  <a:pt x="511568" y="652658"/>
                  <a:pt x="540714" y="643914"/>
                </a:cubicBezTo>
                <a:cubicBezTo>
                  <a:pt x="578604" y="631284"/>
                  <a:pt x="611151" y="621082"/>
                  <a:pt x="638355" y="613310"/>
                </a:cubicBezTo>
                <a:cubicBezTo>
                  <a:pt x="686932" y="602623"/>
                  <a:pt x="713650" y="593393"/>
                  <a:pt x="718508" y="585621"/>
                </a:cubicBezTo>
                <a:cubicBezTo>
                  <a:pt x="720451" y="582706"/>
                  <a:pt x="723123" y="582220"/>
                  <a:pt x="726523" y="584164"/>
                </a:cubicBezTo>
                <a:cubicBezTo>
                  <a:pt x="729923" y="586107"/>
                  <a:pt x="743282" y="587078"/>
                  <a:pt x="766599" y="587078"/>
                </a:cubicBezTo>
                <a:cubicBezTo>
                  <a:pt x="789917" y="587078"/>
                  <a:pt x="804490" y="589507"/>
                  <a:pt x="810319" y="594365"/>
                </a:cubicBezTo>
                <a:cubicBezTo>
                  <a:pt x="816148" y="599223"/>
                  <a:pt x="829021" y="609424"/>
                  <a:pt x="848938" y="624969"/>
                </a:cubicBezTo>
                <a:cubicBezTo>
                  <a:pt x="868855" y="640513"/>
                  <a:pt x="884157" y="653629"/>
                  <a:pt x="894844" y="664316"/>
                </a:cubicBezTo>
                <a:cubicBezTo>
                  <a:pt x="904560" y="672089"/>
                  <a:pt x="909660" y="676947"/>
                  <a:pt x="910146" y="678890"/>
                </a:cubicBezTo>
                <a:cubicBezTo>
                  <a:pt x="910632" y="680833"/>
                  <a:pt x="908932" y="684719"/>
                  <a:pt x="905045" y="690548"/>
                </a:cubicBezTo>
                <a:cubicBezTo>
                  <a:pt x="900188" y="698321"/>
                  <a:pt x="899216" y="706093"/>
                  <a:pt x="902131" y="713865"/>
                </a:cubicBezTo>
                <a:cubicBezTo>
                  <a:pt x="905045" y="721638"/>
                  <a:pt x="903588" y="728439"/>
                  <a:pt x="897759" y="734268"/>
                </a:cubicBezTo>
                <a:cubicBezTo>
                  <a:pt x="891929" y="740097"/>
                  <a:pt x="887800" y="762443"/>
                  <a:pt x="885371" y="801305"/>
                </a:cubicBezTo>
                <a:cubicBezTo>
                  <a:pt x="882943" y="840167"/>
                  <a:pt x="879542" y="870771"/>
                  <a:pt x="875170" y="893116"/>
                </a:cubicBezTo>
                <a:cubicBezTo>
                  <a:pt x="870798" y="915462"/>
                  <a:pt x="869584" y="961611"/>
                  <a:pt x="871527" y="1031562"/>
                </a:cubicBezTo>
                <a:cubicBezTo>
                  <a:pt x="874441" y="1162722"/>
                  <a:pt x="877356" y="1241903"/>
                  <a:pt x="880271" y="1269106"/>
                </a:cubicBezTo>
                <a:cubicBezTo>
                  <a:pt x="881242" y="1276879"/>
                  <a:pt x="880271" y="1288537"/>
                  <a:pt x="877356" y="1304082"/>
                </a:cubicBezTo>
                <a:cubicBezTo>
                  <a:pt x="874441" y="1319627"/>
                  <a:pt x="871527" y="1329828"/>
                  <a:pt x="868612" y="1334686"/>
                </a:cubicBezTo>
                <a:cubicBezTo>
                  <a:pt x="862783" y="1342458"/>
                  <a:pt x="855982" y="1365290"/>
                  <a:pt x="848210" y="1403180"/>
                </a:cubicBezTo>
                <a:cubicBezTo>
                  <a:pt x="846267" y="1413867"/>
                  <a:pt x="842866" y="1425040"/>
                  <a:pt x="838008" y="1436699"/>
                </a:cubicBezTo>
                <a:cubicBezTo>
                  <a:pt x="835094" y="1444471"/>
                  <a:pt x="832665" y="1448357"/>
                  <a:pt x="830722" y="1448357"/>
                </a:cubicBezTo>
                <a:cubicBezTo>
                  <a:pt x="827807" y="1448357"/>
                  <a:pt x="821006" y="1440585"/>
                  <a:pt x="810319" y="1425040"/>
                </a:cubicBezTo>
                <a:cubicBezTo>
                  <a:pt x="809348" y="1424069"/>
                  <a:pt x="807890" y="1423097"/>
                  <a:pt x="805947" y="1422125"/>
                </a:cubicBezTo>
                <a:cubicBezTo>
                  <a:pt x="800118" y="1412410"/>
                  <a:pt x="795503" y="1407552"/>
                  <a:pt x="792103" y="1407552"/>
                </a:cubicBezTo>
                <a:cubicBezTo>
                  <a:pt x="788702" y="1407552"/>
                  <a:pt x="786030" y="1405366"/>
                  <a:pt x="784087" y="1400994"/>
                </a:cubicBezTo>
                <a:cubicBezTo>
                  <a:pt x="782144" y="1396622"/>
                  <a:pt x="777044" y="1394436"/>
                  <a:pt x="768785" y="1394436"/>
                </a:cubicBezTo>
                <a:cubicBezTo>
                  <a:pt x="760527" y="1394436"/>
                  <a:pt x="752269" y="1390064"/>
                  <a:pt x="744011" y="1381320"/>
                </a:cubicBezTo>
                <a:cubicBezTo>
                  <a:pt x="735753" y="1372576"/>
                  <a:pt x="725066" y="1362861"/>
                  <a:pt x="711950" y="1352174"/>
                </a:cubicBezTo>
                <a:cubicBezTo>
                  <a:pt x="698834" y="1341487"/>
                  <a:pt x="692276" y="1333957"/>
                  <a:pt x="692276" y="1329585"/>
                </a:cubicBezTo>
                <a:cubicBezTo>
                  <a:pt x="692276" y="1325213"/>
                  <a:pt x="688390" y="1317198"/>
                  <a:pt x="680617" y="1305539"/>
                </a:cubicBezTo>
                <a:cubicBezTo>
                  <a:pt x="673816" y="1296795"/>
                  <a:pt x="668230" y="1284894"/>
                  <a:pt x="663858" y="1269835"/>
                </a:cubicBezTo>
                <a:cubicBezTo>
                  <a:pt x="659486" y="1254776"/>
                  <a:pt x="658272" y="1244818"/>
                  <a:pt x="660215" y="1239960"/>
                </a:cubicBezTo>
                <a:cubicBezTo>
                  <a:pt x="666044" y="1225386"/>
                  <a:pt x="678674" y="1228301"/>
                  <a:pt x="698105" y="1248704"/>
                </a:cubicBezTo>
                <a:cubicBezTo>
                  <a:pt x="711707" y="1262305"/>
                  <a:pt x="719479" y="1269106"/>
                  <a:pt x="721422" y="1269106"/>
                </a:cubicBezTo>
                <a:cubicBezTo>
                  <a:pt x="725308" y="1269106"/>
                  <a:pt x="729195" y="1242389"/>
                  <a:pt x="733081" y="1188953"/>
                </a:cubicBezTo>
                <a:cubicBezTo>
                  <a:pt x="735996" y="1153006"/>
                  <a:pt x="736238" y="1128474"/>
                  <a:pt x="733810" y="1115358"/>
                </a:cubicBezTo>
                <a:cubicBezTo>
                  <a:pt x="731381" y="1102243"/>
                  <a:pt x="730895" y="1089855"/>
                  <a:pt x="732352" y="1078197"/>
                </a:cubicBezTo>
                <a:cubicBezTo>
                  <a:pt x="733810" y="1066538"/>
                  <a:pt x="733081" y="1060709"/>
                  <a:pt x="730166" y="1060709"/>
                </a:cubicBezTo>
                <a:cubicBezTo>
                  <a:pt x="727252" y="1060709"/>
                  <a:pt x="706363" y="1067024"/>
                  <a:pt x="667501" y="1079654"/>
                </a:cubicBezTo>
                <a:cubicBezTo>
                  <a:pt x="591720" y="1103943"/>
                  <a:pt x="541686" y="1116087"/>
                  <a:pt x="517397" y="1116087"/>
                </a:cubicBezTo>
                <a:cubicBezTo>
                  <a:pt x="506710" y="1116087"/>
                  <a:pt x="500638" y="1117301"/>
                  <a:pt x="499180" y="1119730"/>
                </a:cubicBezTo>
                <a:cubicBezTo>
                  <a:pt x="497723" y="1122159"/>
                  <a:pt x="495537" y="1143776"/>
                  <a:pt x="492622" y="1184581"/>
                </a:cubicBezTo>
                <a:cubicBezTo>
                  <a:pt x="486793" y="1285623"/>
                  <a:pt x="480964" y="1341487"/>
                  <a:pt x="475134" y="1352174"/>
                </a:cubicBezTo>
                <a:cubicBezTo>
                  <a:pt x="470277" y="1359946"/>
                  <a:pt x="467848" y="1366261"/>
                  <a:pt x="467848" y="1371119"/>
                </a:cubicBezTo>
                <a:cubicBezTo>
                  <a:pt x="467848" y="1375977"/>
                  <a:pt x="463476" y="1385692"/>
                  <a:pt x="454732" y="1400265"/>
                </a:cubicBezTo>
                <a:lnTo>
                  <a:pt x="441616" y="1419211"/>
                </a:lnTo>
                <a:lnTo>
                  <a:pt x="431415" y="1411924"/>
                </a:lnTo>
                <a:cubicBezTo>
                  <a:pt x="408097" y="1390550"/>
                  <a:pt x="393038" y="1374519"/>
                  <a:pt x="386238" y="1363832"/>
                </a:cubicBezTo>
                <a:cubicBezTo>
                  <a:pt x="380408" y="1356060"/>
                  <a:pt x="373365" y="1351202"/>
                  <a:pt x="365106" y="1349259"/>
                </a:cubicBezTo>
                <a:cubicBezTo>
                  <a:pt x="356848" y="1347316"/>
                  <a:pt x="351748" y="1341001"/>
                  <a:pt x="349804" y="1330314"/>
                </a:cubicBezTo>
                <a:cubicBezTo>
                  <a:pt x="345918" y="1317684"/>
                  <a:pt x="347861" y="1295338"/>
                  <a:pt x="355634" y="1263277"/>
                </a:cubicBezTo>
                <a:cubicBezTo>
                  <a:pt x="359520" y="1247732"/>
                  <a:pt x="362435" y="1227330"/>
                  <a:pt x="364378" y="1202069"/>
                </a:cubicBezTo>
                <a:cubicBezTo>
                  <a:pt x="366321" y="1173894"/>
                  <a:pt x="369721" y="1144262"/>
                  <a:pt x="374579" y="1113173"/>
                </a:cubicBezTo>
                <a:cubicBezTo>
                  <a:pt x="376522" y="1093741"/>
                  <a:pt x="378465" y="1057308"/>
                  <a:pt x="380408" y="1003873"/>
                </a:cubicBezTo>
                <a:cubicBezTo>
                  <a:pt x="382351" y="950438"/>
                  <a:pt x="384294" y="897003"/>
                  <a:pt x="386238" y="843567"/>
                </a:cubicBezTo>
                <a:cubicBezTo>
                  <a:pt x="388181" y="768758"/>
                  <a:pt x="385266" y="731353"/>
                  <a:pt x="377494" y="731353"/>
                </a:cubicBezTo>
                <a:cubicBezTo>
                  <a:pt x="372636" y="731353"/>
                  <a:pt x="368993" y="727953"/>
                  <a:pt x="366564" y="721152"/>
                </a:cubicBezTo>
                <a:cubicBezTo>
                  <a:pt x="364135" y="714351"/>
                  <a:pt x="365592" y="707307"/>
                  <a:pt x="370936" y="700021"/>
                </a:cubicBezTo>
                <a:cubicBezTo>
                  <a:pt x="376279" y="692734"/>
                  <a:pt x="377251" y="686905"/>
                  <a:pt x="373850" y="682533"/>
                </a:cubicBezTo>
                <a:cubicBezTo>
                  <a:pt x="370450" y="678161"/>
                  <a:pt x="366807" y="675975"/>
                  <a:pt x="362920" y="675975"/>
                </a:cubicBezTo>
                <a:cubicBezTo>
                  <a:pt x="359034" y="675975"/>
                  <a:pt x="356362" y="678404"/>
                  <a:pt x="354905" y="683262"/>
                </a:cubicBezTo>
                <a:cubicBezTo>
                  <a:pt x="353448" y="688119"/>
                  <a:pt x="348590" y="699535"/>
                  <a:pt x="340332" y="717509"/>
                </a:cubicBezTo>
                <a:cubicBezTo>
                  <a:pt x="332074" y="735482"/>
                  <a:pt x="327945" y="748113"/>
                  <a:pt x="327945" y="755399"/>
                </a:cubicBezTo>
                <a:cubicBezTo>
                  <a:pt x="327945" y="762686"/>
                  <a:pt x="322358" y="778716"/>
                  <a:pt x="311185" y="803491"/>
                </a:cubicBezTo>
                <a:cubicBezTo>
                  <a:pt x="300013" y="828265"/>
                  <a:pt x="292483" y="850854"/>
                  <a:pt x="288597" y="871256"/>
                </a:cubicBezTo>
                <a:cubicBezTo>
                  <a:pt x="284711" y="891659"/>
                  <a:pt x="280582" y="906961"/>
                  <a:pt x="276210" y="917162"/>
                </a:cubicBezTo>
                <a:cubicBezTo>
                  <a:pt x="271838" y="927364"/>
                  <a:pt x="266980" y="940722"/>
                  <a:pt x="261636" y="957239"/>
                </a:cubicBezTo>
                <a:cubicBezTo>
                  <a:pt x="256293" y="973755"/>
                  <a:pt x="253135" y="982985"/>
                  <a:pt x="252164" y="984928"/>
                </a:cubicBezTo>
                <a:cubicBezTo>
                  <a:pt x="251192" y="986871"/>
                  <a:pt x="247306" y="993672"/>
                  <a:pt x="240505" y="1005330"/>
                </a:cubicBezTo>
                <a:lnTo>
                  <a:pt x="217188" y="1047593"/>
                </a:lnTo>
                <a:cubicBezTo>
                  <a:pt x="209415" y="1062166"/>
                  <a:pt x="205529" y="1072367"/>
                  <a:pt x="205529" y="1078197"/>
                </a:cubicBezTo>
                <a:cubicBezTo>
                  <a:pt x="205529" y="1084026"/>
                  <a:pt x="203586" y="1088884"/>
                  <a:pt x="199700" y="1092770"/>
                </a:cubicBezTo>
                <a:cubicBezTo>
                  <a:pt x="195814" y="1096656"/>
                  <a:pt x="193871" y="1100056"/>
                  <a:pt x="193871" y="1102971"/>
                </a:cubicBezTo>
                <a:cubicBezTo>
                  <a:pt x="193871" y="1107829"/>
                  <a:pt x="188284" y="1118030"/>
                  <a:pt x="177111" y="1133575"/>
                </a:cubicBezTo>
                <a:cubicBezTo>
                  <a:pt x="165939" y="1149120"/>
                  <a:pt x="155009" y="1161750"/>
                  <a:pt x="144322" y="1171465"/>
                </a:cubicBezTo>
                <a:cubicBezTo>
                  <a:pt x="132663" y="1185067"/>
                  <a:pt x="122948" y="1199155"/>
                  <a:pt x="115175" y="1213728"/>
                </a:cubicBezTo>
                <a:cubicBezTo>
                  <a:pt x="100602" y="1240931"/>
                  <a:pt x="83600" y="1259391"/>
                  <a:pt x="64169" y="1269106"/>
                </a:cubicBezTo>
                <a:cubicBezTo>
                  <a:pt x="56396" y="1273964"/>
                  <a:pt x="52510" y="1273478"/>
                  <a:pt x="52510" y="1267649"/>
                </a:cubicBezTo>
                <a:cubicBezTo>
                  <a:pt x="52510" y="1262791"/>
                  <a:pt x="49110" y="1255747"/>
                  <a:pt x="42309" y="1246518"/>
                </a:cubicBezTo>
                <a:cubicBezTo>
                  <a:pt x="35508" y="1237288"/>
                  <a:pt x="32108" y="1230244"/>
                  <a:pt x="32108" y="1225386"/>
                </a:cubicBezTo>
                <a:cubicBezTo>
                  <a:pt x="32108" y="1220529"/>
                  <a:pt x="29679" y="1214214"/>
                  <a:pt x="24821" y="1206441"/>
                </a:cubicBezTo>
                <a:cubicBezTo>
                  <a:pt x="19963" y="1198669"/>
                  <a:pt x="14620" y="1192840"/>
                  <a:pt x="8790" y="1188953"/>
                </a:cubicBezTo>
                <a:cubicBezTo>
                  <a:pt x="2961" y="1185067"/>
                  <a:pt x="1261" y="1179481"/>
                  <a:pt x="3690" y="1172194"/>
                </a:cubicBezTo>
                <a:cubicBezTo>
                  <a:pt x="6119" y="1164907"/>
                  <a:pt x="5633" y="1159564"/>
                  <a:pt x="2232" y="1156164"/>
                </a:cubicBezTo>
                <a:cubicBezTo>
                  <a:pt x="-1168" y="1152763"/>
                  <a:pt x="-682" y="1149120"/>
                  <a:pt x="3690" y="1145234"/>
                </a:cubicBezTo>
                <a:cubicBezTo>
                  <a:pt x="8062" y="1141347"/>
                  <a:pt x="11705" y="1134547"/>
                  <a:pt x="14620" y="1124831"/>
                </a:cubicBezTo>
                <a:cubicBezTo>
                  <a:pt x="17534" y="1115116"/>
                  <a:pt x="21663" y="1107100"/>
                  <a:pt x="27007" y="1100785"/>
                </a:cubicBezTo>
                <a:cubicBezTo>
                  <a:pt x="32351" y="1094470"/>
                  <a:pt x="35022" y="1089369"/>
                  <a:pt x="35022" y="1085483"/>
                </a:cubicBezTo>
                <a:cubicBezTo>
                  <a:pt x="35022" y="1081597"/>
                  <a:pt x="39637" y="1073582"/>
                  <a:pt x="48867" y="1061437"/>
                </a:cubicBezTo>
                <a:cubicBezTo>
                  <a:pt x="58097" y="1049293"/>
                  <a:pt x="68784" y="1030348"/>
                  <a:pt x="80928" y="1004602"/>
                </a:cubicBezTo>
                <a:cubicBezTo>
                  <a:pt x="93072" y="978856"/>
                  <a:pt x="101088" y="963068"/>
                  <a:pt x="104974" y="957239"/>
                </a:cubicBezTo>
                <a:cubicBezTo>
                  <a:pt x="129263" y="914490"/>
                  <a:pt x="148208" y="875628"/>
                  <a:pt x="161810" y="840653"/>
                </a:cubicBezTo>
                <a:cubicBezTo>
                  <a:pt x="186098" y="776530"/>
                  <a:pt x="203100" y="733296"/>
                  <a:pt x="212816" y="710951"/>
                </a:cubicBezTo>
                <a:cubicBezTo>
                  <a:pt x="216702" y="705121"/>
                  <a:pt x="219131" y="699535"/>
                  <a:pt x="220103" y="694192"/>
                </a:cubicBezTo>
                <a:cubicBezTo>
                  <a:pt x="221074" y="688848"/>
                  <a:pt x="223989" y="679375"/>
                  <a:pt x="228846" y="665774"/>
                </a:cubicBezTo>
                <a:lnTo>
                  <a:pt x="244877" y="606023"/>
                </a:lnTo>
                <a:cubicBezTo>
                  <a:pt x="265280" y="535100"/>
                  <a:pt x="277667" y="461991"/>
                  <a:pt x="282039" y="386696"/>
                </a:cubicBezTo>
                <a:cubicBezTo>
                  <a:pt x="286411" y="311401"/>
                  <a:pt x="280824" y="264523"/>
                  <a:pt x="265280" y="246064"/>
                </a:cubicBezTo>
                <a:cubicBezTo>
                  <a:pt x="260422" y="242178"/>
                  <a:pt x="257750" y="235134"/>
                  <a:pt x="257264" y="224933"/>
                </a:cubicBezTo>
                <a:cubicBezTo>
                  <a:pt x="256779" y="214732"/>
                  <a:pt x="259693" y="208902"/>
                  <a:pt x="266008" y="207445"/>
                </a:cubicBezTo>
                <a:cubicBezTo>
                  <a:pt x="272323" y="205988"/>
                  <a:pt x="276210" y="204044"/>
                  <a:pt x="277667" y="201616"/>
                </a:cubicBezTo>
                <a:cubicBezTo>
                  <a:pt x="279124" y="199187"/>
                  <a:pt x="289083" y="201373"/>
                  <a:pt x="307542" y="208174"/>
                </a:cubicBezTo>
                <a:cubicBezTo>
                  <a:pt x="326002" y="214974"/>
                  <a:pt x="335960" y="217889"/>
                  <a:pt x="337417" y="216917"/>
                </a:cubicBezTo>
                <a:cubicBezTo>
                  <a:pt x="338875" y="215946"/>
                  <a:pt x="353448" y="214732"/>
                  <a:pt x="381137" y="213274"/>
                </a:cubicBezTo>
                <a:cubicBezTo>
                  <a:pt x="408826" y="211817"/>
                  <a:pt x="440401" y="206473"/>
                  <a:pt x="475863" y="197244"/>
                </a:cubicBezTo>
                <a:cubicBezTo>
                  <a:pt x="511325" y="188014"/>
                  <a:pt x="529541" y="183399"/>
                  <a:pt x="530513" y="183399"/>
                </a:cubicBezTo>
                <a:cubicBezTo>
                  <a:pt x="532456" y="182427"/>
                  <a:pt x="528570" y="152795"/>
                  <a:pt x="518854" y="94502"/>
                </a:cubicBezTo>
                <a:cubicBezTo>
                  <a:pt x="515939" y="81872"/>
                  <a:pt x="511810" y="69242"/>
                  <a:pt x="506467" y="56612"/>
                </a:cubicBezTo>
                <a:cubicBezTo>
                  <a:pt x="501123" y="43982"/>
                  <a:pt x="496508" y="37181"/>
                  <a:pt x="492622" y="36209"/>
                </a:cubicBezTo>
                <a:cubicBezTo>
                  <a:pt x="483878" y="33295"/>
                  <a:pt x="485821" y="26008"/>
                  <a:pt x="498452" y="14349"/>
                </a:cubicBezTo>
                <a:cubicBezTo>
                  <a:pt x="501366" y="10463"/>
                  <a:pt x="504767" y="7548"/>
                  <a:pt x="508653" y="5605"/>
                </a:cubicBezTo>
                <a:cubicBezTo>
                  <a:pt x="516668" y="1962"/>
                  <a:pt x="527962" y="95"/>
                  <a:pt x="542536" y="4"/>
                </a:cubicBezTo>
                <a:close/>
              </a:path>
            </a:pathLst>
          </a:custGeom>
          <a:gradFill>
            <a:gsLst>
              <a:gs pos="66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15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庞门正道粗书体6.0" panose="02010600030101010101" pitchFamily="2" charset="-122"/>
              <a:ea typeface="庞门正道粗书体6.0" panose="02010600030101010101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44964A7-C4F3-D137-94DB-CF9E8443E085}"/>
              </a:ext>
            </a:extLst>
          </p:cNvPr>
          <p:cNvSpPr txBox="1"/>
          <p:nvPr/>
        </p:nvSpPr>
        <p:spPr>
          <a:xfrm>
            <a:off x="4403525" y="2446866"/>
            <a:ext cx="1533118" cy="1810373"/>
          </a:xfrm>
          <a:custGeom>
            <a:avLst/>
            <a:gdLst/>
            <a:ahLst/>
            <a:cxnLst/>
            <a:rect l="l" t="t" r="r" b="b"/>
            <a:pathLst>
              <a:path w="1055102" h="1245910">
                <a:moveTo>
                  <a:pt x="302638" y="861863"/>
                </a:moveTo>
                <a:cubicBezTo>
                  <a:pt x="312353" y="862349"/>
                  <a:pt x="324983" y="864292"/>
                  <a:pt x="340528" y="867692"/>
                </a:cubicBezTo>
                <a:cubicBezTo>
                  <a:pt x="378419" y="876436"/>
                  <a:pt x="405622" y="890524"/>
                  <a:pt x="422138" y="909955"/>
                </a:cubicBezTo>
                <a:cubicBezTo>
                  <a:pt x="430882" y="918699"/>
                  <a:pt x="436226" y="932543"/>
                  <a:pt x="438169" y="951488"/>
                </a:cubicBezTo>
                <a:cubicBezTo>
                  <a:pt x="440112" y="970434"/>
                  <a:pt x="436226" y="990836"/>
                  <a:pt x="426510" y="1012696"/>
                </a:cubicBezTo>
                <a:cubicBezTo>
                  <a:pt x="416795" y="1034556"/>
                  <a:pt x="409022" y="1048401"/>
                  <a:pt x="403193" y="1054230"/>
                </a:cubicBezTo>
                <a:cubicBezTo>
                  <a:pt x="385705" y="1072689"/>
                  <a:pt x="373075" y="1087748"/>
                  <a:pt x="365303" y="1099407"/>
                </a:cubicBezTo>
                <a:cubicBezTo>
                  <a:pt x="358502" y="1110094"/>
                  <a:pt x="354130" y="1115438"/>
                  <a:pt x="352187" y="1115438"/>
                </a:cubicBezTo>
                <a:cubicBezTo>
                  <a:pt x="350244" y="1115438"/>
                  <a:pt x="345629" y="1118838"/>
                  <a:pt x="338342" y="1125639"/>
                </a:cubicBezTo>
                <a:cubicBezTo>
                  <a:pt x="331056" y="1132440"/>
                  <a:pt x="327412" y="1136326"/>
                  <a:pt x="327412" y="1137297"/>
                </a:cubicBezTo>
                <a:cubicBezTo>
                  <a:pt x="327412" y="1140212"/>
                  <a:pt x="324255" y="1144341"/>
                  <a:pt x="317940" y="1149685"/>
                </a:cubicBezTo>
                <a:cubicBezTo>
                  <a:pt x="311624" y="1155028"/>
                  <a:pt x="307010" y="1157700"/>
                  <a:pt x="304095" y="1157700"/>
                </a:cubicBezTo>
                <a:cubicBezTo>
                  <a:pt x="301180" y="1157700"/>
                  <a:pt x="297051" y="1162801"/>
                  <a:pt x="291708" y="1173002"/>
                </a:cubicBezTo>
                <a:cubicBezTo>
                  <a:pt x="286364" y="1183203"/>
                  <a:pt x="282478" y="1188304"/>
                  <a:pt x="280049" y="1188304"/>
                </a:cubicBezTo>
                <a:cubicBezTo>
                  <a:pt x="277620" y="1188304"/>
                  <a:pt x="272277" y="1193890"/>
                  <a:pt x="264019" y="1205063"/>
                </a:cubicBezTo>
                <a:cubicBezTo>
                  <a:pt x="255760" y="1216236"/>
                  <a:pt x="251146" y="1219879"/>
                  <a:pt x="250174" y="1215993"/>
                </a:cubicBezTo>
                <a:cubicBezTo>
                  <a:pt x="247259" y="1208221"/>
                  <a:pt x="241430" y="1211621"/>
                  <a:pt x="232686" y="1226194"/>
                </a:cubicBezTo>
                <a:cubicBezTo>
                  <a:pt x="231715" y="1228137"/>
                  <a:pt x="230743" y="1231052"/>
                  <a:pt x="229771" y="1234938"/>
                </a:cubicBezTo>
                <a:cubicBezTo>
                  <a:pt x="225885" y="1242711"/>
                  <a:pt x="222971" y="1246354"/>
                  <a:pt x="221027" y="1245868"/>
                </a:cubicBezTo>
                <a:cubicBezTo>
                  <a:pt x="219084" y="1245382"/>
                  <a:pt x="218113" y="1240768"/>
                  <a:pt x="218113" y="1232024"/>
                </a:cubicBezTo>
                <a:cubicBezTo>
                  <a:pt x="219084" y="1222308"/>
                  <a:pt x="218841" y="1216964"/>
                  <a:pt x="217384" y="1215993"/>
                </a:cubicBezTo>
                <a:cubicBezTo>
                  <a:pt x="215927" y="1215021"/>
                  <a:pt x="210826" y="1214536"/>
                  <a:pt x="202082" y="1214536"/>
                </a:cubicBezTo>
                <a:lnTo>
                  <a:pt x="187509" y="1215993"/>
                </a:lnTo>
                <a:lnTo>
                  <a:pt x="188966" y="1201420"/>
                </a:lnTo>
                <a:cubicBezTo>
                  <a:pt x="191881" y="1191704"/>
                  <a:pt x="191881" y="1187818"/>
                  <a:pt x="188966" y="1189761"/>
                </a:cubicBezTo>
                <a:cubicBezTo>
                  <a:pt x="186052" y="1191704"/>
                  <a:pt x="180708" y="1199962"/>
                  <a:pt x="172936" y="1214536"/>
                </a:cubicBezTo>
                <a:lnTo>
                  <a:pt x="162734" y="1232024"/>
                </a:lnTo>
                <a:cubicBezTo>
                  <a:pt x="162734" y="1230080"/>
                  <a:pt x="162734" y="1227166"/>
                  <a:pt x="162734" y="1223280"/>
                </a:cubicBezTo>
                <a:cubicBezTo>
                  <a:pt x="162734" y="1210649"/>
                  <a:pt x="178765" y="1176645"/>
                  <a:pt x="210826" y="1121267"/>
                </a:cubicBezTo>
                <a:cubicBezTo>
                  <a:pt x="231229" y="1087263"/>
                  <a:pt x="252117" y="1045972"/>
                  <a:pt x="273491" y="997394"/>
                </a:cubicBezTo>
                <a:cubicBezTo>
                  <a:pt x="279320" y="985736"/>
                  <a:pt x="286364" y="967276"/>
                  <a:pt x="294622" y="942016"/>
                </a:cubicBezTo>
                <a:cubicBezTo>
                  <a:pt x="302881" y="916756"/>
                  <a:pt x="307010" y="902182"/>
                  <a:pt x="307010" y="898296"/>
                </a:cubicBezTo>
                <a:cubicBezTo>
                  <a:pt x="307010" y="893438"/>
                  <a:pt x="301909" y="887366"/>
                  <a:pt x="291708" y="880080"/>
                </a:cubicBezTo>
                <a:cubicBezTo>
                  <a:pt x="281506" y="872793"/>
                  <a:pt x="278349" y="867692"/>
                  <a:pt x="282235" y="864778"/>
                </a:cubicBezTo>
                <a:cubicBezTo>
                  <a:pt x="286121" y="862349"/>
                  <a:pt x="292922" y="861377"/>
                  <a:pt x="302638" y="861863"/>
                </a:cubicBezTo>
                <a:close/>
                <a:moveTo>
                  <a:pt x="640008" y="835631"/>
                </a:moveTo>
                <a:cubicBezTo>
                  <a:pt x="642437" y="835631"/>
                  <a:pt x="648995" y="838546"/>
                  <a:pt x="659682" y="844375"/>
                </a:cubicBezTo>
                <a:cubicBezTo>
                  <a:pt x="672312" y="850204"/>
                  <a:pt x="679599" y="853119"/>
                  <a:pt x="681542" y="853119"/>
                </a:cubicBezTo>
                <a:cubicBezTo>
                  <a:pt x="693201" y="853119"/>
                  <a:pt x="722347" y="864292"/>
                  <a:pt x="768982" y="886638"/>
                </a:cubicBezTo>
                <a:cubicBezTo>
                  <a:pt x="780640" y="891495"/>
                  <a:pt x="788656" y="893924"/>
                  <a:pt x="793027" y="893924"/>
                </a:cubicBezTo>
                <a:cubicBezTo>
                  <a:pt x="797399" y="893924"/>
                  <a:pt x="804200" y="897567"/>
                  <a:pt x="813430" y="904854"/>
                </a:cubicBezTo>
                <a:cubicBezTo>
                  <a:pt x="822660" y="912141"/>
                  <a:pt x="834075" y="917484"/>
                  <a:pt x="847677" y="920885"/>
                </a:cubicBezTo>
                <a:cubicBezTo>
                  <a:pt x="861279" y="924285"/>
                  <a:pt x="868080" y="929143"/>
                  <a:pt x="868080" y="935458"/>
                </a:cubicBezTo>
                <a:cubicBezTo>
                  <a:pt x="868080" y="941773"/>
                  <a:pt x="869780" y="946145"/>
                  <a:pt x="873180" y="948574"/>
                </a:cubicBezTo>
                <a:cubicBezTo>
                  <a:pt x="876581" y="951003"/>
                  <a:pt x="875852" y="956346"/>
                  <a:pt x="870994" y="964604"/>
                </a:cubicBezTo>
                <a:cubicBezTo>
                  <a:pt x="866137" y="972863"/>
                  <a:pt x="865165" y="986221"/>
                  <a:pt x="868080" y="1004681"/>
                </a:cubicBezTo>
                <a:cubicBezTo>
                  <a:pt x="870994" y="1023140"/>
                  <a:pt x="875366" y="1037713"/>
                  <a:pt x="881196" y="1048401"/>
                </a:cubicBezTo>
                <a:cubicBezTo>
                  <a:pt x="887997" y="1062002"/>
                  <a:pt x="889940" y="1068803"/>
                  <a:pt x="887025" y="1068803"/>
                </a:cubicBezTo>
                <a:cubicBezTo>
                  <a:pt x="886053" y="1068803"/>
                  <a:pt x="883625" y="1067832"/>
                  <a:pt x="879738" y="1065889"/>
                </a:cubicBezTo>
                <a:cubicBezTo>
                  <a:pt x="873909" y="1061031"/>
                  <a:pt x="870994" y="1062002"/>
                  <a:pt x="870994" y="1068803"/>
                </a:cubicBezTo>
                <a:cubicBezTo>
                  <a:pt x="870994" y="1074632"/>
                  <a:pt x="872937" y="1081433"/>
                  <a:pt x="876824" y="1089206"/>
                </a:cubicBezTo>
                <a:cubicBezTo>
                  <a:pt x="880710" y="1098921"/>
                  <a:pt x="883625" y="1110094"/>
                  <a:pt x="885568" y="1122724"/>
                </a:cubicBezTo>
                <a:cubicBezTo>
                  <a:pt x="886539" y="1131468"/>
                  <a:pt x="886296" y="1136812"/>
                  <a:pt x="884839" y="1138755"/>
                </a:cubicBezTo>
                <a:cubicBezTo>
                  <a:pt x="883382" y="1140698"/>
                  <a:pt x="880710" y="1140698"/>
                  <a:pt x="876824" y="1138755"/>
                </a:cubicBezTo>
                <a:cubicBezTo>
                  <a:pt x="872937" y="1137783"/>
                  <a:pt x="870509" y="1137540"/>
                  <a:pt x="869537" y="1138026"/>
                </a:cubicBezTo>
                <a:cubicBezTo>
                  <a:pt x="868565" y="1138512"/>
                  <a:pt x="869051" y="1140698"/>
                  <a:pt x="870994" y="1144584"/>
                </a:cubicBezTo>
                <a:cubicBezTo>
                  <a:pt x="873909" y="1148470"/>
                  <a:pt x="876338" y="1158429"/>
                  <a:pt x="878281" y="1174459"/>
                </a:cubicBezTo>
                <a:cubicBezTo>
                  <a:pt x="880224" y="1190490"/>
                  <a:pt x="880710" y="1198991"/>
                  <a:pt x="879738" y="1199962"/>
                </a:cubicBezTo>
                <a:lnTo>
                  <a:pt x="870994" y="1189761"/>
                </a:lnTo>
                <a:cubicBezTo>
                  <a:pt x="860307" y="1168387"/>
                  <a:pt x="851563" y="1157700"/>
                  <a:pt x="844762" y="1157700"/>
                </a:cubicBezTo>
                <a:cubicBezTo>
                  <a:pt x="840876" y="1157700"/>
                  <a:pt x="837476" y="1155514"/>
                  <a:pt x="834561" y="1151142"/>
                </a:cubicBezTo>
                <a:cubicBezTo>
                  <a:pt x="831647" y="1146770"/>
                  <a:pt x="828246" y="1144584"/>
                  <a:pt x="824360" y="1144584"/>
                </a:cubicBezTo>
                <a:cubicBezTo>
                  <a:pt x="818531" y="1144584"/>
                  <a:pt x="809301" y="1137297"/>
                  <a:pt x="796671" y="1122724"/>
                </a:cubicBezTo>
                <a:cubicBezTo>
                  <a:pt x="784041" y="1108151"/>
                  <a:pt x="774325" y="1093578"/>
                  <a:pt x="767524" y="1079004"/>
                </a:cubicBezTo>
                <a:cubicBezTo>
                  <a:pt x="751008" y="1043057"/>
                  <a:pt x="725748" y="1003223"/>
                  <a:pt x="691743" y="959504"/>
                </a:cubicBezTo>
                <a:cubicBezTo>
                  <a:pt x="674256" y="935215"/>
                  <a:pt x="665512" y="921613"/>
                  <a:pt x="665512" y="918699"/>
                </a:cubicBezTo>
                <a:cubicBezTo>
                  <a:pt x="665512" y="915784"/>
                  <a:pt x="660654" y="904368"/>
                  <a:pt x="650938" y="884452"/>
                </a:cubicBezTo>
                <a:cubicBezTo>
                  <a:pt x="641223" y="864535"/>
                  <a:pt x="636365" y="851176"/>
                  <a:pt x="636365" y="844375"/>
                </a:cubicBezTo>
                <a:cubicBezTo>
                  <a:pt x="636365" y="838546"/>
                  <a:pt x="637579" y="835631"/>
                  <a:pt x="640008" y="835631"/>
                </a:cubicBezTo>
                <a:close/>
                <a:moveTo>
                  <a:pt x="468773" y="756936"/>
                </a:moveTo>
                <a:cubicBezTo>
                  <a:pt x="461972" y="756936"/>
                  <a:pt x="454442" y="757421"/>
                  <a:pt x="446184" y="758393"/>
                </a:cubicBezTo>
                <a:cubicBezTo>
                  <a:pt x="437926" y="759364"/>
                  <a:pt x="432825" y="761308"/>
                  <a:pt x="430882" y="764222"/>
                </a:cubicBezTo>
                <a:cubicBezTo>
                  <a:pt x="426996" y="766165"/>
                  <a:pt x="416309" y="769080"/>
                  <a:pt x="398821" y="772966"/>
                </a:cubicBezTo>
                <a:cubicBezTo>
                  <a:pt x="325955" y="785596"/>
                  <a:pt x="281749" y="797255"/>
                  <a:pt x="266205" y="807942"/>
                </a:cubicBezTo>
                <a:cubicBezTo>
                  <a:pt x="270091" y="809885"/>
                  <a:pt x="298509" y="804784"/>
                  <a:pt x="351458" y="792640"/>
                </a:cubicBezTo>
                <a:cubicBezTo>
                  <a:pt x="404408" y="780496"/>
                  <a:pt x="438898" y="772723"/>
                  <a:pt x="454928" y="769323"/>
                </a:cubicBezTo>
                <a:cubicBezTo>
                  <a:pt x="470959" y="765922"/>
                  <a:pt x="478974" y="762765"/>
                  <a:pt x="478974" y="759850"/>
                </a:cubicBezTo>
                <a:cubicBezTo>
                  <a:pt x="478974" y="757907"/>
                  <a:pt x="475574" y="756936"/>
                  <a:pt x="468773" y="756936"/>
                </a:cubicBezTo>
                <a:close/>
                <a:moveTo>
                  <a:pt x="524151" y="746734"/>
                </a:moveTo>
                <a:cubicBezTo>
                  <a:pt x="520265" y="746734"/>
                  <a:pt x="515407" y="747706"/>
                  <a:pt x="509578" y="749649"/>
                </a:cubicBezTo>
                <a:cubicBezTo>
                  <a:pt x="503749" y="751592"/>
                  <a:pt x="498648" y="753292"/>
                  <a:pt x="494276" y="754750"/>
                </a:cubicBezTo>
                <a:cubicBezTo>
                  <a:pt x="489904" y="756207"/>
                  <a:pt x="488204" y="757421"/>
                  <a:pt x="489175" y="758393"/>
                </a:cubicBezTo>
                <a:cubicBezTo>
                  <a:pt x="491118" y="759364"/>
                  <a:pt x="498648" y="758879"/>
                  <a:pt x="511764" y="756936"/>
                </a:cubicBezTo>
                <a:cubicBezTo>
                  <a:pt x="524880" y="754992"/>
                  <a:pt x="531923" y="753049"/>
                  <a:pt x="532895" y="751106"/>
                </a:cubicBezTo>
                <a:cubicBezTo>
                  <a:pt x="532895" y="749163"/>
                  <a:pt x="532409" y="748192"/>
                  <a:pt x="531438" y="748192"/>
                </a:cubicBezTo>
                <a:cubicBezTo>
                  <a:pt x="530466" y="747220"/>
                  <a:pt x="528037" y="746734"/>
                  <a:pt x="524151" y="746734"/>
                </a:cubicBezTo>
                <a:close/>
                <a:moveTo>
                  <a:pt x="760367" y="706444"/>
                </a:moveTo>
                <a:lnTo>
                  <a:pt x="723076" y="712487"/>
                </a:lnTo>
                <a:cubicBezTo>
                  <a:pt x="700244" y="718802"/>
                  <a:pt x="686886" y="722203"/>
                  <a:pt x="683000" y="722688"/>
                </a:cubicBezTo>
                <a:cubicBezTo>
                  <a:pt x="679113" y="723174"/>
                  <a:pt x="674984" y="724389"/>
                  <a:pt x="670612" y="726332"/>
                </a:cubicBezTo>
                <a:cubicBezTo>
                  <a:pt x="666240" y="728275"/>
                  <a:pt x="658711" y="730218"/>
                  <a:pt x="648024" y="732161"/>
                </a:cubicBezTo>
                <a:cubicBezTo>
                  <a:pt x="643166" y="733133"/>
                  <a:pt x="640008" y="733133"/>
                  <a:pt x="638551" y="732161"/>
                </a:cubicBezTo>
                <a:cubicBezTo>
                  <a:pt x="637094" y="731190"/>
                  <a:pt x="638308" y="730218"/>
                  <a:pt x="642194" y="729246"/>
                </a:cubicBezTo>
                <a:cubicBezTo>
                  <a:pt x="644137" y="726332"/>
                  <a:pt x="648024" y="724389"/>
                  <a:pt x="653853" y="723417"/>
                </a:cubicBezTo>
                <a:cubicBezTo>
                  <a:pt x="660654" y="722446"/>
                  <a:pt x="675227" y="719045"/>
                  <a:pt x="697573" y="713216"/>
                </a:cubicBezTo>
                <a:close/>
                <a:moveTo>
                  <a:pt x="777353" y="704612"/>
                </a:moveTo>
                <a:lnTo>
                  <a:pt x="760367" y="706444"/>
                </a:lnTo>
                <a:lnTo>
                  <a:pt x="769164" y="705018"/>
                </a:lnTo>
                <a:close/>
                <a:moveTo>
                  <a:pt x="519779" y="452355"/>
                </a:moveTo>
                <a:lnTo>
                  <a:pt x="524151" y="453812"/>
                </a:lnTo>
                <a:cubicBezTo>
                  <a:pt x="523180" y="454784"/>
                  <a:pt x="520751" y="454784"/>
                  <a:pt x="516864" y="453812"/>
                </a:cubicBezTo>
                <a:close/>
                <a:moveTo>
                  <a:pt x="557670" y="443611"/>
                </a:moveTo>
                <a:cubicBezTo>
                  <a:pt x="556698" y="444582"/>
                  <a:pt x="555241" y="445554"/>
                  <a:pt x="553298" y="446525"/>
                </a:cubicBezTo>
                <a:cubicBezTo>
                  <a:pt x="547468" y="449440"/>
                  <a:pt x="541882" y="450897"/>
                  <a:pt x="536538" y="450897"/>
                </a:cubicBezTo>
                <a:cubicBezTo>
                  <a:pt x="531195" y="450897"/>
                  <a:pt x="531438" y="449440"/>
                  <a:pt x="537267" y="446525"/>
                </a:cubicBezTo>
                <a:close/>
                <a:moveTo>
                  <a:pt x="588273" y="421751"/>
                </a:moveTo>
                <a:cubicBezTo>
                  <a:pt x="588273" y="421751"/>
                  <a:pt x="583416" y="422722"/>
                  <a:pt x="573700" y="424665"/>
                </a:cubicBezTo>
                <a:cubicBezTo>
                  <a:pt x="523180" y="436324"/>
                  <a:pt x="497433" y="444582"/>
                  <a:pt x="496462" y="449440"/>
                </a:cubicBezTo>
                <a:cubicBezTo>
                  <a:pt x="495490" y="451383"/>
                  <a:pt x="497676" y="453326"/>
                  <a:pt x="503020" y="455269"/>
                </a:cubicBezTo>
                <a:cubicBezTo>
                  <a:pt x="508363" y="457212"/>
                  <a:pt x="508606" y="458184"/>
                  <a:pt x="503749" y="458184"/>
                </a:cubicBezTo>
                <a:cubicBezTo>
                  <a:pt x="500834" y="458184"/>
                  <a:pt x="499134" y="462313"/>
                  <a:pt x="498648" y="470571"/>
                </a:cubicBezTo>
                <a:cubicBezTo>
                  <a:pt x="498162" y="478829"/>
                  <a:pt x="498405" y="499475"/>
                  <a:pt x="499377" y="532508"/>
                </a:cubicBezTo>
                <a:cubicBezTo>
                  <a:pt x="501320" y="581085"/>
                  <a:pt x="502534" y="605860"/>
                  <a:pt x="503020" y="606831"/>
                </a:cubicBezTo>
                <a:cubicBezTo>
                  <a:pt x="503506" y="607803"/>
                  <a:pt x="511035" y="606345"/>
                  <a:pt x="525608" y="602459"/>
                </a:cubicBezTo>
                <a:lnTo>
                  <a:pt x="550383" y="598087"/>
                </a:lnTo>
                <a:lnTo>
                  <a:pt x="556212" y="574770"/>
                </a:lnTo>
                <a:cubicBezTo>
                  <a:pt x="570785" y="522306"/>
                  <a:pt x="580987" y="477129"/>
                  <a:pt x="586816" y="439239"/>
                </a:cubicBezTo>
                <a:cubicBezTo>
                  <a:pt x="587788" y="435352"/>
                  <a:pt x="588273" y="432438"/>
                  <a:pt x="588273" y="430495"/>
                </a:cubicBezTo>
                <a:cubicBezTo>
                  <a:pt x="588273" y="428552"/>
                  <a:pt x="588273" y="426609"/>
                  <a:pt x="588273" y="424665"/>
                </a:cubicBezTo>
                <a:cubicBezTo>
                  <a:pt x="588273" y="422722"/>
                  <a:pt x="588273" y="421751"/>
                  <a:pt x="588273" y="421751"/>
                </a:cubicBezTo>
                <a:close/>
                <a:moveTo>
                  <a:pt x="584630" y="219"/>
                </a:moveTo>
                <a:cubicBezTo>
                  <a:pt x="589488" y="948"/>
                  <a:pt x="595560" y="3498"/>
                  <a:pt x="602847" y="7870"/>
                </a:cubicBezTo>
                <a:cubicBezTo>
                  <a:pt x="612562" y="14671"/>
                  <a:pt x="622278" y="20501"/>
                  <a:pt x="631993" y="25358"/>
                </a:cubicBezTo>
                <a:cubicBezTo>
                  <a:pt x="640737" y="28273"/>
                  <a:pt x="657253" y="37746"/>
                  <a:pt x="681542" y="53776"/>
                </a:cubicBezTo>
                <a:cubicBezTo>
                  <a:pt x="705831" y="69807"/>
                  <a:pt x="717975" y="79036"/>
                  <a:pt x="717975" y="81465"/>
                </a:cubicBezTo>
                <a:cubicBezTo>
                  <a:pt x="717975" y="83894"/>
                  <a:pt x="721133" y="89238"/>
                  <a:pt x="727448" y="97496"/>
                </a:cubicBezTo>
                <a:cubicBezTo>
                  <a:pt x="733763" y="105754"/>
                  <a:pt x="736435" y="116441"/>
                  <a:pt x="735463" y="129557"/>
                </a:cubicBezTo>
                <a:cubicBezTo>
                  <a:pt x="734492" y="142673"/>
                  <a:pt x="735220" y="150931"/>
                  <a:pt x="737649" y="154332"/>
                </a:cubicBezTo>
                <a:cubicBezTo>
                  <a:pt x="740078" y="157732"/>
                  <a:pt x="738864" y="173034"/>
                  <a:pt x="734006" y="200237"/>
                </a:cubicBezTo>
                <a:cubicBezTo>
                  <a:pt x="729148" y="227441"/>
                  <a:pt x="725748" y="242014"/>
                  <a:pt x="723805" y="243957"/>
                </a:cubicBezTo>
                <a:cubicBezTo>
                  <a:pt x="721862" y="244929"/>
                  <a:pt x="720404" y="248572"/>
                  <a:pt x="719433" y="254887"/>
                </a:cubicBezTo>
                <a:cubicBezTo>
                  <a:pt x="718461" y="261202"/>
                  <a:pt x="718218" y="267274"/>
                  <a:pt x="718704" y="273104"/>
                </a:cubicBezTo>
                <a:cubicBezTo>
                  <a:pt x="719190" y="278933"/>
                  <a:pt x="719918" y="281847"/>
                  <a:pt x="720890" y="281847"/>
                </a:cubicBezTo>
                <a:cubicBezTo>
                  <a:pt x="723805" y="281847"/>
                  <a:pt x="725262" y="280390"/>
                  <a:pt x="725262" y="277476"/>
                </a:cubicBezTo>
                <a:cubicBezTo>
                  <a:pt x="726233" y="270675"/>
                  <a:pt x="731577" y="272132"/>
                  <a:pt x="741292" y="281847"/>
                </a:cubicBezTo>
                <a:cubicBezTo>
                  <a:pt x="745179" y="286705"/>
                  <a:pt x="750036" y="289134"/>
                  <a:pt x="755866" y="289134"/>
                </a:cubicBezTo>
                <a:cubicBezTo>
                  <a:pt x="758780" y="289134"/>
                  <a:pt x="765338" y="294478"/>
                  <a:pt x="775540" y="305165"/>
                </a:cubicBezTo>
                <a:cubicBezTo>
                  <a:pt x="785741" y="315852"/>
                  <a:pt x="793756" y="326539"/>
                  <a:pt x="799585" y="337226"/>
                </a:cubicBezTo>
                <a:cubicBezTo>
                  <a:pt x="802500" y="343055"/>
                  <a:pt x="803714" y="346698"/>
                  <a:pt x="803229" y="348156"/>
                </a:cubicBezTo>
                <a:cubicBezTo>
                  <a:pt x="802743" y="349613"/>
                  <a:pt x="800071" y="351313"/>
                  <a:pt x="795213" y="353256"/>
                </a:cubicBezTo>
                <a:cubicBezTo>
                  <a:pt x="790356" y="355200"/>
                  <a:pt x="787684" y="357386"/>
                  <a:pt x="787198" y="359814"/>
                </a:cubicBezTo>
                <a:cubicBezTo>
                  <a:pt x="786712" y="362243"/>
                  <a:pt x="787927" y="366858"/>
                  <a:pt x="790842" y="373659"/>
                </a:cubicBezTo>
                <a:lnTo>
                  <a:pt x="798128" y="386775"/>
                </a:lnTo>
                <a:lnTo>
                  <a:pt x="780640" y="394062"/>
                </a:lnTo>
                <a:cubicBezTo>
                  <a:pt x="770925" y="397948"/>
                  <a:pt x="762909" y="399891"/>
                  <a:pt x="756594" y="399891"/>
                </a:cubicBezTo>
                <a:cubicBezTo>
                  <a:pt x="750279" y="399891"/>
                  <a:pt x="746636" y="401591"/>
                  <a:pt x="745664" y="404992"/>
                </a:cubicBezTo>
                <a:cubicBezTo>
                  <a:pt x="744693" y="408392"/>
                  <a:pt x="736920" y="410578"/>
                  <a:pt x="722347" y="411550"/>
                </a:cubicBezTo>
                <a:cubicBezTo>
                  <a:pt x="710689" y="414464"/>
                  <a:pt x="703402" y="418107"/>
                  <a:pt x="700487" y="422479"/>
                </a:cubicBezTo>
                <a:cubicBezTo>
                  <a:pt x="697573" y="426851"/>
                  <a:pt x="692715" y="441668"/>
                  <a:pt x="685914" y="466928"/>
                </a:cubicBezTo>
                <a:cubicBezTo>
                  <a:pt x="679113" y="490245"/>
                  <a:pt x="671341" y="514048"/>
                  <a:pt x="662597" y="538337"/>
                </a:cubicBezTo>
                <a:cubicBezTo>
                  <a:pt x="659682" y="543195"/>
                  <a:pt x="657253" y="549510"/>
                  <a:pt x="655310" y="557282"/>
                </a:cubicBezTo>
                <a:lnTo>
                  <a:pt x="653853" y="568941"/>
                </a:lnTo>
                <a:lnTo>
                  <a:pt x="681542" y="567483"/>
                </a:lnTo>
                <a:cubicBezTo>
                  <a:pt x="700973" y="565540"/>
                  <a:pt x="714818" y="563354"/>
                  <a:pt x="723076" y="560925"/>
                </a:cubicBezTo>
                <a:cubicBezTo>
                  <a:pt x="731334" y="558496"/>
                  <a:pt x="754408" y="555582"/>
                  <a:pt x="792299" y="552181"/>
                </a:cubicBezTo>
                <a:cubicBezTo>
                  <a:pt x="830189" y="548781"/>
                  <a:pt x="850592" y="546109"/>
                  <a:pt x="853507" y="544166"/>
                </a:cubicBezTo>
                <a:cubicBezTo>
                  <a:pt x="856421" y="542223"/>
                  <a:pt x="873666" y="540766"/>
                  <a:pt x="905241" y="539794"/>
                </a:cubicBezTo>
                <a:cubicBezTo>
                  <a:pt x="936817" y="538823"/>
                  <a:pt x="955762" y="541009"/>
                  <a:pt x="962077" y="546352"/>
                </a:cubicBezTo>
                <a:cubicBezTo>
                  <a:pt x="968392" y="551696"/>
                  <a:pt x="974464" y="556796"/>
                  <a:pt x="980294" y="561654"/>
                </a:cubicBezTo>
                <a:cubicBezTo>
                  <a:pt x="984180" y="563597"/>
                  <a:pt x="986366" y="564326"/>
                  <a:pt x="986852" y="563840"/>
                </a:cubicBezTo>
                <a:cubicBezTo>
                  <a:pt x="987338" y="563354"/>
                  <a:pt x="987095" y="560197"/>
                  <a:pt x="986123" y="554367"/>
                </a:cubicBezTo>
                <a:cubicBezTo>
                  <a:pt x="982237" y="540766"/>
                  <a:pt x="984666" y="541251"/>
                  <a:pt x="993410" y="555825"/>
                </a:cubicBezTo>
                <a:cubicBezTo>
                  <a:pt x="994381" y="557768"/>
                  <a:pt x="995839" y="560197"/>
                  <a:pt x="997782" y="563111"/>
                </a:cubicBezTo>
                <a:cubicBezTo>
                  <a:pt x="1005554" y="576713"/>
                  <a:pt x="1012112" y="584728"/>
                  <a:pt x="1017456" y="587157"/>
                </a:cubicBezTo>
                <a:cubicBezTo>
                  <a:pt x="1022799" y="589586"/>
                  <a:pt x="1031300" y="602459"/>
                  <a:pt x="1042959" y="625776"/>
                </a:cubicBezTo>
                <a:cubicBezTo>
                  <a:pt x="1052674" y="652008"/>
                  <a:pt x="1056560" y="665124"/>
                  <a:pt x="1054617" y="665124"/>
                </a:cubicBezTo>
                <a:cubicBezTo>
                  <a:pt x="1050731" y="664153"/>
                  <a:pt x="1046845" y="664638"/>
                  <a:pt x="1042959" y="666581"/>
                </a:cubicBezTo>
                <a:cubicBezTo>
                  <a:pt x="1039073" y="668525"/>
                  <a:pt x="1038830" y="673139"/>
                  <a:pt x="1042230" y="680426"/>
                </a:cubicBezTo>
                <a:cubicBezTo>
                  <a:pt x="1045630" y="687713"/>
                  <a:pt x="1046845" y="692813"/>
                  <a:pt x="1045873" y="695728"/>
                </a:cubicBezTo>
                <a:cubicBezTo>
                  <a:pt x="1043930" y="697671"/>
                  <a:pt x="974950" y="699614"/>
                  <a:pt x="838933" y="701557"/>
                </a:cubicBezTo>
                <a:lnTo>
                  <a:pt x="777353" y="704612"/>
                </a:lnTo>
                <a:lnTo>
                  <a:pt x="846220" y="697185"/>
                </a:lnTo>
                <a:cubicBezTo>
                  <a:pt x="886053" y="697185"/>
                  <a:pt x="905970" y="695242"/>
                  <a:pt x="905970" y="691356"/>
                </a:cubicBezTo>
                <a:cubicBezTo>
                  <a:pt x="905970" y="690384"/>
                  <a:pt x="894069" y="689899"/>
                  <a:pt x="870266" y="689899"/>
                </a:cubicBezTo>
                <a:cubicBezTo>
                  <a:pt x="846463" y="689899"/>
                  <a:pt x="820960" y="690384"/>
                  <a:pt x="793756" y="691356"/>
                </a:cubicBezTo>
                <a:cubicBezTo>
                  <a:pt x="766553" y="692327"/>
                  <a:pt x="748093" y="694271"/>
                  <a:pt x="738378" y="697185"/>
                </a:cubicBezTo>
                <a:cubicBezTo>
                  <a:pt x="678142" y="710787"/>
                  <a:pt x="637822" y="721474"/>
                  <a:pt x="617420" y="729246"/>
                </a:cubicBezTo>
                <a:lnTo>
                  <a:pt x="604304" y="733618"/>
                </a:lnTo>
                <a:cubicBezTo>
                  <a:pt x="606247" y="733618"/>
                  <a:pt x="609162" y="733618"/>
                  <a:pt x="613048" y="733618"/>
                </a:cubicBezTo>
                <a:cubicBezTo>
                  <a:pt x="623735" y="732647"/>
                  <a:pt x="629078" y="733375"/>
                  <a:pt x="629078" y="735804"/>
                </a:cubicBezTo>
                <a:cubicBezTo>
                  <a:pt x="629078" y="738233"/>
                  <a:pt x="626164" y="739448"/>
                  <a:pt x="620335" y="739448"/>
                </a:cubicBezTo>
                <a:cubicBezTo>
                  <a:pt x="614505" y="739448"/>
                  <a:pt x="604790" y="741391"/>
                  <a:pt x="591188" y="745277"/>
                </a:cubicBezTo>
                <a:cubicBezTo>
                  <a:pt x="558155" y="754992"/>
                  <a:pt x="521236" y="763251"/>
                  <a:pt x="480431" y="770051"/>
                </a:cubicBezTo>
                <a:lnTo>
                  <a:pt x="436712" y="778795"/>
                </a:lnTo>
                <a:cubicBezTo>
                  <a:pt x="414366" y="782682"/>
                  <a:pt x="375261" y="791668"/>
                  <a:pt x="319397" y="805756"/>
                </a:cubicBezTo>
                <a:cubicBezTo>
                  <a:pt x="263533" y="819843"/>
                  <a:pt x="227343" y="830045"/>
                  <a:pt x="210826" y="836360"/>
                </a:cubicBezTo>
                <a:cubicBezTo>
                  <a:pt x="194310" y="842675"/>
                  <a:pt x="184594" y="846075"/>
                  <a:pt x="181680" y="846561"/>
                </a:cubicBezTo>
                <a:cubicBezTo>
                  <a:pt x="178765" y="847047"/>
                  <a:pt x="173179" y="849233"/>
                  <a:pt x="164920" y="853119"/>
                </a:cubicBezTo>
                <a:cubicBezTo>
                  <a:pt x="156662" y="857005"/>
                  <a:pt x="148161" y="856277"/>
                  <a:pt x="139417" y="850933"/>
                </a:cubicBezTo>
                <a:cubicBezTo>
                  <a:pt x="130673" y="845590"/>
                  <a:pt x="115614" y="837088"/>
                  <a:pt x="94240" y="825430"/>
                </a:cubicBezTo>
                <a:cubicBezTo>
                  <a:pt x="67037" y="812800"/>
                  <a:pt x="51249" y="804784"/>
                  <a:pt x="46877" y="801384"/>
                </a:cubicBezTo>
                <a:cubicBezTo>
                  <a:pt x="42505" y="797984"/>
                  <a:pt x="40319" y="794826"/>
                  <a:pt x="40319" y="791911"/>
                </a:cubicBezTo>
                <a:cubicBezTo>
                  <a:pt x="40319" y="788025"/>
                  <a:pt x="34004" y="783653"/>
                  <a:pt x="21374" y="778795"/>
                </a:cubicBezTo>
                <a:cubicBezTo>
                  <a:pt x="14573" y="774909"/>
                  <a:pt x="11173" y="771509"/>
                  <a:pt x="11173" y="768594"/>
                </a:cubicBezTo>
                <a:cubicBezTo>
                  <a:pt x="16030" y="767623"/>
                  <a:pt x="18216" y="765922"/>
                  <a:pt x="17731" y="763493"/>
                </a:cubicBezTo>
                <a:cubicBezTo>
                  <a:pt x="17245" y="761065"/>
                  <a:pt x="13602" y="756936"/>
                  <a:pt x="6801" y="751106"/>
                </a:cubicBezTo>
                <a:cubicBezTo>
                  <a:pt x="0" y="743334"/>
                  <a:pt x="-1700" y="737019"/>
                  <a:pt x="1700" y="732161"/>
                </a:cubicBezTo>
                <a:cubicBezTo>
                  <a:pt x="5101" y="727303"/>
                  <a:pt x="12630" y="725846"/>
                  <a:pt x="24289" y="727789"/>
                </a:cubicBezTo>
                <a:cubicBezTo>
                  <a:pt x="35947" y="729732"/>
                  <a:pt x="49549" y="728275"/>
                  <a:pt x="65094" y="723417"/>
                </a:cubicBezTo>
                <a:cubicBezTo>
                  <a:pt x="138931" y="702043"/>
                  <a:pt x="189938" y="686012"/>
                  <a:pt x="218113" y="675325"/>
                </a:cubicBezTo>
                <a:cubicBezTo>
                  <a:pt x="225885" y="673382"/>
                  <a:pt x="230257" y="672896"/>
                  <a:pt x="231229" y="673868"/>
                </a:cubicBezTo>
                <a:cubicBezTo>
                  <a:pt x="232200" y="674840"/>
                  <a:pt x="235601" y="674354"/>
                  <a:pt x="241430" y="672411"/>
                </a:cubicBezTo>
                <a:cubicBezTo>
                  <a:pt x="246288" y="669496"/>
                  <a:pt x="268876" y="662695"/>
                  <a:pt x="309196" y="652008"/>
                </a:cubicBezTo>
                <a:cubicBezTo>
                  <a:pt x="349515" y="641321"/>
                  <a:pt x="372589" y="635978"/>
                  <a:pt x="378419" y="635978"/>
                </a:cubicBezTo>
                <a:cubicBezTo>
                  <a:pt x="385219" y="635978"/>
                  <a:pt x="389834" y="631120"/>
                  <a:pt x="392263" y="621404"/>
                </a:cubicBezTo>
                <a:cubicBezTo>
                  <a:pt x="394692" y="611689"/>
                  <a:pt x="395906" y="586914"/>
                  <a:pt x="395906" y="547081"/>
                </a:cubicBezTo>
                <a:cubicBezTo>
                  <a:pt x="395906" y="494617"/>
                  <a:pt x="394935" y="466685"/>
                  <a:pt x="392992" y="463285"/>
                </a:cubicBezTo>
                <a:cubicBezTo>
                  <a:pt x="391049" y="459884"/>
                  <a:pt x="388134" y="459156"/>
                  <a:pt x="384248" y="461099"/>
                </a:cubicBezTo>
                <a:cubicBezTo>
                  <a:pt x="380362" y="463042"/>
                  <a:pt x="374532" y="461827"/>
                  <a:pt x="366760" y="457455"/>
                </a:cubicBezTo>
                <a:cubicBezTo>
                  <a:pt x="358988" y="453083"/>
                  <a:pt x="353401" y="450897"/>
                  <a:pt x="350001" y="450897"/>
                </a:cubicBezTo>
                <a:cubicBezTo>
                  <a:pt x="346600" y="450897"/>
                  <a:pt x="335913" y="443611"/>
                  <a:pt x="317940" y="429037"/>
                </a:cubicBezTo>
                <a:cubicBezTo>
                  <a:pt x="299966" y="414464"/>
                  <a:pt x="287093" y="404506"/>
                  <a:pt x="279320" y="399162"/>
                </a:cubicBezTo>
                <a:cubicBezTo>
                  <a:pt x="271548" y="393819"/>
                  <a:pt x="267662" y="388718"/>
                  <a:pt x="267662" y="383860"/>
                </a:cubicBezTo>
                <a:cubicBezTo>
                  <a:pt x="267662" y="379003"/>
                  <a:pt x="266205" y="375116"/>
                  <a:pt x="263290" y="372202"/>
                </a:cubicBezTo>
                <a:cubicBezTo>
                  <a:pt x="258432" y="367344"/>
                  <a:pt x="260375" y="364429"/>
                  <a:pt x="269119" y="363458"/>
                </a:cubicBezTo>
                <a:cubicBezTo>
                  <a:pt x="275920" y="362486"/>
                  <a:pt x="289522" y="361515"/>
                  <a:pt x="309924" y="360543"/>
                </a:cubicBezTo>
                <a:cubicBezTo>
                  <a:pt x="337128" y="358600"/>
                  <a:pt x="355587" y="356171"/>
                  <a:pt x="365303" y="353256"/>
                </a:cubicBezTo>
                <a:lnTo>
                  <a:pt x="379876" y="350342"/>
                </a:lnTo>
                <a:lnTo>
                  <a:pt x="375504" y="324110"/>
                </a:lnTo>
                <a:cubicBezTo>
                  <a:pt x="370646" y="306622"/>
                  <a:pt x="366031" y="293263"/>
                  <a:pt x="361659" y="284033"/>
                </a:cubicBezTo>
                <a:cubicBezTo>
                  <a:pt x="357287" y="274804"/>
                  <a:pt x="348301" y="261931"/>
                  <a:pt x="334699" y="245414"/>
                </a:cubicBezTo>
                <a:cubicBezTo>
                  <a:pt x="313325" y="219183"/>
                  <a:pt x="306038" y="203638"/>
                  <a:pt x="312839" y="198780"/>
                </a:cubicBezTo>
                <a:cubicBezTo>
                  <a:pt x="317697" y="196837"/>
                  <a:pt x="334942" y="201695"/>
                  <a:pt x="364574" y="213353"/>
                </a:cubicBezTo>
                <a:cubicBezTo>
                  <a:pt x="394206" y="225012"/>
                  <a:pt x="417766" y="236670"/>
                  <a:pt x="435254" y="248329"/>
                </a:cubicBezTo>
                <a:cubicBezTo>
                  <a:pt x="443027" y="252215"/>
                  <a:pt x="450799" y="261202"/>
                  <a:pt x="458571" y="275290"/>
                </a:cubicBezTo>
                <a:cubicBezTo>
                  <a:pt x="466344" y="289377"/>
                  <a:pt x="470230" y="300793"/>
                  <a:pt x="470230" y="309537"/>
                </a:cubicBezTo>
                <a:cubicBezTo>
                  <a:pt x="470230" y="316338"/>
                  <a:pt x="472173" y="320224"/>
                  <a:pt x="476059" y="321195"/>
                </a:cubicBezTo>
                <a:cubicBezTo>
                  <a:pt x="480917" y="325081"/>
                  <a:pt x="515893" y="317795"/>
                  <a:pt x="580987" y="299335"/>
                </a:cubicBezTo>
                <a:lnTo>
                  <a:pt x="608676" y="293506"/>
                </a:lnTo>
                <a:lnTo>
                  <a:pt x="610133" y="241042"/>
                </a:lnTo>
                <a:cubicBezTo>
                  <a:pt x="612076" y="162347"/>
                  <a:pt x="607219" y="106969"/>
                  <a:pt x="595560" y="74907"/>
                </a:cubicBezTo>
                <a:cubicBezTo>
                  <a:pt x="589731" y="61306"/>
                  <a:pt x="582930" y="49647"/>
                  <a:pt x="575157" y="39932"/>
                </a:cubicBezTo>
                <a:cubicBezTo>
                  <a:pt x="566413" y="25358"/>
                  <a:pt x="565928" y="13214"/>
                  <a:pt x="573700" y="3498"/>
                </a:cubicBezTo>
                <a:cubicBezTo>
                  <a:pt x="576129" y="584"/>
                  <a:pt x="579772" y="-509"/>
                  <a:pt x="584630" y="219"/>
                </a:cubicBezTo>
                <a:close/>
              </a:path>
            </a:pathLst>
          </a:custGeom>
          <a:gradFill>
            <a:gsLst>
              <a:gs pos="66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15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庞门正道粗书体6.0" panose="02010600030101010101" pitchFamily="2" charset="-122"/>
              <a:ea typeface="庞门正道粗书体6.0" panose="02010600030101010101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88185EC-B597-7367-7A6C-F4CA8DCD0852}"/>
              </a:ext>
            </a:extLst>
          </p:cNvPr>
          <p:cNvSpPr txBox="1"/>
          <p:nvPr/>
        </p:nvSpPr>
        <p:spPr>
          <a:xfrm>
            <a:off x="5979482" y="2922367"/>
            <a:ext cx="953757" cy="1094186"/>
          </a:xfrm>
          <a:custGeom>
            <a:avLst/>
            <a:gdLst/>
            <a:ahLst/>
            <a:cxnLst/>
            <a:rect l="l" t="t" r="r" b="b"/>
            <a:pathLst>
              <a:path w="1108327" h="1271516">
                <a:moveTo>
                  <a:pt x="654339" y="1015027"/>
                </a:moveTo>
                <a:cubicBezTo>
                  <a:pt x="658225" y="1015027"/>
                  <a:pt x="660168" y="1015270"/>
                  <a:pt x="660168" y="1015756"/>
                </a:cubicBezTo>
                <a:cubicBezTo>
                  <a:pt x="660168" y="1016242"/>
                  <a:pt x="658225" y="1016970"/>
                  <a:pt x="654339" y="1017942"/>
                </a:cubicBezTo>
                <a:cubicBezTo>
                  <a:pt x="648510" y="1019885"/>
                  <a:pt x="642680" y="1020856"/>
                  <a:pt x="636851" y="1020856"/>
                </a:cubicBezTo>
                <a:cubicBezTo>
                  <a:pt x="631993" y="1020856"/>
                  <a:pt x="629564" y="1020856"/>
                  <a:pt x="629564" y="1020856"/>
                </a:cubicBezTo>
                <a:cubicBezTo>
                  <a:pt x="629564" y="1020856"/>
                  <a:pt x="631993" y="1019885"/>
                  <a:pt x="636851" y="1017942"/>
                </a:cubicBezTo>
                <a:cubicBezTo>
                  <a:pt x="642680" y="1015999"/>
                  <a:pt x="648510" y="1015027"/>
                  <a:pt x="654339" y="1015027"/>
                </a:cubicBezTo>
                <a:close/>
                <a:moveTo>
                  <a:pt x="439383" y="833044"/>
                </a:moveTo>
                <a:cubicBezTo>
                  <a:pt x="437926" y="833651"/>
                  <a:pt x="436712" y="835290"/>
                  <a:pt x="435740" y="837962"/>
                </a:cubicBezTo>
                <a:cubicBezTo>
                  <a:pt x="433797" y="843306"/>
                  <a:pt x="432340" y="853750"/>
                  <a:pt x="431368" y="869295"/>
                </a:cubicBezTo>
                <a:lnTo>
                  <a:pt x="426996" y="886783"/>
                </a:lnTo>
                <a:lnTo>
                  <a:pt x="447399" y="886783"/>
                </a:lnTo>
                <a:cubicBezTo>
                  <a:pt x="461972" y="886783"/>
                  <a:pt x="469744" y="886054"/>
                  <a:pt x="470716" y="884597"/>
                </a:cubicBezTo>
                <a:cubicBezTo>
                  <a:pt x="471687" y="883139"/>
                  <a:pt x="467801" y="874152"/>
                  <a:pt x="459057" y="857636"/>
                </a:cubicBezTo>
                <a:cubicBezTo>
                  <a:pt x="453228" y="845006"/>
                  <a:pt x="448370" y="837234"/>
                  <a:pt x="444484" y="834319"/>
                </a:cubicBezTo>
                <a:cubicBezTo>
                  <a:pt x="442541" y="832862"/>
                  <a:pt x="440841" y="832436"/>
                  <a:pt x="439383" y="833044"/>
                </a:cubicBezTo>
                <a:close/>
                <a:moveTo>
                  <a:pt x="469259" y="572000"/>
                </a:moveTo>
                <a:cubicBezTo>
                  <a:pt x="468287" y="571029"/>
                  <a:pt x="461729" y="574429"/>
                  <a:pt x="449585" y="582202"/>
                </a:cubicBezTo>
                <a:cubicBezTo>
                  <a:pt x="437441" y="589974"/>
                  <a:pt x="429911" y="594589"/>
                  <a:pt x="426996" y="596046"/>
                </a:cubicBezTo>
                <a:cubicBezTo>
                  <a:pt x="424082" y="597504"/>
                  <a:pt x="424568" y="605033"/>
                  <a:pt x="428454" y="618635"/>
                </a:cubicBezTo>
                <a:cubicBezTo>
                  <a:pt x="435255" y="635151"/>
                  <a:pt x="439869" y="643652"/>
                  <a:pt x="442298" y="644138"/>
                </a:cubicBezTo>
                <a:cubicBezTo>
                  <a:pt x="444727" y="644624"/>
                  <a:pt x="447399" y="640980"/>
                  <a:pt x="450313" y="633208"/>
                </a:cubicBezTo>
                <a:cubicBezTo>
                  <a:pt x="453228" y="628350"/>
                  <a:pt x="456629" y="618149"/>
                  <a:pt x="460515" y="602604"/>
                </a:cubicBezTo>
                <a:cubicBezTo>
                  <a:pt x="467315" y="583173"/>
                  <a:pt x="470230" y="572972"/>
                  <a:pt x="469259" y="572000"/>
                </a:cubicBezTo>
                <a:close/>
                <a:moveTo>
                  <a:pt x="726477" y="379633"/>
                </a:moveTo>
                <a:cubicBezTo>
                  <a:pt x="727934" y="379633"/>
                  <a:pt x="739107" y="384734"/>
                  <a:pt x="759995" y="394935"/>
                </a:cubicBezTo>
                <a:cubicBezTo>
                  <a:pt x="780883" y="405137"/>
                  <a:pt x="792299" y="410237"/>
                  <a:pt x="794242" y="410237"/>
                </a:cubicBezTo>
                <a:cubicBezTo>
                  <a:pt x="796185" y="410237"/>
                  <a:pt x="802015" y="413638"/>
                  <a:pt x="811730" y="420439"/>
                </a:cubicBezTo>
                <a:cubicBezTo>
                  <a:pt x="826303" y="431126"/>
                  <a:pt x="836019" y="432097"/>
                  <a:pt x="840877" y="423353"/>
                </a:cubicBezTo>
                <a:cubicBezTo>
                  <a:pt x="844763" y="417524"/>
                  <a:pt x="848892" y="417524"/>
                  <a:pt x="853264" y="423353"/>
                </a:cubicBezTo>
                <a:cubicBezTo>
                  <a:pt x="857636" y="429182"/>
                  <a:pt x="860550" y="437441"/>
                  <a:pt x="862008" y="448128"/>
                </a:cubicBezTo>
                <a:cubicBezTo>
                  <a:pt x="863465" y="458815"/>
                  <a:pt x="867351" y="468045"/>
                  <a:pt x="873666" y="475817"/>
                </a:cubicBezTo>
                <a:cubicBezTo>
                  <a:pt x="879981" y="483589"/>
                  <a:pt x="882653" y="495248"/>
                  <a:pt x="881682" y="510793"/>
                </a:cubicBezTo>
                <a:cubicBezTo>
                  <a:pt x="880710" y="526338"/>
                  <a:pt x="878767" y="535567"/>
                  <a:pt x="875852" y="538482"/>
                </a:cubicBezTo>
                <a:cubicBezTo>
                  <a:pt x="872938" y="541397"/>
                  <a:pt x="869537" y="553298"/>
                  <a:pt x="865651" y="574186"/>
                </a:cubicBezTo>
                <a:cubicBezTo>
                  <a:pt x="861765" y="595075"/>
                  <a:pt x="858607" y="607705"/>
                  <a:pt x="856178" y="612077"/>
                </a:cubicBezTo>
                <a:cubicBezTo>
                  <a:pt x="853749" y="616449"/>
                  <a:pt x="852535" y="622035"/>
                  <a:pt x="852535" y="628836"/>
                </a:cubicBezTo>
                <a:cubicBezTo>
                  <a:pt x="852535" y="635637"/>
                  <a:pt x="852292" y="644381"/>
                  <a:pt x="851806" y="655068"/>
                </a:cubicBezTo>
                <a:cubicBezTo>
                  <a:pt x="851321" y="665755"/>
                  <a:pt x="848649" y="673527"/>
                  <a:pt x="843791" y="678385"/>
                </a:cubicBezTo>
                <a:cubicBezTo>
                  <a:pt x="838933" y="683243"/>
                  <a:pt x="833590" y="694659"/>
                  <a:pt x="827761" y="712632"/>
                </a:cubicBezTo>
                <a:cubicBezTo>
                  <a:pt x="821931" y="730606"/>
                  <a:pt x="818045" y="740079"/>
                  <a:pt x="816102" y="741050"/>
                </a:cubicBezTo>
                <a:cubicBezTo>
                  <a:pt x="816102" y="741050"/>
                  <a:pt x="815373" y="740079"/>
                  <a:pt x="813916" y="738135"/>
                </a:cubicBezTo>
                <a:cubicBezTo>
                  <a:pt x="812459" y="736192"/>
                  <a:pt x="810758" y="733278"/>
                  <a:pt x="808815" y="729391"/>
                </a:cubicBezTo>
                <a:cubicBezTo>
                  <a:pt x="806872" y="722591"/>
                  <a:pt x="801772" y="714818"/>
                  <a:pt x="793513" y="706074"/>
                </a:cubicBezTo>
                <a:cubicBezTo>
                  <a:pt x="785255" y="697330"/>
                  <a:pt x="777240" y="691015"/>
                  <a:pt x="769468" y="687129"/>
                </a:cubicBezTo>
                <a:cubicBezTo>
                  <a:pt x="761695" y="683243"/>
                  <a:pt x="750037" y="665269"/>
                  <a:pt x="734492" y="633208"/>
                </a:cubicBezTo>
                <a:cubicBezTo>
                  <a:pt x="726719" y="618635"/>
                  <a:pt x="721376" y="610134"/>
                  <a:pt x="718461" y="607705"/>
                </a:cubicBezTo>
                <a:cubicBezTo>
                  <a:pt x="715547" y="605276"/>
                  <a:pt x="713846" y="595075"/>
                  <a:pt x="713361" y="577101"/>
                </a:cubicBezTo>
                <a:cubicBezTo>
                  <a:pt x="712875" y="559127"/>
                  <a:pt x="714089" y="547712"/>
                  <a:pt x="717004" y="542854"/>
                </a:cubicBezTo>
                <a:cubicBezTo>
                  <a:pt x="719919" y="537996"/>
                  <a:pt x="722833" y="522694"/>
                  <a:pt x="725748" y="496948"/>
                </a:cubicBezTo>
                <a:cubicBezTo>
                  <a:pt x="728663" y="471202"/>
                  <a:pt x="728663" y="448128"/>
                  <a:pt x="725748" y="427725"/>
                </a:cubicBezTo>
                <a:cubicBezTo>
                  <a:pt x="722833" y="407323"/>
                  <a:pt x="721862" y="394207"/>
                  <a:pt x="722833" y="388377"/>
                </a:cubicBezTo>
                <a:cubicBezTo>
                  <a:pt x="723805" y="382548"/>
                  <a:pt x="725019" y="379633"/>
                  <a:pt x="726477" y="379633"/>
                </a:cubicBezTo>
                <a:close/>
                <a:moveTo>
                  <a:pt x="286729" y="54832"/>
                </a:moveTo>
                <a:cubicBezTo>
                  <a:pt x="288915" y="54468"/>
                  <a:pt x="290979" y="54650"/>
                  <a:pt x="292923" y="55379"/>
                </a:cubicBezTo>
                <a:cubicBezTo>
                  <a:pt x="296809" y="56836"/>
                  <a:pt x="303610" y="59022"/>
                  <a:pt x="313325" y="61937"/>
                </a:cubicBezTo>
                <a:cubicBezTo>
                  <a:pt x="325955" y="63880"/>
                  <a:pt x="342229" y="68252"/>
                  <a:pt x="362145" y="75052"/>
                </a:cubicBezTo>
                <a:cubicBezTo>
                  <a:pt x="382062" y="81853"/>
                  <a:pt x="396393" y="87683"/>
                  <a:pt x="405137" y="92540"/>
                </a:cubicBezTo>
                <a:cubicBezTo>
                  <a:pt x="415824" y="99341"/>
                  <a:pt x="426025" y="108085"/>
                  <a:pt x="435740" y="118772"/>
                </a:cubicBezTo>
                <a:lnTo>
                  <a:pt x="448856" y="133345"/>
                </a:lnTo>
                <a:lnTo>
                  <a:pt x="447399" y="171236"/>
                </a:lnTo>
                <a:cubicBezTo>
                  <a:pt x="446427" y="192610"/>
                  <a:pt x="446670" y="204754"/>
                  <a:pt x="448127" y="207669"/>
                </a:cubicBezTo>
                <a:cubicBezTo>
                  <a:pt x="449585" y="210584"/>
                  <a:pt x="459057" y="213498"/>
                  <a:pt x="476545" y="216413"/>
                </a:cubicBezTo>
                <a:cubicBezTo>
                  <a:pt x="507635" y="221271"/>
                  <a:pt x="535324" y="230500"/>
                  <a:pt x="559613" y="244102"/>
                </a:cubicBezTo>
                <a:cubicBezTo>
                  <a:pt x="569328" y="249931"/>
                  <a:pt x="576372" y="252846"/>
                  <a:pt x="580744" y="252846"/>
                </a:cubicBezTo>
                <a:cubicBezTo>
                  <a:pt x="585116" y="252846"/>
                  <a:pt x="595560" y="256975"/>
                  <a:pt x="612077" y="265233"/>
                </a:cubicBezTo>
                <a:cubicBezTo>
                  <a:pt x="628593" y="273492"/>
                  <a:pt x="639037" y="277378"/>
                  <a:pt x="643409" y="276892"/>
                </a:cubicBezTo>
                <a:cubicBezTo>
                  <a:pt x="647781" y="276406"/>
                  <a:pt x="655553" y="281750"/>
                  <a:pt x="666726" y="292923"/>
                </a:cubicBezTo>
                <a:cubicBezTo>
                  <a:pt x="677899" y="304095"/>
                  <a:pt x="686400" y="314540"/>
                  <a:pt x="692229" y="324255"/>
                </a:cubicBezTo>
                <a:cubicBezTo>
                  <a:pt x="704859" y="350487"/>
                  <a:pt x="712146" y="381576"/>
                  <a:pt x="714089" y="417524"/>
                </a:cubicBezTo>
                <a:cubicBezTo>
                  <a:pt x="715061" y="434040"/>
                  <a:pt x="715061" y="442298"/>
                  <a:pt x="714089" y="442298"/>
                </a:cubicBezTo>
                <a:cubicBezTo>
                  <a:pt x="713118" y="442298"/>
                  <a:pt x="711175" y="440355"/>
                  <a:pt x="708260" y="436469"/>
                </a:cubicBezTo>
                <a:cubicBezTo>
                  <a:pt x="703402" y="429668"/>
                  <a:pt x="689801" y="420924"/>
                  <a:pt x="667455" y="410237"/>
                </a:cubicBezTo>
                <a:cubicBezTo>
                  <a:pt x="645109" y="399550"/>
                  <a:pt x="623249" y="388134"/>
                  <a:pt x="601875" y="375990"/>
                </a:cubicBezTo>
                <a:cubicBezTo>
                  <a:pt x="580501" y="363846"/>
                  <a:pt x="563499" y="354616"/>
                  <a:pt x="550869" y="348301"/>
                </a:cubicBezTo>
                <a:cubicBezTo>
                  <a:pt x="538239" y="341986"/>
                  <a:pt x="526337" y="334456"/>
                  <a:pt x="515164" y="325712"/>
                </a:cubicBezTo>
                <a:cubicBezTo>
                  <a:pt x="503992" y="316968"/>
                  <a:pt x="487961" y="308224"/>
                  <a:pt x="467073" y="299481"/>
                </a:cubicBezTo>
                <a:cubicBezTo>
                  <a:pt x="446184" y="290737"/>
                  <a:pt x="434283" y="283936"/>
                  <a:pt x="431368" y="279078"/>
                </a:cubicBezTo>
                <a:cubicBezTo>
                  <a:pt x="426511" y="273249"/>
                  <a:pt x="421653" y="274706"/>
                  <a:pt x="416795" y="283450"/>
                </a:cubicBezTo>
                <a:cubicBezTo>
                  <a:pt x="413881" y="289279"/>
                  <a:pt x="409023" y="301424"/>
                  <a:pt x="402222" y="319883"/>
                </a:cubicBezTo>
                <a:cubicBezTo>
                  <a:pt x="396393" y="332513"/>
                  <a:pt x="383520" y="358745"/>
                  <a:pt x="363603" y="398579"/>
                </a:cubicBezTo>
                <a:cubicBezTo>
                  <a:pt x="343686" y="438412"/>
                  <a:pt x="328141" y="467316"/>
                  <a:pt x="316968" y="485290"/>
                </a:cubicBezTo>
                <a:cubicBezTo>
                  <a:pt x="305796" y="503263"/>
                  <a:pt x="300695" y="512736"/>
                  <a:pt x="301666" y="513707"/>
                </a:cubicBezTo>
                <a:cubicBezTo>
                  <a:pt x="303610" y="515651"/>
                  <a:pt x="328870" y="501077"/>
                  <a:pt x="377447" y="469988"/>
                </a:cubicBezTo>
                <a:cubicBezTo>
                  <a:pt x="406594" y="451528"/>
                  <a:pt x="422624" y="441327"/>
                  <a:pt x="425539" y="439384"/>
                </a:cubicBezTo>
                <a:cubicBezTo>
                  <a:pt x="460515" y="434526"/>
                  <a:pt x="489418" y="433069"/>
                  <a:pt x="512250" y="435012"/>
                </a:cubicBezTo>
                <a:cubicBezTo>
                  <a:pt x="535081" y="436955"/>
                  <a:pt x="560099" y="445213"/>
                  <a:pt x="587302" y="459786"/>
                </a:cubicBezTo>
                <a:cubicBezTo>
                  <a:pt x="618392" y="475331"/>
                  <a:pt x="634422" y="495734"/>
                  <a:pt x="635394" y="520994"/>
                </a:cubicBezTo>
                <a:cubicBezTo>
                  <a:pt x="636365" y="527795"/>
                  <a:pt x="633451" y="540911"/>
                  <a:pt x="626650" y="560342"/>
                </a:cubicBezTo>
                <a:cubicBezTo>
                  <a:pt x="596532" y="661383"/>
                  <a:pt x="575158" y="726477"/>
                  <a:pt x="562527" y="755623"/>
                </a:cubicBezTo>
                <a:cubicBezTo>
                  <a:pt x="557670" y="767282"/>
                  <a:pt x="555241" y="773597"/>
                  <a:pt x="555241" y="774569"/>
                </a:cubicBezTo>
                <a:cubicBezTo>
                  <a:pt x="555241" y="778455"/>
                  <a:pt x="547711" y="792056"/>
                  <a:pt x="532652" y="815374"/>
                </a:cubicBezTo>
                <a:cubicBezTo>
                  <a:pt x="517593" y="838691"/>
                  <a:pt x="506663" y="854236"/>
                  <a:pt x="499862" y="862008"/>
                </a:cubicBezTo>
                <a:cubicBezTo>
                  <a:pt x="488204" y="874638"/>
                  <a:pt x="483103" y="881439"/>
                  <a:pt x="484561" y="882411"/>
                </a:cubicBezTo>
                <a:cubicBezTo>
                  <a:pt x="486018" y="883382"/>
                  <a:pt x="496948" y="884354"/>
                  <a:pt x="517350" y="885325"/>
                </a:cubicBezTo>
                <a:cubicBezTo>
                  <a:pt x="537753" y="886297"/>
                  <a:pt x="550869" y="887997"/>
                  <a:pt x="556698" y="890426"/>
                </a:cubicBezTo>
                <a:cubicBezTo>
                  <a:pt x="562527" y="892855"/>
                  <a:pt x="571757" y="896012"/>
                  <a:pt x="584387" y="899899"/>
                </a:cubicBezTo>
                <a:cubicBezTo>
                  <a:pt x="599932" y="902813"/>
                  <a:pt x="616449" y="908642"/>
                  <a:pt x="633936" y="917386"/>
                </a:cubicBezTo>
                <a:cubicBezTo>
                  <a:pt x="651424" y="926130"/>
                  <a:pt x="662111" y="933417"/>
                  <a:pt x="665997" y="939246"/>
                </a:cubicBezTo>
                <a:cubicBezTo>
                  <a:pt x="668912" y="946047"/>
                  <a:pt x="671827" y="950419"/>
                  <a:pt x="674741" y="952362"/>
                </a:cubicBezTo>
                <a:cubicBezTo>
                  <a:pt x="679599" y="956248"/>
                  <a:pt x="680571" y="963049"/>
                  <a:pt x="677656" y="972765"/>
                </a:cubicBezTo>
                <a:cubicBezTo>
                  <a:pt x="674741" y="982480"/>
                  <a:pt x="669884" y="990253"/>
                  <a:pt x="663083" y="996082"/>
                </a:cubicBezTo>
                <a:cubicBezTo>
                  <a:pt x="640737" y="1015513"/>
                  <a:pt x="579530" y="1025229"/>
                  <a:pt x="479460" y="1025229"/>
                </a:cubicBezTo>
                <a:lnTo>
                  <a:pt x="405137" y="1025229"/>
                </a:lnTo>
                <a:lnTo>
                  <a:pt x="394935" y="1007741"/>
                </a:lnTo>
                <a:cubicBezTo>
                  <a:pt x="390078" y="997054"/>
                  <a:pt x="381334" y="986366"/>
                  <a:pt x="368704" y="975679"/>
                </a:cubicBezTo>
                <a:cubicBezTo>
                  <a:pt x="358988" y="969850"/>
                  <a:pt x="350244" y="961592"/>
                  <a:pt x="342472" y="950905"/>
                </a:cubicBezTo>
                <a:cubicBezTo>
                  <a:pt x="334699" y="940218"/>
                  <a:pt x="330813" y="931960"/>
                  <a:pt x="330813" y="926130"/>
                </a:cubicBezTo>
                <a:cubicBezTo>
                  <a:pt x="330813" y="921273"/>
                  <a:pt x="328384" y="916901"/>
                  <a:pt x="323526" y="913014"/>
                </a:cubicBezTo>
                <a:cubicBezTo>
                  <a:pt x="313811" y="901356"/>
                  <a:pt x="313811" y="881439"/>
                  <a:pt x="323526" y="853264"/>
                </a:cubicBezTo>
                <a:cubicBezTo>
                  <a:pt x="325470" y="847435"/>
                  <a:pt x="329113" y="812945"/>
                  <a:pt x="334456" y="749794"/>
                </a:cubicBezTo>
                <a:cubicBezTo>
                  <a:pt x="339800" y="686643"/>
                  <a:pt x="341500" y="651667"/>
                  <a:pt x="339557" y="644867"/>
                </a:cubicBezTo>
                <a:cubicBezTo>
                  <a:pt x="334699" y="611834"/>
                  <a:pt x="330327" y="595318"/>
                  <a:pt x="326441" y="595318"/>
                </a:cubicBezTo>
                <a:cubicBezTo>
                  <a:pt x="315754" y="593374"/>
                  <a:pt x="303610" y="590217"/>
                  <a:pt x="290008" y="585845"/>
                </a:cubicBezTo>
                <a:cubicBezTo>
                  <a:pt x="276406" y="581473"/>
                  <a:pt x="268634" y="576858"/>
                  <a:pt x="266691" y="572000"/>
                </a:cubicBezTo>
                <a:cubicBezTo>
                  <a:pt x="264748" y="569086"/>
                  <a:pt x="262319" y="569814"/>
                  <a:pt x="259404" y="574186"/>
                </a:cubicBezTo>
                <a:cubicBezTo>
                  <a:pt x="256489" y="578558"/>
                  <a:pt x="248474" y="589488"/>
                  <a:pt x="235358" y="606976"/>
                </a:cubicBezTo>
                <a:cubicBezTo>
                  <a:pt x="222242" y="624464"/>
                  <a:pt x="213498" y="637823"/>
                  <a:pt x="209126" y="647053"/>
                </a:cubicBezTo>
                <a:cubicBezTo>
                  <a:pt x="204754" y="656282"/>
                  <a:pt x="197954" y="667698"/>
                  <a:pt x="188724" y="681300"/>
                </a:cubicBezTo>
                <a:cubicBezTo>
                  <a:pt x="179494" y="694901"/>
                  <a:pt x="174879" y="702431"/>
                  <a:pt x="174879" y="703888"/>
                </a:cubicBezTo>
                <a:cubicBezTo>
                  <a:pt x="174879" y="705346"/>
                  <a:pt x="168078" y="713361"/>
                  <a:pt x="154477" y="727934"/>
                </a:cubicBezTo>
                <a:cubicBezTo>
                  <a:pt x="142818" y="742507"/>
                  <a:pt x="129216" y="755866"/>
                  <a:pt x="113672" y="768011"/>
                </a:cubicBezTo>
                <a:cubicBezTo>
                  <a:pt x="98127" y="780155"/>
                  <a:pt x="85982" y="787684"/>
                  <a:pt x="77238" y="790599"/>
                </a:cubicBezTo>
                <a:cubicBezTo>
                  <a:pt x="70438" y="792542"/>
                  <a:pt x="66551" y="793028"/>
                  <a:pt x="65580" y="792056"/>
                </a:cubicBezTo>
                <a:cubicBezTo>
                  <a:pt x="64608" y="791085"/>
                  <a:pt x="64123" y="787199"/>
                  <a:pt x="64123" y="780398"/>
                </a:cubicBezTo>
                <a:cubicBezTo>
                  <a:pt x="64123" y="771654"/>
                  <a:pt x="59022" y="762424"/>
                  <a:pt x="48821" y="752709"/>
                </a:cubicBezTo>
                <a:cubicBezTo>
                  <a:pt x="38619" y="742993"/>
                  <a:pt x="31090" y="733278"/>
                  <a:pt x="26232" y="723562"/>
                </a:cubicBezTo>
                <a:cubicBezTo>
                  <a:pt x="25261" y="719676"/>
                  <a:pt x="23803" y="716518"/>
                  <a:pt x="21860" y="714090"/>
                </a:cubicBezTo>
                <a:cubicBezTo>
                  <a:pt x="19917" y="711661"/>
                  <a:pt x="18460" y="710932"/>
                  <a:pt x="17488" y="711904"/>
                </a:cubicBezTo>
                <a:cubicBezTo>
                  <a:pt x="15545" y="712875"/>
                  <a:pt x="13602" y="711418"/>
                  <a:pt x="11659" y="707532"/>
                </a:cubicBezTo>
                <a:cubicBezTo>
                  <a:pt x="9716" y="701702"/>
                  <a:pt x="8744" y="693444"/>
                  <a:pt x="8744" y="682757"/>
                </a:cubicBezTo>
                <a:cubicBezTo>
                  <a:pt x="8744" y="674985"/>
                  <a:pt x="7287" y="670370"/>
                  <a:pt x="4372" y="668912"/>
                </a:cubicBezTo>
                <a:cubicBezTo>
                  <a:pt x="1458" y="667455"/>
                  <a:pt x="0" y="662840"/>
                  <a:pt x="0" y="655068"/>
                </a:cubicBezTo>
                <a:cubicBezTo>
                  <a:pt x="0" y="647295"/>
                  <a:pt x="1458" y="642438"/>
                  <a:pt x="4372" y="640495"/>
                </a:cubicBezTo>
                <a:cubicBezTo>
                  <a:pt x="7287" y="638552"/>
                  <a:pt x="8744" y="634908"/>
                  <a:pt x="8744" y="629565"/>
                </a:cubicBezTo>
                <a:cubicBezTo>
                  <a:pt x="8744" y="624221"/>
                  <a:pt x="14088" y="616206"/>
                  <a:pt x="24775" y="605519"/>
                </a:cubicBezTo>
                <a:cubicBezTo>
                  <a:pt x="47120" y="587059"/>
                  <a:pt x="78210" y="547712"/>
                  <a:pt x="118044" y="487476"/>
                </a:cubicBezTo>
                <a:cubicBezTo>
                  <a:pt x="256975" y="272763"/>
                  <a:pt x="324984" y="145004"/>
                  <a:pt x="322069" y="104199"/>
                </a:cubicBezTo>
                <a:cubicBezTo>
                  <a:pt x="321098" y="94483"/>
                  <a:pt x="314782" y="86225"/>
                  <a:pt x="303124" y="79424"/>
                </a:cubicBezTo>
                <a:cubicBezTo>
                  <a:pt x="285636" y="69709"/>
                  <a:pt x="276406" y="64365"/>
                  <a:pt x="275435" y="63394"/>
                </a:cubicBezTo>
                <a:cubicBezTo>
                  <a:pt x="275435" y="62422"/>
                  <a:pt x="276892" y="60479"/>
                  <a:pt x="279807" y="57565"/>
                </a:cubicBezTo>
                <a:cubicBezTo>
                  <a:pt x="282235" y="56107"/>
                  <a:pt x="284543" y="55196"/>
                  <a:pt x="286729" y="54832"/>
                </a:cubicBezTo>
                <a:close/>
                <a:moveTo>
                  <a:pt x="922487" y="0"/>
                </a:moveTo>
                <a:cubicBezTo>
                  <a:pt x="927830" y="0"/>
                  <a:pt x="933174" y="729"/>
                  <a:pt x="938517" y="2186"/>
                </a:cubicBezTo>
                <a:cubicBezTo>
                  <a:pt x="946290" y="5101"/>
                  <a:pt x="960863" y="8501"/>
                  <a:pt x="982237" y="12387"/>
                </a:cubicBezTo>
                <a:cubicBezTo>
                  <a:pt x="1011383" y="20160"/>
                  <a:pt x="1040044" y="35219"/>
                  <a:pt x="1068219" y="57565"/>
                </a:cubicBezTo>
                <a:lnTo>
                  <a:pt x="1095909" y="82339"/>
                </a:lnTo>
                <a:cubicBezTo>
                  <a:pt x="1109510" y="93026"/>
                  <a:pt x="1111939" y="119744"/>
                  <a:pt x="1103195" y="162492"/>
                </a:cubicBezTo>
                <a:cubicBezTo>
                  <a:pt x="1098337" y="182894"/>
                  <a:pt x="1095909" y="218842"/>
                  <a:pt x="1095909" y="270334"/>
                </a:cubicBezTo>
                <a:cubicBezTo>
                  <a:pt x="1095909" y="321826"/>
                  <a:pt x="1094937" y="362145"/>
                  <a:pt x="1092994" y="391292"/>
                </a:cubicBezTo>
                <a:cubicBezTo>
                  <a:pt x="1088136" y="436955"/>
                  <a:pt x="1087165" y="489419"/>
                  <a:pt x="1090079" y="548683"/>
                </a:cubicBezTo>
                <a:cubicBezTo>
                  <a:pt x="1098823" y="776997"/>
                  <a:pt x="1103438" y="930988"/>
                  <a:pt x="1103924" y="1010655"/>
                </a:cubicBezTo>
                <a:cubicBezTo>
                  <a:pt x="1104409" y="1090322"/>
                  <a:pt x="1101252" y="1136471"/>
                  <a:pt x="1094451" y="1149101"/>
                </a:cubicBezTo>
                <a:cubicBezTo>
                  <a:pt x="1089593" y="1157845"/>
                  <a:pt x="1084979" y="1162703"/>
                  <a:pt x="1080607" y="1163674"/>
                </a:cubicBezTo>
                <a:cubicBezTo>
                  <a:pt x="1076235" y="1164646"/>
                  <a:pt x="1074049" y="1167561"/>
                  <a:pt x="1074049" y="1172418"/>
                </a:cubicBezTo>
                <a:cubicBezTo>
                  <a:pt x="1074049" y="1177276"/>
                  <a:pt x="1070405" y="1187963"/>
                  <a:pt x="1063119" y="1204479"/>
                </a:cubicBezTo>
                <a:cubicBezTo>
                  <a:pt x="1055832" y="1220996"/>
                  <a:pt x="1050731" y="1229740"/>
                  <a:pt x="1047817" y="1230711"/>
                </a:cubicBezTo>
                <a:cubicBezTo>
                  <a:pt x="1043931" y="1233626"/>
                  <a:pt x="1040287" y="1239212"/>
                  <a:pt x="1036887" y="1247470"/>
                </a:cubicBezTo>
                <a:cubicBezTo>
                  <a:pt x="1033486" y="1255729"/>
                  <a:pt x="1029114" y="1259858"/>
                  <a:pt x="1023771" y="1259858"/>
                </a:cubicBezTo>
                <a:cubicBezTo>
                  <a:pt x="1018427" y="1259858"/>
                  <a:pt x="1014784" y="1262772"/>
                  <a:pt x="1012841" y="1268602"/>
                </a:cubicBezTo>
                <a:cubicBezTo>
                  <a:pt x="1009926" y="1271516"/>
                  <a:pt x="1007497" y="1272245"/>
                  <a:pt x="1005554" y="1270788"/>
                </a:cubicBezTo>
                <a:cubicBezTo>
                  <a:pt x="1003611" y="1269330"/>
                  <a:pt x="998753" y="1264230"/>
                  <a:pt x="990981" y="1255486"/>
                </a:cubicBezTo>
                <a:cubicBezTo>
                  <a:pt x="979322" y="1242856"/>
                  <a:pt x="972036" y="1233626"/>
                  <a:pt x="969121" y="1227797"/>
                </a:cubicBezTo>
                <a:cubicBezTo>
                  <a:pt x="966207" y="1221967"/>
                  <a:pt x="961835" y="1213709"/>
                  <a:pt x="956005" y="1203022"/>
                </a:cubicBezTo>
                <a:cubicBezTo>
                  <a:pt x="942403" y="1181648"/>
                  <a:pt x="935603" y="1167075"/>
                  <a:pt x="935603" y="1159302"/>
                </a:cubicBezTo>
                <a:cubicBezTo>
                  <a:pt x="935603" y="1154445"/>
                  <a:pt x="929773" y="1146186"/>
                  <a:pt x="918115" y="1134528"/>
                </a:cubicBezTo>
                <a:cubicBezTo>
                  <a:pt x="910342" y="1124812"/>
                  <a:pt x="901355" y="1111211"/>
                  <a:pt x="891154" y="1093723"/>
                </a:cubicBezTo>
                <a:cubicBezTo>
                  <a:pt x="880953" y="1076235"/>
                  <a:pt x="875852" y="1064576"/>
                  <a:pt x="875852" y="1058747"/>
                </a:cubicBezTo>
                <a:cubicBezTo>
                  <a:pt x="875852" y="1054861"/>
                  <a:pt x="879010" y="1052675"/>
                  <a:pt x="885325" y="1052189"/>
                </a:cubicBezTo>
                <a:cubicBezTo>
                  <a:pt x="891640" y="1051703"/>
                  <a:pt x="897227" y="1053889"/>
                  <a:pt x="902084" y="1058747"/>
                </a:cubicBezTo>
                <a:cubicBezTo>
                  <a:pt x="904999" y="1060690"/>
                  <a:pt x="912285" y="1064576"/>
                  <a:pt x="923944" y="1070406"/>
                </a:cubicBezTo>
                <a:cubicBezTo>
                  <a:pt x="935603" y="1076235"/>
                  <a:pt x="943375" y="1079150"/>
                  <a:pt x="947261" y="1079150"/>
                </a:cubicBezTo>
                <a:cubicBezTo>
                  <a:pt x="950176" y="1079150"/>
                  <a:pt x="954548" y="1072834"/>
                  <a:pt x="960377" y="1060204"/>
                </a:cubicBezTo>
                <a:cubicBezTo>
                  <a:pt x="966207" y="1047574"/>
                  <a:pt x="969850" y="1014541"/>
                  <a:pt x="971307" y="961106"/>
                </a:cubicBezTo>
                <a:cubicBezTo>
                  <a:pt x="972765" y="907671"/>
                  <a:pt x="973979" y="870266"/>
                  <a:pt x="974951" y="848892"/>
                </a:cubicBezTo>
                <a:cubicBezTo>
                  <a:pt x="975922" y="827518"/>
                  <a:pt x="977865" y="752223"/>
                  <a:pt x="980780" y="623007"/>
                </a:cubicBezTo>
                <a:cubicBezTo>
                  <a:pt x="981751" y="495734"/>
                  <a:pt x="980780" y="400279"/>
                  <a:pt x="977865" y="336642"/>
                </a:cubicBezTo>
                <a:cubicBezTo>
                  <a:pt x="974951" y="273006"/>
                  <a:pt x="966692" y="200868"/>
                  <a:pt x="953091" y="120230"/>
                </a:cubicBezTo>
                <a:cubicBezTo>
                  <a:pt x="949204" y="89140"/>
                  <a:pt x="944589" y="68009"/>
                  <a:pt x="939246" y="56836"/>
                </a:cubicBezTo>
                <a:cubicBezTo>
                  <a:pt x="933902" y="45663"/>
                  <a:pt x="926373" y="36676"/>
                  <a:pt x="916657" y="29875"/>
                </a:cubicBezTo>
                <a:cubicBezTo>
                  <a:pt x="896255" y="17245"/>
                  <a:pt x="892854" y="8015"/>
                  <a:pt x="906456" y="2186"/>
                </a:cubicBezTo>
                <a:cubicBezTo>
                  <a:pt x="911800" y="729"/>
                  <a:pt x="917143" y="0"/>
                  <a:pt x="922487" y="0"/>
                </a:cubicBezTo>
                <a:close/>
              </a:path>
            </a:pathLst>
          </a:custGeom>
          <a:gradFill>
            <a:gsLst>
              <a:gs pos="66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15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庞门正道粗书体6.0" panose="02010600030101010101" pitchFamily="2" charset="-122"/>
              <a:ea typeface="庞门正道粗书体6.0" panose="0201060003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4EE38FB-7FE8-2902-577C-3300BA23D1D9}"/>
              </a:ext>
            </a:extLst>
          </p:cNvPr>
          <p:cNvSpPr txBox="1"/>
          <p:nvPr/>
        </p:nvSpPr>
        <p:spPr>
          <a:xfrm>
            <a:off x="7008240" y="2871863"/>
            <a:ext cx="1045315" cy="1456373"/>
          </a:xfrm>
          <a:custGeom>
            <a:avLst/>
            <a:gdLst/>
            <a:ahLst/>
            <a:cxnLst/>
            <a:rect l="l" t="t" r="r" b="b"/>
            <a:pathLst>
              <a:path w="962042" h="1363789">
                <a:moveTo>
                  <a:pt x="642680" y="664190"/>
                </a:moveTo>
                <a:cubicBezTo>
                  <a:pt x="639766" y="664190"/>
                  <a:pt x="638308" y="665891"/>
                  <a:pt x="638308" y="669291"/>
                </a:cubicBezTo>
                <a:cubicBezTo>
                  <a:pt x="638308" y="672692"/>
                  <a:pt x="639766" y="673177"/>
                  <a:pt x="642680" y="670748"/>
                </a:cubicBezTo>
                <a:cubicBezTo>
                  <a:pt x="645595" y="668320"/>
                  <a:pt x="647052" y="666619"/>
                  <a:pt x="647052" y="665648"/>
                </a:cubicBezTo>
                <a:cubicBezTo>
                  <a:pt x="647052" y="664676"/>
                  <a:pt x="645595" y="664190"/>
                  <a:pt x="642680" y="664190"/>
                </a:cubicBezTo>
                <a:close/>
                <a:moveTo>
                  <a:pt x="628107" y="664190"/>
                </a:moveTo>
                <a:cubicBezTo>
                  <a:pt x="618392" y="664190"/>
                  <a:pt x="613534" y="667591"/>
                  <a:pt x="613534" y="674392"/>
                </a:cubicBezTo>
                <a:cubicBezTo>
                  <a:pt x="613534" y="675363"/>
                  <a:pt x="615234" y="676092"/>
                  <a:pt x="618634" y="676578"/>
                </a:cubicBezTo>
                <a:cubicBezTo>
                  <a:pt x="622035" y="677064"/>
                  <a:pt x="625435" y="676578"/>
                  <a:pt x="628836" y="675120"/>
                </a:cubicBezTo>
                <a:cubicBezTo>
                  <a:pt x="632236" y="673663"/>
                  <a:pt x="633936" y="671963"/>
                  <a:pt x="633936" y="670020"/>
                </a:cubicBezTo>
                <a:cubicBezTo>
                  <a:pt x="634908" y="668077"/>
                  <a:pt x="634908" y="666619"/>
                  <a:pt x="633936" y="665648"/>
                </a:cubicBezTo>
                <a:cubicBezTo>
                  <a:pt x="632965" y="664676"/>
                  <a:pt x="631022" y="664190"/>
                  <a:pt x="628107" y="664190"/>
                </a:cubicBezTo>
                <a:close/>
                <a:moveTo>
                  <a:pt x="703159" y="661276"/>
                </a:moveTo>
                <a:cubicBezTo>
                  <a:pt x="696844" y="661276"/>
                  <a:pt x="693687" y="663219"/>
                  <a:pt x="693687" y="667105"/>
                </a:cubicBezTo>
                <a:cubicBezTo>
                  <a:pt x="693687" y="670991"/>
                  <a:pt x="695144" y="672934"/>
                  <a:pt x="698059" y="672934"/>
                </a:cubicBezTo>
                <a:cubicBezTo>
                  <a:pt x="700973" y="672934"/>
                  <a:pt x="704131" y="670991"/>
                  <a:pt x="707531" y="667105"/>
                </a:cubicBezTo>
                <a:cubicBezTo>
                  <a:pt x="710932" y="663219"/>
                  <a:pt x="709474" y="661276"/>
                  <a:pt x="703159" y="661276"/>
                </a:cubicBezTo>
                <a:close/>
                <a:moveTo>
                  <a:pt x="707531" y="639416"/>
                </a:moveTo>
                <a:cubicBezTo>
                  <a:pt x="705102" y="639416"/>
                  <a:pt x="703159" y="640387"/>
                  <a:pt x="701702" y="642331"/>
                </a:cubicBezTo>
                <a:cubicBezTo>
                  <a:pt x="700245" y="644274"/>
                  <a:pt x="700002" y="646217"/>
                  <a:pt x="700973" y="648160"/>
                </a:cubicBezTo>
                <a:cubicBezTo>
                  <a:pt x="702916" y="650103"/>
                  <a:pt x="704616" y="650589"/>
                  <a:pt x="706074" y="649617"/>
                </a:cubicBezTo>
                <a:cubicBezTo>
                  <a:pt x="707531" y="648646"/>
                  <a:pt x="709231" y="647674"/>
                  <a:pt x="711174" y="646703"/>
                </a:cubicBezTo>
                <a:cubicBezTo>
                  <a:pt x="713118" y="645731"/>
                  <a:pt x="714089" y="644274"/>
                  <a:pt x="714089" y="642331"/>
                </a:cubicBezTo>
                <a:cubicBezTo>
                  <a:pt x="712146" y="640387"/>
                  <a:pt x="709960" y="639416"/>
                  <a:pt x="707531" y="639416"/>
                </a:cubicBezTo>
                <a:close/>
                <a:moveTo>
                  <a:pt x="398214" y="15"/>
                </a:moveTo>
                <a:cubicBezTo>
                  <a:pt x="403800" y="-228"/>
                  <a:pt x="411451" y="2565"/>
                  <a:pt x="421167" y="8394"/>
                </a:cubicBezTo>
                <a:cubicBezTo>
                  <a:pt x="430882" y="15195"/>
                  <a:pt x="441569" y="20538"/>
                  <a:pt x="453228" y="24425"/>
                </a:cubicBezTo>
                <a:cubicBezTo>
                  <a:pt x="457114" y="25396"/>
                  <a:pt x="457600" y="26854"/>
                  <a:pt x="454685" y="28797"/>
                </a:cubicBezTo>
                <a:cubicBezTo>
                  <a:pt x="444970" y="30740"/>
                  <a:pt x="444970" y="34140"/>
                  <a:pt x="454685" y="38998"/>
                </a:cubicBezTo>
                <a:cubicBezTo>
                  <a:pt x="456583" y="38998"/>
                  <a:pt x="458010" y="38998"/>
                  <a:pt x="458966" y="38998"/>
                </a:cubicBezTo>
                <a:cubicBezTo>
                  <a:pt x="465615" y="40941"/>
                  <a:pt x="470841" y="43856"/>
                  <a:pt x="474644" y="47742"/>
                </a:cubicBezTo>
                <a:cubicBezTo>
                  <a:pt x="478446" y="51628"/>
                  <a:pt x="485813" y="57457"/>
                  <a:pt x="496743" y="65230"/>
                </a:cubicBezTo>
                <a:cubicBezTo>
                  <a:pt x="507673" y="73002"/>
                  <a:pt x="519183" y="82475"/>
                  <a:pt x="531275" y="93648"/>
                </a:cubicBezTo>
                <a:cubicBezTo>
                  <a:pt x="543366" y="104820"/>
                  <a:pt x="547954" y="112836"/>
                  <a:pt x="545040" y="117693"/>
                </a:cubicBezTo>
                <a:cubicBezTo>
                  <a:pt x="538239" y="130324"/>
                  <a:pt x="538239" y="140525"/>
                  <a:pt x="545040" y="148297"/>
                </a:cubicBezTo>
                <a:cubicBezTo>
                  <a:pt x="547954" y="150240"/>
                  <a:pt x="546011" y="154612"/>
                  <a:pt x="539210" y="161413"/>
                </a:cubicBezTo>
                <a:cubicBezTo>
                  <a:pt x="526580" y="173072"/>
                  <a:pt x="520265" y="200275"/>
                  <a:pt x="520265" y="243023"/>
                </a:cubicBezTo>
                <a:lnTo>
                  <a:pt x="520265" y="264883"/>
                </a:lnTo>
                <a:lnTo>
                  <a:pt x="536296" y="267798"/>
                </a:lnTo>
                <a:cubicBezTo>
                  <a:pt x="547954" y="270713"/>
                  <a:pt x="553783" y="274113"/>
                  <a:pt x="553783" y="277999"/>
                </a:cubicBezTo>
                <a:cubicBezTo>
                  <a:pt x="553783" y="281885"/>
                  <a:pt x="554998" y="283829"/>
                  <a:pt x="557427" y="283829"/>
                </a:cubicBezTo>
                <a:cubicBezTo>
                  <a:pt x="559856" y="283829"/>
                  <a:pt x="561070" y="286500"/>
                  <a:pt x="561070" y="291844"/>
                </a:cubicBezTo>
                <a:cubicBezTo>
                  <a:pt x="561070" y="297187"/>
                  <a:pt x="563499" y="300831"/>
                  <a:pt x="568357" y="302774"/>
                </a:cubicBezTo>
                <a:cubicBezTo>
                  <a:pt x="573214" y="304717"/>
                  <a:pt x="576858" y="309089"/>
                  <a:pt x="579287" y="315890"/>
                </a:cubicBezTo>
                <a:cubicBezTo>
                  <a:pt x="581716" y="322691"/>
                  <a:pt x="584873" y="326091"/>
                  <a:pt x="588759" y="326091"/>
                </a:cubicBezTo>
                <a:cubicBezTo>
                  <a:pt x="592645" y="326091"/>
                  <a:pt x="594588" y="327305"/>
                  <a:pt x="594588" y="329734"/>
                </a:cubicBezTo>
                <a:cubicBezTo>
                  <a:pt x="594588" y="332163"/>
                  <a:pt x="597503" y="333378"/>
                  <a:pt x="603332" y="333378"/>
                </a:cubicBezTo>
                <a:cubicBezTo>
                  <a:pt x="607219" y="333378"/>
                  <a:pt x="609648" y="334106"/>
                  <a:pt x="610619" y="335564"/>
                </a:cubicBezTo>
                <a:cubicBezTo>
                  <a:pt x="611591" y="337021"/>
                  <a:pt x="611591" y="338235"/>
                  <a:pt x="610619" y="339207"/>
                </a:cubicBezTo>
                <a:cubicBezTo>
                  <a:pt x="607704" y="342121"/>
                  <a:pt x="607947" y="345522"/>
                  <a:pt x="611348" y="349408"/>
                </a:cubicBezTo>
                <a:cubicBezTo>
                  <a:pt x="614748" y="353294"/>
                  <a:pt x="615720" y="356695"/>
                  <a:pt x="614262" y="359609"/>
                </a:cubicBezTo>
                <a:cubicBezTo>
                  <a:pt x="612805" y="362524"/>
                  <a:pt x="614748" y="365682"/>
                  <a:pt x="620092" y="369082"/>
                </a:cubicBezTo>
                <a:cubicBezTo>
                  <a:pt x="625435" y="372482"/>
                  <a:pt x="627621" y="377583"/>
                  <a:pt x="626650" y="384384"/>
                </a:cubicBezTo>
                <a:cubicBezTo>
                  <a:pt x="625678" y="388270"/>
                  <a:pt x="623492" y="390942"/>
                  <a:pt x="620092" y="392399"/>
                </a:cubicBezTo>
                <a:cubicBezTo>
                  <a:pt x="616691" y="393857"/>
                  <a:pt x="607704" y="395071"/>
                  <a:pt x="593131" y="396043"/>
                </a:cubicBezTo>
                <a:cubicBezTo>
                  <a:pt x="583416" y="396043"/>
                  <a:pt x="575643" y="398471"/>
                  <a:pt x="569814" y="403329"/>
                </a:cubicBezTo>
                <a:cubicBezTo>
                  <a:pt x="563985" y="408187"/>
                  <a:pt x="560341" y="410616"/>
                  <a:pt x="558884" y="410616"/>
                </a:cubicBezTo>
                <a:cubicBezTo>
                  <a:pt x="557427" y="410616"/>
                  <a:pt x="553783" y="412802"/>
                  <a:pt x="547954" y="417174"/>
                </a:cubicBezTo>
                <a:cubicBezTo>
                  <a:pt x="542125" y="421546"/>
                  <a:pt x="539210" y="422274"/>
                  <a:pt x="539210" y="419360"/>
                </a:cubicBezTo>
                <a:cubicBezTo>
                  <a:pt x="539210" y="412559"/>
                  <a:pt x="536296" y="412559"/>
                  <a:pt x="530466" y="419360"/>
                </a:cubicBezTo>
                <a:cubicBezTo>
                  <a:pt x="528523" y="420331"/>
                  <a:pt x="526580" y="421789"/>
                  <a:pt x="524637" y="423732"/>
                </a:cubicBezTo>
                <a:cubicBezTo>
                  <a:pt x="520751" y="430533"/>
                  <a:pt x="517836" y="454336"/>
                  <a:pt x="515893" y="495141"/>
                </a:cubicBezTo>
                <a:cubicBezTo>
                  <a:pt x="514921" y="528173"/>
                  <a:pt x="515893" y="546633"/>
                  <a:pt x="518808" y="550519"/>
                </a:cubicBezTo>
                <a:cubicBezTo>
                  <a:pt x="521722" y="554405"/>
                  <a:pt x="532895" y="553434"/>
                  <a:pt x="552326" y="547604"/>
                </a:cubicBezTo>
                <a:cubicBezTo>
                  <a:pt x="563985" y="543718"/>
                  <a:pt x="571271" y="542504"/>
                  <a:pt x="574186" y="543961"/>
                </a:cubicBezTo>
                <a:cubicBezTo>
                  <a:pt x="577101" y="545418"/>
                  <a:pt x="579287" y="544447"/>
                  <a:pt x="580744" y="541047"/>
                </a:cubicBezTo>
                <a:cubicBezTo>
                  <a:pt x="582201" y="537646"/>
                  <a:pt x="585602" y="535946"/>
                  <a:pt x="590945" y="535946"/>
                </a:cubicBezTo>
                <a:cubicBezTo>
                  <a:pt x="596289" y="535946"/>
                  <a:pt x="604790" y="533274"/>
                  <a:pt x="616448" y="527931"/>
                </a:cubicBezTo>
                <a:cubicBezTo>
                  <a:pt x="628107" y="522587"/>
                  <a:pt x="635879" y="519915"/>
                  <a:pt x="639766" y="519915"/>
                </a:cubicBezTo>
                <a:cubicBezTo>
                  <a:pt x="643652" y="519915"/>
                  <a:pt x="646566" y="518944"/>
                  <a:pt x="648510" y="517001"/>
                </a:cubicBezTo>
                <a:cubicBezTo>
                  <a:pt x="649481" y="514086"/>
                  <a:pt x="655553" y="514329"/>
                  <a:pt x="666726" y="517729"/>
                </a:cubicBezTo>
                <a:cubicBezTo>
                  <a:pt x="677899" y="521130"/>
                  <a:pt x="684700" y="524287"/>
                  <a:pt x="687129" y="527202"/>
                </a:cubicBezTo>
                <a:cubicBezTo>
                  <a:pt x="689558" y="530117"/>
                  <a:pt x="694658" y="531574"/>
                  <a:pt x="702430" y="531574"/>
                </a:cubicBezTo>
                <a:cubicBezTo>
                  <a:pt x="710203" y="531574"/>
                  <a:pt x="717247" y="534246"/>
                  <a:pt x="723562" y="539589"/>
                </a:cubicBezTo>
                <a:cubicBezTo>
                  <a:pt x="729877" y="544933"/>
                  <a:pt x="735706" y="549790"/>
                  <a:pt x="741050" y="554162"/>
                </a:cubicBezTo>
                <a:cubicBezTo>
                  <a:pt x="746393" y="558534"/>
                  <a:pt x="755866" y="567278"/>
                  <a:pt x="769468" y="580394"/>
                </a:cubicBezTo>
                <a:cubicBezTo>
                  <a:pt x="783069" y="593510"/>
                  <a:pt x="793513" y="601526"/>
                  <a:pt x="800800" y="604440"/>
                </a:cubicBezTo>
                <a:cubicBezTo>
                  <a:pt x="808087" y="607355"/>
                  <a:pt x="811487" y="613184"/>
                  <a:pt x="811001" y="621928"/>
                </a:cubicBezTo>
                <a:cubicBezTo>
                  <a:pt x="810516" y="630672"/>
                  <a:pt x="812459" y="636744"/>
                  <a:pt x="816831" y="640145"/>
                </a:cubicBezTo>
                <a:cubicBezTo>
                  <a:pt x="821203" y="643545"/>
                  <a:pt x="822417" y="648646"/>
                  <a:pt x="820474" y="655447"/>
                </a:cubicBezTo>
                <a:cubicBezTo>
                  <a:pt x="818531" y="661276"/>
                  <a:pt x="815859" y="664676"/>
                  <a:pt x="812459" y="665648"/>
                </a:cubicBezTo>
                <a:cubicBezTo>
                  <a:pt x="809058" y="666619"/>
                  <a:pt x="800557" y="667105"/>
                  <a:pt x="786955" y="667105"/>
                </a:cubicBezTo>
                <a:lnTo>
                  <a:pt x="759266" y="665648"/>
                </a:lnTo>
                <a:cubicBezTo>
                  <a:pt x="764124" y="664676"/>
                  <a:pt x="764610" y="662733"/>
                  <a:pt x="760724" y="659818"/>
                </a:cubicBezTo>
                <a:cubicBezTo>
                  <a:pt x="756837" y="656904"/>
                  <a:pt x="752951" y="657875"/>
                  <a:pt x="749065" y="662733"/>
                </a:cubicBezTo>
                <a:cubicBezTo>
                  <a:pt x="747122" y="665648"/>
                  <a:pt x="736678" y="668805"/>
                  <a:pt x="717732" y="672206"/>
                </a:cubicBezTo>
                <a:cubicBezTo>
                  <a:pt x="698787" y="675606"/>
                  <a:pt x="687372" y="676335"/>
                  <a:pt x="683485" y="674392"/>
                </a:cubicBezTo>
                <a:cubicBezTo>
                  <a:pt x="681542" y="673420"/>
                  <a:pt x="680571" y="674392"/>
                  <a:pt x="680571" y="677306"/>
                </a:cubicBezTo>
                <a:cubicBezTo>
                  <a:pt x="680571" y="677306"/>
                  <a:pt x="680085" y="677549"/>
                  <a:pt x="679113" y="678035"/>
                </a:cubicBezTo>
                <a:cubicBezTo>
                  <a:pt x="678142" y="678521"/>
                  <a:pt x="676684" y="678764"/>
                  <a:pt x="674741" y="678764"/>
                </a:cubicBezTo>
                <a:cubicBezTo>
                  <a:pt x="672798" y="678764"/>
                  <a:pt x="670855" y="678521"/>
                  <a:pt x="668912" y="678035"/>
                </a:cubicBezTo>
                <a:cubicBezTo>
                  <a:pt x="666969" y="677549"/>
                  <a:pt x="663568" y="676821"/>
                  <a:pt x="658711" y="675849"/>
                </a:cubicBezTo>
                <a:lnTo>
                  <a:pt x="655796" y="675849"/>
                </a:lnTo>
                <a:cubicBezTo>
                  <a:pt x="662597" y="679735"/>
                  <a:pt x="659682" y="683621"/>
                  <a:pt x="647052" y="687508"/>
                </a:cubicBezTo>
                <a:cubicBezTo>
                  <a:pt x="646081" y="687508"/>
                  <a:pt x="644623" y="687993"/>
                  <a:pt x="642680" y="688965"/>
                </a:cubicBezTo>
                <a:cubicBezTo>
                  <a:pt x="631022" y="690908"/>
                  <a:pt x="624707" y="690665"/>
                  <a:pt x="623735" y="688236"/>
                </a:cubicBezTo>
                <a:cubicBezTo>
                  <a:pt x="622763" y="685807"/>
                  <a:pt x="621063" y="685807"/>
                  <a:pt x="618634" y="688236"/>
                </a:cubicBezTo>
                <a:cubicBezTo>
                  <a:pt x="616206" y="690665"/>
                  <a:pt x="612319" y="692851"/>
                  <a:pt x="606976" y="694794"/>
                </a:cubicBezTo>
                <a:cubicBezTo>
                  <a:pt x="601632" y="696737"/>
                  <a:pt x="599932" y="695766"/>
                  <a:pt x="601875" y="691880"/>
                </a:cubicBezTo>
                <a:cubicBezTo>
                  <a:pt x="602847" y="688965"/>
                  <a:pt x="601389" y="685565"/>
                  <a:pt x="597503" y="681678"/>
                </a:cubicBezTo>
                <a:cubicBezTo>
                  <a:pt x="593617" y="677792"/>
                  <a:pt x="590216" y="676821"/>
                  <a:pt x="587302" y="678764"/>
                </a:cubicBezTo>
                <a:cubicBezTo>
                  <a:pt x="584387" y="680707"/>
                  <a:pt x="584387" y="684350"/>
                  <a:pt x="587302" y="689694"/>
                </a:cubicBezTo>
                <a:cubicBezTo>
                  <a:pt x="590216" y="695037"/>
                  <a:pt x="589731" y="697709"/>
                  <a:pt x="585845" y="697709"/>
                </a:cubicBezTo>
                <a:cubicBezTo>
                  <a:pt x="581958" y="697709"/>
                  <a:pt x="576615" y="698680"/>
                  <a:pt x="569814" y="700624"/>
                </a:cubicBezTo>
                <a:lnTo>
                  <a:pt x="559613" y="702081"/>
                </a:lnTo>
                <a:lnTo>
                  <a:pt x="569814" y="694794"/>
                </a:lnTo>
                <a:cubicBezTo>
                  <a:pt x="577586" y="687993"/>
                  <a:pt x="578558" y="683621"/>
                  <a:pt x="572729" y="681678"/>
                </a:cubicBezTo>
                <a:cubicBezTo>
                  <a:pt x="570786" y="680707"/>
                  <a:pt x="567871" y="682164"/>
                  <a:pt x="563985" y="686050"/>
                </a:cubicBezTo>
                <a:cubicBezTo>
                  <a:pt x="560098" y="688965"/>
                  <a:pt x="557670" y="688479"/>
                  <a:pt x="556698" y="684593"/>
                </a:cubicBezTo>
                <a:cubicBezTo>
                  <a:pt x="555726" y="680707"/>
                  <a:pt x="553298" y="679978"/>
                  <a:pt x="549411" y="682407"/>
                </a:cubicBezTo>
                <a:cubicBezTo>
                  <a:pt x="545525" y="684836"/>
                  <a:pt x="545282" y="687751"/>
                  <a:pt x="548683" y="691151"/>
                </a:cubicBezTo>
                <a:cubicBezTo>
                  <a:pt x="552083" y="694551"/>
                  <a:pt x="551354" y="697709"/>
                  <a:pt x="546497" y="700624"/>
                </a:cubicBezTo>
                <a:cubicBezTo>
                  <a:pt x="540668" y="706453"/>
                  <a:pt x="535810" y="706939"/>
                  <a:pt x="531924" y="702081"/>
                </a:cubicBezTo>
                <a:cubicBezTo>
                  <a:pt x="529009" y="701109"/>
                  <a:pt x="528523" y="699652"/>
                  <a:pt x="530466" y="697709"/>
                </a:cubicBezTo>
                <a:cubicBezTo>
                  <a:pt x="531438" y="695766"/>
                  <a:pt x="530466" y="694794"/>
                  <a:pt x="527552" y="694794"/>
                </a:cubicBezTo>
                <a:cubicBezTo>
                  <a:pt x="526580" y="694794"/>
                  <a:pt x="525608" y="694794"/>
                  <a:pt x="524637" y="694794"/>
                </a:cubicBezTo>
                <a:cubicBezTo>
                  <a:pt x="521722" y="695766"/>
                  <a:pt x="519536" y="699409"/>
                  <a:pt x="518079" y="705724"/>
                </a:cubicBezTo>
                <a:cubicBezTo>
                  <a:pt x="516622" y="712039"/>
                  <a:pt x="515407" y="729770"/>
                  <a:pt x="514436" y="758917"/>
                </a:cubicBezTo>
                <a:cubicBezTo>
                  <a:pt x="512660" y="801665"/>
                  <a:pt x="511324" y="825468"/>
                  <a:pt x="510428" y="830325"/>
                </a:cubicBezTo>
                <a:cubicBezTo>
                  <a:pt x="509532" y="835183"/>
                  <a:pt x="511920" y="839069"/>
                  <a:pt x="517589" y="841984"/>
                </a:cubicBezTo>
                <a:cubicBezTo>
                  <a:pt x="523259" y="844899"/>
                  <a:pt x="537267" y="847328"/>
                  <a:pt x="559613" y="849271"/>
                </a:cubicBezTo>
                <a:cubicBezTo>
                  <a:pt x="584873" y="853157"/>
                  <a:pt x="607219" y="857529"/>
                  <a:pt x="626650" y="862387"/>
                </a:cubicBezTo>
                <a:cubicBezTo>
                  <a:pt x="691744" y="875988"/>
                  <a:pt x="751494" y="893476"/>
                  <a:pt x="805901" y="914850"/>
                </a:cubicBezTo>
                <a:cubicBezTo>
                  <a:pt x="821445" y="920680"/>
                  <a:pt x="843791" y="934038"/>
                  <a:pt x="872938" y="954927"/>
                </a:cubicBezTo>
                <a:cubicBezTo>
                  <a:pt x="902084" y="975815"/>
                  <a:pt x="916657" y="988688"/>
                  <a:pt x="916657" y="993546"/>
                </a:cubicBezTo>
                <a:cubicBezTo>
                  <a:pt x="916657" y="1007148"/>
                  <a:pt x="922972" y="1018320"/>
                  <a:pt x="935602" y="1027064"/>
                </a:cubicBezTo>
                <a:cubicBezTo>
                  <a:pt x="941432" y="1030951"/>
                  <a:pt x="943375" y="1034837"/>
                  <a:pt x="941432" y="1038723"/>
                </a:cubicBezTo>
                <a:cubicBezTo>
                  <a:pt x="939489" y="1042609"/>
                  <a:pt x="942161" y="1046981"/>
                  <a:pt x="949447" y="1051839"/>
                </a:cubicBezTo>
                <a:cubicBezTo>
                  <a:pt x="956734" y="1056697"/>
                  <a:pt x="960863" y="1066412"/>
                  <a:pt x="961834" y="1080985"/>
                </a:cubicBezTo>
                <a:cubicBezTo>
                  <a:pt x="962806" y="1095559"/>
                  <a:pt x="960377" y="1104788"/>
                  <a:pt x="954548" y="1108675"/>
                </a:cubicBezTo>
                <a:cubicBezTo>
                  <a:pt x="949690" y="1111589"/>
                  <a:pt x="947747" y="1114018"/>
                  <a:pt x="948718" y="1115961"/>
                </a:cubicBezTo>
                <a:lnTo>
                  <a:pt x="925401" y="1111589"/>
                </a:lnTo>
                <a:cubicBezTo>
                  <a:pt x="917629" y="1107703"/>
                  <a:pt x="912771" y="1105274"/>
                  <a:pt x="910828" y="1104303"/>
                </a:cubicBezTo>
                <a:cubicBezTo>
                  <a:pt x="907913" y="1101388"/>
                  <a:pt x="904513" y="1099931"/>
                  <a:pt x="900627" y="1099931"/>
                </a:cubicBezTo>
                <a:cubicBezTo>
                  <a:pt x="896740" y="1099931"/>
                  <a:pt x="890426" y="1097987"/>
                  <a:pt x="881682" y="1094101"/>
                </a:cubicBezTo>
                <a:cubicBezTo>
                  <a:pt x="872938" y="1090215"/>
                  <a:pt x="858850" y="1084629"/>
                  <a:pt x="839419" y="1077342"/>
                </a:cubicBezTo>
                <a:cubicBezTo>
                  <a:pt x="819988" y="1070055"/>
                  <a:pt x="800800" y="1062283"/>
                  <a:pt x="781855" y="1054025"/>
                </a:cubicBezTo>
                <a:cubicBezTo>
                  <a:pt x="762910" y="1045767"/>
                  <a:pt x="752465" y="1041638"/>
                  <a:pt x="750522" y="1041638"/>
                </a:cubicBezTo>
                <a:cubicBezTo>
                  <a:pt x="748579" y="1041638"/>
                  <a:pt x="740807" y="1038480"/>
                  <a:pt x="727205" y="1032165"/>
                </a:cubicBezTo>
                <a:cubicBezTo>
                  <a:pt x="713603" y="1025850"/>
                  <a:pt x="705588" y="1022450"/>
                  <a:pt x="703159" y="1021964"/>
                </a:cubicBezTo>
                <a:cubicBezTo>
                  <a:pt x="700730" y="1021478"/>
                  <a:pt x="698059" y="1020749"/>
                  <a:pt x="695144" y="1019778"/>
                </a:cubicBezTo>
                <a:cubicBezTo>
                  <a:pt x="683485" y="1012977"/>
                  <a:pt x="663568" y="1006662"/>
                  <a:pt x="635394" y="1000833"/>
                </a:cubicBezTo>
                <a:cubicBezTo>
                  <a:pt x="627621" y="998889"/>
                  <a:pt x="603738" y="992574"/>
                  <a:pt x="563746" y="981887"/>
                </a:cubicBezTo>
                <a:cubicBezTo>
                  <a:pt x="523753" y="971200"/>
                  <a:pt x="503308" y="965857"/>
                  <a:pt x="502413" y="965857"/>
                </a:cubicBezTo>
                <a:cubicBezTo>
                  <a:pt x="500637" y="965857"/>
                  <a:pt x="499301" y="1018806"/>
                  <a:pt x="498405" y="1124705"/>
                </a:cubicBezTo>
                <a:cubicBezTo>
                  <a:pt x="496462" y="1204372"/>
                  <a:pt x="493304" y="1246878"/>
                  <a:pt x="488932" y="1252221"/>
                </a:cubicBezTo>
                <a:cubicBezTo>
                  <a:pt x="484560" y="1257565"/>
                  <a:pt x="482374" y="1263151"/>
                  <a:pt x="482374" y="1268980"/>
                </a:cubicBezTo>
                <a:cubicBezTo>
                  <a:pt x="482374" y="1274810"/>
                  <a:pt x="480917" y="1277724"/>
                  <a:pt x="478002" y="1277724"/>
                </a:cubicBezTo>
                <a:cubicBezTo>
                  <a:pt x="475088" y="1277724"/>
                  <a:pt x="473631" y="1285011"/>
                  <a:pt x="473631" y="1299584"/>
                </a:cubicBezTo>
                <a:cubicBezTo>
                  <a:pt x="473631" y="1311243"/>
                  <a:pt x="472416" y="1318529"/>
                  <a:pt x="469987" y="1321444"/>
                </a:cubicBezTo>
                <a:cubicBezTo>
                  <a:pt x="467558" y="1324359"/>
                  <a:pt x="462944" y="1322901"/>
                  <a:pt x="456143" y="1317072"/>
                </a:cubicBezTo>
                <a:cubicBezTo>
                  <a:pt x="450313" y="1314157"/>
                  <a:pt x="446913" y="1312943"/>
                  <a:pt x="445941" y="1313429"/>
                </a:cubicBezTo>
                <a:cubicBezTo>
                  <a:pt x="444970" y="1313915"/>
                  <a:pt x="444484" y="1317558"/>
                  <a:pt x="444484" y="1324359"/>
                </a:cubicBezTo>
                <a:cubicBezTo>
                  <a:pt x="444484" y="1332131"/>
                  <a:pt x="442298" y="1341604"/>
                  <a:pt x="437926" y="1352777"/>
                </a:cubicBezTo>
                <a:cubicBezTo>
                  <a:pt x="433554" y="1363949"/>
                  <a:pt x="430154" y="1366621"/>
                  <a:pt x="427725" y="1360792"/>
                </a:cubicBezTo>
                <a:cubicBezTo>
                  <a:pt x="425296" y="1354962"/>
                  <a:pt x="423110" y="1352048"/>
                  <a:pt x="421167" y="1352048"/>
                </a:cubicBezTo>
                <a:cubicBezTo>
                  <a:pt x="418252" y="1352048"/>
                  <a:pt x="414366" y="1349133"/>
                  <a:pt x="409508" y="1343304"/>
                </a:cubicBezTo>
                <a:cubicBezTo>
                  <a:pt x="404650" y="1337475"/>
                  <a:pt x="402222" y="1332617"/>
                  <a:pt x="402222" y="1328731"/>
                </a:cubicBezTo>
                <a:cubicBezTo>
                  <a:pt x="402222" y="1326788"/>
                  <a:pt x="397121" y="1321201"/>
                  <a:pt x="386920" y="1311971"/>
                </a:cubicBezTo>
                <a:cubicBezTo>
                  <a:pt x="376718" y="1302742"/>
                  <a:pt x="371618" y="1296670"/>
                  <a:pt x="371618" y="1293755"/>
                </a:cubicBezTo>
                <a:cubicBezTo>
                  <a:pt x="371618" y="1290840"/>
                  <a:pt x="367003" y="1283554"/>
                  <a:pt x="357773" y="1271895"/>
                </a:cubicBezTo>
                <a:cubicBezTo>
                  <a:pt x="348544" y="1260236"/>
                  <a:pt x="343929" y="1251978"/>
                  <a:pt x="343929" y="1247121"/>
                </a:cubicBezTo>
                <a:cubicBezTo>
                  <a:pt x="343929" y="1242263"/>
                  <a:pt x="341743" y="1239105"/>
                  <a:pt x="337371" y="1237648"/>
                </a:cubicBezTo>
                <a:cubicBezTo>
                  <a:pt x="332999" y="1236191"/>
                  <a:pt x="330813" y="1233033"/>
                  <a:pt x="330813" y="1228175"/>
                </a:cubicBezTo>
                <a:cubicBezTo>
                  <a:pt x="330813" y="1223317"/>
                  <a:pt x="328870" y="1215545"/>
                  <a:pt x="324983" y="1204858"/>
                </a:cubicBezTo>
                <a:cubicBezTo>
                  <a:pt x="319154" y="1193199"/>
                  <a:pt x="312110" y="1169639"/>
                  <a:pt x="303852" y="1134178"/>
                </a:cubicBezTo>
                <a:cubicBezTo>
                  <a:pt x="295594" y="1098716"/>
                  <a:pt x="291951" y="1077099"/>
                  <a:pt x="292922" y="1069327"/>
                </a:cubicBezTo>
                <a:lnTo>
                  <a:pt x="294380" y="1056211"/>
                </a:lnTo>
                <a:lnTo>
                  <a:pt x="313325" y="1072242"/>
                </a:lnTo>
                <a:cubicBezTo>
                  <a:pt x="325955" y="1082929"/>
                  <a:pt x="335185" y="1094101"/>
                  <a:pt x="341014" y="1105760"/>
                </a:cubicBezTo>
                <a:cubicBezTo>
                  <a:pt x="346843" y="1117419"/>
                  <a:pt x="352187" y="1125677"/>
                  <a:pt x="357045" y="1130534"/>
                </a:cubicBezTo>
                <a:cubicBezTo>
                  <a:pt x="358988" y="1131506"/>
                  <a:pt x="360688" y="1130777"/>
                  <a:pt x="362145" y="1128348"/>
                </a:cubicBezTo>
                <a:cubicBezTo>
                  <a:pt x="363602" y="1125920"/>
                  <a:pt x="364817" y="1119362"/>
                  <a:pt x="365788" y="1108675"/>
                </a:cubicBezTo>
                <a:cubicBezTo>
                  <a:pt x="366760" y="1097987"/>
                  <a:pt x="367489" y="1084386"/>
                  <a:pt x="367974" y="1067870"/>
                </a:cubicBezTo>
                <a:cubicBezTo>
                  <a:pt x="368460" y="1051353"/>
                  <a:pt x="369189" y="1027550"/>
                  <a:pt x="370160" y="996461"/>
                </a:cubicBezTo>
                <a:lnTo>
                  <a:pt x="373075" y="933796"/>
                </a:lnTo>
                <a:lnTo>
                  <a:pt x="349758" y="949826"/>
                </a:lnTo>
                <a:cubicBezTo>
                  <a:pt x="335185" y="961485"/>
                  <a:pt x="325955" y="969743"/>
                  <a:pt x="322069" y="974601"/>
                </a:cubicBezTo>
                <a:cubicBezTo>
                  <a:pt x="306524" y="987231"/>
                  <a:pt x="294380" y="995003"/>
                  <a:pt x="285636" y="997918"/>
                </a:cubicBezTo>
                <a:cubicBezTo>
                  <a:pt x="276892" y="999861"/>
                  <a:pt x="272520" y="1003261"/>
                  <a:pt x="272520" y="1008119"/>
                </a:cubicBezTo>
                <a:cubicBezTo>
                  <a:pt x="272520" y="1012977"/>
                  <a:pt x="259890" y="1022207"/>
                  <a:pt x="234629" y="1035808"/>
                </a:cubicBezTo>
                <a:cubicBezTo>
                  <a:pt x="217141" y="1044552"/>
                  <a:pt x="206697" y="1051353"/>
                  <a:pt x="203297" y="1056211"/>
                </a:cubicBezTo>
                <a:cubicBezTo>
                  <a:pt x="199896" y="1061069"/>
                  <a:pt x="196253" y="1063497"/>
                  <a:pt x="192367" y="1063497"/>
                </a:cubicBezTo>
                <a:cubicBezTo>
                  <a:pt x="188481" y="1063497"/>
                  <a:pt x="183866" y="1065926"/>
                  <a:pt x="178522" y="1070784"/>
                </a:cubicBezTo>
                <a:cubicBezTo>
                  <a:pt x="173179" y="1075642"/>
                  <a:pt x="164921" y="1080500"/>
                  <a:pt x="153748" y="1085357"/>
                </a:cubicBezTo>
                <a:cubicBezTo>
                  <a:pt x="142575" y="1090215"/>
                  <a:pt x="127273" y="1098230"/>
                  <a:pt x="107842" y="1109403"/>
                </a:cubicBezTo>
                <a:cubicBezTo>
                  <a:pt x="88411" y="1120576"/>
                  <a:pt x="71895" y="1126163"/>
                  <a:pt x="58293" y="1126163"/>
                </a:cubicBezTo>
                <a:lnTo>
                  <a:pt x="37890" y="1127620"/>
                </a:lnTo>
                <a:lnTo>
                  <a:pt x="36433" y="1111589"/>
                </a:lnTo>
                <a:cubicBezTo>
                  <a:pt x="31575" y="1077585"/>
                  <a:pt x="33518" y="1059125"/>
                  <a:pt x="42262" y="1056211"/>
                </a:cubicBezTo>
                <a:cubicBezTo>
                  <a:pt x="49063" y="1052325"/>
                  <a:pt x="51978" y="1047467"/>
                  <a:pt x="51006" y="1041638"/>
                </a:cubicBezTo>
                <a:cubicBezTo>
                  <a:pt x="51006" y="1037751"/>
                  <a:pt x="49063" y="1036294"/>
                  <a:pt x="45177" y="1037266"/>
                </a:cubicBezTo>
                <a:cubicBezTo>
                  <a:pt x="40319" y="1040180"/>
                  <a:pt x="37890" y="1039695"/>
                  <a:pt x="37890" y="1035808"/>
                </a:cubicBezTo>
                <a:cubicBezTo>
                  <a:pt x="37890" y="1029979"/>
                  <a:pt x="40805" y="1024393"/>
                  <a:pt x="46634" y="1019049"/>
                </a:cubicBezTo>
                <a:cubicBezTo>
                  <a:pt x="52464" y="1013706"/>
                  <a:pt x="55864" y="1011034"/>
                  <a:pt x="56836" y="1011034"/>
                </a:cubicBezTo>
                <a:cubicBezTo>
                  <a:pt x="61693" y="1012977"/>
                  <a:pt x="68980" y="1010062"/>
                  <a:pt x="78696" y="1002290"/>
                </a:cubicBezTo>
                <a:cubicBezTo>
                  <a:pt x="109785" y="978001"/>
                  <a:pt x="126787" y="965857"/>
                  <a:pt x="129702" y="965857"/>
                </a:cubicBezTo>
                <a:cubicBezTo>
                  <a:pt x="131645" y="965857"/>
                  <a:pt x="137474" y="960027"/>
                  <a:pt x="147190" y="948369"/>
                </a:cubicBezTo>
                <a:cubicBezTo>
                  <a:pt x="169535" y="926023"/>
                  <a:pt x="193338" y="907564"/>
                  <a:pt x="218599" y="892990"/>
                </a:cubicBezTo>
                <a:cubicBezTo>
                  <a:pt x="224428" y="889104"/>
                  <a:pt x="226857" y="884489"/>
                  <a:pt x="225885" y="879146"/>
                </a:cubicBezTo>
                <a:cubicBezTo>
                  <a:pt x="224914" y="873802"/>
                  <a:pt x="229286" y="869673"/>
                  <a:pt x="239001" y="866759"/>
                </a:cubicBezTo>
                <a:cubicBezTo>
                  <a:pt x="245802" y="863844"/>
                  <a:pt x="262804" y="848785"/>
                  <a:pt x="290008" y="821582"/>
                </a:cubicBezTo>
                <a:cubicBezTo>
                  <a:pt x="317211" y="794378"/>
                  <a:pt x="330813" y="778833"/>
                  <a:pt x="330813" y="774947"/>
                </a:cubicBezTo>
                <a:cubicBezTo>
                  <a:pt x="330813" y="771061"/>
                  <a:pt x="325469" y="772032"/>
                  <a:pt x="314782" y="777862"/>
                </a:cubicBezTo>
                <a:cubicBezTo>
                  <a:pt x="303124" y="785634"/>
                  <a:pt x="297294" y="787092"/>
                  <a:pt x="297294" y="782234"/>
                </a:cubicBezTo>
                <a:cubicBezTo>
                  <a:pt x="297294" y="780291"/>
                  <a:pt x="300209" y="777862"/>
                  <a:pt x="306038" y="774947"/>
                </a:cubicBezTo>
                <a:cubicBezTo>
                  <a:pt x="311867" y="772032"/>
                  <a:pt x="313082" y="770332"/>
                  <a:pt x="309681" y="769847"/>
                </a:cubicBezTo>
                <a:cubicBezTo>
                  <a:pt x="306281" y="769361"/>
                  <a:pt x="300695" y="773004"/>
                  <a:pt x="292922" y="780776"/>
                </a:cubicBezTo>
                <a:cubicBezTo>
                  <a:pt x="288064" y="786606"/>
                  <a:pt x="280049" y="792678"/>
                  <a:pt x="268876" y="798993"/>
                </a:cubicBezTo>
                <a:cubicBezTo>
                  <a:pt x="257704" y="805308"/>
                  <a:pt x="250174" y="808466"/>
                  <a:pt x="246288" y="808466"/>
                </a:cubicBezTo>
                <a:cubicBezTo>
                  <a:pt x="244345" y="807494"/>
                  <a:pt x="241430" y="807980"/>
                  <a:pt x="237544" y="809923"/>
                </a:cubicBezTo>
                <a:cubicBezTo>
                  <a:pt x="213255" y="818667"/>
                  <a:pt x="198682" y="821582"/>
                  <a:pt x="193824" y="818667"/>
                </a:cubicBezTo>
                <a:cubicBezTo>
                  <a:pt x="191881" y="816724"/>
                  <a:pt x="189938" y="817695"/>
                  <a:pt x="187995" y="821582"/>
                </a:cubicBezTo>
                <a:cubicBezTo>
                  <a:pt x="183137" y="829354"/>
                  <a:pt x="160306" y="826439"/>
                  <a:pt x="119501" y="812838"/>
                </a:cubicBezTo>
                <a:cubicBezTo>
                  <a:pt x="93269" y="804094"/>
                  <a:pt x="78210" y="799722"/>
                  <a:pt x="74324" y="799722"/>
                </a:cubicBezTo>
                <a:cubicBezTo>
                  <a:pt x="62665" y="799722"/>
                  <a:pt x="43720" y="787577"/>
                  <a:pt x="17488" y="763289"/>
                </a:cubicBezTo>
                <a:cubicBezTo>
                  <a:pt x="7772" y="753573"/>
                  <a:pt x="5343" y="748715"/>
                  <a:pt x="10201" y="748715"/>
                </a:cubicBezTo>
                <a:cubicBezTo>
                  <a:pt x="15059" y="748715"/>
                  <a:pt x="17488" y="748472"/>
                  <a:pt x="17488" y="747987"/>
                </a:cubicBezTo>
                <a:cubicBezTo>
                  <a:pt x="17488" y="747501"/>
                  <a:pt x="15059" y="745801"/>
                  <a:pt x="10201" y="742886"/>
                </a:cubicBezTo>
                <a:cubicBezTo>
                  <a:pt x="3400" y="738028"/>
                  <a:pt x="0" y="734628"/>
                  <a:pt x="0" y="732685"/>
                </a:cubicBezTo>
                <a:cubicBezTo>
                  <a:pt x="0" y="730742"/>
                  <a:pt x="7044" y="727098"/>
                  <a:pt x="21131" y="721755"/>
                </a:cubicBezTo>
                <a:cubicBezTo>
                  <a:pt x="35219" y="716411"/>
                  <a:pt x="46634" y="713254"/>
                  <a:pt x="55378" y="712282"/>
                </a:cubicBezTo>
                <a:cubicBezTo>
                  <a:pt x="63151" y="711311"/>
                  <a:pt x="75052" y="708639"/>
                  <a:pt x="91083" y="704267"/>
                </a:cubicBezTo>
                <a:cubicBezTo>
                  <a:pt x="107113" y="699895"/>
                  <a:pt x="117072" y="696737"/>
                  <a:pt x="120958" y="694794"/>
                </a:cubicBezTo>
                <a:cubicBezTo>
                  <a:pt x="123873" y="691880"/>
                  <a:pt x="129945" y="689451"/>
                  <a:pt x="139174" y="687508"/>
                </a:cubicBezTo>
                <a:cubicBezTo>
                  <a:pt x="148404" y="685565"/>
                  <a:pt x="153019" y="683379"/>
                  <a:pt x="153019" y="680950"/>
                </a:cubicBezTo>
                <a:cubicBezTo>
                  <a:pt x="153019" y="678521"/>
                  <a:pt x="155448" y="677306"/>
                  <a:pt x="160306" y="677306"/>
                </a:cubicBezTo>
                <a:cubicBezTo>
                  <a:pt x="165163" y="677306"/>
                  <a:pt x="169050" y="675849"/>
                  <a:pt x="171964" y="672934"/>
                </a:cubicBezTo>
                <a:cubicBezTo>
                  <a:pt x="174879" y="670020"/>
                  <a:pt x="179737" y="668077"/>
                  <a:pt x="186538" y="667105"/>
                </a:cubicBezTo>
                <a:cubicBezTo>
                  <a:pt x="203054" y="664190"/>
                  <a:pt x="214712" y="659333"/>
                  <a:pt x="221513" y="652532"/>
                </a:cubicBezTo>
                <a:cubicBezTo>
                  <a:pt x="225400" y="648646"/>
                  <a:pt x="229043" y="647674"/>
                  <a:pt x="232443" y="649617"/>
                </a:cubicBezTo>
                <a:cubicBezTo>
                  <a:pt x="235844" y="651560"/>
                  <a:pt x="240459" y="649860"/>
                  <a:pt x="246288" y="644517"/>
                </a:cubicBezTo>
                <a:cubicBezTo>
                  <a:pt x="252117" y="639173"/>
                  <a:pt x="260375" y="635044"/>
                  <a:pt x="271062" y="632129"/>
                </a:cubicBezTo>
                <a:cubicBezTo>
                  <a:pt x="313811" y="619499"/>
                  <a:pt x="339557" y="611241"/>
                  <a:pt x="348301" y="607355"/>
                </a:cubicBezTo>
                <a:cubicBezTo>
                  <a:pt x="357045" y="603469"/>
                  <a:pt x="366760" y="600554"/>
                  <a:pt x="377447" y="598611"/>
                </a:cubicBezTo>
                <a:cubicBezTo>
                  <a:pt x="388134" y="596668"/>
                  <a:pt x="393478" y="593996"/>
                  <a:pt x="393478" y="590596"/>
                </a:cubicBezTo>
                <a:cubicBezTo>
                  <a:pt x="393478" y="587195"/>
                  <a:pt x="394935" y="574808"/>
                  <a:pt x="397850" y="553434"/>
                </a:cubicBezTo>
                <a:cubicBezTo>
                  <a:pt x="399793" y="515543"/>
                  <a:pt x="395906" y="497084"/>
                  <a:pt x="386191" y="498055"/>
                </a:cubicBezTo>
                <a:cubicBezTo>
                  <a:pt x="384248" y="499027"/>
                  <a:pt x="382791" y="499999"/>
                  <a:pt x="381819" y="500970"/>
                </a:cubicBezTo>
                <a:cubicBezTo>
                  <a:pt x="374047" y="506799"/>
                  <a:pt x="360688" y="511171"/>
                  <a:pt x="341743" y="514086"/>
                </a:cubicBezTo>
                <a:cubicBezTo>
                  <a:pt x="322797" y="517001"/>
                  <a:pt x="310896" y="516029"/>
                  <a:pt x="306038" y="511171"/>
                </a:cubicBezTo>
                <a:cubicBezTo>
                  <a:pt x="304095" y="509228"/>
                  <a:pt x="288550" y="500970"/>
                  <a:pt x="259404" y="486397"/>
                </a:cubicBezTo>
                <a:cubicBezTo>
                  <a:pt x="235115" y="472795"/>
                  <a:pt x="220542" y="464294"/>
                  <a:pt x="215684" y="460894"/>
                </a:cubicBezTo>
                <a:cubicBezTo>
                  <a:pt x="210826" y="457493"/>
                  <a:pt x="206940" y="451907"/>
                  <a:pt x="204025" y="444134"/>
                </a:cubicBezTo>
                <a:cubicBezTo>
                  <a:pt x="203054" y="435390"/>
                  <a:pt x="201111" y="431018"/>
                  <a:pt x="198196" y="431018"/>
                </a:cubicBezTo>
                <a:cubicBezTo>
                  <a:pt x="195282" y="431018"/>
                  <a:pt x="193824" y="428104"/>
                  <a:pt x="193824" y="422274"/>
                </a:cubicBezTo>
                <a:cubicBezTo>
                  <a:pt x="193824" y="416445"/>
                  <a:pt x="191881" y="413530"/>
                  <a:pt x="187995" y="413530"/>
                </a:cubicBezTo>
                <a:cubicBezTo>
                  <a:pt x="184109" y="413530"/>
                  <a:pt x="182166" y="411102"/>
                  <a:pt x="182166" y="406244"/>
                </a:cubicBezTo>
                <a:cubicBezTo>
                  <a:pt x="182166" y="397500"/>
                  <a:pt x="192367" y="391185"/>
                  <a:pt x="212769" y="387299"/>
                </a:cubicBezTo>
                <a:cubicBezTo>
                  <a:pt x="233172" y="384384"/>
                  <a:pt x="257946" y="376126"/>
                  <a:pt x="287093" y="362524"/>
                </a:cubicBezTo>
                <a:cubicBezTo>
                  <a:pt x="331784" y="340178"/>
                  <a:pt x="357530" y="328520"/>
                  <a:pt x="364331" y="327548"/>
                </a:cubicBezTo>
                <a:cubicBezTo>
                  <a:pt x="379876" y="323662"/>
                  <a:pt x="393963" y="316375"/>
                  <a:pt x="406594" y="305688"/>
                </a:cubicBezTo>
                <a:cubicBezTo>
                  <a:pt x="415338" y="298887"/>
                  <a:pt x="416795" y="262940"/>
                  <a:pt x="410966" y="197846"/>
                </a:cubicBezTo>
                <a:cubicBezTo>
                  <a:pt x="408051" y="168700"/>
                  <a:pt x="405379" y="133724"/>
                  <a:pt x="402950" y="92919"/>
                </a:cubicBezTo>
                <a:cubicBezTo>
                  <a:pt x="400521" y="52114"/>
                  <a:pt x="396635" y="30011"/>
                  <a:pt x="391292" y="26611"/>
                </a:cubicBezTo>
                <a:cubicBezTo>
                  <a:pt x="385948" y="23210"/>
                  <a:pt x="384734" y="17624"/>
                  <a:pt x="387648" y="9851"/>
                </a:cubicBezTo>
                <a:cubicBezTo>
                  <a:pt x="389106" y="3536"/>
                  <a:pt x="392628" y="257"/>
                  <a:pt x="398214" y="15"/>
                </a:cubicBezTo>
                <a:close/>
              </a:path>
            </a:pathLst>
          </a:custGeom>
          <a:gradFill>
            <a:gsLst>
              <a:gs pos="66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15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庞门正道粗书体6.0" panose="02010600030101010101" pitchFamily="2" charset="-122"/>
              <a:ea typeface="庞门正道粗书体6.0" panose="02010600030101010101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F1C8083-1613-96A3-F815-DD0C2E718047}"/>
              </a:ext>
            </a:extLst>
          </p:cNvPr>
          <p:cNvSpPr txBox="1"/>
          <p:nvPr/>
        </p:nvSpPr>
        <p:spPr>
          <a:xfrm>
            <a:off x="7817103" y="1672893"/>
            <a:ext cx="1675447" cy="2343660"/>
          </a:xfrm>
          <a:custGeom>
            <a:avLst/>
            <a:gdLst/>
            <a:ahLst/>
            <a:cxnLst/>
            <a:rect l="l" t="t" r="r" b="b"/>
            <a:pathLst>
              <a:path w="1045574" h="1462576">
                <a:moveTo>
                  <a:pt x="413880" y="666783"/>
                </a:moveTo>
                <a:cubicBezTo>
                  <a:pt x="410965" y="664840"/>
                  <a:pt x="406108" y="667755"/>
                  <a:pt x="399307" y="675527"/>
                </a:cubicBezTo>
                <a:cubicBezTo>
                  <a:pt x="391534" y="686214"/>
                  <a:pt x="389106" y="692044"/>
                  <a:pt x="392020" y="693015"/>
                </a:cubicBezTo>
                <a:cubicBezTo>
                  <a:pt x="392992" y="693015"/>
                  <a:pt x="396392" y="692529"/>
                  <a:pt x="402222" y="691558"/>
                </a:cubicBezTo>
                <a:cubicBezTo>
                  <a:pt x="409994" y="689615"/>
                  <a:pt x="414366" y="685243"/>
                  <a:pt x="415337" y="678442"/>
                </a:cubicBezTo>
                <a:cubicBezTo>
                  <a:pt x="416309" y="671641"/>
                  <a:pt x="415823" y="667755"/>
                  <a:pt x="413880" y="666783"/>
                </a:cubicBezTo>
                <a:close/>
                <a:moveTo>
                  <a:pt x="410965" y="629622"/>
                </a:moveTo>
                <a:cubicBezTo>
                  <a:pt x="409508" y="630107"/>
                  <a:pt x="407565" y="631322"/>
                  <a:pt x="405136" y="633265"/>
                </a:cubicBezTo>
                <a:cubicBezTo>
                  <a:pt x="400278" y="637151"/>
                  <a:pt x="394935" y="642009"/>
                  <a:pt x="389106" y="647838"/>
                </a:cubicBezTo>
                <a:cubicBezTo>
                  <a:pt x="383276" y="653668"/>
                  <a:pt x="379876" y="658039"/>
                  <a:pt x="378904" y="660954"/>
                </a:cubicBezTo>
                <a:cubicBezTo>
                  <a:pt x="376961" y="666783"/>
                  <a:pt x="377447" y="668727"/>
                  <a:pt x="380362" y="666783"/>
                </a:cubicBezTo>
                <a:cubicBezTo>
                  <a:pt x="382305" y="664840"/>
                  <a:pt x="388134" y="659497"/>
                  <a:pt x="397850" y="650753"/>
                </a:cubicBezTo>
                <a:cubicBezTo>
                  <a:pt x="409508" y="640066"/>
                  <a:pt x="414852" y="633265"/>
                  <a:pt x="413880" y="630350"/>
                </a:cubicBezTo>
                <a:cubicBezTo>
                  <a:pt x="413394" y="629379"/>
                  <a:pt x="412423" y="629136"/>
                  <a:pt x="410965" y="629622"/>
                </a:cubicBezTo>
                <a:close/>
                <a:moveTo>
                  <a:pt x="562527" y="405922"/>
                </a:moveTo>
                <a:cubicBezTo>
                  <a:pt x="559613" y="405922"/>
                  <a:pt x="556212" y="408351"/>
                  <a:pt x="552326" y="413209"/>
                </a:cubicBezTo>
                <a:cubicBezTo>
                  <a:pt x="548440" y="418066"/>
                  <a:pt x="546982" y="421467"/>
                  <a:pt x="547954" y="423410"/>
                </a:cubicBezTo>
                <a:cubicBezTo>
                  <a:pt x="547954" y="424382"/>
                  <a:pt x="546740" y="426082"/>
                  <a:pt x="544311" y="428511"/>
                </a:cubicBezTo>
                <a:cubicBezTo>
                  <a:pt x="541882" y="430940"/>
                  <a:pt x="538724" y="433125"/>
                  <a:pt x="534838" y="435069"/>
                </a:cubicBezTo>
                <a:cubicBezTo>
                  <a:pt x="528037" y="438955"/>
                  <a:pt x="523908" y="442355"/>
                  <a:pt x="522451" y="445270"/>
                </a:cubicBezTo>
                <a:cubicBezTo>
                  <a:pt x="520993" y="448185"/>
                  <a:pt x="520265" y="454985"/>
                  <a:pt x="520265" y="465672"/>
                </a:cubicBezTo>
                <a:cubicBezTo>
                  <a:pt x="520265" y="481217"/>
                  <a:pt x="519536" y="495548"/>
                  <a:pt x="518079" y="508664"/>
                </a:cubicBezTo>
                <a:cubicBezTo>
                  <a:pt x="516621" y="521779"/>
                  <a:pt x="516379" y="528337"/>
                  <a:pt x="517350" y="528337"/>
                </a:cubicBezTo>
                <a:cubicBezTo>
                  <a:pt x="520265" y="528337"/>
                  <a:pt x="527551" y="519351"/>
                  <a:pt x="539210" y="501377"/>
                </a:cubicBezTo>
                <a:cubicBezTo>
                  <a:pt x="550869" y="483403"/>
                  <a:pt x="560098" y="468101"/>
                  <a:pt x="566899" y="455471"/>
                </a:cubicBezTo>
                <a:cubicBezTo>
                  <a:pt x="580501" y="427296"/>
                  <a:pt x="582444" y="411266"/>
                  <a:pt x="572729" y="407379"/>
                </a:cubicBezTo>
                <a:cubicBezTo>
                  <a:pt x="568842" y="406408"/>
                  <a:pt x="565442" y="405922"/>
                  <a:pt x="562527" y="405922"/>
                </a:cubicBezTo>
                <a:close/>
                <a:moveTo>
                  <a:pt x="373075" y="57"/>
                </a:moveTo>
                <a:cubicBezTo>
                  <a:pt x="375990" y="-429"/>
                  <a:pt x="382305" y="2243"/>
                  <a:pt x="392020" y="8072"/>
                </a:cubicBezTo>
                <a:cubicBezTo>
                  <a:pt x="401736" y="12930"/>
                  <a:pt x="409022" y="15359"/>
                  <a:pt x="413880" y="15359"/>
                </a:cubicBezTo>
                <a:cubicBezTo>
                  <a:pt x="415823" y="15359"/>
                  <a:pt x="422138" y="18274"/>
                  <a:pt x="432825" y="24103"/>
                </a:cubicBezTo>
                <a:cubicBezTo>
                  <a:pt x="443512" y="29932"/>
                  <a:pt x="450313" y="34304"/>
                  <a:pt x="453228" y="37219"/>
                </a:cubicBezTo>
                <a:cubicBezTo>
                  <a:pt x="454199" y="38190"/>
                  <a:pt x="461000" y="43534"/>
                  <a:pt x="473630" y="53249"/>
                </a:cubicBezTo>
                <a:cubicBezTo>
                  <a:pt x="498891" y="68794"/>
                  <a:pt x="509578" y="93083"/>
                  <a:pt x="505692" y="126116"/>
                </a:cubicBezTo>
                <a:cubicBezTo>
                  <a:pt x="503749" y="143604"/>
                  <a:pt x="503749" y="162063"/>
                  <a:pt x="505692" y="181494"/>
                </a:cubicBezTo>
                <a:lnTo>
                  <a:pt x="507149" y="213555"/>
                </a:lnTo>
                <a:lnTo>
                  <a:pt x="526094" y="219385"/>
                </a:lnTo>
                <a:cubicBezTo>
                  <a:pt x="537753" y="222299"/>
                  <a:pt x="550140" y="224485"/>
                  <a:pt x="563256" y="225942"/>
                </a:cubicBezTo>
                <a:cubicBezTo>
                  <a:pt x="576372" y="227400"/>
                  <a:pt x="586816" y="231286"/>
                  <a:pt x="594588" y="237601"/>
                </a:cubicBezTo>
                <a:cubicBezTo>
                  <a:pt x="602361" y="243916"/>
                  <a:pt x="606733" y="246588"/>
                  <a:pt x="607704" y="245616"/>
                </a:cubicBezTo>
                <a:lnTo>
                  <a:pt x="612076" y="249988"/>
                </a:lnTo>
                <a:cubicBezTo>
                  <a:pt x="612076" y="253875"/>
                  <a:pt x="614019" y="258004"/>
                  <a:pt x="617906" y="262376"/>
                </a:cubicBezTo>
                <a:cubicBezTo>
                  <a:pt x="621792" y="266748"/>
                  <a:pt x="624707" y="268448"/>
                  <a:pt x="626650" y="267476"/>
                </a:cubicBezTo>
                <a:cubicBezTo>
                  <a:pt x="628593" y="266505"/>
                  <a:pt x="632479" y="267719"/>
                  <a:pt x="638308" y="271120"/>
                </a:cubicBezTo>
                <a:cubicBezTo>
                  <a:pt x="644137" y="274520"/>
                  <a:pt x="645595" y="277920"/>
                  <a:pt x="642680" y="281321"/>
                </a:cubicBezTo>
                <a:cubicBezTo>
                  <a:pt x="639765" y="284721"/>
                  <a:pt x="641466" y="289093"/>
                  <a:pt x="647781" y="294437"/>
                </a:cubicBezTo>
                <a:cubicBezTo>
                  <a:pt x="654096" y="299780"/>
                  <a:pt x="657739" y="306338"/>
                  <a:pt x="658711" y="314111"/>
                </a:cubicBezTo>
                <a:cubicBezTo>
                  <a:pt x="660654" y="328684"/>
                  <a:pt x="673284" y="339371"/>
                  <a:pt x="696601" y="346172"/>
                </a:cubicBezTo>
                <a:cubicBezTo>
                  <a:pt x="717004" y="352973"/>
                  <a:pt x="719433" y="357830"/>
                  <a:pt x="703888" y="360745"/>
                </a:cubicBezTo>
                <a:cubicBezTo>
                  <a:pt x="697087" y="361717"/>
                  <a:pt x="691258" y="363174"/>
                  <a:pt x="686400" y="365117"/>
                </a:cubicBezTo>
                <a:cubicBezTo>
                  <a:pt x="681542" y="367060"/>
                  <a:pt x="681299" y="366574"/>
                  <a:pt x="685671" y="363660"/>
                </a:cubicBezTo>
                <a:cubicBezTo>
                  <a:pt x="690043" y="360745"/>
                  <a:pt x="691015" y="359288"/>
                  <a:pt x="688586" y="359288"/>
                </a:cubicBezTo>
                <a:cubicBezTo>
                  <a:pt x="686157" y="359288"/>
                  <a:pt x="680813" y="362445"/>
                  <a:pt x="672555" y="368760"/>
                </a:cubicBezTo>
                <a:cubicBezTo>
                  <a:pt x="664297" y="375075"/>
                  <a:pt x="656039" y="378233"/>
                  <a:pt x="647781" y="378233"/>
                </a:cubicBezTo>
                <a:cubicBezTo>
                  <a:pt x="639523" y="378233"/>
                  <a:pt x="635393" y="378962"/>
                  <a:pt x="635393" y="380419"/>
                </a:cubicBezTo>
                <a:cubicBezTo>
                  <a:pt x="635393" y="381876"/>
                  <a:pt x="630779" y="384548"/>
                  <a:pt x="621549" y="388434"/>
                </a:cubicBezTo>
                <a:cubicBezTo>
                  <a:pt x="612319" y="392320"/>
                  <a:pt x="607704" y="395235"/>
                  <a:pt x="607704" y="397178"/>
                </a:cubicBezTo>
                <a:cubicBezTo>
                  <a:pt x="607704" y="399121"/>
                  <a:pt x="616934" y="405922"/>
                  <a:pt x="635393" y="417581"/>
                </a:cubicBezTo>
                <a:cubicBezTo>
                  <a:pt x="653853" y="429239"/>
                  <a:pt x="666240" y="439683"/>
                  <a:pt x="672555" y="448913"/>
                </a:cubicBezTo>
                <a:cubicBezTo>
                  <a:pt x="678870" y="458143"/>
                  <a:pt x="688100" y="467616"/>
                  <a:pt x="700245" y="477331"/>
                </a:cubicBezTo>
                <a:cubicBezTo>
                  <a:pt x="712389" y="487047"/>
                  <a:pt x="718461" y="496276"/>
                  <a:pt x="718461" y="505020"/>
                </a:cubicBezTo>
                <a:cubicBezTo>
                  <a:pt x="718461" y="513764"/>
                  <a:pt x="717247" y="519594"/>
                  <a:pt x="714818" y="522508"/>
                </a:cubicBezTo>
                <a:cubicBezTo>
                  <a:pt x="712389" y="525423"/>
                  <a:pt x="710689" y="530281"/>
                  <a:pt x="709717" y="537081"/>
                </a:cubicBezTo>
                <a:cubicBezTo>
                  <a:pt x="708745" y="543882"/>
                  <a:pt x="703402" y="549955"/>
                  <a:pt x="693687" y="555298"/>
                </a:cubicBezTo>
                <a:cubicBezTo>
                  <a:pt x="683971" y="560642"/>
                  <a:pt x="678385" y="564528"/>
                  <a:pt x="676927" y="566957"/>
                </a:cubicBezTo>
                <a:cubicBezTo>
                  <a:pt x="675470" y="569385"/>
                  <a:pt x="673284" y="570600"/>
                  <a:pt x="670369" y="570600"/>
                </a:cubicBezTo>
                <a:cubicBezTo>
                  <a:pt x="667455" y="570600"/>
                  <a:pt x="661625" y="575458"/>
                  <a:pt x="652881" y="585173"/>
                </a:cubicBezTo>
                <a:cubicBezTo>
                  <a:pt x="644137" y="594889"/>
                  <a:pt x="638551" y="599746"/>
                  <a:pt x="636122" y="599746"/>
                </a:cubicBezTo>
                <a:cubicBezTo>
                  <a:pt x="633693" y="599746"/>
                  <a:pt x="625678" y="605090"/>
                  <a:pt x="612076" y="615777"/>
                </a:cubicBezTo>
                <a:cubicBezTo>
                  <a:pt x="598475" y="627436"/>
                  <a:pt x="594588" y="633751"/>
                  <a:pt x="600418" y="634722"/>
                </a:cubicBezTo>
                <a:cubicBezTo>
                  <a:pt x="603332" y="634722"/>
                  <a:pt x="613534" y="632779"/>
                  <a:pt x="631021" y="628893"/>
                </a:cubicBezTo>
                <a:cubicBezTo>
                  <a:pt x="648509" y="625007"/>
                  <a:pt x="677656" y="619177"/>
                  <a:pt x="718461" y="611405"/>
                </a:cubicBezTo>
                <a:cubicBezTo>
                  <a:pt x="761209" y="603633"/>
                  <a:pt x="796671" y="601690"/>
                  <a:pt x="824846" y="605576"/>
                </a:cubicBezTo>
                <a:cubicBezTo>
                  <a:pt x="831647" y="606547"/>
                  <a:pt x="838447" y="609948"/>
                  <a:pt x="845248" y="615777"/>
                </a:cubicBezTo>
                <a:cubicBezTo>
                  <a:pt x="852049" y="621606"/>
                  <a:pt x="855935" y="627436"/>
                  <a:pt x="856907" y="633265"/>
                </a:cubicBezTo>
                <a:cubicBezTo>
                  <a:pt x="859822" y="644923"/>
                  <a:pt x="868565" y="650753"/>
                  <a:pt x="883139" y="650753"/>
                </a:cubicBezTo>
                <a:cubicBezTo>
                  <a:pt x="889940" y="650753"/>
                  <a:pt x="893340" y="652696"/>
                  <a:pt x="893340" y="656582"/>
                </a:cubicBezTo>
                <a:cubicBezTo>
                  <a:pt x="893340" y="660468"/>
                  <a:pt x="897712" y="664840"/>
                  <a:pt x="906456" y="669698"/>
                </a:cubicBezTo>
                <a:cubicBezTo>
                  <a:pt x="915200" y="673584"/>
                  <a:pt x="921029" y="678685"/>
                  <a:pt x="923944" y="685000"/>
                </a:cubicBezTo>
                <a:cubicBezTo>
                  <a:pt x="926859" y="691315"/>
                  <a:pt x="925401" y="696416"/>
                  <a:pt x="919572" y="700302"/>
                </a:cubicBezTo>
                <a:cubicBezTo>
                  <a:pt x="910828" y="706131"/>
                  <a:pt x="910828" y="711960"/>
                  <a:pt x="919572" y="717790"/>
                </a:cubicBezTo>
                <a:cubicBezTo>
                  <a:pt x="923458" y="720704"/>
                  <a:pt x="921029" y="722162"/>
                  <a:pt x="912285" y="722162"/>
                </a:cubicBezTo>
                <a:cubicBezTo>
                  <a:pt x="905484" y="723133"/>
                  <a:pt x="894312" y="723619"/>
                  <a:pt x="878767" y="723619"/>
                </a:cubicBezTo>
                <a:cubicBezTo>
                  <a:pt x="826303" y="724591"/>
                  <a:pt x="785984" y="727019"/>
                  <a:pt x="757809" y="730906"/>
                </a:cubicBezTo>
                <a:cubicBezTo>
                  <a:pt x="742264" y="734792"/>
                  <a:pt x="720404" y="737706"/>
                  <a:pt x="692229" y="739650"/>
                </a:cubicBezTo>
                <a:cubicBezTo>
                  <a:pt x="633936" y="745479"/>
                  <a:pt x="585845" y="755680"/>
                  <a:pt x="547954" y="770253"/>
                </a:cubicBezTo>
                <a:cubicBezTo>
                  <a:pt x="540182" y="772197"/>
                  <a:pt x="536295" y="778512"/>
                  <a:pt x="536295" y="789199"/>
                </a:cubicBezTo>
                <a:cubicBezTo>
                  <a:pt x="536295" y="799886"/>
                  <a:pt x="534352" y="806687"/>
                  <a:pt x="530466" y="809601"/>
                </a:cubicBezTo>
                <a:cubicBezTo>
                  <a:pt x="526580" y="812516"/>
                  <a:pt x="524151" y="829032"/>
                  <a:pt x="523179" y="859150"/>
                </a:cubicBezTo>
                <a:cubicBezTo>
                  <a:pt x="521236" y="884411"/>
                  <a:pt x="521479" y="898741"/>
                  <a:pt x="523908" y="902141"/>
                </a:cubicBezTo>
                <a:cubicBezTo>
                  <a:pt x="526337" y="905542"/>
                  <a:pt x="538239" y="908214"/>
                  <a:pt x="559613" y="910157"/>
                </a:cubicBezTo>
                <a:cubicBezTo>
                  <a:pt x="609162" y="915986"/>
                  <a:pt x="638794" y="921815"/>
                  <a:pt x="648509" y="927645"/>
                </a:cubicBezTo>
                <a:cubicBezTo>
                  <a:pt x="660168" y="934445"/>
                  <a:pt x="677170" y="938817"/>
                  <a:pt x="699516" y="940760"/>
                </a:cubicBezTo>
                <a:cubicBezTo>
                  <a:pt x="707288" y="941732"/>
                  <a:pt x="714089" y="945375"/>
                  <a:pt x="719918" y="951690"/>
                </a:cubicBezTo>
                <a:cubicBezTo>
                  <a:pt x="725748" y="958006"/>
                  <a:pt x="731577" y="960920"/>
                  <a:pt x="737406" y="960434"/>
                </a:cubicBezTo>
                <a:cubicBezTo>
                  <a:pt x="743235" y="959949"/>
                  <a:pt x="751737" y="961892"/>
                  <a:pt x="762909" y="966264"/>
                </a:cubicBezTo>
                <a:cubicBezTo>
                  <a:pt x="774082" y="970636"/>
                  <a:pt x="781126" y="972822"/>
                  <a:pt x="784041" y="972822"/>
                </a:cubicBezTo>
                <a:cubicBezTo>
                  <a:pt x="796671" y="972822"/>
                  <a:pt x="822417" y="981808"/>
                  <a:pt x="861279" y="999782"/>
                </a:cubicBezTo>
                <a:cubicBezTo>
                  <a:pt x="900141" y="1017756"/>
                  <a:pt x="925401" y="1032086"/>
                  <a:pt x="937060" y="1042773"/>
                </a:cubicBezTo>
                <a:cubicBezTo>
                  <a:pt x="952605" y="1057346"/>
                  <a:pt x="971064" y="1076777"/>
                  <a:pt x="992438" y="1101066"/>
                </a:cubicBezTo>
                <a:cubicBezTo>
                  <a:pt x="1013812" y="1125355"/>
                  <a:pt x="1024499" y="1138471"/>
                  <a:pt x="1024499" y="1140414"/>
                </a:cubicBezTo>
                <a:cubicBezTo>
                  <a:pt x="1024499" y="1143329"/>
                  <a:pt x="1027171" y="1148429"/>
                  <a:pt x="1032515" y="1155716"/>
                </a:cubicBezTo>
                <a:cubicBezTo>
                  <a:pt x="1037858" y="1163003"/>
                  <a:pt x="1041744" y="1171746"/>
                  <a:pt x="1044173" y="1181948"/>
                </a:cubicBezTo>
                <a:cubicBezTo>
                  <a:pt x="1046602" y="1192149"/>
                  <a:pt x="1045873" y="1198221"/>
                  <a:pt x="1041987" y="1200164"/>
                </a:cubicBezTo>
                <a:cubicBezTo>
                  <a:pt x="1035186" y="1205994"/>
                  <a:pt x="1009440" y="1199679"/>
                  <a:pt x="964749" y="1181219"/>
                </a:cubicBezTo>
                <a:cubicBezTo>
                  <a:pt x="953090" y="1175390"/>
                  <a:pt x="945318" y="1172475"/>
                  <a:pt x="941432" y="1172475"/>
                </a:cubicBezTo>
                <a:cubicBezTo>
                  <a:pt x="937545" y="1172475"/>
                  <a:pt x="935603" y="1170532"/>
                  <a:pt x="935603" y="1166646"/>
                </a:cubicBezTo>
                <a:cubicBezTo>
                  <a:pt x="935603" y="1163731"/>
                  <a:pt x="932202" y="1161059"/>
                  <a:pt x="925401" y="1158631"/>
                </a:cubicBezTo>
                <a:cubicBezTo>
                  <a:pt x="918600" y="1156202"/>
                  <a:pt x="914714" y="1156930"/>
                  <a:pt x="913743" y="1160817"/>
                </a:cubicBezTo>
                <a:cubicBezTo>
                  <a:pt x="910828" y="1163731"/>
                  <a:pt x="908642" y="1162760"/>
                  <a:pt x="907185" y="1157902"/>
                </a:cubicBezTo>
                <a:cubicBezTo>
                  <a:pt x="905727" y="1153044"/>
                  <a:pt x="903056" y="1150615"/>
                  <a:pt x="899169" y="1150615"/>
                </a:cubicBezTo>
                <a:cubicBezTo>
                  <a:pt x="895283" y="1150615"/>
                  <a:pt x="886539" y="1147215"/>
                  <a:pt x="872937" y="1140414"/>
                </a:cubicBezTo>
                <a:cubicBezTo>
                  <a:pt x="859336" y="1133613"/>
                  <a:pt x="851563" y="1130699"/>
                  <a:pt x="849620" y="1131670"/>
                </a:cubicBezTo>
                <a:cubicBezTo>
                  <a:pt x="847677" y="1132642"/>
                  <a:pt x="846220" y="1131184"/>
                  <a:pt x="845248" y="1127298"/>
                </a:cubicBezTo>
                <a:cubicBezTo>
                  <a:pt x="843305" y="1125355"/>
                  <a:pt x="837962" y="1122926"/>
                  <a:pt x="829218" y="1120012"/>
                </a:cubicBezTo>
                <a:cubicBezTo>
                  <a:pt x="820474" y="1117097"/>
                  <a:pt x="812701" y="1115639"/>
                  <a:pt x="805901" y="1115639"/>
                </a:cubicBezTo>
                <a:cubicBezTo>
                  <a:pt x="802986" y="1115639"/>
                  <a:pt x="799585" y="1113696"/>
                  <a:pt x="795699" y="1109810"/>
                </a:cubicBezTo>
                <a:cubicBezTo>
                  <a:pt x="791813" y="1105924"/>
                  <a:pt x="788656" y="1104710"/>
                  <a:pt x="786227" y="1106167"/>
                </a:cubicBezTo>
                <a:cubicBezTo>
                  <a:pt x="783798" y="1107624"/>
                  <a:pt x="782583" y="1106653"/>
                  <a:pt x="782583" y="1103252"/>
                </a:cubicBezTo>
                <a:cubicBezTo>
                  <a:pt x="782583" y="1099852"/>
                  <a:pt x="781126" y="1099366"/>
                  <a:pt x="778211" y="1101795"/>
                </a:cubicBezTo>
                <a:cubicBezTo>
                  <a:pt x="775297" y="1104224"/>
                  <a:pt x="768496" y="1103009"/>
                  <a:pt x="757809" y="1098152"/>
                </a:cubicBezTo>
                <a:cubicBezTo>
                  <a:pt x="747122" y="1093294"/>
                  <a:pt x="726233" y="1086736"/>
                  <a:pt x="695144" y="1078478"/>
                </a:cubicBezTo>
                <a:cubicBezTo>
                  <a:pt x="664054" y="1070220"/>
                  <a:pt x="640737" y="1064147"/>
                  <a:pt x="625192" y="1060261"/>
                </a:cubicBezTo>
                <a:cubicBezTo>
                  <a:pt x="601875" y="1053460"/>
                  <a:pt x="571757" y="1046659"/>
                  <a:pt x="534838" y="1039859"/>
                </a:cubicBezTo>
                <a:cubicBezTo>
                  <a:pt x="534838" y="1039859"/>
                  <a:pt x="534595" y="1042045"/>
                  <a:pt x="534109" y="1046417"/>
                </a:cubicBezTo>
                <a:cubicBezTo>
                  <a:pt x="533624" y="1050789"/>
                  <a:pt x="533138" y="1058561"/>
                  <a:pt x="532652" y="1069734"/>
                </a:cubicBezTo>
                <a:cubicBezTo>
                  <a:pt x="532166" y="1080907"/>
                  <a:pt x="531923" y="1095480"/>
                  <a:pt x="531923" y="1113453"/>
                </a:cubicBezTo>
                <a:cubicBezTo>
                  <a:pt x="531923" y="1131427"/>
                  <a:pt x="531923" y="1152558"/>
                  <a:pt x="531923" y="1176847"/>
                </a:cubicBezTo>
                <a:cubicBezTo>
                  <a:pt x="531923" y="1277888"/>
                  <a:pt x="528037" y="1340553"/>
                  <a:pt x="520265" y="1364842"/>
                </a:cubicBezTo>
                <a:cubicBezTo>
                  <a:pt x="517350" y="1372614"/>
                  <a:pt x="515407" y="1383302"/>
                  <a:pt x="514436" y="1396903"/>
                </a:cubicBezTo>
                <a:cubicBezTo>
                  <a:pt x="509578" y="1435765"/>
                  <a:pt x="505206" y="1457625"/>
                  <a:pt x="501320" y="1462483"/>
                </a:cubicBezTo>
                <a:cubicBezTo>
                  <a:pt x="500348" y="1463454"/>
                  <a:pt x="493061" y="1456896"/>
                  <a:pt x="479460" y="1442809"/>
                </a:cubicBezTo>
                <a:cubicBezTo>
                  <a:pt x="465858" y="1428721"/>
                  <a:pt x="457600" y="1421435"/>
                  <a:pt x="454685" y="1420949"/>
                </a:cubicBezTo>
                <a:cubicBezTo>
                  <a:pt x="451771" y="1420463"/>
                  <a:pt x="445455" y="1412691"/>
                  <a:pt x="435740" y="1397632"/>
                </a:cubicBezTo>
                <a:cubicBezTo>
                  <a:pt x="426025" y="1382573"/>
                  <a:pt x="419467" y="1374558"/>
                  <a:pt x="416066" y="1373586"/>
                </a:cubicBezTo>
                <a:cubicBezTo>
                  <a:pt x="412666" y="1372614"/>
                  <a:pt x="410965" y="1369457"/>
                  <a:pt x="410965" y="1364113"/>
                </a:cubicBezTo>
                <a:cubicBezTo>
                  <a:pt x="410965" y="1358770"/>
                  <a:pt x="408051" y="1352698"/>
                  <a:pt x="402222" y="1345897"/>
                </a:cubicBezTo>
                <a:cubicBezTo>
                  <a:pt x="391534" y="1335210"/>
                  <a:pt x="377447" y="1310678"/>
                  <a:pt x="359959" y="1272302"/>
                </a:cubicBezTo>
                <a:cubicBezTo>
                  <a:pt x="342471" y="1233926"/>
                  <a:pt x="333727" y="1208908"/>
                  <a:pt x="333727" y="1197250"/>
                </a:cubicBezTo>
                <a:cubicBezTo>
                  <a:pt x="333727" y="1188506"/>
                  <a:pt x="338585" y="1187534"/>
                  <a:pt x="348301" y="1194335"/>
                </a:cubicBezTo>
                <a:cubicBezTo>
                  <a:pt x="352187" y="1197250"/>
                  <a:pt x="355587" y="1201622"/>
                  <a:pt x="358502" y="1207451"/>
                </a:cubicBezTo>
                <a:cubicBezTo>
                  <a:pt x="371132" y="1231740"/>
                  <a:pt x="380847" y="1243884"/>
                  <a:pt x="387648" y="1243884"/>
                </a:cubicBezTo>
                <a:cubicBezTo>
                  <a:pt x="391534" y="1243884"/>
                  <a:pt x="393478" y="1237083"/>
                  <a:pt x="393478" y="1223482"/>
                </a:cubicBezTo>
                <a:cubicBezTo>
                  <a:pt x="393478" y="1209880"/>
                  <a:pt x="395178" y="1201379"/>
                  <a:pt x="398578" y="1197978"/>
                </a:cubicBezTo>
                <a:cubicBezTo>
                  <a:pt x="401979" y="1194578"/>
                  <a:pt x="403193" y="1163003"/>
                  <a:pt x="402222" y="1103252"/>
                </a:cubicBezTo>
                <a:cubicBezTo>
                  <a:pt x="401250" y="1043502"/>
                  <a:pt x="400278" y="1012169"/>
                  <a:pt x="399307" y="1009255"/>
                </a:cubicBezTo>
                <a:cubicBezTo>
                  <a:pt x="392506" y="999539"/>
                  <a:pt x="367731" y="1019942"/>
                  <a:pt x="324983" y="1070462"/>
                </a:cubicBezTo>
                <a:cubicBezTo>
                  <a:pt x="312353" y="1086007"/>
                  <a:pt x="302152" y="1097909"/>
                  <a:pt x="294379" y="1106167"/>
                </a:cubicBezTo>
                <a:cubicBezTo>
                  <a:pt x="286607" y="1114425"/>
                  <a:pt x="282721" y="1119040"/>
                  <a:pt x="282721" y="1120012"/>
                </a:cubicBezTo>
                <a:cubicBezTo>
                  <a:pt x="282721" y="1122926"/>
                  <a:pt x="272762" y="1134342"/>
                  <a:pt x="252846" y="1154259"/>
                </a:cubicBezTo>
                <a:cubicBezTo>
                  <a:pt x="232929" y="1174175"/>
                  <a:pt x="215684" y="1190935"/>
                  <a:pt x="201111" y="1204536"/>
                </a:cubicBezTo>
                <a:cubicBezTo>
                  <a:pt x="192367" y="1212309"/>
                  <a:pt x="178279" y="1223967"/>
                  <a:pt x="158848" y="1239512"/>
                </a:cubicBezTo>
                <a:cubicBezTo>
                  <a:pt x="139417" y="1255057"/>
                  <a:pt x="123387" y="1268173"/>
                  <a:pt x="110757" y="1278860"/>
                </a:cubicBezTo>
                <a:cubicBezTo>
                  <a:pt x="98126" y="1289547"/>
                  <a:pt x="89868" y="1294891"/>
                  <a:pt x="85982" y="1294891"/>
                </a:cubicBezTo>
                <a:cubicBezTo>
                  <a:pt x="82096" y="1294891"/>
                  <a:pt x="72137" y="1301206"/>
                  <a:pt x="56107" y="1313836"/>
                </a:cubicBezTo>
                <a:cubicBezTo>
                  <a:pt x="40076" y="1326466"/>
                  <a:pt x="30847" y="1332781"/>
                  <a:pt x="28418" y="1332781"/>
                </a:cubicBezTo>
                <a:cubicBezTo>
                  <a:pt x="25989" y="1332781"/>
                  <a:pt x="24046" y="1325008"/>
                  <a:pt x="22588" y="1309464"/>
                </a:cubicBezTo>
                <a:cubicBezTo>
                  <a:pt x="21131" y="1293919"/>
                  <a:pt x="19188" y="1285418"/>
                  <a:pt x="16759" y="1283961"/>
                </a:cubicBezTo>
                <a:cubicBezTo>
                  <a:pt x="14330" y="1282503"/>
                  <a:pt x="15059" y="1276188"/>
                  <a:pt x="18945" y="1265015"/>
                </a:cubicBezTo>
                <a:cubicBezTo>
                  <a:pt x="22831" y="1253842"/>
                  <a:pt x="23803" y="1246313"/>
                  <a:pt x="21860" y="1242427"/>
                </a:cubicBezTo>
                <a:cubicBezTo>
                  <a:pt x="20888" y="1240484"/>
                  <a:pt x="22831" y="1230768"/>
                  <a:pt x="27689" y="1213280"/>
                </a:cubicBezTo>
                <a:cubicBezTo>
                  <a:pt x="32547" y="1195792"/>
                  <a:pt x="35947" y="1185105"/>
                  <a:pt x="37890" y="1181219"/>
                </a:cubicBezTo>
                <a:cubicBezTo>
                  <a:pt x="41777" y="1177333"/>
                  <a:pt x="44934" y="1175633"/>
                  <a:pt x="47363" y="1176118"/>
                </a:cubicBezTo>
                <a:cubicBezTo>
                  <a:pt x="49792" y="1176604"/>
                  <a:pt x="51006" y="1180248"/>
                  <a:pt x="51006" y="1187048"/>
                </a:cubicBezTo>
                <a:cubicBezTo>
                  <a:pt x="51006" y="1193849"/>
                  <a:pt x="52464" y="1197250"/>
                  <a:pt x="55378" y="1197250"/>
                </a:cubicBezTo>
                <a:cubicBezTo>
                  <a:pt x="56350" y="1197250"/>
                  <a:pt x="73352" y="1180976"/>
                  <a:pt x="106385" y="1148429"/>
                </a:cubicBezTo>
                <a:cubicBezTo>
                  <a:pt x="139417" y="1115882"/>
                  <a:pt x="162734" y="1092322"/>
                  <a:pt x="176336" y="1077749"/>
                </a:cubicBezTo>
                <a:cubicBezTo>
                  <a:pt x="184109" y="1068034"/>
                  <a:pt x="199653" y="1047874"/>
                  <a:pt x="222971" y="1017270"/>
                </a:cubicBezTo>
                <a:cubicBezTo>
                  <a:pt x="246288" y="986666"/>
                  <a:pt x="256003" y="970150"/>
                  <a:pt x="252117" y="967721"/>
                </a:cubicBezTo>
                <a:cubicBezTo>
                  <a:pt x="248231" y="965292"/>
                  <a:pt x="248717" y="964078"/>
                  <a:pt x="253574" y="964078"/>
                </a:cubicBezTo>
                <a:cubicBezTo>
                  <a:pt x="258432" y="964078"/>
                  <a:pt x="260861" y="962620"/>
                  <a:pt x="260861" y="959706"/>
                </a:cubicBezTo>
                <a:cubicBezTo>
                  <a:pt x="260861" y="958734"/>
                  <a:pt x="256732" y="957520"/>
                  <a:pt x="248474" y="956062"/>
                </a:cubicBezTo>
                <a:cubicBezTo>
                  <a:pt x="240216" y="954605"/>
                  <a:pt x="232200" y="954848"/>
                  <a:pt x="224428" y="956791"/>
                </a:cubicBezTo>
                <a:cubicBezTo>
                  <a:pt x="221513" y="956791"/>
                  <a:pt x="220056" y="955820"/>
                  <a:pt x="220056" y="953876"/>
                </a:cubicBezTo>
                <a:cubicBezTo>
                  <a:pt x="220056" y="951933"/>
                  <a:pt x="225399" y="948776"/>
                  <a:pt x="236087" y="944404"/>
                </a:cubicBezTo>
                <a:cubicBezTo>
                  <a:pt x="246774" y="940032"/>
                  <a:pt x="256975" y="936874"/>
                  <a:pt x="266690" y="934931"/>
                </a:cubicBezTo>
                <a:cubicBezTo>
                  <a:pt x="281264" y="931045"/>
                  <a:pt x="292922" y="922787"/>
                  <a:pt x="301666" y="910157"/>
                </a:cubicBezTo>
                <a:cubicBezTo>
                  <a:pt x="310410" y="897526"/>
                  <a:pt x="319397" y="886111"/>
                  <a:pt x="328627" y="875909"/>
                </a:cubicBezTo>
                <a:cubicBezTo>
                  <a:pt x="337856" y="865708"/>
                  <a:pt x="345143" y="854778"/>
                  <a:pt x="350486" y="843120"/>
                </a:cubicBezTo>
                <a:cubicBezTo>
                  <a:pt x="355830" y="831461"/>
                  <a:pt x="359959" y="824660"/>
                  <a:pt x="362874" y="822717"/>
                </a:cubicBezTo>
                <a:cubicBezTo>
                  <a:pt x="365788" y="820774"/>
                  <a:pt x="367246" y="818345"/>
                  <a:pt x="367246" y="815431"/>
                </a:cubicBezTo>
                <a:cubicBezTo>
                  <a:pt x="367246" y="813487"/>
                  <a:pt x="363845" y="812516"/>
                  <a:pt x="357044" y="812516"/>
                </a:cubicBezTo>
                <a:cubicBezTo>
                  <a:pt x="350244" y="812516"/>
                  <a:pt x="341014" y="814216"/>
                  <a:pt x="329355" y="817617"/>
                </a:cubicBezTo>
                <a:cubicBezTo>
                  <a:pt x="317697" y="821017"/>
                  <a:pt x="306038" y="824660"/>
                  <a:pt x="294379" y="828546"/>
                </a:cubicBezTo>
                <a:cubicBezTo>
                  <a:pt x="266205" y="840205"/>
                  <a:pt x="228314" y="853807"/>
                  <a:pt x="180708" y="869352"/>
                </a:cubicBezTo>
                <a:cubicBezTo>
                  <a:pt x="133102" y="884896"/>
                  <a:pt x="106385" y="892669"/>
                  <a:pt x="100555" y="892669"/>
                </a:cubicBezTo>
                <a:cubicBezTo>
                  <a:pt x="90840" y="892669"/>
                  <a:pt x="79424" y="889997"/>
                  <a:pt x="66308" y="884653"/>
                </a:cubicBezTo>
                <a:cubicBezTo>
                  <a:pt x="53192" y="879310"/>
                  <a:pt x="47120" y="875181"/>
                  <a:pt x="48092" y="872266"/>
                </a:cubicBezTo>
                <a:cubicBezTo>
                  <a:pt x="50035" y="871295"/>
                  <a:pt x="49549" y="869594"/>
                  <a:pt x="46634" y="867166"/>
                </a:cubicBezTo>
                <a:cubicBezTo>
                  <a:pt x="43720" y="864737"/>
                  <a:pt x="40076" y="862794"/>
                  <a:pt x="35704" y="861336"/>
                </a:cubicBezTo>
                <a:cubicBezTo>
                  <a:pt x="31332" y="859879"/>
                  <a:pt x="27932" y="857936"/>
                  <a:pt x="25503" y="855507"/>
                </a:cubicBezTo>
                <a:cubicBezTo>
                  <a:pt x="23074" y="853078"/>
                  <a:pt x="21860" y="851378"/>
                  <a:pt x="21860" y="850406"/>
                </a:cubicBezTo>
                <a:cubicBezTo>
                  <a:pt x="23803" y="847492"/>
                  <a:pt x="22345" y="844091"/>
                  <a:pt x="17488" y="840205"/>
                </a:cubicBezTo>
                <a:cubicBezTo>
                  <a:pt x="12630" y="838262"/>
                  <a:pt x="8501" y="833647"/>
                  <a:pt x="5100" y="826360"/>
                </a:cubicBezTo>
                <a:cubicBezTo>
                  <a:pt x="1700" y="819074"/>
                  <a:pt x="0" y="812516"/>
                  <a:pt x="0" y="806687"/>
                </a:cubicBezTo>
                <a:cubicBezTo>
                  <a:pt x="0" y="804743"/>
                  <a:pt x="4372" y="804258"/>
                  <a:pt x="13116" y="805229"/>
                </a:cubicBezTo>
                <a:cubicBezTo>
                  <a:pt x="24774" y="807172"/>
                  <a:pt x="42505" y="804986"/>
                  <a:pt x="66308" y="798671"/>
                </a:cubicBezTo>
                <a:cubicBezTo>
                  <a:pt x="90111" y="792356"/>
                  <a:pt x="145247" y="773168"/>
                  <a:pt x="231715" y="741107"/>
                </a:cubicBezTo>
                <a:cubicBezTo>
                  <a:pt x="257946" y="732363"/>
                  <a:pt x="271791" y="726534"/>
                  <a:pt x="273248" y="723619"/>
                </a:cubicBezTo>
                <a:cubicBezTo>
                  <a:pt x="274706" y="720704"/>
                  <a:pt x="269848" y="714875"/>
                  <a:pt x="258675" y="706131"/>
                </a:cubicBezTo>
                <a:cubicBezTo>
                  <a:pt x="247502" y="697387"/>
                  <a:pt x="242402" y="691558"/>
                  <a:pt x="243373" y="688643"/>
                </a:cubicBezTo>
                <a:cubicBezTo>
                  <a:pt x="245316" y="683786"/>
                  <a:pt x="238030" y="674556"/>
                  <a:pt x="221513" y="660954"/>
                </a:cubicBezTo>
                <a:cubicBezTo>
                  <a:pt x="213741" y="655125"/>
                  <a:pt x="209612" y="642495"/>
                  <a:pt x="209126" y="623064"/>
                </a:cubicBezTo>
                <a:cubicBezTo>
                  <a:pt x="208640" y="603633"/>
                  <a:pt x="204511" y="582744"/>
                  <a:pt x="196739" y="560399"/>
                </a:cubicBezTo>
                <a:cubicBezTo>
                  <a:pt x="188966" y="538053"/>
                  <a:pt x="185809" y="526394"/>
                  <a:pt x="187266" y="525423"/>
                </a:cubicBezTo>
                <a:cubicBezTo>
                  <a:pt x="188723" y="524451"/>
                  <a:pt x="197710" y="525909"/>
                  <a:pt x="214227" y="529795"/>
                </a:cubicBezTo>
                <a:cubicBezTo>
                  <a:pt x="234629" y="535624"/>
                  <a:pt x="255760" y="547526"/>
                  <a:pt x="277620" y="565499"/>
                </a:cubicBezTo>
                <a:cubicBezTo>
                  <a:pt x="299480" y="583473"/>
                  <a:pt x="313325" y="599746"/>
                  <a:pt x="319154" y="614320"/>
                </a:cubicBezTo>
                <a:cubicBezTo>
                  <a:pt x="320125" y="620149"/>
                  <a:pt x="337128" y="610434"/>
                  <a:pt x="370160" y="585173"/>
                </a:cubicBezTo>
                <a:cubicBezTo>
                  <a:pt x="392506" y="568657"/>
                  <a:pt x="403922" y="560884"/>
                  <a:pt x="404407" y="561856"/>
                </a:cubicBezTo>
                <a:cubicBezTo>
                  <a:pt x="404893" y="562828"/>
                  <a:pt x="401250" y="569143"/>
                  <a:pt x="393478" y="580801"/>
                </a:cubicBezTo>
                <a:cubicBezTo>
                  <a:pt x="381819" y="595374"/>
                  <a:pt x="375990" y="603633"/>
                  <a:pt x="375990" y="605576"/>
                </a:cubicBezTo>
                <a:cubicBezTo>
                  <a:pt x="375990" y="612377"/>
                  <a:pt x="384248" y="608976"/>
                  <a:pt x="400764" y="595374"/>
                </a:cubicBezTo>
                <a:lnTo>
                  <a:pt x="415337" y="583716"/>
                </a:lnTo>
                <a:lnTo>
                  <a:pt x="415337" y="532709"/>
                </a:lnTo>
                <a:cubicBezTo>
                  <a:pt x="415337" y="497734"/>
                  <a:pt x="415095" y="478303"/>
                  <a:pt x="414609" y="474416"/>
                </a:cubicBezTo>
                <a:cubicBezTo>
                  <a:pt x="414123" y="470530"/>
                  <a:pt x="409022" y="468587"/>
                  <a:pt x="399307" y="468587"/>
                </a:cubicBezTo>
                <a:cubicBezTo>
                  <a:pt x="390563" y="468587"/>
                  <a:pt x="375747" y="465187"/>
                  <a:pt x="354859" y="458386"/>
                </a:cubicBezTo>
                <a:cubicBezTo>
                  <a:pt x="333970" y="451585"/>
                  <a:pt x="316239" y="444784"/>
                  <a:pt x="301666" y="437983"/>
                </a:cubicBezTo>
                <a:cubicBezTo>
                  <a:pt x="288064" y="430211"/>
                  <a:pt x="279078" y="426325"/>
                  <a:pt x="274706" y="426325"/>
                </a:cubicBezTo>
                <a:cubicBezTo>
                  <a:pt x="270334" y="426325"/>
                  <a:pt x="262804" y="420981"/>
                  <a:pt x="252117" y="410294"/>
                </a:cubicBezTo>
                <a:cubicBezTo>
                  <a:pt x="238515" y="395721"/>
                  <a:pt x="222971" y="382605"/>
                  <a:pt x="205483" y="370946"/>
                </a:cubicBezTo>
                <a:cubicBezTo>
                  <a:pt x="193824" y="362202"/>
                  <a:pt x="200139" y="354430"/>
                  <a:pt x="224428" y="347629"/>
                </a:cubicBezTo>
                <a:cubicBezTo>
                  <a:pt x="230257" y="346657"/>
                  <a:pt x="236572" y="345686"/>
                  <a:pt x="243373" y="344714"/>
                </a:cubicBezTo>
                <a:cubicBezTo>
                  <a:pt x="265719" y="339857"/>
                  <a:pt x="294865" y="329170"/>
                  <a:pt x="330813" y="312653"/>
                </a:cubicBezTo>
                <a:cubicBezTo>
                  <a:pt x="371618" y="292251"/>
                  <a:pt x="395421" y="279863"/>
                  <a:pt x="402222" y="275491"/>
                </a:cubicBezTo>
                <a:cubicBezTo>
                  <a:pt x="409022" y="271120"/>
                  <a:pt x="412423" y="264076"/>
                  <a:pt x="412423" y="254360"/>
                </a:cubicBezTo>
                <a:cubicBezTo>
                  <a:pt x="412423" y="235901"/>
                  <a:pt x="408051" y="202382"/>
                  <a:pt x="399307" y="153805"/>
                </a:cubicBezTo>
                <a:lnTo>
                  <a:pt x="386191" y="78024"/>
                </a:lnTo>
                <a:cubicBezTo>
                  <a:pt x="381333" y="53735"/>
                  <a:pt x="376475" y="38919"/>
                  <a:pt x="371618" y="33576"/>
                </a:cubicBezTo>
                <a:cubicBezTo>
                  <a:pt x="366760" y="28232"/>
                  <a:pt x="364817" y="21188"/>
                  <a:pt x="365788" y="12444"/>
                </a:cubicBezTo>
                <a:cubicBezTo>
                  <a:pt x="367731" y="4672"/>
                  <a:pt x="370160" y="543"/>
                  <a:pt x="373075" y="57"/>
                </a:cubicBezTo>
                <a:close/>
              </a:path>
            </a:pathLst>
          </a:custGeom>
          <a:gradFill>
            <a:gsLst>
              <a:gs pos="66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15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庞门正道粗书体6.0" panose="02010600030101010101" pitchFamily="2" charset="-122"/>
              <a:ea typeface="庞门正道粗书体6.0" panose="02010600030101010101" pitchFamily="2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ABCECF3-BE1B-F635-5732-40D96C67B872}"/>
              </a:ext>
            </a:extLst>
          </p:cNvPr>
          <p:cNvSpPr txBox="1"/>
          <p:nvPr/>
        </p:nvSpPr>
        <p:spPr>
          <a:xfrm>
            <a:off x="2751488" y="3408500"/>
            <a:ext cx="1882375" cy="658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欢迎加入</a:t>
            </a:r>
            <a:endParaRPr lang="en-US" altLang="zh-CN" sz="1600" dirty="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 err="1">
                <a:solidFill>
                  <a:schemeClr val="bg1"/>
                </a:solidFill>
                <a:latin typeface="+mj-ea"/>
                <a:ea typeface="+mj-ea"/>
              </a:rPr>
              <a:t>OfficePLUS</a:t>
            </a: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大家庭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8197178-7C0F-C929-EBB6-E894447D1BDE}"/>
              </a:ext>
            </a:extLst>
          </p:cNvPr>
          <p:cNvSpPr txBox="1"/>
          <p:nvPr/>
        </p:nvSpPr>
        <p:spPr>
          <a:xfrm>
            <a:off x="6317310" y="6017294"/>
            <a:ext cx="1345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20XX.XX.XX</a:t>
            </a:r>
            <a:endParaRPr lang="zh-CN" altLang="en-US" sz="1600" b="1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961F2AF-DD87-54A9-B021-E956782580F3}"/>
              </a:ext>
            </a:extLst>
          </p:cNvPr>
          <p:cNvSpPr txBox="1"/>
          <p:nvPr/>
        </p:nvSpPr>
        <p:spPr>
          <a:xfrm>
            <a:off x="6673765" y="5720139"/>
            <a:ext cx="7319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alpha val="56000"/>
                  </a:schemeClr>
                </a:solidFill>
              </a:rPr>
              <a:t>日期</a:t>
            </a:r>
            <a:r>
              <a:rPr lang="en-US" altLang="zh-CN" sz="1400" dirty="0">
                <a:solidFill>
                  <a:schemeClr val="tx1">
                    <a:alpha val="56000"/>
                  </a:schemeClr>
                </a:solidFill>
              </a:rPr>
              <a:t>: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965C092-965F-642D-E1E4-AEE3CD307F74}"/>
              </a:ext>
            </a:extLst>
          </p:cNvPr>
          <p:cNvSpPr txBox="1"/>
          <p:nvPr/>
        </p:nvSpPr>
        <p:spPr>
          <a:xfrm>
            <a:off x="4529451" y="6017294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/>
              <a:t>OfficePLUS</a:t>
            </a:r>
            <a:endParaRPr lang="zh-CN" altLang="en-US" sz="1600" b="1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2CF621F-237C-967C-3AE0-4067B2C46A25}"/>
              </a:ext>
            </a:extLst>
          </p:cNvPr>
          <p:cNvSpPr txBox="1"/>
          <p:nvPr/>
        </p:nvSpPr>
        <p:spPr>
          <a:xfrm>
            <a:off x="4819713" y="5720139"/>
            <a:ext cx="9119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alpha val="56000"/>
                  </a:schemeClr>
                </a:solidFill>
              </a:rPr>
              <a:t>讲授人</a:t>
            </a:r>
            <a:r>
              <a:rPr lang="en-US" altLang="zh-CN" sz="1400" dirty="0">
                <a:solidFill>
                  <a:schemeClr val="tx1">
                    <a:alpha val="56000"/>
                  </a:schemeClr>
                </a:solidFill>
              </a:rPr>
              <a:t>: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243D4B5-B559-0448-E525-B1310EE0F684}"/>
              </a:ext>
            </a:extLst>
          </p:cNvPr>
          <p:cNvGrpSpPr/>
          <p:nvPr/>
        </p:nvGrpSpPr>
        <p:grpSpPr>
          <a:xfrm>
            <a:off x="5900663" y="5873116"/>
            <a:ext cx="373618" cy="325628"/>
            <a:chOff x="5900663" y="5873116"/>
            <a:chExt cx="373618" cy="325628"/>
          </a:xfrm>
        </p:grpSpPr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7AF611C9-2476-A76D-A1AF-C7FC3444AAB2}"/>
                </a:ext>
              </a:extLst>
            </p:cNvPr>
            <p:cNvCxnSpPr/>
            <p:nvPr/>
          </p:nvCxnSpPr>
          <p:spPr>
            <a:xfrm flipH="1">
              <a:off x="5900663" y="5873116"/>
              <a:ext cx="371775" cy="325628"/>
            </a:xfrm>
            <a:prstGeom prst="line">
              <a:avLst/>
            </a:prstGeom>
            <a:ln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1CA49867-AEFA-06EE-FAC4-6647C3B75FA0}"/>
                </a:ext>
              </a:extLst>
            </p:cNvPr>
            <p:cNvCxnSpPr>
              <a:cxnSpLocks/>
            </p:cNvCxnSpPr>
            <p:nvPr/>
          </p:nvCxnSpPr>
          <p:spPr>
            <a:xfrm>
              <a:off x="5902506" y="5873116"/>
              <a:ext cx="371775" cy="325628"/>
            </a:xfrm>
            <a:prstGeom prst="line">
              <a:avLst/>
            </a:prstGeom>
            <a:ln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7506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微软雅黑，旁门正道粗书体</a:t>
            </a:r>
            <a:r>
              <a:rPr kumimoji="1" lang="en-US" altLang="zh-CN" dirty="0"/>
              <a:t>6.0</a:t>
            </a:r>
            <a:endParaRPr kumimoji="1" lang="en" altLang="zh-CN" dirty="0"/>
          </a:p>
          <a:p>
            <a:r>
              <a:rPr kumimoji="1" lang="zh-CN" altLang="en-US" dirty="0"/>
              <a:t>英文</a:t>
            </a:r>
            <a:r>
              <a:rPr kumimoji="1" lang="en-US" altLang="zh-CN" dirty="0"/>
              <a:t>Arial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en-US" altLang="zh-CN" dirty="0" err="1"/>
              <a:t>freepix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文大金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bg1">
                <a:alpha val="0"/>
              </a:schemeClr>
            </a:gs>
            <a:gs pos="91000">
              <a:srgbClr val="7C39E5">
                <a:alpha val="6000"/>
              </a:srgbClr>
            </a:gs>
            <a:gs pos="74000">
              <a:srgbClr val="AB80EE">
                <a:alpha val="0"/>
              </a:srgbClr>
            </a:gs>
            <a:gs pos="2000">
              <a:schemeClr val="accent2">
                <a:alpha val="8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2D5D12EA-D25E-B237-D32D-7D582B6DBAC2}"/>
              </a:ext>
            </a:extLst>
          </p:cNvPr>
          <p:cNvSpPr/>
          <p:nvPr/>
        </p:nvSpPr>
        <p:spPr>
          <a:xfrm>
            <a:off x="1324797" y="1988820"/>
            <a:ext cx="4443544" cy="4088827"/>
          </a:xfrm>
          <a:prstGeom prst="roundRect">
            <a:avLst>
              <a:gd name="adj" fmla="val 2317"/>
            </a:avLst>
          </a:prstGeom>
          <a:gradFill flip="none" rotWithShape="1">
            <a:gsLst>
              <a:gs pos="100000">
                <a:schemeClr val="accent2"/>
              </a:gs>
              <a:gs pos="13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B985FF9D-5706-014D-3FD4-3C812C3B167D}"/>
              </a:ext>
            </a:extLst>
          </p:cNvPr>
          <p:cNvSpPr/>
          <p:nvPr/>
        </p:nvSpPr>
        <p:spPr>
          <a:xfrm>
            <a:off x="1324797" y="1988820"/>
            <a:ext cx="4443544" cy="4088827"/>
          </a:xfrm>
          <a:prstGeom prst="roundRect">
            <a:avLst>
              <a:gd name="adj" fmla="val 2317"/>
            </a:avLst>
          </a:prstGeom>
          <a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alphaModFix amt="18000"/>
            </a:blip>
            <a:srcRect/>
            <a:stretch>
              <a:fillRect l="-35736" t="-12181" r="-35736" b="-1218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05C68AA6-5A95-35D7-FEBD-59C3D8D091C0}"/>
              </a:ext>
            </a:extLst>
          </p:cNvPr>
          <p:cNvGrpSpPr/>
          <p:nvPr/>
        </p:nvGrpSpPr>
        <p:grpSpPr>
          <a:xfrm>
            <a:off x="10426906" y="-83567"/>
            <a:ext cx="2114512" cy="2338062"/>
            <a:chOff x="10426906" y="-83567"/>
            <a:chExt cx="2114512" cy="2338062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1594E663-9A9E-B8FB-40BB-0818C4A18BE7}"/>
                </a:ext>
              </a:extLst>
            </p:cNvPr>
            <p:cNvSpPr/>
            <p:nvPr/>
          </p:nvSpPr>
          <p:spPr>
            <a:xfrm rot="17798914" flipV="1">
              <a:off x="11077853" y="771796"/>
              <a:ext cx="1133241" cy="1793889"/>
            </a:xfrm>
            <a:custGeom>
              <a:avLst/>
              <a:gdLst>
                <a:gd name="connsiteX0" fmla="*/ 1133241 w 1133241"/>
                <a:gd name="connsiteY0" fmla="*/ 1793889 h 1793889"/>
                <a:gd name="connsiteX1" fmla="*/ 1110020 w 1133241"/>
                <a:gd name="connsiteY1" fmla="*/ 1716966 h 1793889"/>
                <a:gd name="connsiteX2" fmla="*/ 992089 w 1133241"/>
                <a:gd name="connsiteY2" fmla="*/ 1392318 h 1793889"/>
                <a:gd name="connsiteX3" fmla="*/ 927171 w 1133241"/>
                <a:gd name="connsiteY3" fmla="*/ 1243143 h 1793889"/>
                <a:gd name="connsiteX4" fmla="*/ 447359 w 1133241"/>
                <a:gd name="connsiteY4" fmla="*/ 395091 h 1793889"/>
                <a:gd name="connsiteX5" fmla="*/ 258246 w 1133241"/>
                <a:gd name="connsiteY5" fmla="*/ 129592 h 1793889"/>
                <a:gd name="connsiteX6" fmla="*/ 0 w 1133241"/>
                <a:gd name="connsiteY6" fmla="*/ 0 h 1793889"/>
                <a:gd name="connsiteX7" fmla="*/ 186212 w 1133241"/>
                <a:gd name="connsiteY7" fmla="*/ 215096 h 1793889"/>
                <a:gd name="connsiteX8" fmla="*/ 1059673 w 1133241"/>
                <a:gd name="connsiteY8" fmla="*/ 1621273 h 1793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3241" h="1793889">
                  <a:moveTo>
                    <a:pt x="1133241" y="1793889"/>
                  </a:moveTo>
                  <a:lnTo>
                    <a:pt x="1110020" y="1716966"/>
                  </a:lnTo>
                  <a:lnTo>
                    <a:pt x="992089" y="1392318"/>
                  </a:lnTo>
                  <a:lnTo>
                    <a:pt x="927171" y="1243143"/>
                  </a:lnTo>
                  <a:cubicBezTo>
                    <a:pt x="791602" y="952475"/>
                    <a:pt x="631658" y="668720"/>
                    <a:pt x="447359" y="395091"/>
                  </a:cubicBezTo>
                  <a:lnTo>
                    <a:pt x="258246" y="129592"/>
                  </a:lnTo>
                  <a:lnTo>
                    <a:pt x="0" y="0"/>
                  </a:lnTo>
                  <a:lnTo>
                    <a:pt x="186212" y="215096"/>
                  </a:lnTo>
                  <a:cubicBezTo>
                    <a:pt x="528436" y="631803"/>
                    <a:pt x="824151" y="1102463"/>
                    <a:pt x="1059673" y="162127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3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57BEE2CE-5B2E-2B20-A80D-DCD5E7DC6E64}"/>
                </a:ext>
              </a:extLst>
            </p:cNvPr>
            <p:cNvSpPr/>
            <p:nvPr/>
          </p:nvSpPr>
          <p:spPr>
            <a:xfrm rot="21283754">
              <a:off x="10426906" y="-83567"/>
              <a:ext cx="1711770" cy="2338062"/>
            </a:xfrm>
            <a:custGeom>
              <a:avLst/>
              <a:gdLst>
                <a:gd name="connsiteX0" fmla="*/ 0 w 1711770"/>
                <a:gd name="connsiteY0" fmla="*/ 0 h 2338062"/>
                <a:gd name="connsiteX1" fmla="*/ 841295 w 1711770"/>
                <a:gd name="connsiteY1" fmla="*/ 77612 h 2338062"/>
                <a:gd name="connsiteX2" fmla="*/ 1711770 w 1711770"/>
                <a:gd name="connsiteY2" fmla="*/ 196143 h 2338062"/>
                <a:gd name="connsiteX3" fmla="*/ 1711769 w 1711770"/>
                <a:gd name="connsiteY3" fmla="*/ 1788907 h 2338062"/>
                <a:gd name="connsiteX4" fmla="*/ 1661108 w 1711770"/>
                <a:gd name="connsiteY4" fmla="*/ 2338062 h 2338062"/>
                <a:gd name="connsiteX5" fmla="*/ 1570469 w 1711770"/>
                <a:gd name="connsiteY5" fmla="*/ 2125390 h 2338062"/>
                <a:gd name="connsiteX6" fmla="*/ 33736 w 1711770"/>
                <a:gd name="connsiteY6" fmla="*/ 28659 h 233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1770" h="2338062">
                  <a:moveTo>
                    <a:pt x="0" y="0"/>
                  </a:moveTo>
                  <a:lnTo>
                    <a:pt x="841295" y="77612"/>
                  </a:lnTo>
                  <a:lnTo>
                    <a:pt x="1711770" y="196143"/>
                  </a:lnTo>
                  <a:lnTo>
                    <a:pt x="1711769" y="1788907"/>
                  </a:lnTo>
                  <a:lnTo>
                    <a:pt x="1661108" y="2338062"/>
                  </a:lnTo>
                  <a:lnTo>
                    <a:pt x="1570469" y="2125390"/>
                  </a:lnTo>
                  <a:cubicBezTo>
                    <a:pt x="1193634" y="1295293"/>
                    <a:pt x="662703" y="588465"/>
                    <a:pt x="33736" y="2865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3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7B968495-8280-BAD6-495C-F7C8BCE41D3E}"/>
                </a:ext>
              </a:extLst>
            </p:cNvPr>
            <p:cNvSpPr/>
            <p:nvPr/>
          </p:nvSpPr>
          <p:spPr>
            <a:xfrm>
              <a:off x="10613156" y="1"/>
              <a:ext cx="1578845" cy="2241079"/>
            </a:xfrm>
            <a:custGeom>
              <a:avLst/>
              <a:gdLst>
                <a:gd name="connsiteX0" fmla="*/ 0 w 1578845"/>
                <a:gd name="connsiteY0" fmla="*/ 0 h 2241079"/>
                <a:gd name="connsiteX1" fmla="*/ 1578845 w 1578845"/>
                <a:gd name="connsiteY1" fmla="*/ 0 h 2241079"/>
                <a:gd name="connsiteX2" fmla="*/ 1578845 w 1578845"/>
                <a:gd name="connsiteY2" fmla="*/ 2241079 h 2241079"/>
                <a:gd name="connsiteX3" fmla="*/ 1558493 w 1578845"/>
                <a:gd name="connsiteY3" fmla="*/ 2186395 h 2241079"/>
                <a:gd name="connsiteX4" fmla="*/ 1453026 w 1578845"/>
                <a:gd name="connsiteY4" fmla="*/ 1938932 h 2241079"/>
                <a:gd name="connsiteX5" fmla="*/ 84657 w 1578845"/>
                <a:gd name="connsiteY5" fmla="*/ 71917 h 2241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78845" h="2241079">
                  <a:moveTo>
                    <a:pt x="0" y="0"/>
                  </a:moveTo>
                  <a:lnTo>
                    <a:pt x="1578845" y="0"/>
                  </a:lnTo>
                  <a:lnTo>
                    <a:pt x="1578845" y="2241079"/>
                  </a:lnTo>
                  <a:lnTo>
                    <a:pt x="1558493" y="2186395"/>
                  </a:lnTo>
                  <a:cubicBezTo>
                    <a:pt x="1525457" y="2103571"/>
                    <a:pt x="1490309" y="2021060"/>
                    <a:pt x="1453026" y="1938932"/>
                  </a:cubicBezTo>
                  <a:cubicBezTo>
                    <a:pt x="1117477" y="1199780"/>
                    <a:pt x="644714" y="570391"/>
                    <a:pt x="84657" y="71917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/>
                </a:gs>
                <a:gs pos="27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BC6C5931-CF15-17BA-543E-C64597E482D2}"/>
                </a:ext>
              </a:extLst>
            </p:cNvPr>
            <p:cNvSpPr/>
            <p:nvPr/>
          </p:nvSpPr>
          <p:spPr>
            <a:xfrm rot="9901808" flipH="1" flipV="1">
              <a:off x="10832717" y="-82784"/>
              <a:ext cx="512579" cy="977199"/>
            </a:xfrm>
            <a:custGeom>
              <a:avLst/>
              <a:gdLst>
                <a:gd name="connsiteX0" fmla="*/ 0 w 512579"/>
                <a:gd name="connsiteY0" fmla="*/ 0 h 977199"/>
                <a:gd name="connsiteX1" fmla="*/ 100795 w 512579"/>
                <a:gd name="connsiteY1" fmla="*/ 26951 h 977199"/>
                <a:gd name="connsiteX2" fmla="*/ 306509 w 512579"/>
                <a:gd name="connsiteY2" fmla="*/ 426453 h 977199"/>
                <a:gd name="connsiteX3" fmla="*/ 371427 w 512579"/>
                <a:gd name="connsiteY3" fmla="*/ 575628 h 977199"/>
                <a:gd name="connsiteX4" fmla="*/ 489358 w 512579"/>
                <a:gd name="connsiteY4" fmla="*/ 900276 h 977199"/>
                <a:gd name="connsiteX5" fmla="*/ 512579 w 512579"/>
                <a:gd name="connsiteY5" fmla="*/ 977199 h 977199"/>
                <a:gd name="connsiteX6" fmla="*/ 439011 w 512579"/>
                <a:gd name="connsiteY6" fmla="*/ 804583 h 977199"/>
                <a:gd name="connsiteX7" fmla="*/ 42294 w 512579"/>
                <a:gd name="connsiteY7" fmla="*/ 63206 h 97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2579" h="977199">
                  <a:moveTo>
                    <a:pt x="0" y="0"/>
                  </a:moveTo>
                  <a:lnTo>
                    <a:pt x="100795" y="26951"/>
                  </a:lnTo>
                  <a:lnTo>
                    <a:pt x="306509" y="426453"/>
                  </a:lnTo>
                  <a:lnTo>
                    <a:pt x="371427" y="575628"/>
                  </a:lnTo>
                  <a:lnTo>
                    <a:pt x="489358" y="900276"/>
                  </a:lnTo>
                  <a:lnTo>
                    <a:pt x="512579" y="977199"/>
                  </a:lnTo>
                  <a:lnTo>
                    <a:pt x="439011" y="804583"/>
                  </a:lnTo>
                  <a:cubicBezTo>
                    <a:pt x="321250" y="545178"/>
                    <a:pt x="188441" y="297811"/>
                    <a:pt x="42294" y="6320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3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18C9F27D-CC48-BED5-3C1F-D605318CBA7F}"/>
              </a:ext>
            </a:extLst>
          </p:cNvPr>
          <p:cNvGrpSpPr/>
          <p:nvPr/>
        </p:nvGrpSpPr>
        <p:grpSpPr>
          <a:xfrm>
            <a:off x="-954179" y="3775176"/>
            <a:ext cx="2808631" cy="3255715"/>
            <a:chOff x="-954179" y="3775176"/>
            <a:chExt cx="2808631" cy="3255715"/>
          </a:xfrm>
        </p:grpSpPr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07D254F0-8E65-8F54-E022-9D6DFB6980C1}"/>
                </a:ext>
              </a:extLst>
            </p:cNvPr>
            <p:cNvSpPr/>
            <p:nvPr/>
          </p:nvSpPr>
          <p:spPr>
            <a:xfrm rot="7987102" flipH="1">
              <a:off x="-391514" y="3212511"/>
              <a:ext cx="1683301" cy="2808631"/>
            </a:xfrm>
            <a:custGeom>
              <a:avLst/>
              <a:gdLst>
                <a:gd name="connsiteX0" fmla="*/ 948573 w 1683301"/>
                <a:gd name="connsiteY0" fmla="*/ 2121109 h 2808631"/>
                <a:gd name="connsiteX1" fmla="*/ 806419 w 1683301"/>
                <a:gd name="connsiteY1" fmla="*/ 1945406 h 2808631"/>
                <a:gd name="connsiteX2" fmla="*/ 13290 w 1683301"/>
                <a:gd name="connsiteY2" fmla="*/ 99582 h 2808631"/>
                <a:gd name="connsiteX3" fmla="*/ 0 w 1683301"/>
                <a:gd name="connsiteY3" fmla="*/ 0 h 2808631"/>
                <a:gd name="connsiteX4" fmla="*/ 2005 w 1683301"/>
                <a:gd name="connsiteY4" fmla="*/ 26679 h 2808631"/>
                <a:gd name="connsiteX5" fmla="*/ 408313 w 1683301"/>
                <a:gd name="connsiteY5" fmla="*/ 1486782 h 2808631"/>
                <a:gd name="connsiteX6" fmla="*/ 542633 w 1683301"/>
                <a:gd name="connsiteY6" fmla="*/ 1740993 h 2808631"/>
                <a:gd name="connsiteX7" fmla="*/ 1683301 w 1683301"/>
                <a:gd name="connsiteY7" fmla="*/ 2808631 h 2808631"/>
                <a:gd name="connsiteX8" fmla="*/ 1680696 w 1683301"/>
                <a:gd name="connsiteY8" fmla="*/ 2806658 h 2808631"/>
                <a:gd name="connsiteX9" fmla="*/ 1682691 w 1683301"/>
                <a:gd name="connsiteY9" fmla="*/ 2808526 h 2808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3301" h="2808631">
                  <a:moveTo>
                    <a:pt x="948573" y="2121109"/>
                  </a:moveTo>
                  <a:lnTo>
                    <a:pt x="806419" y="1945406"/>
                  </a:lnTo>
                  <a:cubicBezTo>
                    <a:pt x="405224" y="1413938"/>
                    <a:pt x="126792" y="784607"/>
                    <a:pt x="13290" y="99582"/>
                  </a:cubicBezTo>
                  <a:lnTo>
                    <a:pt x="0" y="0"/>
                  </a:lnTo>
                  <a:lnTo>
                    <a:pt x="2005" y="26679"/>
                  </a:lnTo>
                  <a:cubicBezTo>
                    <a:pt x="52886" y="541433"/>
                    <a:pt x="193063" y="1034085"/>
                    <a:pt x="408313" y="1486782"/>
                  </a:cubicBezTo>
                  <a:lnTo>
                    <a:pt x="542633" y="1740993"/>
                  </a:lnTo>
                  <a:close/>
                  <a:moveTo>
                    <a:pt x="1683301" y="2808631"/>
                  </a:moveTo>
                  <a:lnTo>
                    <a:pt x="1680696" y="2806658"/>
                  </a:lnTo>
                  <a:lnTo>
                    <a:pt x="1682691" y="2808526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3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64441C88-E70E-E6DB-AF8B-A5B302F4C481}"/>
                </a:ext>
              </a:extLst>
            </p:cNvPr>
            <p:cNvSpPr/>
            <p:nvPr/>
          </p:nvSpPr>
          <p:spPr>
            <a:xfrm rot="21015735">
              <a:off x="163123" y="4611303"/>
              <a:ext cx="1431724" cy="2384958"/>
            </a:xfrm>
            <a:custGeom>
              <a:avLst/>
              <a:gdLst>
                <a:gd name="connsiteX0" fmla="*/ 28670 w 1431724"/>
                <a:gd name="connsiteY0" fmla="*/ 0 h 2384958"/>
                <a:gd name="connsiteX1" fmla="*/ 47229 w 1431724"/>
                <a:gd name="connsiteY1" fmla="*/ 139066 h 2384958"/>
                <a:gd name="connsiteX2" fmla="*/ 1306170 w 1431724"/>
                <a:gd name="connsiteY2" fmla="*/ 2289889 h 2384958"/>
                <a:gd name="connsiteX3" fmla="*/ 1431724 w 1431724"/>
                <a:gd name="connsiteY3" fmla="*/ 2384958 h 2384958"/>
                <a:gd name="connsiteX4" fmla="*/ 0 w 1431724"/>
                <a:gd name="connsiteY4" fmla="*/ 2139258 h 2384958"/>
                <a:gd name="connsiteX5" fmla="*/ 0 w 1431724"/>
                <a:gd name="connsiteY5" fmla="*/ 167064 h 238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1724" h="2384958">
                  <a:moveTo>
                    <a:pt x="28670" y="0"/>
                  </a:moveTo>
                  <a:lnTo>
                    <a:pt x="47229" y="139066"/>
                  </a:lnTo>
                  <a:cubicBezTo>
                    <a:pt x="190615" y="1004452"/>
                    <a:pt x="651493" y="1762623"/>
                    <a:pt x="1306170" y="2289889"/>
                  </a:cubicBezTo>
                  <a:lnTo>
                    <a:pt x="1431724" y="2384958"/>
                  </a:lnTo>
                  <a:lnTo>
                    <a:pt x="0" y="2139258"/>
                  </a:lnTo>
                  <a:lnTo>
                    <a:pt x="0" y="167064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3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49F6EC06-4F9C-6D91-2AF5-B2E45F137043}"/>
                </a:ext>
              </a:extLst>
            </p:cNvPr>
            <p:cNvSpPr/>
            <p:nvPr/>
          </p:nvSpPr>
          <p:spPr>
            <a:xfrm>
              <a:off x="1" y="4643610"/>
              <a:ext cx="1487317" cy="2214390"/>
            </a:xfrm>
            <a:custGeom>
              <a:avLst/>
              <a:gdLst>
                <a:gd name="connsiteX0" fmla="*/ 0 w 1487317"/>
                <a:gd name="connsiteY0" fmla="*/ 0 h 2214390"/>
                <a:gd name="connsiteX1" fmla="*/ 12520 w 1487317"/>
                <a:gd name="connsiteY1" fmla="*/ 21844 h 2214390"/>
                <a:gd name="connsiteX2" fmla="*/ 14191 w 1487317"/>
                <a:gd name="connsiteY2" fmla="*/ 54936 h 2214390"/>
                <a:gd name="connsiteX3" fmla="*/ 1438537 w 1487317"/>
                <a:gd name="connsiteY3" fmla="*/ 2190892 h 2214390"/>
                <a:gd name="connsiteX4" fmla="*/ 1487317 w 1487317"/>
                <a:gd name="connsiteY4" fmla="*/ 2214390 h 2214390"/>
                <a:gd name="connsiteX5" fmla="*/ 0 w 1487317"/>
                <a:gd name="connsiteY5" fmla="*/ 2214390 h 2214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7317" h="2214390">
                  <a:moveTo>
                    <a:pt x="0" y="0"/>
                  </a:moveTo>
                  <a:lnTo>
                    <a:pt x="12520" y="21844"/>
                  </a:lnTo>
                  <a:lnTo>
                    <a:pt x="14191" y="54936"/>
                  </a:lnTo>
                  <a:cubicBezTo>
                    <a:pt x="108033" y="978989"/>
                    <a:pt x="659575" y="1767734"/>
                    <a:pt x="1438537" y="2190892"/>
                  </a:cubicBezTo>
                  <a:lnTo>
                    <a:pt x="1487317" y="2214390"/>
                  </a:lnTo>
                  <a:lnTo>
                    <a:pt x="0" y="221439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B24B9A07-AF44-AAD2-871F-15199088F4C9}"/>
                </a:ext>
              </a:extLst>
            </p:cNvPr>
            <p:cNvSpPr/>
            <p:nvPr/>
          </p:nvSpPr>
          <p:spPr>
            <a:xfrm rot="19404984">
              <a:off x="801772" y="6059080"/>
              <a:ext cx="258934" cy="971811"/>
            </a:xfrm>
            <a:custGeom>
              <a:avLst/>
              <a:gdLst>
                <a:gd name="connsiteX0" fmla="*/ 0 w 258934"/>
                <a:gd name="connsiteY0" fmla="*/ 0 h 971811"/>
                <a:gd name="connsiteX1" fmla="*/ 13290 w 258934"/>
                <a:gd name="connsiteY1" fmla="*/ 99582 h 971811"/>
                <a:gd name="connsiteX2" fmla="*/ 208336 w 258934"/>
                <a:gd name="connsiteY2" fmla="*/ 844516 h 971811"/>
                <a:gd name="connsiteX3" fmla="*/ 258934 w 258934"/>
                <a:gd name="connsiteY3" fmla="*/ 971811 h 971811"/>
                <a:gd name="connsiteX4" fmla="*/ 189313 w 258934"/>
                <a:gd name="connsiteY4" fmla="*/ 920136 h 971811"/>
                <a:gd name="connsiteX5" fmla="*/ 143521 w 258934"/>
                <a:gd name="connsiteY5" fmla="*/ 780002 h 971811"/>
                <a:gd name="connsiteX6" fmla="*/ 2005 w 258934"/>
                <a:gd name="connsiteY6" fmla="*/ 26679 h 97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934" h="971811">
                  <a:moveTo>
                    <a:pt x="0" y="0"/>
                  </a:moveTo>
                  <a:lnTo>
                    <a:pt x="13290" y="99582"/>
                  </a:lnTo>
                  <a:cubicBezTo>
                    <a:pt x="55853" y="356467"/>
                    <a:pt x="121610" y="605519"/>
                    <a:pt x="208336" y="844516"/>
                  </a:cubicBezTo>
                  <a:lnTo>
                    <a:pt x="258934" y="971811"/>
                  </a:lnTo>
                  <a:lnTo>
                    <a:pt x="189313" y="920136"/>
                  </a:lnTo>
                  <a:lnTo>
                    <a:pt x="143521" y="780002"/>
                  </a:lnTo>
                  <a:cubicBezTo>
                    <a:pt x="75210" y="535908"/>
                    <a:pt x="27446" y="284056"/>
                    <a:pt x="2005" y="2667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3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894A5AB1-19D9-AC77-5AB5-45AB08E657B1}"/>
              </a:ext>
            </a:extLst>
          </p:cNvPr>
          <p:cNvGrpSpPr/>
          <p:nvPr/>
        </p:nvGrpSpPr>
        <p:grpSpPr>
          <a:xfrm>
            <a:off x="4306200" y="510509"/>
            <a:ext cx="3579600" cy="1323439"/>
            <a:chOff x="4302454" y="512941"/>
            <a:chExt cx="3579600" cy="1323439"/>
          </a:xfrm>
        </p:grpSpPr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53576D52-9C2D-4C33-8837-4CCFA6E2C22A}"/>
                </a:ext>
              </a:extLst>
            </p:cNvPr>
            <p:cNvSpPr/>
            <p:nvPr/>
          </p:nvSpPr>
          <p:spPr>
            <a:xfrm>
              <a:off x="4746054" y="554398"/>
              <a:ext cx="2692400" cy="1240524"/>
            </a:xfrm>
            <a:custGeom>
              <a:avLst/>
              <a:gdLst>
                <a:gd name="connsiteX0" fmla="*/ 936827 w 2692400"/>
                <a:gd name="connsiteY0" fmla="*/ 0 h 1240524"/>
                <a:gd name="connsiteX1" fmla="*/ 1755573 w 2692400"/>
                <a:gd name="connsiteY1" fmla="*/ 0 h 1240524"/>
                <a:gd name="connsiteX2" fmla="*/ 1919511 w 2692400"/>
                <a:gd name="connsiteY2" fmla="*/ 327875 h 1240524"/>
                <a:gd name="connsiteX3" fmla="*/ 2692400 w 2692400"/>
                <a:gd name="connsiteY3" fmla="*/ 327875 h 1240524"/>
                <a:gd name="connsiteX4" fmla="*/ 2692400 w 2692400"/>
                <a:gd name="connsiteY4" fmla="*/ 912650 h 1240524"/>
                <a:gd name="connsiteX5" fmla="*/ 1919510 w 2692400"/>
                <a:gd name="connsiteY5" fmla="*/ 912650 h 1240524"/>
                <a:gd name="connsiteX6" fmla="*/ 1755573 w 2692400"/>
                <a:gd name="connsiteY6" fmla="*/ 1240524 h 1240524"/>
                <a:gd name="connsiteX7" fmla="*/ 936827 w 2692400"/>
                <a:gd name="connsiteY7" fmla="*/ 1240524 h 1240524"/>
                <a:gd name="connsiteX8" fmla="*/ 772890 w 2692400"/>
                <a:gd name="connsiteY8" fmla="*/ 912650 h 1240524"/>
                <a:gd name="connsiteX9" fmla="*/ 0 w 2692400"/>
                <a:gd name="connsiteY9" fmla="*/ 912650 h 1240524"/>
                <a:gd name="connsiteX10" fmla="*/ 0 w 2692400"/>
                <a:gd name="connsiteY10" fmla="*/ 327875 h 1240524"/>
                <a:gd name="connsiteX11" fmla="*/ 772890 w 2692400"/>
                <a:gd name="connsiteY11" fmla="*/ 327875 h 1240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92400" h="1240524">
                  <a:moveTo>
                    <a:pt x="936827" y="0"/>
                  </a:moveTo>
                  <a:lnTo>
                    <a:pt x="1755573" y="0"/>
                  </a:lnTo>
                  <a:lnTo>
                    <a:pt x="1919511" y="327875"/>
                  </a:lnTo>
                  <a:lnTo>
                    <a:pt x="2692400" y="327875"/>
                  </a:lnTo>
                  <a:lnTo>
                    <a:pt x="2692400" y="912650"/>
                  </a:lnTo>
                  <a:lnTo>
                    <a:pt x="1919510" y="912650"/>
                  </a:lnTo>
                  <a:lnTo>
                    <a:pt x="1755573" y="1240524"/>
                  </a:lnTo>
                  <a:lnTo>
                    <a:pt x="936827" y="1240524"/>
                  </a:lnTo>
                  <a:lnTo>
                    <a:pt x="772890" y="912650"/>
                  </a:lnTo>
                  <a:lnTo>
                    <a:pt x="0" y="912650"/>
                  </a:lnTo>
                  <a:lnTo>
                    <a:pt x="0" y="327875"/>
                  </a:lnTo>
                  <a:lnTo>
                    <a:pt x="772890" y="327875"/>
                  </a:lnTo>
                  <a:close/>
                </a:path>
              </a:pathLst>
            </a:custGeom>
            <a:noFill/>
            <a:ln w="9525">
              <a:gradFill flip="none" rotWithShape="1">
                <a:gsLst>
                  <a:gs pos="7000">
                    <a:schemeClr val="accent1">
                      <a:lumMod val="5000"/>
                      <a:lumOff val="95000"/>
                      <a:alpha val="0"/>
                    </a:schemeClr>
                  </a:gs>
                  <a:gs pos="82000">
                    <a:schemeClr val="bg1">
                      <a:lumMod val="95000"/>
                    </a:schemeClr>
                  </a:gs>
                  <a:gs pos="31000">
                    <a:schemeClr val="bg1">
                      <a:lumMod val="95000"/>
                    </a:schemeClr>
                  </a:gs>
                  <a:gs pos="95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B995FF26-2F3B-56D5-8AF1-A3B2686BC805}"/>
                </a:ext>
              </a:extLst>
            </p:cNvPr>
            <p:cNvSpPr txBox="1"/>
            <p:nvPr/>
          </p:nvSpPr>
          <p:spPr>
            <a:xfrm>
              <a:off x="5481175" y="512941"/>
              <a:ext cx="1326004" cy="132343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8000" dirty="0">
                  <a:solidFill>
                    <a:schemeClr val="bg1">
                      <a:lumMod val="95000"/>
                    </a:schemeClr>
                  </a:solidFill>
                </a:rPr>
                <a:t>01</a:t>
              </a:r>
              <a:endParaRPr lang="zh-CN" altLang="en-US" sz="8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160" name="组合 159">
              <a:extLst>
                <a:ext uri="{FF2B5EF4-FFF2-40B4-BE49-F238E27FC236}">
                  <a16:creationId xmlns:a16="http://schemas.microsoft.com/office/drawing/2014/main" id="{A9739DFC-70FD-55ED-C618-BD8A26AD8F7A}"/>
                </a:ext>
              </a:extLst>
            </p:cNvPr>
            <p:cNvGrpSpPr/>
            <p:nvPr/>
          </p:nvGrpSpPr>
          <p:grpSpPr>
            <a:xfrm>
              <a:off x="4302454" y="882273"/>
              <a:ext cx="3579600" cy="584775"/>
              <a:chOff x="4302454" y="900798"/>
              <a:chExt cx="3579600" cy="584775"/>
            </a:xfrm>
          </p:grpSpPr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C9C82AB6-37B8-C27E-1EEF-CECF5025FFEF}"/>
                  </a:ext>
                </a:extLst>
              </p:cNvPr>
              <p:cNvSpPr txBox="1"/>
              <p:nvPr/>
            </p:nvSpPr>
            <p:spPr>
              <a:xfrm>
                <a:off x="5179184" y="900798"/>
                <a:ext cx="1826141" cy="584775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3200" b="1" dirty="0"/>
                  <a:t>公司介绍</a:t>
                </a:r>
              </a:p>
            </p:txBody>
          </p:sp>
          <p:grpSp>
            <p:nvGrpSpPr>
              <p:cNvPr id="159" name="组合 158">
                <a:extLst>
                  <a:ext uri="{FF2B5EF4-FFF2-40B4-BE49-F238E27FC236}">
                    <a16:creationId xmlns:a16="http://schemas.microsoft.com/office/drawing/2014/main" id="{EF94A52E-6340-711A-DC25-B719A153B886}"/>
                  </a:ext>
                </a:extLst>
              </p:cNvPr>
              <p:cNvGrpSpPr/>
              <p:nvPr/>
            </p:nvGrpSpPr>
            <p:grpSpPr>
              <a:xfrm>
                <a:off x="4302454" y="1082220"/>
                <a:ext cx="3579600" cy="184880"/>
                <a:chOff x="4321504" y="1094603"/>
                <a:chExt cx="3579600" cy="184880"/>
              </a:xfrm>
            </p:grpSpPr>
            <p:grpSp>
              <p:nvGrpSpPr>
                <p:cNvPr id="115" name="组合 114">
                  <a:extLst>
                    <a:ext uri="{FF2B5EF4-FFF2-40B4-BE49-F238E27FC236}">
                      <a16:creationId xmlns:a16="http://schemas.microsoft.com/office/drawing/2014/main" id="{17B71981-C2CD-98CA-B42D-F2D283A6BE22}"/>
                    </a:ext>
                  </a:extLst>
                </p:cNvPr>
                <p:cNvGrpSpPr/>
                <p:nvPr/>
              </p:nvGrpSpPr>
              <p:grpSpPr>
                <a:xfrm>
                  <a:off x="6994928" y="1097680"/>
                  <a:ext cx="906176" cy="181803"/>
                  <a:chOff x="6994928" y="1097680"/>
                  <a:chExt cx="906176" cy="181803"/>
                </a:xfrm>
                <a:gradFill flip="none" rotWithShape="1">
                  <a:gsLst>
                    <a:gs pos="85000">
                      <a:srgbClr val="7C39E5">
                        <a:alpha val="0"/>
                      </a:srgbClr>
                    </a:gs>
                    <a:gs pos="1361">
                      <a:schemeClr val="accent1">
                        <a:alpha val="51000"/>
                      </a:schemeClr>
                    </a:gs>
                    <a:gs pos="21000">
                      <a:schemeClr val="accent1">
                        <a:alpha val="19000"/>
                      </a:schemeClr>
                    </a:gs>
                  </a:gsLst>
                  <a:lin ang="0" scaled="1"/>
                  <a:tileRect/>
                </a:gradFill>
              </p:grpSpPr>
              <p:sp>
                <p:nvSpPr>
                  <p:cNvPr id="70" name="椭圆 69">
                    <a:extLst>
                      <a:ext uri="{FF2B5EF4-FFF2-40B4-BE49-F238E27FC236}">
                        <a16:creationId xmlns:a16="http://schemas.microsoft.com/office/drawing/2014/main" id="{45CE026E-2091-5FF8-B79C-328D0E67EABD}"/>
                      </a:ext>
                    </a:extLst>
                  </p:cNvPr>
                  <p:cNvSpPr/>
                  <p:nvPr/>
                </p:nvSpPr>
                <p:spPr>
                  <a:xfrm>
                    <a:off x="6994928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4" name="椭圆 73">
                    <a:extLst>
                      <a:ext uri="{FF2B5EF4-FFF2-40B4-BE49-F238E27FC236}">
                        <a16:creationId xmlns:a16="http://schemas.microsoft.com/office/drawing/2014/main" id="{59C4D306-4CC7-28FD-DD04-6B8E8B99C31B}"/>
                      </a:ext>
                    </a:extLst>
                  </p:cNvPr>
                  <p:cNvSpPr/>
                  <p:nvPr/>
                </p:nvSpPr>
                <p:spPr>
                  <a:xfrm>
                    <a:off x="6994928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椭圆 74">
                    <a:extLst>
                      <a:ext uri="{FF2B5EF4-FFF2-40B4-BE49-F238E27FC236}">
                        <a16:creationId xmlns:a16="http://schemas.microsoft.com/office/drawing/2014/main" id="{DEAD1ECE-7122-410F-A0F2-61C37FFD6B4F}"/>
                      </a:ext>
                    </a:extLst>
                  </p:cNvPr>
                  <p:cNvSpPr/>
                  <p:nvPr/>
                </p:nvSpPr>
                <p:spPr>
                  <a:xfrm>
                    <a:off x="6994928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6" name="椭圆 75">
                    <a:extLst>
                      <a:ext uri="{FF2B5EF4-FFF2-40B4-BE49-F238E27FC236}">
                        <a16:creationId xmlns:a16="http://schemas.microsoft.com/office/drawing/2014/main" id="{EF25DBD4-2D1D-62FF-C2BA-A5EA4282429B}"/>
                      </a:ext>
                    </a:extLst>
                  </p:cNvPr>
                  <p:cNvSpPr/>
                  <p:nvPr/>
                </p:nvSpPr>
                <p:spPr>
                  <a:xfrm>
                    <a:off x="7061117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7" name="椭圆 76">
                    <a:extLst>
                      <a:ext uri="{FF2B5EF4-FFF2-40B4-BE49-F238E27FC236}">
                        <a16:creationId xmlns:a16="http://schemas.microsoft.com/office/drawing/2014/main" id="{E629EF0F-13B4-04C3-CDB7-96E40D279A66}"/>
                      </a:ext>
                    </a:extLst>
                  </p:cNvPr>
                  <p:cNvSpPr/>
                  <p:nvPr/>
                </p:nvSpPr>
                <p:spPr>
                  <a:xfrm>
                    <a:off x="7061117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8" name="椭圆 77">
                    <a:extLst>
                      <a:ext uri="{FF2B5EF4-FFF2-40B4-BE49-F238E27FC236}">
                        <a16:creationId xmlns:a16="http://schemas.microsoft.com/office/drawing/2014/main" id="{5A0A6220-C303-E345-CFB7-C0A508BA9C8D}"/>
                      </a:ext>
                    </a:extLst>
                  </p:cNvPr>
                  <p:cNvSpPr/>
                  <p:nvPr/>
                </p:nvSpPr>
                <p:spPr>
                  <a:xfrm>
                    <a:off x="7061117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9" name="椭圆 78">
                    <a:extLst>
                      <a:ext uri="{FF2B5EF4-FFF2-40B4-BE49-F238E27FC236}">
                        <a16:creationId xmlns:a16="http://schemas.microsoft.com/office/drawing/2014/main" id="{0A47B9DA-2C35-C393-B7EE-168894D97DA0}"/>
                      </a:ext>
                    </a:extLst>
                  </p:cNvPr>
                  <p:cNvSpPr/>
                  <p:nvPr/>
                </p:nvSpPr>
                <p:spPr>
                  <a:xfrm>
                    <a:off x="7127306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0" name="椭圆 79">
                    <a:extLst>
                      <a:ext uri="{FF2B5EF4-FFF2-40B4-BE49-F238E27FC236}">
                        <a16:creationId xmlns:a16="http://schemas.microsoft.com/office/drawing/2014/main" id="{FF606F73-870B-E951-713A-ED1732674FCA}"/>
                      </a:ext>
                    </a:extLst>
                  </p:cNvPr>
                  <p:cNvSpPr/>
                  <p:nvPr/>
                </p:nvSpPr>
                <p:spPr>
                  <a:xfrm>
                    <a:off x="7127306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1" name="椭圆 80">
                    <a:extLst>
                      <a:ext uri="{FF2B5EF4-FFF2-40B4-BE49-F238E27FC236}">
                        <a16:creationId xmlns:a16="http://schemas.microsoft.com/office/drawing/2014/main" id="{C4D57979-BA70-FCEC-E683-748B09C07C8A}"/>
                      </a:ext>
                    </a:extLst>
                  </p:cNvPr>
                  <p:cNvSpPr/>
                  <p:nvPr/>
                </p:nvSpPr>
                <p:spPr>
                  <a:xfrm>
                    <a:off x="7127306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2" name="椭圆 81">
                    <a:extLst>
                      <a:ext uri="{FF2B5EF4-FFF2-40B4-BE49-F238E27FC236}">
                        <a16:creationId xmlns:a16="http://schemas.microsoft.com/office/drawing/2014/main" id="{26CEE0E2-6CF9-FB7F-DC7E-08693F315845}"/>
                      </a:ext>
                    </a:extLst>
                  </p:cNvPr>
                  <p:cNvSpPr/>
                  <p:nvPr/>
                </p:nvSpPr>
                <p:spPr>
                  <a:xfrm>
                    <a:off x="7193495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3" name="椭圆 82">
                    <a:extLst>
                      <a:ext uri="{FF2B5EF4-FFF2-40B4-BE49-F238E27FC236}">
                        <a16:creationId xmlns:a16="http://schemas.microsoft.com/office/drawing/2014/main" id="{B38FD73F-83C3-73FC-82F4-0305761E91B1}"/>
                      </a:ext>
                    </a:extLst>
                  </p:cNvPr>
                  <p:cNvSpPr/>
                  <p:nvPr/>
                </p:nvSpPr>
                <p:spPr>
                  <a:xfrm>
                    <a:off x="7193495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4" name="椭圆 83">
                    <a:extLst>
                      <a:ext uri="{FF2B5EF4-FFF2-40B4-BE49-F238E27FC236}">
                        <a16:creationId xmlns:a16="http://schemas.microsoft.com/office/drawing/2014/main" id="{1A764831-F8E2-8722-69F1-0B230B6630C6}"/>
                      </a:ext>
                    </a:extLst>
                  </p:cNvPr>
                  <p:cNvSpPr/>
                  <p:nvPr/>
                </p:nvSpPr>
                <p:spPr>
                  <a:xfrm>
                    <a:off x="7193495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5" name="椭圆 84">
                    <a:extLst>
                      <a:ext uri="{FF2B5EF4-FFF2-40B4-BE49-F238E27FC236}">
                        <a16:creationId xmlns:a16="http://schemas.microsoft.com/office/drawing/2014/main" id="{53ACC6C0-BF83-E734-78BB-829D56DD72CF}"/>
                      </a:ext>
                    </a:extLst>
                  </p:cNvPr>
                  <p:cNvSpPr/>
                  <p:nvPr/>
                </p:nvSpPr>
                <p:spPr>
                  <a:xfrm>
                    <a:off x="7259684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6" name="椭圆 85">
                    <a:extLst>
                      <a:ext uri="{FF2B5EF4-FFF2-40B4-BE49-F238E27FC236}">
                        <a16:creationId xmlns:a16="http://schemas.microsoft.com/office/drawing/2014/main" id="{FF911592-BD05-5908-BC00-B9E8FE99C815}"/>
                      </a:ext>
                    </a:extLst>
                  </p:cNvPr>
                  <p:cNvSpPr/>
                  <p:nvPr/>
                </p:nvSpPr>
                <p:spPr>
                  <a:xfrm>
                    <a:off x="7259684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7" name="椭圆 86">
                    <a:extLst>
                      <a:ext uri="{FF2B5EF4-FFF2-40B4-BE49-F238E27FC236}">
                        <a16:creationId xmlns:a16="http://schemas.microsoft.com/office/drawing/2014/main" id="{311D166C-AA5C-2E4E-19DF-F15C1F22354A}"/>
                      </a:ext>
                    </a:extLst>
                  </p:cNvPr>
                  <p:cNvSpPr/>
                  <p:nvPr/>
                </p:nvSpPr>
                <p:spPr>
                  <a:xfrm>
                    <a:off x="7259684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8" name="椭圆 87">
                    <a:extLst>
                      <a:ext uri="{FF2B5EF4-FFF2-40B4-BE49-F238E27FC236}">
                        <a16:creationId xmlns:a16="http://schemas.microsoft.com/office/drawing/2014/main" id="{DAA1EB61-2E91-536C-91C0-44A6E9229A58}"/>
                      </a:ext>
                    </a:extLst>
                  </p:cNvPr>
                  <p:cNvSpPr/>
                  <p:nvPr/>
                </p:nvSpPr>
                <p:spPr>
                  <a:xfrm>
                    <a:off x="7325873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9" name="椭圆 88">
                    <a:extLst>
                      <a:ext uri="{FF2B5EF4-FFF2-40B4-BE49-F238E27FC236}">
                        <a16:creationId xmlns:a16="http://schemas.microsoft.com/office/drawing/2014/main" id="{81751D44-0382-00CC-26FA-0F7308B60AEA}"/>
                      </a:ext>
                    </a:extLst>
                  </p:cNvPr>
                  <p:cNvSpPr/>
                  <p:nvPr/>
                </p:nvSpPr>
                <p:spPr>
                  <a:xfrm>
                    <a:off x="7325873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0" name="椭圆 89">
                    <a:extLst>
                      <a:ext uri="{FF2B5EF4-FFF2-40B4-BE49-F238E27FC236}">
                        <a16:creationId xmlns:a16="http://schemas.microsoft.com/office/drawing/2014/main" id="{97B7FEEA-DCDF-1794-B2B2-6E2C4FFC54EC}"/>
                      </a:ext>
                    </a:extLst>
                  </p:cNvPr>
                  <p:cNvSpPr/>
                  <p:nvPr/>
                </p:nvSpPr>
                <p:spPr>
                  <a:xfrm>
                    <a:off x="7325873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1" name="椭圆 90">
                    <a:extLst>
                      <a:ext uri="{FF2B5EF4-FFF2-40B4-BE49-F238E27FC236}">
                        <a16:creationId xmlns:a16="http://schemas.microsoft.com/office/drawing/2014/main" id="{3B809745-CFA3-1248-50A0-828F128BC94F}"/>
                      </a:ext>
                    </a:extLst>
                  </p:cNvPr>
                  <p:cNvSpPr/>
                  <p:nvPr/>
                </p:nvSpPr>
                <p:spPr>
                  <a:xfrm>
                    <a:off x="7392062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2" name="椭圆 91">
                    <a:extLst>
                      <a:ext uri="{FF2B5EF4-FFF2-40B4-BE49-F238E27FC236}">
                        <a16:creationId xmlns:a16="http://schemas.microsoft.com/office/drawing/2014/main" id="{C7AF5C69-044D-B333-D830-62F25A95EF16}"/>
                      </a:ext>
                    </a:extLst>
                  </p:cNvPr>
                  <p:cNvSpPr/>
                  <p:nvPr/>
                </p:nvSpPr>
                <p:spPr>
                  <a:xfrm>
                    <a:off x="7392062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3" name="椭圆 92">
                    <a:extLst>
                      <a:ext uri="{FF2B5EF4-FFF2-40B4-BE49-F238E27FC236}">
                        <a16:creationId xmlns:a16="http://schemas.microsoft.com/office/drawing/2014/main" id="{80967343-F43B-3C4D-CA3D-713D03390628}"/>
                      </a:ext>
                    </a:extLst>
                  </p:cNvPr>
                  <p:cNvSpPr/>
                  <p:nvPr/>
                </p:nvSpPr>
                <p:spPr>
                  <a:xfrm>
                    <a:off x="7392062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4" name="椭圆 93">
                    <a:extLst>
                      <a:ext uri="{FF2B5EF4-FFF2-40B4-BE49-F238E27FC236}">
                        <a16:creationId xmlns:a16="http://schemas.microsoft.com/office/drawing/2014/main" id="{8E56246B-B4CB-E557-941A-2A35A174CD0D}"/>
                      </a:ext>
                    </a:extLst>
                  </p:cNvPr>
                  <p:cNvSpPr/>
                  <p:nvPr/>
                </p:nvSpPr>
                <p:spPr>
                  <a:xfrm>
                    <a:off x="7458251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5" name="椭圆 94">
                    <a:extLst>
                      <a:ext uri="{FF2B5EF4-FFF2-40B4-BE49-F238E27FC236}">
                        <a16:creationId xmlns:a16="http://schemas.microsoft.com/office/drawing/2014/main" id="{94180693-D2DD-FF31-0587-161E658B681D}"/>
                      </a:ext>
                    </a:extLst>
                  </p:cNvPr>
                  <p:cNvSpPr/>
                  <p:nvPr/>
                </p:nvSpPr>
                <p:spPr>
                  <a:xfrm>
                    <a:off x="7458251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6" name="椭圆 95">
                    <a:extLst>
                      <a:ext uri="{FF2B5EF4-FFF2-40B4-BE49-F238E27FC236}">
                        <a16:creationId xmlns:a16="http://schemas.microsoft.com/office/drawing/2014/main" id="{5FD95FD5-39E0-33EF-A753-34410DF80612}"/>
                      </a:ext>
                    </a:extLst>
                  </p:cNvPr>
                  <p:cNvSpPr/>
                  <p:nvPr/>
                </p:nvSpPr>
                <p:spPr>
                  <a:xfrm>
                    <a:off x="7458251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7" name="椭圆 96">
                    <a:extLst>
                      <a:ext uri="{FF2B5EF4-FFF2-40B4-BE49-F238E27FC236}">
                        <a16:creationId xmlns:a16="http://schemas.microsoft.com/office/drawing/2014/main" id="{375A244E-A3E1-50E4-BBFB-B65629A5258A}"/>
                      </a:ext>
                    </a:extLst>
                  </p:cNvPr>
                  <p:cNvSpPr/>
                  <p:nvPr/>
                </p:nvSpPr>
                <p:spPr>
                  <a:xfrm>
                    <a:off x="7524440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8" name="椭圆 97">
                    <a:extLst>
                      <a:ext uri="{FF2B5EF4-FFF2-40B4-BE49-F238E27FC236}">
                        <a16:creationId xmlns:a16="http://schemas.microsoft.com/office/drawing/2014/main" id="{81B7FF29-73B5-8D8A-082D-83C4AEF815C6}"/>
                      </a:ext>
                    </a:extLst>
                  </p:cNvPr>
                  <p:cNvSpPr/>
                  <p:nvPr/>
                </p:nvSpPr>
                <p:spPr>
                  <a:xfrm>
                    <a:off x="7524440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9" name="椭圆 98">
                    <a:extLst>
                      <a:ext uri="{FF2B5EF4-FFF2-40B4-BE49-F238E27FC236}">
                        <a16:creationId xmlns:a16="http://schemas.microsoft.com/office/drawing/2014/main" id="{70FDC11C-309A-C0A5-311E-D02E321152D5}"/>
                      </a:ext>
                    </a:extLst>
                  </p:cNvPr>
                  <p:cNvSpPr/>
                  <p:nvPr/>
                </p:nvSpPr>
                <p:spPr>
                  <a:xfrm>
                    <a:off x="7524440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0" name="椭圆 99">
                    <a:extLst>
                      <a:ext uri="{FF2B5EF4-FFF2-40B4-BE49-F238E27FC236}">
                        <a16:creationId xmlns:a16="http://schemas.microsoft.com/office/drawing/2014/main" id="{F0A4AACB-4DE5-3F1C-AD82-8FD814CCA411}"/>
                      </a:ext>
                    </a:extLst>
                  </p:cNvPr>
                  <p:cNvSpPr/>
                  <p:nvPr/>
                </p:nvSpPr>
                <p:spPr>
                  <a:xfrm>
                    <a:off x="7590629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1" name="椭圆 100">
                    <a:extLst>
                      <a:ext uri="{FF2B5EF4-FFF2-40B4-BE49-F238E27FC236}">
                        <a16:creationId xmlns:a16="http://schemas.microsoft.com/office/drawing/2014/main" id="{C660FD5E-60DF-6573-37E9-49693D33695D}"/>
                      </a:ext>
                    </a:extLst>
                  </p:cNvPr>
                  <p:cNvSpPr/>
                  <p:nvPr/>
                </p:nvSpPr>
                <p:spPr>
                  <a:xfrm>
                    <a:off x="7590629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2" name="椭圆 101">
                    <a:extLst>
                      <a:ext uri="{FF2B5EF4-FFF2-40B4-BE49-F238E27FC236}">
                        <a16:creationId xmlns:a16="http://schemas.microsoft.com/office/drawing/2014/main" id="{4DF85F5F-9362-8CD2-C641-ABECFD88829A}"/>
                      </a:ext>
                    </a:extLst>
                  </p:cNvPr>
                  <p:cNvSpPr/>
                  <p:nvPr/>
                </p:nvSpPr>
                <p:spPr>
                  <a:xfrm>
                    <a:off x="7590629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3" name="椭圆 102">
                    <a:extLst>
                      <a:ext uri="{FF2B5EF4-FFF2-40B4-BE49-F238E27FC236}">
                        <a16:creationId xmlns:a16="http://schemas.microsoft.com/office/drawing/2014/main" id="{CAD5DAD4-A8F4-D342-6E6B-4C02D91F79E3}"/>
                      </a:ext>
                    </a:extLst>
                  </p:cNvPr>
                  <p:cNvSpPr/>
                  <p:nvPr/>
                </p:nvSpPr>
                <p:spPr>
                  <a:xfrm>
                    <a:off x="7656818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4" name="椭圆 103">
                    <a:extLst>
                      <a:ext uri="{FF2B5EF4-FFF2-40B4-BE49-F238E27FC236}">
                        <a16:creationId xmlns:a16="http://schemas.microsoft.com/office/drawing/2014/main" id="{DC32D276-C7AE-0970-93AE-A006025A4E7C}"/>
                      </a:ext>
                    </a:extLst>
                  </p:cNvPr>
                  <p:cNvSpPr/>
                  <p:nvPr/>
                </p:nvSpPr>
                <p:spPr>
                  <a:xfrm>
                    <a:off x="7656818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5" name="椭圆 104">
                    <a:extLst>
                      <a:ext uri="{FF2B5EF4-FFF2-40B4-BE49-F238E27FC236}">
                        <a16:creationId xmlns:a16="http://schemas.microsoft.com/office/drawing/2014/main" id="{FAAFF31A-9D43-08EE-1331-D9B6C4CF1788}"/>
                      </a:ext>
                    </a:extLst>
                  </p:cNvPr>
                  <p:cNvSpPr/>
                  <p:nvPr/>
                </p:nvSpPr>
                <p:spPr>
                  <a:xfrm>
                    <a:off x="7656818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6" name="椭圆 105">
                    <a:extLst>
                      <a:ext uri="{FF2B5EF4-FFF2-40B4-BE49-F238E27FC236}">
                        <a16:creationId xmlns:a16="http://schemas.microsoft.com/office/drawing/2014/main" id="{E1D293AF-83BB-0573-FEDC-37989329B59D}"/>
                      </a:ext>
                    </a:extLst>
                  </p:cNvPr>
                  <p:cNvSpPr/>
                  <p:nvPr/>
                </p:nvSpPr>
                <p:spPr>
                  <a:xfrm>
                    <a:off x="7723007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7" name="椭圆 106">
                    <a:extLst>
                      <a:ext uri="{FF2B5EF4-FFF2-40B4-BE49-F238E27FC236}">
                        <a16:creationId xmlns:a16="http://schemas.microsoft.com/office/drawing/2014/main" id="{6D06A292-F7B6-3E22-EA2F-6B0CBF905F70}"/>
                      </a:ext>
                    </a:extLst>
                  </p:cNvPr>
                  <p:cNvSpPr/>
                  <p:nvPr/>
                </p:nvSpPr>
                <p:spPr>
                  <a:xfrm>
                    <a:off x="7723007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8" name="椭圆 107">
                    <a:extLst>
                      <a:ext uri="{FF2B5EF4-FFF2-40B4-BE49-F238E27FC236}">
                        <a16:creationId xmlns:a16="http://schemas.microsoft.com/office/drawing/2014/main" id="{6DD5507B-FD81-ED28-09CC-450423840573}"/>
                      </a:ext>
                    </a:extLst>
                  </p:cNvPr>
                  <p:cNvSpPr/>
                  <p:nvPr/>
                </p:nvSpPr>
                <p:spPr>
                  <a:xfrm>
                    <a:off x="7723007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9" name="椭圆 108">
                    <a:extLst>
                      <a:ext uri="{FF2B5EF4-FFF2-40B4-BE49-F238E27FC236}">
                        <a16:creationId xmlns:a16="http://schemas.microsoft.com/office/drawing/2014/main" id="{F669ED85-8236-6DCC-C4D9-DD421A140629}"/>
                      </a:ext>
                    </a:extLst>
                  </p:cNvPr>
                  <p:cNvSpPr/>
                  <p:nvPr/>
                </p:nvSpPr>
                <p:spPr>
                  <a:xfrm>
                    <a:off x="7789196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0" name="椭圆 109">
                    <a:extLst>
                      <a:ext uri="{FF2B5EF4-FFF2-40B4-BE49-F238E27FC236}">
                        <a16:creationId xmlns:a16="http://schemas.microsoft.com/office/drawing/2014/main" id="{DB8EC6D9-5CD3-E66C-10D1-B214C490AA08}"/>
                      </a:ext>
                    </a:extLst>
                  </p:cNvPr>
                  <p:cNvSpPr/>
                  <p:nvPr/>
                </p:nvSpPr>
                <p:spPr>
                  <a:xfrm>
                    <a:off x="7789196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1" name="椭圆 110">
                    <a:extLst>
                      <a:ext uri="{FF2B5EF4-FFF2-40B4-BE49-F238E27FC236}">
                        <a16:creationId xmlns:a16="http://schemas.microsoft.com/office/drawing/2014/main" id="{56863BFF-6F02-D3F3-7910-843541DBB9A5}"/>
                      </a:ext>
                    </a:extLst>
                  </p:cNvPr>
                  <p:cNvSpPr/>
                  <p:nvPr/>
                </p:nvSpPr>
                <p:spPr>
                  <a:xfrm>
                    <a:off x="7789196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2" name="椭圆 111">
                    <a:extLst>
                      <a:ext uri="{FF2B5EF4-FFF2-40B4-BE49-F238E27FC236}">
                        <a16:creationId xmlns:a16="http://schemas.microsoft.com/office/drawing/2014/main" id="{3A7273EF-83FD-CA12-D2AB-4CAA5D066449}"/>
                      </a:ext>
                    </a:extLst>
                  </p:cNvPr>
                  <p:cNvSpPr/>
                  <p:nvPr/>
                </p:nvSpPr>
                <p:spPr>
                  <a:xfrm>
                    <a:off x="7855385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3" name="椭圆 112">
                    <a:extLst>
                      <a:ext uri="{FF2B5EF4-FFF2-40B4-BE49-F238E27FC236}">
                        <a16:creationId xmlns:a16="http://schemas.microsoft.com/office/drawing/2014/main" id="{C1C806BA-49A5-4D9C-C63C-93BF1489D63C}"/>
                      </a:ext>
                    </a:extLst>
                  </p:cNvPr>
                  <p:cNvSpPr/>
                  <p:nvPr/>
                </p:nvSpPr>
                <p:spPr>
                  <a:xfrm>
                    <a:off x="7855385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4" name="椭圆 113">
                    <a:extLst>
                      <a:ext uri="{FF2B5EF4-FFF2-40B4-BE49-F238E27FC236}">
                        <a16:creationId xmlns:a16="http://schemas.microsoft.com/office/drawing/2014/main" id="{7F304060-40FB-F82E-5409-A1DC98014859}"/>
                      </a:ext>
                    </a:extLst>
                  </p:cNvPr>
                  <p:cNvSpPr/>
                  <p:nvPr/>
                </p:nvSpPr>
                <p:spPr>
                  <a:xfrm>
                    <a:off x="7855385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16" name="组合 115">
                  <a:extLst>
                    <a:ext uri="{FF2B5EF4-FFF2-40B4-BE49-F238E27FC236}">
                      <a16:creationId xmlns:a16="http://schemas.microsoft.com/office/drawing/2014/main" id="{C07A6B68-65FA-BC7D-B50C-B8652BB86AA2}"/>
                    </a:ext>
                  </a:extLst>
                </p:cNvPr>
                <p:cNvGrpSpPr/>
                <p:nvPr/>
              </p:nvGrpSpPr>
              <p:grpSpPr>
                <a:xfrm flipH="1">
                  <a:off x="4321504" y="1094603"/>
                  <a:ext cx="906176" cy="181803"/>
                  <a:chOff x="6994928" y="1097680"/>
                  <a:chExt cx="906176" cy="181803"/>
                </a:xfrm>
                <a:gradFill flip="none" rotWithShape="1">
                  <a:gsLst>
                    <a:gs pos="85000">
                      <a:srgbClr val="7C39E5">
                        <a:alpha val="0"/>
                      </a:srgbClr>
                    </a:gs>
                    <a:gs pos="1361">
                      <a:schemeClr val="accent1">
                        <a:alpha val="51000"/>
                      </a:schemeClr>
                    </a:gs>
                    <a:gs pos="21000">
                      <a:schemeClr val="accent1">
                        <a:alpha val="19000"/>
                      </a:schemeClr>
                    </a:gs>
                  </a:gsLst>
                  <a:lin ang="0" scaled="1"/>
                  <a:tileRect/>
                </a:gradFill>
              </p:grpSpPr>
              <p:sp>
                <p:nvSpPr>
                  <p:cNvPr id="117" name="椭圆 116">
                    <a:extLst>
                      <a:ext uri="{FF2B5EF4-FFF2-40B4-BE49-F238E27FC236}">
                        <a16:creationId xmlns:a16="http://schemas.microsoft.com/office/drawing/2014/main" id="{CE4F3803-7D5D-038C-69B3-FED6F122A196}"/>
                      </a:ext>
                    </a:extLst>
                  </p:cNvPr>
                  <p:cNvSpPr/>
                  <p:nvPr/>
                </p:nvSpPr>
                <p:spPr>
                  <a:xfrm>
                    <a:off x="6994928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8" name="椭圆 117">
                    <a:extLst>
                      <a:ext uri="{FF2B5EF4-FFF2-40B4-BE49-F238E27FC236}">
                        <a16:creationId xmlns:a16="http://schemas.microsoft.com/office/drawing/2014/main" id="{3C76EF1A-CED1-2C69-5F52-F1DAE00E46C0}"/>
                      </a:ext>
                    </a:extLst>
                  </p:cNvPr>
                  <p:cNvSpPr/>
                  <p:nvPr/>
                </p:nvSpPr>
                <p:spPr>
                  <a:xfrm>
                    <a:off x="6994928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9" name="椭圆 118">
                    <a:extLst>
                      <a:ext uri="{FF2B5EF4-FFF2-40B4-BE49-F238E27FC236}">
                        <a16:creationId xmlns:a16="http://schemas.microsoft.com/office/drawing/2014/main" id="{B9F95D58-6DA2-AD1D-7753-F751DC827D97}"/>
                      </a:ext>
                    </a:extLst>
                  </p:cNvPr>
                  <p:cNvSpPr/>
                  <p:nvPr/>
                </p:nvSpPr>
                <p:spPr>
                  <a:xfrm>
                    <a:off x="6994928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0" name="椭圆 119">
                    <a:extLst>
                      <a:ext uri="{FF2B5EF4-FFF2-40B4-BE49-F238E27FC236}">
                        <a16:creationId xmlns:a16="http://schemas.microsoft.com/office/drawing/2014/main" id="{69B860D9-FBF8-21B9-E871-04B1E609A872}"/>
                      </a:ext>
                    </a:extLst>
                  </p:cNvPr>
                  <p:cNvSpPr/>
                  <p:nvPr/>
                </p:nvSpPr>
                <p:spPr>
                  <a:xfrm>
                    <a:off x="7061117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1" name="椭圆 120">
                    <a:extLst>
                      <a:ext uri="{FF2B5EF4-FFF2-40B4-BE49-F238E27FC236}">
                        <a16:creationId xmlns:a16="http://schemas.microsoft.com/office/drawing/2014/main" id="{D5DA3EE3-2F56-2861-D763-5D2D29D9F3AE}"/>
                      </a:ext>
                    </a:extLst>
                  </p:cNvPr>
                  <p:cNvSpPr/>
                  <p:nvPr/>
                </p:nvSpPr>
                <p:spPr>
                  <a:xfrm>
                    <a:off x="7061117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2" name="椭圆 121">
                    <a:extLst>
                      <a:ext uri="{FF2B5EF4-FFF2-40B4-BE49-F238E27FC236}">
                        <a16:creationId xmlns:a16="http://schemas.microsoft.com/office/drawing/2014/main" id="{B47D2371-12D8-B79A-7842-D299C26D290E}"/>
                      </a:ext>
                    </a:extLst>
                  </p:cNvPr>
                  <p:cNvSpPr/>
                  <p:nvPr/>
                </p:nvSpPr>
                <p:spPr>
                  <a:xfrm>
                    <a:off x="7061117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3" name="椭圆 122">
                    <a:extLst>
                      <a:ext uri="{FF2B5EF4-FFF2-40B4-BE49-F238E27FC236}">
                        <a16:creationId xmlns:a16="http://schemas.microsoft.com/office/drawing/2014/main" id="{66E33C4D-A739-7EBB-B743-E392148C2E71}"/>
                      </a:ext>
                    </a:extLst>
                  </p:cNvPr>
                  <p:cNvSpPr/>
                  <p:nvPr/>
                </p:nvSpPr>
                <p:spPr>
                  <a:xfrm>
                    <a:off x="7127306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4" name="椭圆 123">
                    <a:extLst>
                      <a:ext uri="{FF2B5EF4-FFF2-40B4-BE49-F238E27FC236}">
                        <a16:creationId xmlns:a16="http://schemas.microsoft.com/office/drawing/2014/main" id="{07E0F09E-D337-9C8B-5FC6-9183ECEED38E}"/>
                      </a:ext>
                    </a:extLst>
                  </p:cNvPr>
                  <p:cNvSpPr/>
                  <p:nvPr/>
                </p:nvSpPr>
                <p:spPr>
                  <a:xfrm>
                    <a:off x="7127306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5" name="椭圆 124">
                    <a:extLst>
                      <a:ext uri="{FF2B5EF4-FFF2-40B4-BE49-F238E27FC236}">
                        <a16:creationId xmlns:a16="http://schemas.microsoft.com/office/drawing/2014/main" id="{98704EF5-55DE-FE21-7D9B-5B304F12F840}"/>
                      </a:ext>
                    </a:extLst>
                  </p:cNvPr>
                  <p:cNvSpPr/>
                  <p:nvPr/>
                </p:nvSpPr>
                <p:spPr>
                  <a:xfrm>
                    <a:off x="7127306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6" name="椭圆 125">
                    <a:extLst>
                      <a:ext uri="{FF2B5EF4-FFF2-40B4-BE49-F238E27FC236}">
                        <a16:creationId xmlns:a16="http://schemas.microsoft.com/office/drawing/2014/main" id="{ABF3DA71-3812-64E9-1B69-B58FCDE1FA71}"/>
                      </a:ext>
                    </a:extLst>
                  </p:cNvPr>
                  <p:cNvSpPr/>
                  <p:nvPr/>
                </p:nvSpPr>
                <p:spPr>
                  <a:xfrm>
                    <a:off x="7193495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7" name="椭圆 126">
                    <a:extLst>
                      <a:ext uri="{FF2B5EF4-FFF2-40B4-BE49-F238E27FC236}">
                        <a16:creationId xmlns:a16="http://schemas.microsoft.com/office/drawing/2014/main" id="{4689A343-A898-FA48-AE1B-0D3A580A5308}"/>
                      </a:ext>
                    </a:extLst>
                  </p:cNvPr>
                  <p:cNvSpPr/>
                  <p:nvPr/>
                </p:nvSpPr>
                <p:spPr>
                  <a:xfrm>
                    <a:off x="7193495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8" name="椭圆 127">
                    <a:extLst>
                      <a:ext uri="{FF2B5EF4-FFF2-40B4-BE49-F238E27FC236}">
                        <a16:creationId xmlns:a16="http://schemas.microsoft.com/office/drawing/2014/main" id="{C04B975F-CAA9-8A74-5541-A02553B62BA6}"/>
                      </a:ext>
                    </a:extLst>
                  </p:cNvPr>
                  <p:cNvSpPr/>
                  <p:nvPr/>
                </p:nvSpPr>
                <p:spPr>
                  <a:xfrm>
                    <a:off x="7193495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9" name="椭圆 128">
                    <a:extLst>
                      <a:ext uri="{FF2B5EF4-FFF2-40B4-BE49-F238E27FC236}">
                        <a16:creationId xmlns:a16="http://schemas.microsoft.com/office/drawing/2014/main" id="{FE92CDE8-41F3-0B45-DB61-BA2DF4608ECC}"/>
                      </a:ext>
                    </a:extLst>
                  </p:cNvPr>
                  <p:cNvSpPr/>
                  <p:nvPr/>
                </p:nvSpPr>
                <p:spPr>
                  <a:xfrm>
                    <a:off x="7259684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0" name="椭圆 129">
                    <a:extLst>
                      <a:ext uri="{FF2B5EF4-FFF2-40B4-BE49-F238E27FC236}">
                        <a16:creationId xmlns:a16="http://schemas.microsoft.com/office/drawing/2014/main" id="{1556BFD6-A860-F206-18FF-63A2D1D1F79B}"/>
                      </a:ext>
                    </a:extLst>
                  </p:cNvPr>
                  <p:cNvSpPr/>
                  <p:nvPr/>
                </p:nvSpPr>
                <p:spPr>
                  <a:xfrm>
                    <a:off x="7259684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1" name="椭圆 130">
                    <a:extLst>
                      <a:ext uri="{FF2B5EF4-FFF2-40B4-BE49-F238E27FC236}">
                        <a16:creationId xmlns:a16="http://schemas.microsoft.com/office/drawing/2014/main" id="{CE9F0459-1F37-6FF1-C096-5BB9FA69AFC9}"/>
                      </a:ext>
                    </a:extLst>
                  </p:cNvPr>
                  <p:cNvSpPr/>
                  <p:nvPr/>
                </p:nvSpPr>
                <p:spPr>
                  <a:xfrm>
                    <a:off x="7259684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2" name="椭圆 131">
                    <a:extLst>
                      <a:ext uri="{FF2B5EF4-FFF2-40B4-BE49-F238E27FC236}">
                        <a16:creationId xmlns:a16="http://schemas.microsoft.com/office/drawing/2014/main" id="{21A2E048-B29E-8BD7-D6BC-7E6CEFE26DEC}"/>
                      </a:ext>
                    </a:extLst>
                  </p:cNvPr>
                  <p:cNvSpPr/>
                  <p:nvPr/>
                </p:nvSpPr>
                <p:spPr>
                  <a:xfrm>
                    <a:off x="7325873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3" name="椭圆 132">
                    <a:extLst>
                      <a:ext uri="{FF2B5EF4-FFF2-40B4-BE49-F238E27FC236}">
                        <a16:creationId xmlns:a16="http://schemas.microsoft.com/office/drawing/2014/main" id="{F4ACBEBF-D58E-1378-1486-4020B3F5F900}"/>
                      </a:ext>
                    </a:extLst>
                  </p:cNvPr>
                  <p:cNvSpPr/>
                  <p:nvPr/>
                </p:nvSpPr>
                <p:spPr>
                  <a:xfrm>
                    <a:off x="7325873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4" name="椭圆 133">
                    <a:extLst>
                      <a:ext uri="{FF2B5EF4-FFF2-40B4-BE49-F238E27FC236}">
                        <a16:creationId xmlns:a16="http://schemas.microsoft.com/office/drawing/2014/main" id="{D376D2E5-D6F2-9B60-3F22-A6249F0FB737}"/>
                      </a:ext>
                    </a:extLst>
                  </p:cNvPr>
                  <p:cNvSpPr/>
                  <p:nvPr/>
                </p:nvSpPr>
                <p:spPr>
                  <a:xfrm>
                    <a:off x="7325873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5" name="椭圆 134">
                    <a:extLst>
                      <a:ext uri="{FF2B5EF4-FFF2-40B4-BE49-F238E27FC236}">
                        <a16:creationId xmlns:a16="http://schemas.microsoft.com/office/drawing/2014/main" id="{25BEE226-8D42-54C0-7C11-2BC172793490}"/>
                      </a:ext>
                    </a:extLst>
                  </p:cNvPr>
                  <p:cNvSpPr/>
                  <p:nvPr/>
                </p:nvSpPr>
                <p:spPr>
                  <a:xfrm>
                    <a:off x="7392062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6" name="椭圆 135">
                    <a:extLst>
                      <a:ext uri="{FF2B5EF4-FFF2-40B4-BE49-F238E27FC236}">
                        <a16:creationId xmlns:a16="http://schemas.microsoft.com/office/drawing/2014/main" id="{F48BBD2D-A644-A05C-2370-3F3EB7BCCC76}"/>
                      </a:ext>
                    </a:extLst>
                  </p:cNvPr>
                  <p:cNvSpPr/>
                  <p:nvPr/>
                </p:nvSpPr>
                <p:spPr>
                  <a:xfrm>
                    <a:off x="7392062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7" name="椭圆 136">
                    <a:extLst>
                      <a:ext uri="{FF2B5EF4-FFF2-40B4-BE49-F238E27FC236}">
                        <a16:creationId xmlns:a16="http://schemas.microsoft.com/office/drawing/2014/main" id="{64CCDA06-4957-947A-A8E4-68622CC46D59}"/>
                      </a:ext>
                    </a:extLst>
                  </p:cNvPr>
                  <p:cNvSpPr/>
                  <p:nvPr/>
                </p:nvSpPr>
                <p:spPr>
                  <a:xfrm>
                    <a:off x="7392062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8" name="椭圆 137">
                    <a:extLst>
                      <a:ext uri="{FF2B5EF4-FFF2-40B4-BE49-F238E27FC236}">
                        <a16:creationId xmlns:a16="http://schemas.microsoft.com/office/drawing/2014/main" id="{974AD0FC-3D77-678A-E8BA-3E78EB2D6A86}"/>
                      </a:ext>
                    </a:extLst>
                  </p:cNvPr>
                  <p:cNvSpPr/>
                  <p:nvPr/>
                </p:nvSpPr>
                <p:spPr>
                  <a:xfrm>
                    <a:off x="7458251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9" name="椭圆 138">
                    <a:extLst>
                      <a:ext uri="{FF2B5EF4-FFF2-40B4-BE49-F238E27FC236}">
                        <a16:creationId xmlns:a16="http://schemas.microsoft.com/office/drawing/2014/main" id="{75BA8ABF-AC74-45BD-37CF-EA175089FB8A}"/>
                      </a:ext>
                    </a:extLst>
                  </p:cNvPr>
                  <p:cNvSpPr/>
                  <p:nvPr/>
                </p:nvSpPr>
                <p:spPr>
                  <a:xfrm>
                    <a:off x="7458251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0" name="椭圆 139">
                    <a:extLst>
                      <a:ext uri="{FF2B5EF4-FFF2-40B4-BE49-F238E27FC236}">
                        <a16:creationId xmlns:a16="http://schemas.microsoft.com/office/drawing/2014/main" id="{A6FE1BAF-375A-D664-ABB4-AEBE04F4D41A}"/>
                      </a:ext>
                    </a:extLst>
                  </p:cNvPr>
                  <p:cNvSpPr/>
                  <p:nvPr/>
                </p:nvSpPr>
                <p:spPr>
                  <a:xfrm>
                    <a:off x="7458251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1" name="椭圆 140">
                    <a:extLst>
                      <a:ext uri="{FF2B5EF4-FFF2-40B4-BE49-F238E27FC236}">
                        <a16:creationId xmlns:a16="http://schemas.microsoft.com/office/drawing/2014/main" id="{069C8FA5-7ACB-7766-409A-BB681D8A277C}"/>
                      </a:ext>
                    </a:extLst>
                  </p:cNvPr>
                  <p:cNvSpPr/>
                  <p:nvPr/>
                </p:nvSpPr>
                <p:spPr>
                  <a:xfrm>
                    <a:off x="7524440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2" name="椭圆 141">
                    <a:extLst>
                      <a:ext uri="{FF2B5EF4-FFF2-40B4-BE49-F238E27FC236}">
                        <a16:creationId xmlns:a16="http://schemas.microsoft.com/office/drawing/2014/main" id="{649ECE84-6199-014A-3E98-4C869C3321A3}"/>
                      </a:ext>
                    </a:extLst>
                  </p:cNvPr>
                  <p:cNvSpPr/>
                  <p:nvPr/>
                </p:nvSpPr>
                <p:spPr>
                  <a:xfrm>
                    <a:off x="7524440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3" name="椭圆 142">
                    <a:extLst>
                      <a:ext uri="{FF2B5EF4-FFF2-40B4-BE49-F238E27FC236}">
                        <a16:creationId xmlns:a16="http://schemas.microsoft.com/office/drawing/2014/main" id="{D957C8A6-F96E-4338-4BAB-4B09387CB405}"/>
                      </a:ext>
                    </a:extLst>
                  </p:cNvPr>
                  <p:cNvSpPr/>
                  <p:nvPr/>
                </p:nvSpPr>
                <p:spPr>
                  <a:xfrm>
                    <a:off x="7524440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4" name="椭圆 143">
                    <a:extLst>
                      <a:ext uri="{FF2B5EF4-FFF2-40B4-BE49-F238E27FC236}">
                        <a16:creationId xmlns:a16="http://schemas.microsoft.com/office/drawing/2014/main" id="{A8BF9CDF-1F30-08D0-FE3C-8A2004808974}"/>
                      </a:ext>
                    </a:extLst>
                  </p:cNvPr>
                  <p:cNvSpPr/>
                  <p:nvPr/>
                </p:nvSpPr>
                <p:spPr>
                  <a:xfrm>
                    <a:off x="7590629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5" name="椭圆 144">
                    <a:extLst>
                      <a:ext uri="{FF2B5EF4-FFF2-40B4-BE49-F238E27FC236}">
                        <a16:creationId xmlns:a16="http://schemas.microsoft.com/office/drawing/2014/main" id="{4FB8AD12-5898-DC84-B561-D3EF1AABE76F}"/>
                      </a:ext>
                    </a:extLst>
                  </p:cNvPr>
                  <p:cNvSpPr/>
                  <p:nvPr/>
                </p:nvSpPr>
                <p:spPr>
                  <a:xfrm>
                    <a:off x="7590629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6" name="椭圆 145">
                    <a:extLst>
                      <a:ext uri="{FF2B5EF4-FFF2-40B4-BE49-F238E27FC236}">
                        <a16:creationId xmlns:a16="http://schemas.microsoft.com/office/drawing/2014/main" id="{59463C58-565E-5AC8-1013-8EC0C7635369}"/>
                      </a:ext>
                    </a:extLst>
                  </p:cNvPr>
                  <p:cNvSpPr/>
                  <p:nvPr/>
                </p:nvSpPr>
                <p:spPr>
                  <a:xfrm>
                    <a:off x="7590629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7" name="椭圆 146">
                    <a:extLst>
                      <a:ext uri="{FF2B5EF4-FFF2-40B4-BE49-F238E27FC236}">
                        <a16:creationId xmlns:a16="http://schemas.microsoft.com/office/drawing/2014/main" id="{54F2E42A-5AA8-133F-F31F-5A93C4E9214E}"/>
                      </a:ext>
                    </a:extLst>
                  </p:cNvPr>
                  <p:cNvSpPr/>
                  <p:nvPr/>
                </p:nvSpPr>
                <p:spPr>
                  <a:xfrm>
                    <a:off x="7656818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8" name="椭圆 147">
                    <a:extLst>
                      <a:ext uri="{FF2B5EF4-FFF2-40B4-BE49-F238E27FC236}">
                        <a16:creationId xmlns:a16="http://schemas.microsoft.com/office/drawing/2014/main" id="{52DCEF07-834C-2FCB-9635-079AEE02BBE7}"/>
                      </a:ext>
                    </a:extLst>
                  </p:cNvPr>
                  <p:cNvSpPr/>
                  <p:nvPr/>
                </p:nvSpPr>
                <p:spPr>
                  <a:xfrm>
                    <a:off x="7656818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9" name="椭圆 148">
                    <a:extLst>
                      <a:ext uri="{FF2B5EF4-FFF2-40B4-BE49-F238E27FC236}">
                        <a16:creationId xmlns:a16="http://schemas.microsoft.com/office/drawing/2014/main" id="{529371C7-0B3D-B146-1832-806F0AC10699}"/>
                      </a:ext>
                    </a:extLst>
                  </p:cNvPr>
                  <p:cNvSpPr/>
                  <p:nvPr/>
                </p:nvSpPr>
                <p:spPr>
                  <a:xfrm>
                    <a:off x="7656818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50" name="椭圆 149">
                    <a:extLst>
                      <a:ext uri="{FF2B5EF4-FFF2-40B4-BE49-F238E27FC236}">
                        <a16:creationId xmlns:a16="http://schemas.microsoft.com/office/drawing/2014/main" id="{5846A0B0-040E-F8CA-3F85-2EB0EE16C3CF}"/>
                      </a:ext>
                    </a:extLst>
                  </p:cNvPr>
                  <p:cNvSpPr/>
                  <p:nvPr/>
                </p:nvSpPr>
                <p:spPr>
                  <a:xfrm>
                    <a:off x="7723007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51" name="椭圆 150">
                    <a:extLst>
                      <a:ext uri="{FF2B5EF4-FFF2-40B4-BE49-F238E27FC236}">
                        <a16:creationId xmlns:a16="http://schemas.microsoft.com/office/drawing/2014/main" id="{C51F0818-5B77-49F0-F5A9-962A14D40858}"/>
                      </a:ext>
                    </a:extLst>
                  </p:cNvPr>
                  <p:cNvSpPr/>
                  <p:nvPr/>
                </p:nvSpPr>
                <p:spPr>
                  <a:xfrm>
                    <a:off x="7723007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52" name="椭圆 151">
                    <a:extLst>
                      <a:ext uri="{FF2B5EF4-FFF2-40B4-BE49-F238E27FC236}">
                        <a16:creationId xmlns:a16="http://schemas.microsoft.com/office/drawing/2014/main" id="{DF6C0D73-2B30-4C28-FC29-387CE765FFAB}"/>
                      </a:ext>
                    </a:extLst>
                  </p:cNvPr>
                  <p:cNvSpPr/>
                  <p:nvPr/>
                </p:nvSpPr>
                <p:spPr>
                  <a:xfrm>
                    <a:off x="7723007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53" name="椭圆 152">
                    <a:extLst>
                      <a:ext uri="{FF2B5EF4-FFF2-40B4-BE49-F238E27FC236}">
                        <a16:creationId xmlns:a16="http://schemas.microsoft.com/office/drawing/2014/main" id="{795CC78B-E49D-58E4-4E26-37BE5C326D6B}"/>
                      </a:ext>
                    </a:extLst>
                  </p:cNvPr>
                  <p:cNvSpPr/>
                  <p:nvPr/>
                </p:nvSpPr>
                <p:spPr>
                  <a:xfrm>
                    <a:off x="7789196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54" name="椭圆 153">
                    <a:extLst>
                      <a:ext uri="{FF2B5EF4-FFF2-40B4-BE49-F238E27FC236}">
                        <a16:creationId xmlns:a16="http://schemas.microsoft.com/office/drawing/2014/main" id="{29461BAE-82DF-8BCA-F14B-F1F6BE1A0400}"/>
                      </a:ext>
                    </a:extLst>
                  </p:cNvPr>
                  <p:cNvSpPr/>
                  <p:nvPr/>
                </p:nvSpPr>
                <p:spPr>
                  <a:xfrm>
                    <a:off x="7789196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55" name="椭圆 154">
                    <a:extLst>
                      <a:ext uri="{FF2B5EF4-FFF2-40B4-BE49-F238E27FC236}">
                        <a16:creationId xmlns:a16="http://schemas.microsoft.com/office/drawing/2014/main" id="{117DB3AB-4B88-6099-EBDE-0F10B19DDD92}"/>
                      </a:ext>
                    </a:extLst>
                  </p:cNvPr>
                  <p:cNvSpPr/>
                  <p:nvPr/>
                </p:nvSpPr>
                <p:spPr>
                  <a:xfrm>
                    <a:off x="7789196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56" name="椭圆 155">
                    <a:extLst>
                      <a:ext uri="{FF2B5EF4-FFF2-40B4-BE49-F238E27FC236}">
                        <a16:creationId xmlns:a16="http://schemas.microsoft.com/office/drawing/2014/main" id="{B5BF5AF4-F64C-D4DD-6326-845D13C36A89}"/>
                      </a:ext>
                    </a:extLst>
                  </p:cNvPr>
                  <p:cNvSpPr/>
                  <p:nvPr/>
                </p:nvSpPr>
                <p:spPr>
                  <a:xfrm>
                    <a:off x="7855385" y="1233764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57" name="椭圆 156">
                    <a:extLst>
                      <a:ext uri="{FF2B5EF4-FFF2-40B4-BE49-F238E27FC236}">
                        <a16:creationId xmlns:a16="http://schemas.microsoft.com/office/drawing/2014/main" id="{4DB8FE22-3C2B-8524-1DFD-04193F1C95DC}"/>
                      </a:ext>
                    </a:extLst>
                  </p:cNvPr>
                  <p:cNvSpPr/>
                  <p:nvPr/>
                </p:nvSpPr>
                <p:spPr>
                  <a:xfrm>
                    <a:off x="7855385" y="1097680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58" name="椭圆 157">
                    <a:extLst>
                      <a:ext uri="{FF2B5EF4-FFF2-40B4-BE49-F238E27FC236}">
                        <a16:creationId xmlns:a16="http://schemas.microsoft.com/office/drawing/2014/main" id="{5433D608-07FB-B414-2FE4-3208BC1D4E94}"/>
                      </a:ext>
                    </a:extLst>
                  </p:cNvPr>
                  <p:cNvSpPr/>
                  <p:nvPr/>
                </p:nvSpPr>
                <p:spPr>
                  <a:xfrm>
                    <a:off x="7855385" y="1165112"/>
                    <a:ext cx="45719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172" name="文本框 171">
            <a:extLst>
              <a:ext uri="{FF2B5EF4-FFF2-40B4-BE49-F238E27FC236}">
                <a16:creationId xmlns:a16="http://schemas.microsoft.com/office/drawing/2014/main" id="{122A3C8F-5FD8-6762-F482-83447219EFA7}"/>
              </a:ext>
            </a:extLst>
          </p:cNvPr>
          <p:cNvSpPr txBox="1"/>
          <p:nvPr/>
        </p:nvSpPr>
        <p:spPr>
          <a:xfrm>
            <a:off x="6674878" y="5005310"/>
            <a:ext cx="1415772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库房仓储量达</a:t>
            </a:r>
            <a:endParaRPr lang="zh-CN" altLang="en-US" sz="1600" dirty="0"/>
          </a:p>
        </p:txBody>
      </p:sp>
      <p:sp>
        <p:nvSpPr>
          <p:cNvPr id="173" name="文本框 172">
            <a:extLst>
              <a:ext uri="{FF2B5EF4-FFF2-40B4-BE49-F238E27FC236}">
                <a16:creationId xmlns:a16="http://schemas.microsoft.com/office/drawing/2014/main" id="{E5644BF7-979E-ED2F-FC85-B7C0AD255A8C}"/>
              </a:ext>
            </a:extLst>
          </p:cNvPr>
          <p:cNvSpPr txBox="1"/>
          <p:nvPr/>
        </p:nvSpPr>
        <p:spPr>
          <a:xfrm>
            <a:off x="6650057" y="4411243"/>
            <a:ext cx="1208985" cy="707886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微软雅黑"/>
                <a:cs typeface="+mn-cs"/>
              </a:rPr>
              <a:t>600</a:t>
            </a:r>
            <a:endParaRPr lang="zh-CN" altLang="en-US" sz="400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atin typeface="+mj-lt"/>
            </a:endParaRPr>
          </a:p>
        </p:txBody>
      </p:sp>
      <p:sp>
        <p:nvSpPr>
          <p:cNvPr id="174" name="文本框 173">
            <a:extLst>
              <a:ext uri="{FF2B5EF4-FFF2-40B4-BE49-F238E27FC236}">
                <a16:creationId xmlns:a16="http://schemas.microsoft.com/office/drawing/2014/main" id="{0B723C1F-692E-B653-93FE-C76E75ACD2F9}"/>
              </a:ext>
            </a:extLst>
          </p:cNvPr>
          <p:cNvSpPr txBox="1"/>
          <p:nvPr/>
        </p:nvSpPr>
        <p:spPr>
          <a:xfrm>
            <a:off x="7732128" y="4649157"/>
            <a:ext cx="389850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effectLst/>
                <a:uLnTx/>
                <a:uFillTx/>
                <a:latin typeface="Arial"/>
                <a:ea typeface="微软雅黑"/>
                <a:cs typeface="+mn-cs"/>
              </a:rPr>
              <a:t>吨</a:t>
            </a:r>
            <a:endParaRPr lang="zh-CN" altLang="en-US" sz="160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endParaRPr>
          </a:p>
        </p:txBody>
      </p:sp>
      <p:sp>
        <p:nvSpPr>
          <p:cNvPr id="175" name="文本框 174">
            <a:extLst>
              <a:ext uri="{FF2B5EF4-FFF2-40B4-BE49-F238E27FC236}">
                <a16:creationId xmlns:a16="http://schemas.microsoft.com/office/drawing/2014/main" id="{40DD96CE-C765-6AC7-146F-CF79B7E45953}"/>
              </a:ext>
            </a:extLst>
          </p:cNvPr>
          <p:cNvSpPr txBox="1"/>
          <p:nvPr/>
        </p:nvSpPr>
        <p:spPr>
          <a:xfrm>
            <a:off x="8387008" y="5007072"/>
            <a:ext cx="1005403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1600" dirty="0">
                <a:solidFill>
                  <a:prstClr val="black"/>
                </a:solidFill>
                <a:latin typeface="Arial"/>
                <a:ea typeface="微软雅黑"/>
              </a:rPr>
              <a:t>注册资金</a:t>
            </a:r>
            <a:endParaRPr lang="zh-CN" altLang="en-US" sz="1600" dirty="0"/>
          </a:p>
        </p:txBody>
      </p:sp>
      <p:sp>
        <p:nvSpPr>
          <p:cNvPr id="176" name="文本框 175">
            <a:extLst>
              <a:ext uri="{FF2B5EF4-FFF2-40B4-BE49-F238E27FC236}">
                <a16:creationId xmlns:a16="http://schemas.microsoft.com/office/drawing/2014/main" id="{C3081D88-1322-46C9-A3AB-0283F3CE9F68}"/>
              </a:ext>
            </a:extLst>
          </p:cNvPr>
          <p:cNvSpPr txBox="1"/>
          <p:nvPr/>
        </p:nvSpPr>
        <p:spPr>
          <a:xfrm>
            <a:off x="8323110" y="4415909"/>
            <a:ext cx="1208985" cy="707886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defRPr kumimoji="0" sz="40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软雅黑"/>
              </a:defRPr>
            </a:lvl1pPr>
          </a:lstStyle>
          <a:p>
            <a:r>
              <a:rPr lang="en-US" altLang="zh-CN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:rPr>
              <a:t>100</a:t>
            </a:r>
            <a:endParaRPr lang="zh-CN" altLang="en-US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endParaRPr>
          </a:p>
        </p:txBody>
      </p:sp>
      <p:sp>
        <p:nvSpPr>
          <p:cNvPr id="178" name="文本框 177">
            <a:extLst>
              <a:ext uri="{FF2B5EF4-FFF2-40B4-BE49-F238E27FC236}">
                <a16:creationId xmlns:a16="http://schemas.microsoft.com/office/drawing/2014/main" id="{E3381EFA-429D-304C-2CC0-3F7878FD83A8}"/>
              </a:ext>
            </a:extLst>
          </p:cNvPr>
          <p:cNvSpPr txBox="1"/>
          <p:nvPr/>
        </p:nvSpPr>
        <p:spPr>
          <a:xfrm>
            <a:off x="9401691" y="4653823"/>
            <a:ext cx="389850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:rPr>
              <a:t>万</a:t>
            </a:r>
          </a:p>
        </p:txBody>
      </p:sp>
      <p:sp>
        <p:nvSpPr>
          <p:cNvPr id="171" name="文本框 170">
            <a:extLst>
              <a:ext uri="{FF2B5EF4-FFF2-40B4-BE49-F238E27FC236}">
                <a16:creationId xmlns:a16="http://schemas.microsoft.com/office/drawing/2014/main" id="{DE1765F0-F18E-3EE8-91BA-29EBE3CE8BFD}"/>
              </a:ext>
            </a:extLst>
          </p:cNvPr>
          <p:cNvSpPr txBox="1"/>
          <p:nvPr/>
        </p:nvSpPr>
        <p:spPr>
          <a:xfrm>
            <a:off x="6606555" y="2340098"/>
            <a:ext cx="1415772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2700000" scaled="1"/>
                </a:gradFill>
                <a:effectLst/>
                <a:uLnTx/>
                <a:uFillTx/>
                <a:latin typeface="Arial"/>
                <a:ea typeface="微软雅黑"/>
                <a:cs typeface="+mn-cs"/>
              </a:rPr>
              <a:t>主要品牌</a:t>
            </a:r>
            <a:endParaRPr lang="zh-CN" altLang="en-US" sz="2400" b="1" dirty="0"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2700000" scaled="1"/>
              </a:gradFill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EC88894B-0D49-B3A3-5596-AF824451F718}"/>
              </a:ext>
            </a:extLst>
          </p:cNvPr>
          <p:cNvSpPr/>
          <p:nvPr/>
        </p:nvSpPr>
        <p:spPr>
          <a:xfrm>
            <a:off x="6610933" y="3461347"/>
            <a:ext cx="964366" cy="46487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177800" dist="76200" dir="4800000" sx="94000" sy="94000" algn="t" rotWithShape="0">
              <a:schemeClr val="accent2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gradFill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sp>
        <p:nvSpPr>
          <p:cNvPr id="186" name="文本框 185">
            <a:extLst>
              <a:ext uri="{FF2B5EF4-FFF2-40B4-BE49-F238E27FC236}">
                <a16:creationId xmlns:a16="http://schemas.microsoft.com/office/drawing/2014/main" id="{79C0559E-D323-ABDD-3836-90AA9525AD7C}"/>
              </a:ext>
            </a:extLst>
          </p:cNvPr>
          <p:cNvSpPr txBox="1"/>
          <p:nvPr/>
        </p:nvSpPr>
        <p:spPr>
          <a:xfrm>
            <a:off x="6702410" y="3524506"/>
            <a:ext cx="800219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微软雅黑"/>
                <a:cs typeface="+mn-cs"/>
              </a:rPr>
              <a:t>稻花香</a:t>
            </a:r>
            <a:endParaRPr lang="zh-CN" altLang="en-US" sz="1600" dirty="0"/>
          </a:p>
        </p:txBody>
      </p:sp>
      <p:sp>
        <p:nvSpPr>
          <p:cNvPr id="196" name="矩形: 圆角 195">
            <a:extLst>
              <a:ext uri="{FF2B5EF4-FFF2-40B4-BE49-F238E27FC236}">
                <a16:creationId xmlns:a16="http://schemas.microsoft.com/office/drawing/2014/main" id="{56A038DB-5251-EEC7-7871-C94D1B5DBF77}"/>
              </a:ext>
            </a:extLst>
          </p:cNvPr>
          <p:cNvSpPr/>
          <p:nvPr/>
        </p:nvSpPr>
        <p:spPr>
          <a:xfrm>
            <a:off x="7635761" y="3461347"/>
            <a:ext cx="964366" cy="46487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177800" dist="76200" dir="4800000" sx="94000" sy="94000" algn="t" rotWithShape="0">
              <a:schemeClr val="accent2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gradFill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sp>
        <p:nvSpPr>
          <p:cNvPr id="197" name="文本框 196">
            <a:extLst>
              <a:ext uri="{FF2B5EF4-FFF2-40B4-BE49-F238E27FC236}">
                <a16:creationId xmlns:a16="http://schemas.microsoft.com/office/drawing/2014/main" id="{E9D711FF-99E5-BC66-6138-E0BA91ED814D}"/>
              </a:ext>
            </a:extLst>
          </p:cNvPr>
          <p:cNvSpPr txBox="1"/>
          <p:nvPr/>
        </p:nvSpPr>
        <p:spPr>
          <a:xfrm>
            <a:off x="7727238" y="3524506"/>
            <a:ext cx="800219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微软雅黑"/>
                <a:cs typeface="+mn-cs"/>
              </a:rPr>
              <a:t>御贡宴</a:t>
            </a:r>
          </a:p>
        </p:txBody>
      </p:sp>
      <p:sp>
        <p:nvSpPr>
          <p:cNvPr id="199" name="矩形: 圆角 198">
            <a:extLst>
              <a:ext uri="{FF2B5EF4-FFF2-40B4-BE49-F238E27FC236}">
                <a16:creationId xmlns:a16="http://schemas.microsoft.com/office/drawing/2014/main" id="{F896F56E-6806-C16C-ADD0-FACBB88AAA14}"/>
              </a:ext>
            </a:extLst>
          </p:cNvPr>
          <p:cNvSpPr/>
          <p:nvPr/>
        </p:nvSpPr>
        <p:spPr>
          <a:xfrm>
            <a:off x="9743969" y="3461347"/>
            <a:ext cx="768362" cy="46487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177800" dist="76200" dir="4800000" sx="94000" sy="94000" algn="t" rotWithShape="0">
              <a:schemeClr val="accent2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gradFill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sp>
        <p:nvSpPr>
          <p:cNvPr id="200" name="文本框 199">
            <a:extLst>
              <a:ext uri="{FF2B5EF4-FFF2-40B4-BE49-F238E27FC236}">
                <a16:creationId xmlns:a16="http://schemas.microsoft.com/office/drawing/2014/main" id="{F07AA647-E38F-4EE1-9B22-8EFCC59A8196}"/>
              </a:ext>
            </a:extLst>
          </p:cNvPr>
          <p:cNvSpPr txBox="1"/>
          <p:nvPr/>
        </p:nvSpPr>
        <p:spPr>
          <a:xfrm>
            <a:off x="9835446" y="3524506"/>
            <a:ext cx="595035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微软雅黑"/>
                <a:cs typeface="+mn-cs"/>
              </a:rPr>
              <a:t>名香</a:t>
            </a:r>
          </a:p>
        </p:txBody>
      </p:sp>
      <p:sp>
        <p:nvSpPr>
          <p:cNvPr id="202" name="矩形: 圆角 201">
            <a:extLst>
              <a:ext uri="{FF2B5EF4-FFF2-40B4-BE49-F238E27FC236}">
                <a16:creationId xmlns:a16="http://schemas.microsoft.com/office/drawing/2014/main" id="{9522785D-113C-83FC-2B3E-B9972F16D039}"/>
              </a:ext>
            </a:extLst>
          </p:cNvPr>
          <p:cNvSpPr/>
          <p:nvPr/>
        </p:nvSpPr>
        <p:spPr>
          <a:xfrm>
            <a:off x="8699738" y="3461347"/>
            <a:ext cx="964366" cy="46487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177800" dist="76200" dir="4800000" sx="94000" sy="94000" algn="t" rotWithShape="0">
              <a:schemeClr val="accent2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gradFill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sp>
        <p:nvSpPr>
          <p:cNvPr id="203" name="文本框 202">
            <a:extLst>
              <a:ext uri="{FF2B5EF4-FFF2-40B4-BE49-F238E27FC236}">
                <a16:creationId xmlns:a16="http://schemas.microsoft.com/office/drawing/2014/main" id="{F9B1021B-4FEE-030C-613E-AFE5AC30C0B0}"/>
              </a:ext>
            </a:extLst>
          </p:cNvPr>
          <p:cNvSpPr txBox="1"/>
          <p:nvPr/>
        </p:nvSpPr>
        <p:spPr>
          <a:xfrm>
            <a:off x="8791215" y="3524506"/>
            <a:ext cx="800219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微软雅黑"/>
                <a:cs typeface="+mn-cs"/>
              </a:rPr>
              <a:t>水中君</a:t>
            </a:r>
          </a:p>
        </p:txBody>
      </p:sp>
      <p:sp>
        <p:nvSpPr>
          <p:cNvPr id="205" name="矩形: 圆角 204">
            <a:extLst>
              <a:ext uri="{FF2B5EF4-FFF2-40B4-BE49-F238E27FC236}">
                <a16:creationId xmlns:a16="http://schemas.microsoft.com/office/drawing/2014/main" id="{950C4258-B0E2-885E-336A-7E21A7D19367}"/>
              </a:ext>
            </a:extLst>
          </p:cNvPr>
          <p:cNvSpPr/>
          <p:nvPr/>
        </p:nvSpPr>
        <p:spPr>
          <a:xfrm>
            <a:off x="6606555" y="2902040"/>
            <a:ext cx="1175060" cy="46487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177800" dist="76200" dir="4800000" sx="94000" sy="94000" algn="t" rotWithShape="0">
              <a:schemeClr val="accent2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gradFill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sp>
        <p:nvSpPr>
          <p:cNvPr id="206" name="文本框 205">
            <a:extLst>
              <a:ext uri="{FF2B5EF4-FFF2-40B4-BE49-F238E27FC236}">
                <a16:creationId xmlns:a16="http://schemas.microsoft.com/office/drawing/2014/main" id="{5F289EA0-C33C-EE79-4870-1EA598340D4E}"/>
              </a:ext>
            </a:extLst>
          </p:cNvPr>
          <p:cNvSpPr txBox="1"/>
          <p:nvPr/>
        </p:nvSpPr>
        <p:spPr>
          <a:xfrm>
            <a:off x="6698033" y="2965199"/>
            <a:ext cx="1063112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五常香米 </a:t>
            </a:r>
            <a:endParaRPr lang="zh-CN" altLang="en-US" sz="1600" dirty="0"/>
          </a:p>
        </p:txBody>
      </p:sp>
      <p:sp>
        <p:nvSpPr>
          <p:cNvPr id="211" name="矩形: 圆角 210">
            <a:extLst>
              <a:ext uri="{FF2B5EF4-FFF2-40B4-BE49-F238E27FC236}">
                <a16:creationId xmlns:a16="http://schemas.microsoft.com/office/drawing/2014/main" id="{FAC92E12-C5AB-75E9-F111-1B85E1EC0CC3}"/>
              </a:ext>
            </a:extLst>
          </p:cNvPr>
          <p:cNvSpPr/>
          <p:nvPr/>
        </p:nvSpPr>
        <p:spPr>
          <a:xfrm>
            <a:off x="7852623" y="2902040"/>
            <a:ext cx="964366" cy="46487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177800" dist="76200" dir="4800000" sx="94000" sy="94000" algn="t" rotWithShape="0">
              <a:schemeClr val="accent2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gradFill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sp>
        <p:nvSpPr>
          <p:cNvPr id="212" name="文本框 211">
            <a:extLst>
              <a:ext uri="{FF2B5EF4-FFF2-40B4-BE49-F238E27FC236}">
                <a16:creationId xmlns:a16="http://schemas.microsoft.com/office/drawing/2014/main" id="{8C90B4D0-91E4-089E-2C57-DF77ECC87BA6}"/>
              </a:ext>
            </a:extLst>
          </p:cNvPr>
          <p:cNvSpPr txBox="1"/>
          <p:nvPr/>
        </p:nvSpPr>
        <p:spPr>
          <a:xfrm>
            <a:off x="7944100" y="2965199"/>
            <a:ext cx="800219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微软雅黑"/>
                <a:cs typeface="+mn-cs"/>
              </a:rPr>
              <a:t>七里香</a:t>
            </a:r>
          </a:p>
        </p:txBody>
      </p:sp>
      <p:sp>
        <p:nvSpPr>
          <p:cNvPr id="214" name="矩形: 圆角 213">
            <a:extLst>
              <a:ext uri="{FF2B5EF4-FFF2-40B4-BE49-F238E27FC236}">
                <a16:creationId xmlns:a16="http://schemas.microsoft.com/office/drawing/2014/main" id="{4F23249F-C71A-C6EA-8143-B3AFFADD0FEB}"/>
              </a:ext>
            </a:extLst>
          </p:cNvPr>
          <p:cNvSpPr/>
          <p:nvPr/>
        </p:nvSpPr>
        <p:spPr>
          <a:xfrm>
            <a:off x="8887997" y="2902040"/>
            <a:ext cx="1153301" cy="46487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177800" dist="76200" dir="4800000" sx="94000" sy="94000" algn="t" rotWithShape="0">
              <a:schemeClr val="accent2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gradFill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sp>
        <p:nvSpPr>
          <p:cNvPr id="215" name="文本框 214">
            <a:extLst>
              <a:ext uri="{FF2B5EF4-FFF2-40B4-BE49-F238E27FC236}">
                <a16:creationId xmlns:a16="http://schemas.microsoft.com/office/drawing/2014/main" id="{07F9FF0E-FCB2-957A-5A90-559AF4476189}"/>
              </a:ext>
            </a:extLst>
          </p:cNvPr>
          <p:cNvSpPr txBox="1"/>
          <p:nvPr/>
        </p:nvSpPr>
        <p:spPr>
          <a:xfrm>
            <a:off x="8979475" y="2965199"/>
            <a:ext cx="1005403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微软雅黑"/>
                <a:cs typeface="+mn-cs"/>
              </a:rPr>
              <a:t>极品御贡</a:t>
            </a:r>
          </a:p>
        </p:txBody>
      </p:sp>
      <p:sp>
        <p:nvSpPr>
          <p:cNvPr id="168" name="文本框 167">
            <a:extLst>
              <a:ext uri="{FF2B5EF4-FFF2-40B4-BE49-F238E27FC236}">
                <a16:creationId xmlns:a16="http://schemas.microsoft.com/office/drawing/2014/main" id="{36DEF98E-3B8F-CA14-36AA-40EC43852F87}"/>
              </a:ext>
            </a:extLst>
          </p:cNvPr>
          <p:cNvSpPr txBox="1"/>
          <p:nvPr/>
        </p:nvSpPr>
        <p:spPr>
          <a:xfrm>
            <a:off x="2449078" y="3215835"/>
            <a:ext cx="2339102" cy="1384353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>
              <a:lnSpc>
                <a:spcPct val="120000"/>
              </a:lnSpc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为各大经销商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  <a:p>
            <a:pPr>
              <a:lnSpc>
                <a:spcPct val="120000"/>
              </a:lnSpc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带给优质产品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  <a:p>
            <a:pPr>
              <a:lnSpc>
                <a:spcPct val="120000"/>
              </a:lnSpc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及送货上门服务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D3DBFA9-B61C-156A-1EB2-463AA048978A}"/>
              </a:ext>
            </a:extLst>
          </p:cNvPr>
          <p:cNvCxnSpPr>
            <a:cxnSpLocks/>
          </p:cNvCxnSpPr>
          <p:nvPr/>
        </p:nvCxnSpPr>
        <p:spPr>
          <a:xfrm>
            <a:off x="2491324" y="2879390"/>
            <a:ext cx="219154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6196F15-242F-09CA-43F9-A3B20F261D4B}"/>
              </a:ext>
            </a:extLst>
          </p:cNvPr>
          <p:cNvSpPr/>
          <p:nvPr/>
        </p:nvSpPr>
        <p:spPr>
          <a:xfrm>
            <a:off x="2475503" y="5052409"/>
            <a:ext cx="2167466" cy="142240"/>
          </a:xfrm>
          <a:custGeom>
            <a:avLst/>
            <a:gdLst>
              <a:gd name="connsiteX0" fmla="*/ 0 w 2167466"/>
              <a:gd name="connsiteY0" fmla="*/ 0 h 142240"/>
              <a:gd name="connsiteX1" fmla="*/ 690880 w 2167466"/>
              <a:gd name="connsiteY1" fmla="*/ 0 h 142240"/>
              <a:gd name="connsiteX2" fmla="*/ 690880 w 2167466"/>
              <a:gd name="connsiteY2" fmla="*/ 142240 h 142240"/>
              <a:gd name="connsiteX3" fmla="*/ 833120 w 2167466"/>
              <a:gd name="connsiteY3" fmla="*/ 0 h 142240"/>
              <a:gd name="connsiteX4" fmla="*/ 2167466 w 2167466"/>
              <a:gd name="connsiteY4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7466" h="142240">
                <a:moveTo>
                  <a:pt x="0" y="0"/>
                </a:moveTo>
                <a:lnTo>
                  <a:pt x="690880" y="0"/>
                </a:lnTo>
                <a:lnTo>
                  <a:pt x="690880" y="142240"/>
                </a:lnTo>
                <a:lnTo>
                  <a:pt x="833120" y="0"/>
                </a:lnTo>
                <a:lnTo>
                  <a:pt x="2167466" y="0"/>
                </a:lnTo>
              </a:path>
            </a:pathLst>
          </a:cu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D50EEB3-5C96-846E-588A-EA3C7D0D4152}"/>
              </a:ext>
            </a:extLst>
          </p:cNvPr>
          <p:cNvCxnSpPr>
            <a:cxnSpLocks/>
          </p:cNvCxnSpPr>
          <p:nvPr/>
        </p:nvCxnSpPr>
        <p:spPr>
          <a:xfrm>
            <a:off x="6698033" y="2049780"/>
            <a:ext cx="373244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54D66B7-E02E-F9C5-C1BF-E15CB1B51AE4}"/>
              </a:ext>
            </a:extLst>
          </p:cNvPr>
          <p:cNvCxnSpPr>
            <a:cxnSpLocks/>
          </p:cNvCxnSpPr>
          <p:nvPr/>
        </p:nvCxnSpPr>
        <p:spPr>
          <a:xfrm>
            <a:off x="6698033" y="6004560"/>
            <a:ext cx="373244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621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>
            <a:extLst>
              <a:ext uri="{FF2B5EF4-FFF2-40B4-BE49-F238E27FC236}">
                <a16:creationId xmlns:a16="http://schemas.microsoft.com/office/drawing/2014/main" id="{9FD0BA97-27DC-F175-330E-5D3B54522E40}"/>
              </a:ext>
            </a:extLst>
          </p:cNvPr>
          <p:cNvGrpSpPr/>
          <p:nvPr/>
        </p:nvGrpSpPr>
        <p:grpSpPr>
          <a:xfrm>
            <a:off x="1597654" y="510509"/>
            <a:ext cx="8957676" cy="6347492"/>
            <a:chOff x="1597654" y="510509"/>
            <a:chExt cx="8957676" cy="6347492"/>
          </a:xfrm>
        </p:grpSpPr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838AC8F1-3572-8862-882E-166D68F34F91}"/>
                </a:ext>
              </a:extLst>
            </p:cNvPr>
            <p:cNvSpPr/>
            <p:nvPr/>
          </p:nvSpPr>
          <p:spPr>
            <a:xfrm>
              <a:off x="3044067" y="510509"/>
              <a:ext cx="3134583" cy="6347491"/>
            </a:xfrm>
            <a:custGeom>
              <a:avLst/>
              <a:gdLst>
                <a:gd name="connsiteX0" fmla="*/ 1570620 w 3134583"/>
                <a:gd name="connsiteY0" fmla="*/ 0 h 6347491"/>
                <a:gd name="connsiteX1" fmla="*/ 1944359 w 3134583"/>
                <a:gd name="connsiteY1" fmla="*/ 286020 h 6347491"/>
                <a:gd name="connsiteX2" fmla="*/ 2345358 w 3134583"/>
                <a:gd name="connsiteY2" fmla="*/ 573637 h 6347491"/>
                <a:gd name="connsiteX3" fmla="*/ 2125994 w 3134583"/>
                <a:gd name="connsiteY3" fmla="*/ 575576 h 6347491"/>
                <a:gd name="connsiteX4" fmla="*/ 2209948 w 3134583"/>
                <a:gd name="connsiteY4" fmla="*/ 1591959 h 6347491"/>
                <a:gd name="connsiteX5" fmla="*/ 2324023 w 3134583"/>
                <a:gd name="connsiteY5" fmla="*/ 2659656 h 6347491"/>
                <a:gd name="connsiteX6" fmla="*/ 2486204 w 3134583"/>
                <a:gd name="connsiteY6" fmla="*/ 3798275 h 6347491"/>
                <a:gd name="connsiteX7" fmla="*/ 2732432 w 3134583"/>
                <a:gd name="connsiteY7" fmla="*/ 5030013 h 6347491"/>
                <a:gd name="connsiteX8" fmla="*/ 3096392 w 3134583"/>
                <a:gd name="connsiteY8" fmla="*/ 6250901 h 6347491"/>
                <a:gd name="connsiteX9" fmla="*/ 3134583 w 3134583"/>
                <a:gd name="connsiteY9" fmla="*/ 6347491 h 6347491"/>
                <a:gd name="connsiteX10" fmla="*/ 0 w 3134583"/>
                <a:gd name="connsiteY10" fmla="*/ 6347491 h 6347491"/>
                <a:gd name="connsiteX11" fmla="*/ 6718 w 3134583"/>
                <a:gd name="connsiteY11" fmla="*/ 6331410 h 6347491"/>
                <a:gd name="connsiteX12" fmla="*/ 398238 w 3134583"/>
                <a:gd name="connsiteY12" fmla="*/ 5082084 h 6347491"/>
                <a:gd name="connsiteX13" fmla="*/ 657009 w 3134583"/>
                <a:gd name="connsiteY13" fmla="*/ 3832257 h 6347491"/>
                <a:gd name="connsiteX14" fmla="*/ 823140 w 3134583"/>
                <a:gd name="connsiteY14" fmla="*/ 2682286 h 6347491"/>
                <a:gd name="connsiteX15" fmla="*/ 936427 w 3134583"/>
                <a:gd name="connsiteY15" fmla="*/ 1607101 h 6347491"/>
                <a:gd name="connsiteX16" fmla="*/ 1016925 w 3134583"/>
                <a:gd name="connsiteY16" fmla="*/ 585335 h 6347491"/>
                <a:gd name="connsiteX17" fmla="*/ 795780 w 3134583"/>
                <a:gd name="connsiteY17" fmla="*/ 587180 h 6347491"/>
                <a:gd name="connsiteX18" fmla="*/ 1197471 w 3134583"/>
                <a:gd name="connsiteY18" fmla="*/ 291742 h 6347491"/>
                <a:gd name="connsiteX19" fmla="*/ 1197569 w 3134583"/>
                <a:gd name="connsiteY19" fmla="*/ 291995 h 6347491"/>
                <a:gd name="connsiteX20" fmla="*/ 1570620 w 3134583"/>
                <a:gd name="connsiteY20" fmla="*/ 0 h 634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34583" h="6347491">
                  <a:moveTo>
                    <a:pt x="1570620" y="0"/>
                  </a:moveTo>
                  <a:cubicBezTo>
                    <a:pt x="1681536" y="86732"/>
                    <a:pt x="1831860" y="200552"/>
                    <a:pt x="1944359" y="286020"/>
                  </a:cubicBezTo>
                  <a:cubicBezTo>
                    <a:pt x="2077203" y="384783"/>
                    <a:pt x="2077203" y="384783"/>
                    <a:pt x="2345358" y="573637"/>
                  </a:cubicBezTo>
                  <a:lnTo>
                    <a:pt x="2125994" y="575576"/>
                  </a:lnTo>
                  <a:cubicBezTo>
                    <a:pt x="2151275" y="922500"/>
                    <a:pt x="2179233" y="1262111"/>
                    <a:pt x="2209948" y="1591959"/>
                  </a:cubicBezTo>
                  <a:cubicBezTo>
                    <a:pt x="2243925" y="1956467"/>
                    <a:pt x="2281854" y="2313741"/>
                    <a:pt x="2324023" y="2659656"/>
                  </a:cubicBezTo>
                  <a:cubicBezTo>
                    <a:pt x="2371532" y="3049571"/>
                    <a:pt x="2425358" y="3431155"/>
                    <a:pt x="2486204" y="3798275"/>
                  </a:cubicBezTo>
                  <a:cubicBezTo>
                    <a:pt x="2556625" y="4222424"/>
                    <a:pt x="2638009" y="4636903"/>
                    <a:pt x="2732432" y="5030013"/>
                  </a:cubicBezTo>
                  <a:cubicBezTo>
                    <a:pt x="2835349" y="5458706"/>
                    <a:pt x="2955353" y="5868730"/>
                    <a:pt x="3096392" y="6250901"/>
                  </a:cubicBezTo>
                  <a:lnTo>
                    <a:pt x="3134583" y="6347491"/>
                  </a:lnTo>
                  <a:lnTo>
                    <a:pt x="0" y="6347491"/>
                  </a:lnTo>
                  <a:lnTo>
                    <a:pt x="6718" y="6331410"/>
                  </a:lnTo>
                  <a:cubicBezTo>
                    <a:pt x="159810" y="5938299"/>
                    <a:pt x="288703" y="5518942"/>
                    <a:pt x="398238" y="5082084"/>
                  </a:cubicBezTo>
                  <a:cubicBezTo>
                    <a:pt x="498485" y="4681910"/>
                    <a:pt x="583921" y="4262047"/>
                    <a:pt x="657009" y="3832257"/>
                  </a:cubicBezTo>
                  <a:cubicBezTo>
                    <a:pt x="720125" y="3460937"/>
                    <a:pt x="775139" y="3075480"/>
                    <a:pt x="823140" y="2682286"/>
                  </a:cubicBezTo>
                  <a:cubicBezTo>
                    <a:pt x="865608" y="2333594"/>
                    <a:pt x="903238" y="1973882"/>
                    <a:pt x="936427" y="1607101"/>
                  </a:cubicBezTo>
                  <a:cubicBezTo>
                    <a:pt x="966450" y="1275146"/>
                    <a:pt x="993217" y="933941"/>
                    <a:pt x="1016925" y="585335"/>
                  </a:cubicBezTo>
                  <a:lnTo>
                    <a:pt x="795780" y="587180"/>
                  </a:lnTo>
                  <a:cubicBezTo>
                    <a:pt x="935439" y="487666"/>
                    <a:pt x="940671" y="483964"/>
                    <a:pt x="1197471" y="291742"/>
                  </a:cubicBezTo>
                  <a:lnTo>
                    <a:pt x="1197569" y="291995"/>
                  </a:lnTo>
                  <a:cubicBezTo>
                    <a:pt x="1311253" y="206018"/>
                    <a:pt x="1459111" y="87993"/>
                    <a:pt x="1570620" y="0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accent1">
                    <a:alpha val="0"/>
                  </a:schemeClr>
                </a:gs>
                <a:gs pos="2000">
                  <a:schemeClr val="accent2">
                    <a:alpha val="2000"/>
                  </a:schemeClr>
                </a:gs>
              </a:gsLst>
              <a:lin ang="5400000" scaled="1"/>
              <a:tileRect/>
            </a:gradFill>
            <a:ln w="203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2712B800-7B7A-444A-08B9-F8B7D67DC16C}"/>
                </a:ext>
              </a:extLst>
            </p:cNvPr>
            <p:cNvSpPr/>
            <p:nvPr/>
          </p:nvSpPr>
          <p:spPr>
            <a:xfrm>
              <a:off x="8723705" y="2895694"/>
              <a:ext cx="1831625" cy="3962306"/>
            </a:xfrm>
            <a:custGeom>
              <a:avLst/>
              <a:gdLst>
                <a:gd name="connsiteX0" fmla="*/ 914672 w 1831625"/>
                <a:gd name="connsiteY0" fmla="*/ 0 h 3962306"/>
                <a:gd name="connsiteX1" fmla="*/ 1219656 w 1831625"/>
                <a:gd name="connsiteY1" fmla="*/ 233402 h 3962306"/>
                <a:gd name="connsiteX2" fmla="*/ 1546885 w 1831625"/>
                <a:gd name="connsiteY2" fmla="*/ 468107 h 3962306"/>
                <a:gd name="connsiteX3" fmla="*/ 1367876 w 1831625"/>
                <a:gd name="connsiteY3" fmla="*/ 469690 h 3962306"/>
                <a:gd name="connsiteX4" fmla="*/ 1436386 w 1831625"/>
                <a:gd name="connsiteY4" fmla="*/ 1299092 h 3962306"/>
                <a:gd name="connsiteX5" fmla="*/ 1529475 w 1831625"/>
                <a:gd name="connsiteY5" fmla="*/ 2170369 h 3962306"/>
                <a:gd name="connsiteX6" fmla="*/ 1661820 w 1831625"/>
                <a:gd name="connsiteY6" fmla="*/ 3099521 h 3962306"/>
                <a:gd name="connsiteX7" fmla="*/ 1754940 w 1831625"/>
                <a:gd name="connsiteY7" fmla="*/ 3611589 h 3962306"/>
                <a:gd name="connsiteX8" fmla="*/ 1831625 w 1831625"/>
                <a:gd name="connsiteY8" fmla="*/ 3962306 h 3962306"/>
                <a:gd name="connsiteX9" fmla="*/ 0 w 1831625"/>
                <a:gd name="connsiteY9" fmla="*/ 3962306 h 3962306"/>
                <a:gd name="connsiteX10" fmla="*/ 71863 w 1831625"/>
                <a:gd name="connsiteY10" fmla="*/ 3646265 h 3962306"/>
                <a:gd name="connsiteX11" fmla="*/ 169135 w 1831625"/>
                <a:gd name="connsiteY11" fmla="*/ 3127251 h 3962306"/>
                <a:gd name="connsiteX12" fmla="*/ 304703 w 1831625"/>
                <a:gd name="connsiteY12" fmla="*/ 2188836 h 3962306"/>
                <a:gd name="connsiteX13" fmla="*/ 397150 w 1831625"/>
                <a:gd name="connsiteY13" fmla="*/ 1311449 h 3962306"/>
                <a:gd name="connsiteX14" fmla="*/ 462838 w 1831625"/>
                <a:gd name="connsiteY14" fmla="*/ 477653 h 3962306"/>
                <a:gd name="connsiteX15" fmla="*/ 282376 w 1831625"/>
                <a:gd name="connsiteY15" fmla="*/ 479159 h 3962306"/>
                <a:gd name="connsiteX16" fmla="*/ 610170 w 1831625"/>
                <a:gd name="connsiteY16" fmla="*/ 238072 h 3962306"/>
                <a:gd name="connsiteX17" fmla="*/ 610250 w 1831625"/>
                <a:gd name="connsiteY17" fmla="*/ 238278 h 3962306"/>
                <a:gd name="connsiteX18" fmla="*/ 914672 w 1831625"/>
                <a:gd name="connsiteY18" fmla="*/ 0 h 39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31625" h="3962306">
                  <a:moveTo>
                    <a:pt x="914672" y="0"/>
                  </a:moveTo>
                  <a:cubicBezTo>
                    <a:pt x="1005184" y="70776"/>
                    <a:pt x="1127854" y="163658"/>
                    <a:pt x="1219656" y="233402"/>
                  </a:cubicBezTo>
                  <a:cubicBezTo>
                    <a:pt x="1328061" y="313996"/>
                    <a:pt x="1328061" y="313996"/>
                    <a:pt x="1546885" y="468107"/>
                  </a:cubicBezTo>
                  <a:lnTo>
                    <a:pt x="1367876" y="469690"/>
                  </a:lnTo>
                  <a:cubicBezTo>
                    <a:pt x="1388507" y="752791"/>
                    <a:pt x="1411321" y="1029925"/>
                    <a:pt x="1436386" y="1299092"/>
                  </a:cubicBezTo>
                  <a:cubicBezTo>
                    <a:pt x="1464112" y="1596543"/>
                    <a:pt x="1495063" y="1888091"/>
                    <a:pt x="1529475" y="2170369"/>
                  </a:cubicBezTo>
                  <a:cubicBezTo>
                    <a:pt x="1568244" y="2488553"/>
                    <a:pt x="1612168" y="2799939"/>
                    <a:pt x="1661820" y="3099521"/>
                  </a:cubicBezTo>
                  <a:cubicBezTo>
                    <a:pt x="1690553" y="3272581"/>
                    <a:pt x="1721522" y="3443668"/>
                    <a:pt x="1754940" y="3611589"/>
                  </a:cubicBezTo>
                  <a:lnTo>
                    <a:pt x="1831625" y="3962306"/>
                  </a:lnTo>
                  <a:lnTo>
                    <a:pt x="0" y="3962306"/>
                  </a:lnTo>
                  <a:lnTo>
                    <a:pt x="71863" y="3646265"/>
                  </a:lnTo>
                  <a:cubicBezTo>
                    <a:pt x="106973" y="3475949"/>
                    <a:pt x="139313" y="3302613"/>
                    <a:pt x="169135" y="3127251"/>
                  </a:cubicBezTo>
                  <a:cubicBezTo>
                    <a:pt x="220640" y="2824241"/>
                    <a:pt x="265533" y="2509695"/>
                    <a:pt x="304703" y="2188836"/>
                  </a:cubicBezTo>
                  <a:cubicBezTo>
                    <a:pt x="339359" y="1904292"/>
                    <a:pt x="370066" y="1610754"/>
                    <a:pt x="397150" y="1311449"/>
                  </a:cubicBezTo>
                  <a:cubicBezTo>
                    <a:pt x="421650" y="1040562"/>
                    <a:pt x="443492" y="762127"/>
                    <a:pt x="462838" y="477653"/>
                  </a:cubicBezTo>
                  <a:lnTo>
                    <a:pt x="282376" y="479159"/>
                  </a:lnTo>
                  <a:cubicBezTo>
                    <a:pt x="396343" y="397952"/>
                    <a:pt x="400613" y="394931"/>
                    <a:pt x="610170" y="238072"/>
                  </a:cubicBezTo>
                  <a:lnTo>
                    <a:pt x="610250" y="238278"/>
                  </a:lnTo>
                  <a:cubicBezTo>
                    <a:pt x="703021" y="168118"/>
                    <a:pt x="823678" y="71806"/>
                    <a:pt x="914672" y="0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accent1">
                    <a:alpha val="0"/>
                  </a:schemeClr>
                </a:gs>
                <a:gs pos="2000">
                  <a:schemeClr val="accent2">
                    <a:alpha val="8000"/>
                  </a:schemeClr>
                </a:gs>
              </a:gsLst>
              <a:lin ang="5400000" scaled="1"/>
              <a:tileRect/>
            </a:gradFill>
            <a:ln w="203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211F7170-8BDD-963B-BF1C-3FD8486B7140}"/>
                </a:ext>
              </a:extLst>
            </p:cNvPr>
            <p:cNvSpPr/>
            <p:nvPr/>
          </p:nvSpPr>
          <p:spPr>
            <a:xfrm>
              <a:off x="1597654" y="3764550"/>
              <a:ext cx="1446097" cy="3093451"/>
            </a:xfrm>
            <a:custGeom>
              <a:avLst/>
              <a:gdLst>
                <a:gd name="connsiteX0" fmla="*/ 721001 w 1446097"/>
                <a:gd name="connsiteY0" fmla="*/ 0 h 3093451"/>
                <a:gd name="connsiteX1" fmla="*/ 991167 w 1446097"/>
                <a:gd name="connsiteY1" fmla="*/ 206757 h 3093451"/>
                <a:gd name="connsiteX2" fmla="*/ 1281039 w 1446097"/>
                <a:gd name="connsiteY2" fmla="*/ 414667 h 3093451"/>
                <a:gd name="connsiteX3" fmla="*/ 1122466 w 1446097"/>
                <a:gd name="connsiteY3" fmla="*/ 416069 h 3093451"/>
                <a:gd name="connsiteX4" fmla="*/ 1183155 w 1446097"/>
                <a:gd name="connsiteY4" fmla="*/ 1150785 h 3093451"/>
                <a:gd name="connsiteX5" fmla="*/ 1265616 w 1446097"/>
                <a:gd name="connsiteY5" fmla="*/ 1922595 h 3093451"/>
                <a:gd name="connsiteX6" fmla="*/ 1382852 w 1446097"/>
                <a:gd name="connsiteY6" fmla="*/ 2745674 h 3093451"/>
                <a:gd name="connsiteX7" fmla="*/ 1446097 w 1446097"/>
                <a:gd name="connsiteY7" fmla="*/ 3093451 h 3093451"/>
                <a:gd name="connsiteX8" fmla="*/ 0 w 1446097"/>
                <a:gd name="connsiteY8" fmla="*/ 3093451 h 3093451"/>
                <a:gd name="connsiteX9" fmla="*/ 60575 w 1446097"/>
                <a:gd name="connsiteY9" fmla="*/ 2770239 h 3093451"/>
                <a:gd name="connsiteX10" fmla="*/ 180667 w 1446097"/>
                <a:gd name="connsiteY10" fmla="*/ 1938954 h 3093451"/>
                <a:gd name="connsiteX11" fmla="*/ 262560 w 1446097"/>
                <a:gd name="connsiteY11" fmla="*/ 1161731 h 3093451"/>
                <a:gd name="connsiteX12" fmla="*/ 320749 w 1446097"/>
                <a:gd name="connsiteY12" fmla="*/ 423124 h 3093451"/>
                <a:gd name="connsiteX13" fmla="*/ 160889 w 1446097"/>
                <a:gd name="connsiteY13" fmla="*/ 424457 h 3093451"/>
                <a:gd name="connsiteX14" fmla="*/ 451261 w 1446097"/>
                <a:gd name="connsiteY14" fmla="*/ 210893 h 3093451"/>
                <a:gd name="connsiteX15" fmla="*/ 451332 w 1446097"/>
                <a:gd name="connsiteY15" fmla="*/ 211075 h 3093451"/>
                <a:gd name="connsiteX16" fmla="*/ 721001 w 1446097"/>
                <a:gd name="connsiteY16" fmla="*/ 0 h 3093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46097" h="3093451">
                  <a:moveTo>
                    <a:pt x="721001" y="0"/>
                  </a:moveTo>
                  <a:cubicBezTo>
                    <a:pt x="801180" y="62696"/>
                    <a:pt x="909845" y="144974"/>
                    <a:pt x="991167" y="206757"/>
                  </a:cubicBezTo>
                  <a:cubicBezTo>
                    <a:pt x="1087196" y="278150"/>
                    <a:pt x="1087196" y="278150"/>
                    <a:pt x="1281039" y="414667"/>
                  </a:cubicBezTo>
                  <a:lnTo>
                    <a:pt x="1122466" y="416069"/>
                  </a:lnTo>
                  <a:cubicBezTo>
                    <a:pt x="1140742" y="666851"/>
                    <a:pt x="1160951" y="912347"/>
                    <a:pt x="1183155" y="1150785"/>
                  </a:cubicBezTo>
                  <a:cubicBezTo>
                    <a:pt x="1207716" y="1414279"/>
                    <a:pt x="1235133" y="1672543"/>
                    <a:pt x="1265616" y="1922595"/>
                  </a:cubicBezTo>
                  <a:cubicBezTo>
                    <a:pt x="1299959" y="2204455"/>
                    <a:pt x="1338869" y="2480292"/>
                    <a:pt x="1382852" y="2745674"/>
                  </a:cubicBezTo>
                  <a:lnTo>
                    <a:pt x="1446097" y="3093451"/>
                  </a:lnTo>
                  <a:lnTo>
                    <a:pt x="0" y="3093451"/>
                  </a:lnTo>
                  <a:lnTo>
                    <a:pt x="60575" y="2770239"/>
                  </a:lnTo>
                  <a:cubicBezTo>
                    <a:pt x="106200" y="2501821"/>
                    <a:pt x="145969" y="2223184"/>
                    <a:pt x="180667" y="1938954"/>
                  </a:cubicBezTo>
                  <a:cubicBezTo>
                    <a:pt x="211366" y="1686894"/>
                    <a:pt x="238568" y="1426867"/>
                    <a:pt x="262560" y="1161731"/>
                  </a:cubicBezTo>
                  <a:cubicBezTo>
                    <a:pt x="284262" y="921770"/>
                    <a:pt x="303611" y="675121"/>
                    <a:pt x="320749" y="423124"/>
                  </a:cubicBezTo>
                  <a:lnTo>
                    <a:pt x="160889" y="424457"/>
                  </a:lnTo>
                  <a:cubicBezTo>
                    <a:pt x="261845" y="352521"/>
                    <a:pt x="265628" y="349845"/>
                    <a:pt x="451261" y="210893"/>
                  </a:cubicBezTo>
                  <a:lnTo>
                    <a:pt x="451332" y="211075"/>
                  </a:lnTo>
                  <a:cubicBezTo>
                    <a:pt x="533512" y="148925"/>
                    <a:pt x="640394" y="63608"/>
                    <a:pt x="721001" y="0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accent1">
                    <a:alpha val="0"/>
                  </a:schemeClr>
                </a:gs>
                <a:gs pos="2000">
                  <a:schemeClr val="accent2">
                    <a:alpha val="8000"/>
                  </a:schemeClr>
                </a:gs>
              </a:gsLst>
              <a:lin ang="5400000" scaled="1"/>
              <a:tileRect/>
            </a:gradFill>
            <a:ln w="203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42DB0FAD-B333-5F43-9ECD-2CBC20253119}"/>
                </a:ext>
              </a:extLst>
            </p:cNvPr>
            <p:cNvSpPr/>
            <p:nvPr/>
          </p:nvSpPr>
          <p:spPr>
            <a:xfrm>
              <a:off x="6217305" y="1327536"/>
              <a:ext cx="3902312" cy="4544071"/>
            </a:xfrm>
            <a:custGeom>
              <a:avLst/>
              <a:gdLst>
                <a:gd name="connsiteX0" fmla="*/ 2078129 w 4233622"/>
                <a:gd name="connsiteY0" fmla="*/ 0 h 4929867"/>
                <a:gd name="connsiteX1" fmla="*/ 2276622 w 4233622"/>
                <a:gd name="connsiteY1" fmla="*/ 151905 h 4929867"/>
                <a:gd name="connsiteX2" fmla="*/ 2489592 w 4233622"/>
                <a:gd name="connsiteY2" fmla="*/ 304658 h 4929867"/>
                <a:gd name="connsiteX3" fmla="*/ 2373088 w 4233622"/>
                <a:gd name="connsiteY3" fmla="*/ 305688 h 4929867"/>
                <a:gd name="connsiteX4" fmla="*/ 2417676 w 4233622"/>
                <a:gd name="connsiteY4" fmla="*/ 845488 h 4929867"/>
                <a:gd name="connsiteX5" fmla="*/ 2478261 w 4233622"/>
                <a:gd name="connsiteY5" fmla="*/ 1412541 h 4929867"/>
                <a:gd name="connsiteX6" fmla="*/ 2564395 w 4233622"/>
                <a:gd name="connsiteY6" fmla="*/ 2017261 h 4929867"/>
                <a:gd name="connsiteX7" fmla="*/ 2695167 w 4233622"/>
                <a:gd name="connsiteY7" fmla="*/ 2671436 h 4929867"/>
                <a:gd name="connsiteX8" fmla="*/ 2888466 w 4233622"/>
                <a:gd name="connsiteY8" fmla="*/ 3319849 h 4929867"/>
                <a:gd name="connsiteX9" fmla="*/ 3234676 w 4233622"/>
                <a:gd name="connsiteY9" fmla="*/ 4022547 h 4929867"/>
                <a:gd name="connsiteX10" fmla="*/ 4027860 w 4233622"/>
                <a:gd name="connsiteY10" fmla="*/ 4808077 h 4929867"/>
                <a:gd name="connsiteX11" fmla="*/ 4233622 w 4233622"/>
                <a:gd name="connsiteY11" fmla="*/ 4929867 h 4929867"/>
                <a:gd name="connsiteX12" fmla="*/ 0 w 4233622"/>
                <a:gd name="connsiteY12" fmla="*/ 4929867 h 4929867"/>
                <a:gd name="connsiteX13" fmla="*/ 253070 w 4233622"/>
                <a:gd name="connsiteY13" fmla="*/ 4747899 h 4929867"/>
                <a:gd name="connsiteX14" fmla="*/ 866924 w 4233622"/>
                <a:gd name="connsiteY14" fmla="*/ 4093942 h 4929867"/>
                <a:gd name="connsiteX15" fmla="*/ 1247542 w 4233622"/>
                <a:gd name="connsiteY15" fmla="*/ 3362607 h 4929867"/>
                <a:gd name="connsiteX16" fmla="*/ 1455478 w 4233622"/>
                <a:gd name="connsiteY16" fmla="*/ 2699091 h 4929867"/>
                <a:gd name="connsiteX17" fmla="*/ 1592911 w 4233622"/>
                <a:gd name="connsiteY17" fmla="*/ 2035309 h 4929867"/>
                <a:gd name="connsiteX18" fmla="*/ 1681143 w 4233622"/>
                <a:gd name="connsiteY18" fmla="*/ 1424560 h 4929867"/>
                <a:gd name="connsiteX19" fmla="*/ 1741310 w 4233622"/>
                <a:gd name="connsiteY19" fmla="*/ 853530 h 4929867"/>
                <a:gd name="connsiteX20" fmla="*/ 1784062 w 4233622"/>
                <a:gd name="connsiteY20" fmla="*/ 310871 h 4929867"/>
                <a:gd name="connsiteX21" fmla="*/ 1666612 w 4233622"/>
                <a:gd name="connsiteY21" fmla="*/ 311851 h 4929867"/>
                <a:gd name="connsiteX22" fmla="*/ 1879950 w 4233622"/>
                <a:gd name="connsiteY22" fmla="*/ 154944 h 4929867"/>
                <a:gd name="connsiteX23" fmla="*/ 1880002 w 4233622"/>
                <a:gd name="connsiteY23" fmla="*/ 155078 h 4929867"/>
                <a:gd name="connsiteX24" fmla="*/ 2078129 w 4233622"/>
                <a:gd name="connsiteY24" fmla="*/ 0 h 4929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233622" h="4929867">
                  <a:moveTo>
                    <a:pt x="2078129" y="0"/>
                  </a:moveTo>
                  <a:cubicBezTo>
                    <a:pt x="2137037" y="46063"/>
                    <a:pt x="2216874" y="106513"/>
                    <a:pt x="2276622" y="151905"/>
                  </a:cubicBezTo>
                  <a:cubicBezTo>
                    <a:pt x="2347175" y="204358"/>
                    <a:pt x="2347175" y="204358"/>
                    <a:pt x="2489592" y="304658"/>
                  </a:cubicBezTo>
                  <a:lnTo>
                    <a:pt x="2373088" y="305688"/>
                  </a:lnTo>
                  <a:cubicBezTo>
                    <a:pt x="2386515" y="489939"/>
                    <a:pt x="2401363" y="670306"/>
                    <a:pt x="2417676" y="845488"/>
                  </a:cubicBezTo>
                  <a:cubicBezTo>
                    <a:pt x="2435721" y="1039078"/>
                    <a:pt x="2455865" y="1228826"/>
                    <a:pt x="2478261" y="1412541"/>
                  </a:cubicBezTo>
                  <a:cubicBezTo>
                    <a:pt x="2503493" y="1619625"/>
                    <a:pt x="2532080" y="1822284"/>
                    <a:pt x="2564395" y="2017261"/>
                  </a:cubicBezTo>
                  <a:cubicBezTo>
                    <a:pt x="2601796" y="2242526"/>
                    <a:pt x="2645019" y="2462656"/>
                    <a:pt x="2695167" y="2671436"/>
                  </a:cubicBezTo>
                  <a:cubicBezTo>
                    <a:pt x="2749826" y="2899115"/>
                    <a:pt x="2813560" y="3116878"/>
                    <a:pt x="2888466" y="3319849"/>
                  </a:cubicBezTo>
                  <a:cubicBezTo>
                    <a:pt x="2980789" y="3570314"/>
                    <a:pt x="3093833" y="3807555"/>
                    <a:pt x="3234676" y="4022547"/>
                  </a:cubicBezTo>
                  <a:cubicBezTo>
                    <a:pt x="3422310" y="4308933"/>
                    <a:pt x="3674048" y="4577449"/>
                    <a:pt x="4027860" y="4808077"/>
                  </a:cubicBezTo>
                  <a:lnTo>
                    <a:pt x="4233622" y="4929867"/>
                  </a:lnTo>
                  <a:lnTo>
                    <a:pt x="0" y="4929867"/>
                  </a:lnTo>
                  <a:lnTo>
                    <a:pt x="253070" y="4747899"/>
                  </a:lnTo>
                  <a:cubicBezTo>
                    <a:pt x="512186" y="4541549"/>
                    <a:pt x="710460" y="4321163"/>
                    <a:pt x="866924" y="4093942"/>
                  </a:cubicBezTo>
                  <a:cubicBezTo>
                    <a:pt x="1022980" y="3867469"/>
                    <a:pt x="1147037" y="3620757"/>
                    <a:pt x="1247542" y="3362607"/>
                  </a:cubicBezTo>
                  <a:cubicBezTo>
                    <a:pt x="1328849" y="3153826"/>
                    <a:pt x="1397304" y="2931106"/>
                    <a:pt x="1455478" y="2699091"/>
                  </a:cubicBezTo>
                  <a:cubicBezTo>
                    <a:pt x="1508719" y="2486559"/>
                    <a:pt x="1554094" y="2263570"/>
                    <a:pt x="1592911" y="2035309"/>
                  </a:cubicBezTo>
                  <a:cubicBezTo>
                    <a:pt x="1626432" y="1838101"/>
                    <a:pt x="1655650" y="1633385"/>
                    <a:pt x="1681143" y="1424560"/>
                  </a:cubicBezTo>
                  <a:cubicBezTo>
                    <a:pt x="1703698" y="1239370"/>
                    <a:pt x="1723683" y="1048327"/>
                    <a:pt x="1741310" y="853530"/>
                  </a:cubicBezTo>
                  <a:cubicBezTo>
                    <a:pt x="1757255" y="677229"/>
                    <a:pt x="1771471" y="496015"/>
                    <a:pt x="1784062" y="310871"/>
                  </a:cubicBezTo>
                  <a:lnTo>
                    <a:pt x="1666612" y="311851"/>
                  </a:lnTo>
                  <a:cubicBezTo>
                    <a:pt x="1740785" y="258999"/>
                    <a:pt x="1743564" y="257033"/>
                    <a:pt x="1879950" y="154944"/>
                  </a:cubicBezTo>
                  <a:lnTo>
                    <a:pt x="1880002" y="155078"/>
                  </a:lnTo>
                  <a:cubicBezTo>
                    <a:pt x="1940380" y="109416"/>
                    <a:pt x="2018907" y="46733"/>
                    <a:pt x="2078129" y="0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accent1">
                    <a:alpha val="0"/>
                  </a:schemeClr>
                </a:gs>
                <a:gs pos="2000">
                  <a:schemeClr val="accent2">
                    <a:alpha val="2000"/>
                  </a:schemeClr>
                </a:gs>
              </a:gsLst>
              <a:lin ang="5400000" scaled="1"/>
              <a:tileRect/>
            </a:gradFill>
            <a:ln w="203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6915F774-1B3C-6C2F-0557-A5BE90FF7CC1}"/>
              </a:ext>
            </a:extLst>
          </p:cNvPr>
          <p:cNvSpPr txBox="1"/>
          <p:nvPr/>
        </p:nvSpPr>
        <p:spPr>
          <a:xfrm>
            <a:off x="5432998" y="510509"/>
            <a:ext cx="1326004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>
                    <a:lumMod val="95000"/>
                  </a:schemeClr>
                </a:solidFill>
              </a:rPr>
              <a:t>02</a:t>
            </a:r>
            <a:endParaRPr lang="zh-CN" altLang="en-US" sz="8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38131CD-4727-C9EF-8488-FF300B089212}"/>
              </a:ext>
            </a:extLst>
          </p:cNvPr>
          <p:cNvSpPr txBox="1"/>
          <p:nvPr/>
        </p:nvSpPr>
        <p:spPr>
          <a:xfrm>
            <a:off x="5182930" y="879841"/>
            <a:ext cx="1826141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/>
              <a:t>发展历程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F5E2E7F-9F47-645E-1E67-A0EAAA906BB4}"/>
              </a:ext>
            </a:extLst>
          </p:cNvPr>
          <p:cNvGrpSpPr/>
          <p:nvPr/>
        </p:nvGrpSpPr>
        <p:grpSpPr>
          <a:xfrm>
            <a:off x="3772476" y="1880462"/>
            <a:ext cx="4900759" cy="4977539"/>
            <a:chOff x="3772476" y="1880462"/>
            <a:chExt cx="4900759" cy="4977539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CE86B52D-BC31-EBCE-7917-4F1CABEB1D45}"/>
                </a:ext>
              </a:extLst>
            </p:cNvPr>
            <p:cNvSpPr/>
            <p:nvPr/>
          </p:nvSpPr>
          <p:spPr>
            <a:xfrm>
              <a:off x="4075075" y="1928133"/>
              <a:ext cx="4233622" cy="4929867"/>
            </a:xfrm>
            <a:custGeom>
              <a:avLst/>
              <a:gdLst>
                <a:gd name="connsiteX0" fmla="*/ 2078129 w 4233622"/>
                <a:gd name="connsiteY0" fmla="*/ 0 h 4929867"/>
                <a:gd name="connsiteX1" fmla="*/ 2276622 w 4233622"/>
                <a:gd name="connsiteY1" fmla="*/ 151905 h 4929867"/>
                <a:gd name="connsiteX2" fmla="*/ 2489592 w 4233622"/>
                <a:gd name="connsiteY2" fmla="*/ 304658 h 4929867"/>
                <a:gd name="connsiteX3" fmla="*/ 2373088 w 4233622"/>
                <a:gd name="connsiteY3" fmla="*/ 305688 h 4929867"/>
                <a:gd name="connsiteX4" fmla="*/ 2417676 w 4233622"/>
                <a:gd name="connsiteY4" fmla="*/ 845488 h 4929867"/>
                <a:gd name="connsiteX5" fmla="*/ 2478261 w 4233622"/>
                <a:gd name="connsiteY5" fmla="*/ 1412541 h 4929867"/>
                <a:gd name="connsiteX6" fmla="*/ 2564395 w 4233622"/>
                <a:gd name="connsiteY6" fmla="*/ 2017261 h 4929867"/>
                <a:gd name="connsiteX7" fmla="*/ 2695167 w 4233622"/>
                <a:gd name="connsiteY7" fmla="*/ 2671436 h 4929867"/>
                <a:gd name="connsiteX8" fmla="*/ 2888466 w 4233622"/>
                <a:gd name="connsiteY8" fmla="*/ 3319849 h 4929867"/>
                <a:gd name="connsiteX9" fmla="*/ 3234676 w 4233622"/>
                <a:gd name="connsiteY9" fmla="*/ 4022547 h 4929867"/>
                <a:gd name="connsiteX10" fmla="*/ 4027860 w 4233622"/>
                <a:gd name="connsiteY10" fmla="*/ 4808077 h 4929867"/>
                <a:gd name="connsiteX11" fmla="*/ 4233622 w 4233622"/>
                <a:gd name="connsiteY11" fmla="*/ 4929867 h 4929867"/>
                <a:gd name="connsiteX12" fmla="*/ 0 w 4233622"/>
                <a:gd name="connsiteY12" fmla="*/ 4929867 h 4929867"/>
                <a:gd name="connsiteX13" fmla="*/ 253070 w 4233622"/>
                <a:gd name="connsiteY13" fmla="*/ 4747899 h 4929867"/>
                <a:gd name="connsiteX14" fmla="*/ 866924 w 4233622"/>
                <a:gd name="connsiteY14" fmla="*/ 4093942 h 4929867"/>
                <a:gd name="connsiteX15" fmla="*/ 1247542 w 4233622"/>
                <a:gd name="connsiteY15" fmla="*/ 3362607 h 4929867"/>
                <a:gd name="connsiteX16" fmla="*/ 1455478 w 4233622"/>
                <a:gd name="connsiteY16" fmla="*/ 2699091 h 4929867"/>
                <a:gd name="connsiteX17" fmla="*/ 1592911 w 4233622"/>
                <a:gd name="connsiteY17" fmla="*/ 2035309 h 4929867"/>
                <a:gd name="connsiteX18" fmla="*/ 1681143 w 4233622"/>
                <a:gd name="connsiteY18" fmla="*/ 1424560 h 4929867"/>
                <a:gd name="connsiteX19" fmla="*/ 1741310 w 4233622"/>
                <a:gd name="connsiteY19" fmla="*/ 853530 h 4929867"/>
                <a:gd name="connsiteX20" fmla="*/ 1784062 w 4233622"/>
                <a:gd name="connsiteY20" fmla="*/ 310871 h 4929867"/>
                <a:gd name="connsiteX21" fmla="*/ 1666612 w 4233622"/>
                <a:gd name="connsiteY21" fmla="*/ 311851 h 4929867"/>
                <a:gd name="connsiteX22" fmla="*/ 1879950 w 4233622"/>
                <a:gd name="connsiteY22" fmla="*/ 154944 h 4929867"/>
                <a:gd name="connsiteX23" fmla="*/ 1880002 w 4233622"/>
                <a:gd name="connsiteY23" fmla="*/ 155078 h 4929867"/>
                <a:gd name="connsiteX24" fmla="*/ 2078129 w 4233622"/>
                <a:gd name="connsiteY24" fmla="*/ 0 h 4929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233622" h="4929867">
                  <a:moveTo>
                    <a:pt x="2078129" y="0"/>
                  </a:moveTo>
                  <a:cubicBezTo>
                    <a:pt x="2137037" y="46063"/>
                    <a:pt x="2216874" y="106513"/>
                    <a:pt x="2276622" y="151905"/>
                  </a:cubicBezTo>
                  <a:cubicBezTo>
                    <a:pt x="2347175" y="204358"/>
                    <a:pt x="2347175" y="204358"/>
                    <a:pt x="2489592" y="304658"/>
                  </a:cubicBezTo>
                  <a:lnTo>
                    <a:pt x="2373088" y="305688"/>
                  </a:lnTo>
                  <a:cubicBezTo>
                    <a:pt x="2386515" y="489939"/>
                    <a:pt x="2401363" y="670306"/>
                    <a:pt x="2417676" y="845488"/>
                  </a:cubicBezTo>
                  <a:cubicBezTo>
                    <a:pt x="2435721" y="1039078"/>
                    <a:pt x="2455865" y="1228826"/>
                    <a:pt x="2478261" y="1412541"/>
                  </a:cubicBezTo>
                  <a:cubicBezTo>
                    <a:pt x="2503493" y="1619625"/>
                    <a:pt x="2532080" y="1822284"/>
                    <a:pt x="2564395" y="2017261"/>
                  </a:cubicBezTo>
                  <a:cubicBezTo>
                    <a:pt x="2601796" y="2242526"/>
                    <a:pt x="2645019" y="2462656"/>
                    <a:pt x="2695167" y="2671436"/>
                  </a:cubicBezTo>
                  <a:cubicBezTo>
                    <a:pt x="2749826" y="2899115"/>
                    <a:pt x="2813560" y="3116878"/>
                    <a:pt x="2888466" y="3319849"/>
                  </a:cubicBezTo>
                  <a:cubicBezTo>
                    <a:pt x="2980789" y="3570314"/>
                    <a:pt x="3093833" y="3807555"/>
                    <a:pt x="3234676" y="4022547"/>
                  </a:cubicBezTo>
                  <a:cubicBezTo>
                    <a:pt x="3422310" y="4308933"/>
                    <a:pt x="3674048" y="4577449"/>
                    <a:pt x="4027860" y="4808077"/>
                  </a:cubicBezTo>
                  <a:lnTo>
                    <a:pt x="4233622" y="4929867"/>
                  </a:lnTo>
                  <a:lnTo>
                    <a:pt x="0" y="4929867"/>
                  </a:lnTo>
                  <a:lnTo>
                    <a:pt x="253070" y="4747899"/>
                  </a:lnTo>
                  <a:cubicBezTo>
                    <a:pt x="512186" y="4541549"/>
                    <a:pt x="710460" y="4321163"/>
                    <a:pt x="866924" y="4093942"/>
                  </a:cubicBezTo>
                  <a:cubicBezTo>
                    <a:pt x="1022980" y="3867469"/>
                    <a:pt x="1147037" y="3620757"/>
                    <a:pt x="1247542" y="3362607"/>
                  </a:cubicBezTo>
                  <a:cubicBezTo>
                    <a:pt x="1328849" y="3153826"/>
                    <a:pt x="1397304" y="2931106"/>
                    <a:pt x="1455478" y="2699091"/>
                  </a:cubicBezTo>
                  <a:cubicBezTo>
                    <a:pt x="1508719" y="2486559"/>
                    <a:pt x="1554094" y="2263570"/>
                    <a:pt x="1592911" y="2035309"/>
                  </a:cubicBezTo>
                  <a:cubicBezTo>
                    <a:pt x="1626432" y="1838101"/>
                    <a:pt x="1655650" y="1633385"/>
                    <a:pt x="1681143" y="1424560"/>
                  </a:cubicBezTo>
                  <a:cubicBezTo>
                    <a:pt x="1703698" y="1239370"/>
                    <a:pt x="1723683" y="1048327"/>
                    <a:pt x="1741310" y="853530"/>
                  </a:cubicBezTo>
                  <a:cubicBezTo>
                    <a:pt x="1757255" y="677229"/>
                    <a:pt x="1771471" y="496015"/>
                    <a:pt x="1784062" y="310871"/>
                  </a:cubicBezTo>
                  <a:lnTo>
                    <a:pt x="1666612" y="311851"/>
                  </a:lnTo>
                  <a:cubicBezTo>
                    <a:pt x="1740785" y="258999"/>
                    <a:pt x="1743564" y="257033"/>
                    <a:pt x="1879950" y="154944"/>
                  </a:cubicBezTo>
                  <a:lnTo>
                    <a:pt x="1880002" y="155078"/>
                  </a:lnTo>
                  <a:cubicBezTo>
                    <a:pt x="1940380" y="109416"/>
                    <a:pt x="2018907" y="46733"/>
                    <a:pt x="2078129" y="0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accent1"/>
                </a:gs>
                <a:gs pos="2000">
                  <a:schemeClr val="accent2"/>
                </a:gs>
              </a:gsLst>
              <a:lin ang="5400000" scaled="1"/>
              <a:tileRect/>
            </a:gradFill>
            <a:ln w="203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AA8027B7-8DFE-BF2D-AF16-E3F1D1550E4E}"/>
                </a:ext>
              </a:extLst>
            </p:cNvPr>
            <p:cNvSpPr/>
            <p:nvPr/>
          </p:nvSpPr>
          <p:spPr>
            <a:xfrm>
              <a:off x="3772476" y="1880462"/>
              <a:ext cx="4900759" cy="4977539"/>
            </a:xfrm>
            <a:custGeom>
              <a:avLst/>
              <a:gdLst>
                <a:gd name="connsiteX0" fmla="*/ 1855686 w 4900759"/>
                <a:gd name="connsiteY0" fmla="*/ 394595 h 4977539"/>
                <a:gd name="connsiteX1" fmla="*/ 1855433 w 4900759"/>
                <a:gd name="connsiteY1" fmla="*/ 394775 h 4977539"/>
                <a:gd name="connsiteX2" fmla="*/ 1855382 w 4900759"/>
                <a:gd name="connsiteY2" fmla="*/ 394597 h 4977539"/>
                <a:gd name="connsiteX3" fmla="*/ 2380674 w 4900759"/>
                <a:gd name="connsiteY3" fmla="*/ 0 h 4977539"/>
                <a:gd name="connsiteX4" fmla="*/ 2904867 w 4900759"/>
                <a:gd name="connsiteY4" fmla="*/ 385572 h 4977539"/>
                <a:gd name="connsiteX5" fmla="*/ 2724104 w 4900759"/>
                <a:gd name="connsiteY5" fmla="*/ 387180 h 4977539"/>
                <a:gd name="connsiteX6" fmla="*/ 2775458 w 4900759"/>
                <a:gd name="connsiteY6" fmla="*/ 919340 h 4977539"/>
                <a:gd name="connsiteX7" fmla="*/ 2845171 w 4900759"/>
                <a:gd name="connsiteY7" fmla="*/ 1478264 h 4977539"/>
                <a:gd name="connsiteX8" fmla="*/ 2944050 w 4900759"/>
                <a:gd name="connsiteY8" fmla="*/ 2073912 h 4977539"/>
                <a:gd name="connsiteX9" fmla="*/ 3093498 w 4900759"/>
                <a:gd name="connsiteY9" fmla="*/ 2717275 h 4977539"/>
                <a:gd name="connsiteX10" fmla="*/ 3317590 w 4900759"/>
                <a:gd name="connsiteY10" fmla="*/ 3364527 h 4977539"/>
                <a:gd name="connsiteX11" fmla="*/ 3719296 w 4900759"/>
                <a:gd name="connsiteY11" fmla="*/ 4065079 h 4977539"/>
                <a:gd name="connsiteX12" fmla="*/ 4638954 w 4900759"/>
                <a:gd name="connsiteY12" fmla="*/ 4845338 h 4977539"/>
                <a:gd name="connsiteX13" fmla="*/ 4900759 w 4900759"/>
                <a:gd name="connsiteY13" fmla="*/ 4977539 h 4977539"/>
                <a:gd name="connsiteX14" fmla="*/ 4814339 w 4900759"/>
                <a:gd name="connsiteY14" fmla="*/ 4977539 h 4977539"/>
                <a:gd name="connsiteX15" fmla="*/ 4566460 w 4900759"/>
                <a:gd name="connsiteY15" fmla="*/ 4847884 h 4977539"/>
                <a:gd name="connsiteX16" fmla="*/ 3676544 w 4900759"/>
                <a:gd name="connsiteY16" fmla="*/ 4066420 h 4977539"/>
                <a:gd name="connsiteX17" fmla="*/ 3287794 w 4900759"/>
                <a:gd name="connsiteY17" fmla="*/ 3365376 h 4977539"/>
                <a:gd name="connsiteX18" fmla="*/ 3070994 w 4900759"/>
                <a:gd name="connsiteY18" fmla="*/ 2717813 h 4977539"/>
                <a:gd name="connsiteX19" fmla="*/ 2925849 w 4900759"/>
                <a:gd name="connsiteY19" fmla="*/ 2071902 h 4977539"/>
                <a:gd name="connsiteX20" fmla="*/ 2829960 w 4900759"/>
                <a:gd name="connsiteY20" fmla="*/ 1474154 h 4977539"/>
                <a:gd name="connsiteX21" fmla="*/ 2762396 w 4900759"/>
                <a:gd name="connsiteY21" fmla="*/ 913310 h 4977539"/>
                <a:gd name="connsiteX22" fmla="*/ 2712668 w 4900759"/>
                <a:gd name="connsiteY22" fmla="*/ 379316 h 4977539"/>
                <a:gd name="connsiteX23" fmla="*/ 2878166 w 4900759"/>
                <a:gd name="connsiteY23" fmla="*/ 377888 h 4977539"/>
                <a:gd name="connsiteX24" fmla="*/ 2380780 w 4900759"/>
                <a:gd name="connsiteY24" fmla="*/ 11259 h 4977539"/>
                <a:gd name="connsiteX25" fmla="*/ 2032464 w 4900759"/>
                <a:gd name="connsiteY25" fmla="*/ 279254 h 4977539"/>
                <a:gd name="connsiteX26" fmla="*/ 1882706 w 4900759"/>
                <a:gd name="connsiteY26" fmla="*/ 386371 h 4977539"/>
                <a:gd name="connsiteX27" fmla="*/ 1882292 w 4900759"/>
                <a:gd name="connsiteY27" fmla="*/ 386375 h 4977539"/>
                <a:gd name="connsiteX28" fmla="*/ 1882449 w 4900759"/>
                <a:gd name="connsiteY28" fmla="*/ 386555 h 4977539"/>
                <a:gd name="connsiteX29" fmla="*/ 1882706 w 4900759"/>
                <a:gd name="connsiteY29" fmla="*/ 386371 h 4977539"/>
                <a:gd name="connsiteX30" fmla="*/ 2049415 w 4900759"/>
                <a:gd name="connsiteY30" fmla="*/ 384901 h 4977539"/>
                <a:gd name="connsiteX31" fmla="*/ 2001313 w 4900759"/>
                <a:gd name="connsiteY31" fmla="*/ 922065 h 4977539"/>
                <a:gd name="connsiteX32" fmla="*/ 1933960 w 4900759"/>
                <a:gd name="connsiteY32" fmla="*/ 1487377 h 4977539"/>
                <a:gd name="connsiteX33" fmla="*/ 1835712 w 4900759"/>
                <a:gd name="connsiteY33" fmla="*/ 2091828 h 4977539"/>
                <a:gd name="connsiteX34" fmla="*/ 1683591 w 4900759"/>
                <a:gd name="connsiteY34" fmla="*/ 2748595 h 4977539"/>
                <a:gd name="connsiteX35" fmla="*/ 1451314 w 4900759"/>
                <a:gd name="connsiteY35" fmla="*/ 3413048 h 4977539"/>
                <a:gd name="connsiteX36" fmla="*/ 1026421 w 4900759"/>
                <a:gd name="connsiteY36" fmla="*/ 4146125 h 4977539"/>
                <a:gd name="connsiteX37" fmla="*/ 340685 w 4900759"/>
                <a:gd name="connsiteY37" fmla="*/ 4803011 h 4977539"/>
                <a:gd name="connsiteX38" fmla="*/ 71344 w 4900759"/>
                <a:gd name="connsiteY38" fmla="*/ 4977539 h 4977539"/>
                <a:gd name="connsiteX39" fmla="*/ 0 w 4900759"/>
                <a:gd name="connsiteY39" fmla="*/ 4977539 h 4977539"/>
                <a:gd name="connsiteX40" fmla="*/ 274245 w 4900759"/>
                <a:gd name="connsiteY40" fmla="*/ 4805109 h 4977539"/>
                <a:gd name="connsiteX41" fmla="*/ 982150 w 4900759"/>
                <a:gd name="connsiteY41" fmla="*/ 4147288 h 4977539"/>
                <a:gd name="connsiteX42" fmla="*/ 1420890 w 4900759"/>
                <a:gd name="connsiteY42" fmla="*/ 3413627 h 4977539"/>
                <a:gd name="connsiteX43" fmla="*/ 1660718 w 4900759"/>
                <a:gd name="connsiteY43" fmla="*/ 2748952 h 4977539"/>
                <a:gd name="connsiteX44" fmla="*/ 1817350 w 4900759"/>
                <a:gd name="connsiteY44" fmla="*/ 2094554 h 4977539"/>
                <a:gd name="connsiteX45" fmla="*/ 1918644 w 4900759"/>
                <a:gd name="connsiteY45" fmla="*/ 1492068 h 4977539"/>
                <a:gd name="connsiteX46" fmla="*/ 1988199 w 4900759"/>
                <a:gd name="connsiteY46" fmla="*/ 928499 h 4977539"/>
                <a:gd name="connsiteX47" fmla="*/ 2037928 w 4900759"/>
                <a:gd name="connsiteY47" fmla="*/ 393033 h 4977539"/>
                <a:gd name="connsiteX48" fmla="*/ 1855686 w 4900759"/>
                <a:gd name="connsiteY48" fmla="*/ 394595 h 4977539"/>
                <a:gd name="connsiteX49" fmla="*/ 1985584 w 4900759"/>
                <a:gd name="connsiteY49" fmla="*/ 301847 h 4977539"/>
                <a:gd name="connsiteX50" fmla="*/ 2380674 w 4900759"/>
                <a:gd name="connsiteY50" fmla="*/ 0 h 497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900759" h="4977539">
                  <a:moveTo>
                    <a:pt x="1855686" y="394595"/>
                  </a:moveTo>
                  <a:lnTo>
                    <a:pt x="1855433" y="394775"/>
                  </a:lnTo>
                  <a:lnTo>
                    <a:pt x="1855382" y="394597"/>
                  </a:lnTo>
                  <a:close/>
                  <a:moveTo>
                    <a:pt x="2380674" y="0"/>
                  </a:moveTo>
                  <a:cubicBezTo>
                    <a:pt x="2560860" y="140378"/>
                    <a:pt x="2660108" y="217671"/>
                    <a:pt x="2904867" y="385572"/>
                  </a:cubicBezTo>
                  <a:lnTo>
                    <a:pt x="2724104" y="387180"/>
                  </a:lnTo>
                  <a:cubicBezTo>
                    <a:pt x="2739840" y="568752"/>
                    <a:pt x="2756679" y="746616"/>
                    <a:pt x="2775458" y="919340"/>
                  </a:cubicBezTo>
                  <a:cubicBezTo>
                    <a:pt x="2796440" y="1110161"/>
                    <a:pt x="2819364" y="1297137"/>
                    <a:pt x="2845171" y="1478264"/>
                  </a:cubicBezTo>
                  <a:cubicBezTo>
                    <a:pt x="2874180" y="1682174"/>
                    <a:pt x="2906964" y="1881796"/>
                    <a:pt x="2944050" y="2073912"/>
                  </a:cubicBezTo>
                  <a:cubicBezTo>
                    <a:pt x="2986856" y="2295605"/>
                    <a:pt x="3036270" y="2511757"/>
                    <a:pt x="3093498" y="2717275"/>
                  </a:cubicBezTo>
                  <a:cubicBezTo>
                    <a:pt x="3156812" y="2944643"/>
                    <a:pt x="3230670" y="3162002"/>
                    <a:pt x="3317590" y="3364527"/>
                  </a:cubicBezTo>
                  <a:cubicBezTo>
                    <a:pt x="3424756" y="3614411"/>
                    <a:pt x="3555898" y="3850937"/>
                    <a:pt x="3719296" y="4065079"/>
                  </a:cubicBezTo>
                  <a:cubicBezTo>
                    <a:pt x="3936830" y="4350171"/>
                    <a:pt x="4228748" y="4617032"/>
                    <a:pt x="4638954" y="4845338"/>
                  </a:cubicBezTo>
                  <a:lnTo>
                    <a:pt x="4900759" y="4977539"/>
                  </a:lnTo>
                  <a:lnTo>
                    <a:pt x="4814339" y="4977539"/>
                  </a:lnTo>
                  <a:lnTo>
                    <a:pt x="4566460" y="4847884"/>
                  </a:lnTo>
                  <a:cubicBezTo>
                    <a:pt x="4169526" y="4619044"/>
                    <a:pt x="3887050" y="4351957"/>
                    <a:pt x="3676544" y="4066420"/>
                  </a:cubicBezTo>
                  <a:cubicBezTo>
                    <a:pt x="3518442" y="3851964"/>
                    <a:pt x="3391554" y="3615172"/>
                    <a:pt x="3287794" y="3365376"/>
                  </a:cubicBezTo>
                  <a:cubicBezTo>
                    <a:pt x="3203866" y="3162717"/>
                    <a:pt x="3132264" y="2945402"/>
                    <a:pt x="3070994" y="2717813"/>
                  </a:cubicBezTo>
                  <a:cubicBezTo>
                    <a:pt x="3015391" y="2511623"/>
                    <a:pt x="2967394" y="2294531"/>
                    <a:pt x="2925849" y="2071902"/>
                  </a:cubicBezTo>
                  <a:cubicBezTo>
                    <a:pt x="2889917" y="1879115"/>
                    <a:pt x="2858076" y="1678733"/>
                    <a:pt x="2829960" y="1474154"/>
                  </a:cubicBezTo>
                  <a:cubicBezTo>
                    <a:pt x="2804990" y="1292402"/>
                    <a:pt x="2782749" y="1104754"/>
                    <a:pt x="2762396" y="913310"/>
                  </a:cubicBezTo>
                  <a:cubicBezTo>
                    <a:pt x="2744194" y="740002"/>
                    <a:pt x="2727618" y="561559"/>
                    <a:pt x="2712668" y="379316"/>
                  </a:cubicBezTo>
                  <a:lnTo>
                    <a:pt x="2878166" y="377888"/>
                  </a:lnTo>
                  <a:cubicBezTo>
                    <a:pt x="2714293" y="263199"/>
                    <a:pt x="2584833" y="172637"/>
                    <a:pt x="2380780" y="11259"/>
                  </a:cubicBezTo>
                  <a:cubicBezTo>
                    <a:pt x="2261377" y="106087"/>
                    <a:pt x="2166819" y="181188"/>
                    <a:pt x="2032464" y="279254"/>
                  </a:cubicBezTo>
                  <a:lnTo>
                    <a:pt x="1882706" y="386371"/>
                  </a:lnTo>
                  <a:lnTo>
                    <a:pt x="1882292" y="386375"/>
                  </a:lnTo>
                  <a:lnTo>
                    <a:pt x="1882449" y="386555"/>
                  </a:lnTo>
                  <a:lnTo>
                    <a:pt x="1882706" y="386371"/>
                  </a:lnTo>
                  <a:lnTo>
                    <a:pt x="2049415" y="384901"/>
                  </a:lnTo>
                  <a:cubicBezTo>
                    <a:pt x="2035202" y="568081"/>
                    <a:pt x="2019200" y="747599"/>
                    <a:pt x="2001313" y="922065"/>
                  </a:cubicBezTo>
                  <a:cubicBezTo>
                    <a:pt x="1981540" y="1114852"/>
                    <a:pt x="1959350" y="1304019"/>
                    <a:pt x="1933960" y="1487377"/>
                  </a:cubicBezTo>
                  <a:cubicBezTo>
                    <a:pt x="1905530" y="1694014"/>
                    <a:pt x="1872955" y="1896540"/>
                    <a:pt x="1835712" y="2091828"/>
                  </a:cubicBezTo>
                  <a:cubicBezTo>
                    <a:pt x="1792647" y="2317497"/>
                    <a:pt x="1742393" y="2538161"/>
                    <a:pt x="1683591" y="2748595"/>
                  </a:cubicBezTo>
                  <a:cubicBezTo>
                    <a:pt x="1618598" y="2980921"/>
                    <a:pt x="1541960" y="3203909"/>
                    <a:pt x="1451314" y="3413048"/>
                  </a:cubicBezTo>
                  <a:cubicBezTo>
                    <a:pt x="1339059" y="3671645"/>
                    <a:pt x="1200470" y="3918847"/>
                    <a:pt x="1026421" y="4146125"/>
                  </a:cubicBezTo>
                  <a:cubicBezTo>
                    <a:pt x="851626" y="4373983"/>
                    <a:pt x="630150" y="4595383"/>
                    <a:pt x="340685" y="4803011"/>
                  </a:cubicBezTo>
                  <a:lnTo>
                    <a:pt x="71344" y="4977539"/>
                  </a:lnTo>
                  <a:lnTo>
                    <a:pt x="0" y="4977539"/>
                  </a:lnTo>
                  <a:lnTo>
                    <a:pt x="274245" y="4805109"/>
                  </a:lnTo>
                  <a:cubicBezTo>
                    <a:pt x="573092" y="4597157"/>
                    <a:pt x="801728" y="4375515"/>
                    <a:pt x="982150" y="4147288"/>
                  </a:cubicBezTo>
                  <a:cubicBezTo>
                    <a:pt x="1161967" y="3919786"/>
                    <a:pt x="1305015" y="3672404"/>
                    <a:pt x="1420890" y="3413627"/>
                  </a:cubicBezTo>
                  <a:cubicBezTo>
                    <a:pt x="1514630" y="3204400"/>
                    <a:pt x="1593577" y="2981279"/>
                    <a:pt x="1660718" y="2748952"/>
                  </a:cubicBezTo>
                  <a:cubicBezTo>
                    <a:pt x="1721252" y="2539368"/>
                    <a:pt x="1773028" y="2319461"/>
                    <a:pt x="1817350" y="2094554"/>
                  </a:cubicBezTo>
                  <a:cubicBezTo>
                    <a:pt x="1855748" y="1899891"/>
                    <a:pt x="1889320" y="1697990"/>
                    <a:pt x="1918644" y="1492068"/>
                  </a:cubicBezTo>
                  <a:cubicBezTo>
                    <a:pt x="1944871" y="1309202"/>
                    <a:pt x="1967795" y="1120705"/>
                    <a:pt x="1988199" y="928499"/>
                  </a:cubicBezTo>
                  <a:cubicBezTo>
                    <a:pt x="2006718" y="754568"/>
                    <a:pt x="2023240" y="575542"/>
                    <a:pt x="2037928" y="393033"/>
                  </a:cubicBezTo>
                  <a:lnTo>
                    <a:pt x="1855686" y="394595"/>
                  </a:lnTo>
                  <a:lnTo>
                    <a:pt x="1985584" y="301847"/>
                  </a:lnTo>
                  <a:cubicBezTo>
                    <a:pt x="2107485" y="214136"/>
                    <a:pt x="2213274" y="134938"/>
                    <a:pt x="2380674" y="0"/>
                  </a:cubicBezTo>
                  <a:close/>
                </a:path>
              </a:pathLst>
            </a:custGeom>
            <a:solidFill>
              <a:srgbClr val="191970"/>
            </a:solidFill>
            <a:ln w="203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A078D70D-A167-D9DD-15B9-2A1308987F19}"/>
              </a:ext>
            </a:extLst>
          </p:cNvPr>
          <p:cNvSpPr/>
          <p:nvPr/>
        </p:nvSpPr>
        <p:spPr>
          <a:xfrm>
            <a:off x="8222256" y="6534463"/>
            <a:ext cx="3942167" cy="148600"/>
          </a:xfrm>
          <a:custGeom>
            <a:avLst/>
            <a:gdLst>
              <a:gd name="connsiteX0" fmla="*/ 1249046 w 3942167"/>
              <a:gd name="connsiteY0" fmla="*/ 117474 h 148600"/>
              <a:gd name="connsiteX1" fmla="*/ 1283229 w 3942167"/>
              <a:gd name="connsiteY1" fmla="*/ 117726 h 148600"/>
              <a:gd name="connsiteX2" fmla="*/ 1319947 w 3942167"/>
              <a:gd name="connsiteY2" fmla="*/ 117726 h 148600"/>
              <a:gd name="connsiteX3" fmla="*/ 1357402 w 3942167"/>
              <a:gd name="connsiteY3" fmla="*/ 117726 h 148600"/>
              <a:gd name="connsiteX4" fmla="*/ 1395536 w 3942167"/>
              <a:gd name="connsiteY4" fmla="*/ 117726 h 148600"/>
              <a:gd name="connsiteX5" fmla="*/ 1587630 w 3942167"/>
              <a:gd name="connsiteY5" fmla="*/ 148600 h 148600"/>
              <a:gd name="connsiteX6" fmla="*/ 1548027 w 3942167"/>
              <a:gd name="connsiteY6" fmla="*/ 148330 h 148600"/>
              <a:gd name="connsiteX7" fmla="*/ 1508998 w 3942167"/>
              <a:gd name="connsiteY7" fmla="*/ 147975 h 148600"/>
              <a:gd name="connsiteX8" fmla="*/ 1470600 w 3942167"/>
              <a:gd name="connsiteY8" fmla="*/ 147527 h 148600"/>
              <a:gd name="connsiteX9" fmla="*/ 1432834 w 3942167"/>
              <a:gd name="connsiteY9" fmla="*/ 146992 h 148600"/>
              <a:gd name="connsiteX10" fmla="*/ 1246720 w 3942167"/>
              <a:gd name="connsiteY10" fmla="*/ 117100 h 148600"/>
              <a:gd name="connsiteX11" fmla="*/ 1249046 w 3942167"/>
              <a:gd name="connsiteY11" fmla="*/ 117474 h 148600"/>
              <a:gd name="connsiteX12" fmla="*/ 1246929 w 3942167"/>
              <a:gd name="connsiteY12" fmla="*/ 117458 h 148600"/>
              <a:gd name="connsiteX13" fmla="*/ 1554372 w 3942167"/>
              <a:gd name="connsiteY13" fmla="*/ 116431 h 148600"/>
              <a:gd name="connsiteX14" fmla="*/ 1556442 w 3942167"/>
              <a:gd name="connsiteY14" fmla="*/ 116765 h 148600"/>
              <a:gd name="connsiteX15" fmla="*/ 1554478 w 3942167"/>
              <a:gd name="connsiteY15" fmla="*/ 116789 h 148600"/>
              <a:gd name="connsiteX16" fmla="*/ 1724227 w 3942167"/>
              <a:gd name="connsiteY16" fmla="*/ 114107 h 148600"/>
              <a:gd name="connsiteX17" fmla="*/ 1929486 w 3942167"/>
              <a:gd name="connsiteY17" fmla="*/ 147125 h 148600"/>
              <a:gd name="connsiteX18" fmla="*/ 1884163 w 3942167"/>
              <a:gd name="connsiteY18" fmla="*/ 147705 h 148600"/>
              <a:gd name="connsiteX19" fmla="*/ 1839680 w 3942167"/>
              <a:gd name="connsiteY19" fmla="*/ 148152 h 148600"/>
              <a:gd name="connsiteX20" fmla="*/ 1795880 w 3942167"/>
              <a:gd name="connsiteY20" fmla="*/ 148466 h 148600"/>
              <a:gd name="connsiteX21" fmla="*/ 1752814 w 3942167"/>
              <a:gd name="connsiteY21" fmla="*/ 148466 h 148600"/>
              <a:gd name="connsiteX22" fmla="*/ 1556442 w 3942167"/>
              <a:gd name="connsiteY22" fmla="*/ 116765 h 148600"/>
              <a:gd name="connsiteX23" fmla="*/ 1595867 w 3942167"/>
              <a:gd name="connsiteY23" fmla="*/ 116297 h 148600"/>
              <a:gd name="connsiteX24" fmla="*/ 1637830 w 3942167"/>
              <a:gd name="connsiteY24" fmla="*/ 115672 h 148600"/>
              <a:gd name="connsiteX25" fmla="*/ 1680636 w 3942167"/>
              <a:gd name="connsiteY25" fmla="*/ 114957 h 148600"/>
              <a:gd name="connsiteX26" fmla="*/ 976046 w 3942167"/>
              <a:gd name="connsiteY26" fmla="*/ 112007 h 148600"/>
              <a:gd name="connsiteX27" fmla="*/ 1008098 w 3942167"/>
              <a:gd name="connsiteY27" fmla="*/ 112990 h 148600"/>
              <a:gd name="connsiteX28" fmla="*/ 1040673 w 3942167"/>
              <a:gd name="connsiteY28" fmla="*/ 113840 h 148600"/>
              <a:gd name="connsiteX29" fmla="*/ 1073720 w 3942167"/>
              <a:gd name="connsiteY29" fmla="*/ 114645 h 148600"/>
              <a:gd name="connsiteX30" fmla="*/ 1107292 w 3942167"/>
              <a:gd name="connsiteY30" fmla="*/ 115358 h 148600"/>
              <a:gd name="connsiteX31" fmla="*/ 1287792 w 3942167"/>
              <a:gd name="connsiteY31" fmla="*/ 144354 h 148600"/>
              <a:gd name="connsiteX32" fmla="*/ 1252857 w 3942167"/>
              <a:gd name="connsiteY32" fmla="*/ 143417 h 148600"/>
              <a:gd name="connsiteX33" fmla="*/ 1218445 w 3942167"/>
              <a:gd name="connsiteY33" fmla="*/ 142388 h 148600"/>
              <a:gd name="connsiteX34" fmla="*/ 1184558 w 3942167"/>
              <a:gd name="connsiteY34" fmla="*/ 141271 h 148600"/>
              <a:gd name="connsiteX35" fmla="*/ 1151198 w 3942167"/>
              <a:gd name="connsiteY35" fmla="*/ 140110 h 148600"/>
              <a:gd name="connsiteX36" fmla="*/ 2101752 w 3942167"/>
              <a:gd name="connsiteY36" fmla="*/ 102403 h 148600"/>
              <a:gd name="connsiteX37" fmla="*/ 2322066 w 3942167"/>
              <a:gd name="connsiteY37" fmla="*/ 137920 h 148600"/>
              <a:gd name="connsiteX38" fmla="*/ 2269872 w 3942167"/>
              <a:gd name="connsiteY38" fmla="*/ 139485 h 148600"/>
              <a:gd name="connsiteX39" fmla="*/ 2218570 w 3942167"/>
              <a:gd name="connsiteY39" fmla="*/ 140915 h 148600"/>
              <a:gd name="connsiteX40" fmla="*/ 2168265 w 3942167"/>
              <a:gd name="connsiteY40" fmla="*/ 142210 h 148600"/>
              <a:gd name="connsiteX41" fmla="*/ 2118799 w 3942167"/>
              <a:gd name="connsiteY41" fmla="*/ 143371 h 148600"/>
              <a:gd name="connsiteX42" fmla="*/ 1906301 w 3942167"/>
              <a:gd name="connsiteY42" fmla="*/ 109148 h 148600"/>
              <a:gd name="connsiteX43" fmla="*/ 1906247 w 3942167"/>
              <a:gd name="connsiteY43" fmla="*/ 109148 h 148600"/>
              <a:gd name="connsiteX44" fmla="*/ 1953773 w 3942167"/>
              <a:gd name="connsiteY44" fmla="*/ 107674 h 148600"/>
              <a:gd name="connsiteX45" fmla="*/ 2002190 w 3942167"/>
              <a:gd name="connsiteY45" fmla="*/ 106065 h 148600"/>
              <a:gd name="connsiteX46" fmla="*/ 2051498 w 3942167"/>
              <a:gd name="connsiteY46" fmla="*/ 104279 h 148600"/>
              <a:gd name="connsiteX47" fmla="*/ 735850 w 3942167"/>
              <a:gd name="connsiteY47" fmla="*/ 101865 h 148600"/>
              <a:gd name="connsiteX48" fmla="*/ 764336 w 3942167"/>
              <a:gd name="connsiteY48" fmla="*/ 103340 h 148600"/>
              <a:gd name="connsiteX49" fmla="*/ 793292 w 3942167"/>
              <a:gd name="connsiteY49" fmla="*/ 104814 h 148600"/>
              <a:gd name="connsiteX50" fmla="*/ 822613 w 3942167"/>
              <a:gd name="connsiteY50" fmla="*/ 106155 h 148600"/>
              <a:gd name="connsiteX51" fmla="*/ 852408 w 3942167"/>
              <a:gd name="connsiteY51" fmla="*/ 107496 h 148600"/>
              <a:gd name="connsiteX52" fmla="*/ 1022523 w 3942167"/>
              <a:gd name="connsiteY52" fmla="*/ 134749 h 148600"/>
              <a:gd name="connsiteX53" fmla="*/ 991522 w 3942167"/>
              <a:gd name="connsiteY53" fmla="*/ 133275 h 148600"/>
              <a:gd name="connsiteX54" fmla="*/ 960941 w 3942167"/>
              <a:gd name="connsiteY54" fmla="*/ 131666 h 148600"/>
              <a:gd name="connsiteX55" fmla="*/ 930831 w 3942167"/>
              <a:gd name="connsiteY55" fmla="*/ 130058 h 148600"/>
              <a:gd name="connsiteX56" fmla="*/ 901139 w 3942167"/>
              <a:gd name="connsiteY56" fmla="*/ 128360 h 148600"/>
              <a:gd name="connsiteX57" fmla="*/ 521517 w 3942167"/>
              <a:gd name="connsiteY57" fmla="*/ 87747 h 148600"/>
              <a:gd name="connsiteX58" fmla="*/ 547010 w 3942167"/>
              <a:gd name="connsiteY58" fmla="*/ 89713 h 148600"/>
              <a:gd name="connsiteX59" fmla="*/ 572871 w 3942167"/>
              <a:gd name="connsiteY59" fmla="*/ 91589 h 148600"/>
              <a:gd name="connsiteX60" fmla="*/ 599098 w 3942167"/>
              <a:gd name="connsiteY60" fmla="*/ 93465 h 148600"/>
              <a:gd name="connsiteX61" fmla="*/ 625642 w 3942167"/>
              <a:gd name="connsiteY61" fmla="*/ 95254 h 148600"/>
              <a:gd name="connsiteX62" fmla="*/ 786472 w 3942167"/>
              <a:gd name="connsiteY62" fmla="*/ 121033 h 148600"/>
              <a:gd name="connsiteX63" fmla="*/ 758774 w 3942167"/>
              <a:gd name="connsiteY63" fmla="*/ 119067 h 148600"/>
              <a:gd name="connsiteX64" fmla="*/ 731498 w 3942167"/>
              <a:gd name="connsiteY64" fmla="*/ 117013 h 148600"/>
              <a:gd name="connsiteX65" fmla="*/ 704589 w 3942167"/>
              <a:gd name="connsiteY65" fmla="*/ 114957 h 148600"/>
              <a:gd name="connsiteX66" fmla="*/ 678045 w 3942167"/>
              <a:gd name="connsiteY66" fmla="*/ 112813 h 148600"/>
              <a:gd name="connsiteX67" fmla="*/ 2539653 w 3942167"/>
              <a:gd name="connsiteY67" fmla="*/ 81447 h 148600"/>
              <a:gd name="connsiteX68" fmla="*/ 2776858 w 3942167"/>
              <a:gd name="connsiteY68" fmla="*/ 119960 h 148600"/>
              <a:gd name="connsiteX69" fmla="*/ 2716062 w 3942167"/>
              <a:gd name="connsiteY69" fmla="*/ 122819 h 148600"/>
              <a:gd name="connsiteX70" fmla="*/ 2656420 w 3942167"/>
              <a:gd name="connsiteY70" fmla="*/ 125456 h 148600"/>
              <a:gd name="connsiteX71" fmla="*/ 2597932 w 3942167"/>
              <a:gd name="connsiteY71" fmla="*/ 127958 h 148600"/>
              <a:gd name="connsiteX72" fmla="*/ 2540544 w 3942167"/>
              <a:gd name="connsiteY72" fmla="*/ 130282 h 148600"/>
              <a:gd name="connsiteX73" fmla="*/ 2311996 w 3942167"/>
              <a:gd name="connsiteY73" fmla="*/ 93378 h 148600"/>
              <a:gd name="connsiteX74" fmla="*/ 2312307 w 3942167"/>
              <a:gd name="connsiteY74" fmla="*/ 93244 h 148600"/>
              <a:gd name="connsiteX75" fmla="*/ 2367492 w 3942167"/>
              <a:gd name="connsiteY75" fmla="*/ 90562 h 148600"/>
              <a:gd name="connsiteX76" fmla="*/ 2423777 w 3942167"/>
              <a:gd name="connsiteY76" fmla="*/ 87703 h 148600"/>
              <a:gd name="connsiteX77" fmla="*/ 2481165 w 3942167"/>
              <a:gd name="connsiteY77" fmla="*/ 84664 h 148600"/>
              <a:gd name="connsiteX78" fmla="*/ 329475 w 3942167"/>
              <a:gd name="connsiteY78" fmla="*/ 70278 h 148600"/>
              <a:gd name="connsiteX79" fmla="*/ 352400 w 3942167"/>
              <a:gd name="connsiteY79" fmla="*/ 72602 h 148600"/>
              <a:gd name="connsiteX80" fmla="*/ 375584 w 3942167"/>
              <a:gd name="connsiteY80" fmla="*/ 74926 h 148600"/>
              <a:gd name="connsiteX81" fmla="*/ 399137 w 3942167"/>
              <a:gd name="connsiteY81" fmla="*/ 77159 h 148600"/>
              <a:gd name="connsiteX82" fmla="*/ 422952 w 3942167"/>
              <a:gd name="connsiteY82" fmla="*/ 79393 h 148600"/>
              <a:gd name="connsiteX83" fmla="*/ 575388 w 3942167"/>
              <a:gd name="connsiteY83" fmla="*/ 103787 h 148600"/>
              <a:gd name="connsiteX84" fmla="*/ 550578 w 3942167"/>
              <a:gd name="connsiteY84" fmla="*/ 101420 h 148600"/>
              <a:gd name="connsiteX85" fmla="*/ 526080 w 3942167"/>
              <a:gd name="connsiteY85" fmla="*/ 99006 h 148600"/>
              <a:gd name="connsiteX86" fmla="*/ 501899 w 3942167"/>
              <a:gd name="connsiteY86" fmla="*/ 96548 h 148600"/>
              <a:gd name="connsiteX87" fmla="*/ 478032 w 3942167"/>
              <a:gd name="connsiteY87" fmla="*/ 94047 h 148600"/>
              <a:gd name="connsiteX88" fmla="*/ 156373 w 3942167"/>
              <a:gd name="connsiteY88" fmla="*/ 49994 h 148600"/>
              <a:gd name="connsiteX89" fmla="*/ 156530 w 3942167"/>
              <a:gd name="connsiteY89" fmla="*/ 49994 h 148600"/>
              <a:gd name="connsiteX90" fmla="*/ 177196 w 3942167"/>
              <a:gd name="connsiteY90" fmla="*/ 52675 h 148600"/>
              <a:gd name="connsiteX91" fmla="*/ 198178 w 3942167"/>
              <a:gd name="connsiteY91" fmla="*/ 55310 h 148600"/>
              <a:gd name="connsiteX92" fmla="*/ 219162 w 3942167"/>
              <a:gd name="connsiteY92" fmla="*/ 57902 h 148600"/>
              <a:gd name="connsiteX93" fmla="*/ 240615 w 3942167"/>
              <a:gd name="connsiteY93" fmla="*/ 60450 h 148600"/>
              <a:gd name="connsiteX94" fmla="*/ 385446 w 3942167"/>
              <a:gd name="connsiteY94" fmla="*/ 83637 h 148600"/>
              <a:gd name="connsiteX95" fmla="*/ 363099 w 3942167"/>
              <a:gd name="connsiteY95" fmla="*/ 80958 h 148600"/>
              <a:gd name="connsiteX96" fmla="*/ 341017 w 3942167"/>
              <a:gd name="connsiteY96" fmla="*/ 78232 h 148600"/>
              <a:gd name="connsiteX97" fmla="*/ 319193 w 3942167"/>
              <a:gd name="connsiteY97" fmla="*/ 75417 h 148600"/>
              <a:gd name="connsiteX98" fmla="*/ 297634 w 3942167"/>
              <a:gd name="connsiteY98" fmla="*/ 72602 h 148600"/>
              <a:gd name="connsiteX99" fmla="*/ 3052303 w 3942167"/>
              <a:gd name="connsiteY99" fmla="*/ 48565 h 148600"/>
              <a:gd name="connsiteX100" fmla="*/ 3309810 w 3942167"/>
              <a:gd name="connsiteY100" fmla="*/ 90338 h 148600"/>
              <a:gd name="connsiteX101" fmla="*/ 3238312 w 3942167"/>
              <a:gd name="connsiteY101" fmla="*/ 94806 h 148600"/>
              <a:gd name="connsiteX102" fmla="*/ 3168233 w 3942167"/>
              <a:gd name="connsiteY102" fmla="*/ 99006 h 148600"/>
              <a:gd name="connsiteX103" fmla="*/ 3099620 w 3942167"/>
              <a:gd name="connsiteY103" fmla="*/ 103028 h 148600"/>
              <a:gd name="connsiteX104" fmla="*/ 3032422 w 3942167"/>
              <a:gd name="connsiteY104" fmla="*/ 106824 h 148600"/>
              <a:gd name="connsiteX105" fmla="*/ 2785303 w 3942167"/>
              <a:gd name="connsiteY105" fmla="*/ 66616 h 148600"/>
              <a:gd name="connsiteX106" fmla="*/ 2785303 w 3942167"/>
              <a:gd name="connsiteY106" fmla="*/ 66570 h 148600"/>
              <a:gd name="connsiteX107" fmla="*/ 2849982 w 3942167"/>
              <a:gd name="connsiteY107" fmla="*/ 62370 h 148600"/>
              <a:gd name="connsiteX108" fmla="*/ 2916023 w 3942167"/>
              <a:gd name="connsiteY108" fmla="*/ 57902 h 148600"/>
              <a:gd name="connsiteX109" fmla="*/ 2983430 w 3942167"/>
              <a:gd name="connsiteY109" fmla="*/ 53434 h 148600"/>
              <a:gd name="connsiteX110" fmla="*/ 3052303 w 3942167"/>
              <a:gd name="connsiteY110" fmla="*/ 48565 h 148600"/>
              <a:gd name="connsiteX111" fmla="*/ 0 w 3942167"/>
              <a:gd name="connsiteY111" fmla="*/ 27298 h 148600"/>
              <a:gd name="connsiteX112" fmla="*/ 18727 w 3942167"/>
              <a:gd name="connsiteY112" fmla="*/ 30247 h 148600"/>
              <a:gd name="connsiteX113" fmla="*/ 37665 w 3942167"/>
              <a:gd name="connsiteY113" fmla="*/ 33150 h 148600"/>
              <a:gd name="connsiteX114" fmla="*/ 56862 w 3942167"/>
              <a:gd name="connsiteY114" fmla="*/ 36055 h 148600"/>
              <a:gd name="connsiteX115" fmla="*/ 76324 w 3942167"/>
              <a:gd name="connsiteY115" fmla="*/ 38914 h 148600"/>
              <a:gd name="connsiteX116" fmla="*/ 214231 w 3942167"/>
              <a:gd name="connsiteY116" fmla="*/ 60985 h 148600"/>
              <a:gd name="connsiteX117" fmla="*/ 193981 w 3942167"/>
              <a:gd name="connsiteY117" fmla="*/ 57992 h 148600"/>
              <a:gd name="connsiteX118" fmla="*/ 173997 w 3942167"/>
              <a:gd name="connsiteY118" fmla="*/ 54999 h 148600"/>
              <a:gd name="connsiteX119" fmla="*/ 154221 w 3942167"/>
              <a:gd name="connsiteY119" fmla="*/ 51960 h 148600"/>
              <a:gd name="connsiteX120" fmla="*/ 134708 w 3942167"/>
              <a:gd name="connsiteY120" fmla="*/ 48833 h 148600"/>
              <a:gd name="connsiteX121" fmla="*/ 3661053 w 3942167"/>
              <a:gd name="connsiteY121" fmla="*/ 0 h 148600"/>
              <a:gd name="connsiteX122" fmla="*/ 3942167 w 3942167"/>
              <a:gd name="connsiteY122" fmla="*/ 45750 h 148600"/>
              <a:gd name="connsiteX123" fmla="*/ 3856767 w 3942167"/>
              <a:gd name="connsiteY123" fmla="*/ 52274 h 148600"/>
              <a:gd name="connsiteX124" fmla="*/ 3773363 w 3942167"/>
              <a:gd name="connsiteY124" fmla="*/ 58483 h 148600"/>
              <a:gd name="connsiteX125" fmla="*/ 3691794 w 3942167"/>
              <a:gd name="connsiteY125" fmla="*/ 64426 h 148600"/>
              <a:gd name="connsiteX126" fmla="*/ 3612008 w 3942167"/>
              <a:gd name="connsiteY126" fmla="*/ 70100 h 148600"/>
              <a:gd name="connsiteX127" fmla="*/ 3343170 w 3942167"/>
              <a:gd name="connsiteY127" fmla="*/ 26405 h 148600"/>
              <a:gd name="connsiteX128" fmla="*/ 3343068 w 3942167"/>
              <a:gd name="connsiteY128" fmla="*/ 26405 h 148600"/>
              <a:gd name="connsiteX129" fmla="*/ 3419863 w 3942167"/>
              <a:gd name="connsiteY129" fmla="*/ 20239 h 148600"/>
              <a:gd name="connsiteX130" fmla="*/ 3498546 w 3942167"/>
              <a:gd name="connsiteY130" fmla="*/ 13805 h 148600"/>
              <a:gd name="connsiteX131" fmla="*/ 3578856 w 3942167"/>
              <a:gd name="connsiteY131" fmla="*/ 7059 h 14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3942167" h="148600">
                <a:moveTo>
                  <a:pt x="1249046" y="117474"/>
                </a:moveTo>
                <a:lnTo>
                  <a:pt x="1283229" y="117726"/>
                </a:lnTo>
                <a:lnTo>
                  <a:pt x="1319947" y="117726"/>
                </a:lnTo>
                <a:lnTo>
                  <a:pt x="1357402" y="117726"/>
                </a:lnTo>
                <a:lnTo>
                  <a:pt x="1395536" y="117726"/>
                </a:lnTo>
                <a:lnTo>
                  <a:pt x="1587630" y="148600"/>
                </a:lnTo>
                <a:lnTo>
                  <a:pt x="1548027" y="148330"/>
                </a:lnTo>
                <a:lnTo>
                  <a:pt x="1508998" y="147975"/>
                </a:lnTo>
                <a:lnTo>
                  <a:pt x="1470600" y="147527"/>
                </a:lnTo>
                <a:lnTo>
                  <a:pt x="1432834" y="146992"/>
                </a:lnTo>
                <a:close/>
                <a:moveTo>
                  <a:pt x="1246720" y="117100"/>
                </a:moveTo>
                <a:lnTo>
                  <a:pt x="1249046" y="117474"/>
                </a:lnTo>
                <a:lnTo>
                  <a:pt x="1246929" y="117458"/>
                </a:lnTo>
                <a:close/>
                <a:moveTo>
                  <a:pt x="1554372" y="116431"/>
                </a:moveTo>
                <a:lnTo>
                  <a:pt x="1556442" y="116765"/>
                </a:lnTo>
                <a:lnTo>
                  <a:pt x="1554478" y="116789"/>
                </a:lnTo>
                <a:close/>
                <a:moveTo>
                  <a:pt x="1724227" y="114107"/>
                </a:moveTo>
                <a:lnTo>
                  <a:pt x="1929486" y="147125"/>
                </a:lnTo>
                <a:lnTo>
                  <a:pt x="1884163" y="147705"/>
                </a:lnTo>
                <a:lnTo>
                  <a:pt x="1839680" y="148152"/>
                </a:lnTo>
                <a:lnTo>
                  <a:pt x="1795880" y="148466"/>
                </a:lnTo>
                <a:lnTo>
                  <a:pt x="1752814" y="148466"/>
                </a:lnTo>
                <a:lnTo>
                  <a:pt x="1556442" y="116765"/>
                </a:lnTo>
                <a:lnTo>
                  <a:pt x="1595867" y="116297"/>
                </a:lnTo>
                <a:lnTo>
                  <a:pt x="1637830" y="115672"/>
                </a:lnTo>
                <a:lnTo>
                  <a:pt x="1680636" y="114957"/>
                </a:lnTo>
                <a:close/>
                <a:moveTo>
                  <a:pt x="976046" y="112007"/>
                </a:moveTo>
                <a:lnTo>
                  <a:pt x="1008098" y="112990"/>
                </a:lnTo>
                <a:lnTo>
                  <a:pt x="1040673" y="113840"/>
                </a:lnTo>
                <a:cubicBezTo>
                  <a:pt x="1051635" y="114151"/>
                  <a:pt x="1062652" y="114421"/>
                  <a:pt x="1073720" y="114645"/>
                </a:cubicBezTo>
                <a:lnTo>
                  <a:pt x="1107292" y="115358"/>
                </a:lnTo>
                <a:lnTo>
                  <a:pt x="1287792" y="144354"/>
                </a:lnTo>
                <a:lnTo>
                  <a:pt x="1252857" y="143417"/>
                </a:lnTo>
                <a:lnTo>
                  <a:pt x="1218445" y="142388"/>
                </a:lnTo>
                <a:lnTo>
                  <a:pt x="1184558" y="141271"/>
                </a:lnTo>
                <a:lnTo>
                  <a:pt x="1151198" y="140110"/>
                </a:lnTo>
                <a:close/>
                <a:moveTo>
                  <a:pt x="2101752" y="102403"/>
                </a:moveTo>
                <a:lnTo>
                  <a:pt x="2322066" y="137920"/>
                </a:lnTo>
                <a:lnTo>
                  <a:pt x="2269872" y="139485"/>
                </a:lnTo>
                <a:lnTo>
                  <a:pt x="2218570" y="140915"/>
                </a:lnTo>
                <a:lnTo>
                  <a:pt x="2168265" y="142210"/>
                </a:lnTo>
                <a:lnTo>
                  <a:pt x="2118799" y="143371"/>
                </a:lnTo>
                <a:lnTo>
                  <a:pt x="1906301" y="109148"/>
                </a:lnTo>
                <a:lnTo>
                  <a:pt x="1906247" y="109148"/>
                </a:lnTo>
                <a:lnTo>
                  <a:pt x="1953773" y="107674"/>
                </a:lnTo>
                <a:lnTo>
                  <a:pt x="2002190" y="106065"/>
                </a:lnTo>
                <a:lnTo>
                  <a:pt x="2051498" y="104279"/>
                </a:lnTo>
                <a:close/>
                <a:moveTo>
                  <a:pt x="735850" y="101865"/>
                </a:moveTo>
                <a:cubicBezTo>
                  <a:pt x="745292" y="102357"/>
                  <a:pt x="754788" y="102894"/>
                  <a:pt x="764336" y="103340"/>
                </a:cubicBezTo>
                <a:lnTo>
                  <a:pt x="793292" y="104814"/>
                </a:lnTo>
                <a:lnTo>
                  <a:pt x="822613" y="106155"/>
                </a:lnTo>
                <a:lnTo>
                  <a:pt x="852408" y="107496"/>
                </a:lnTo>
                <a:lnTo>
                  <a:pt x="1022523" y="134749"/>
                </a:lnTo>
                <a:lnTo>
                  <a:pt x="991522" y="133275"/>
                </a:lnTo>
                <a:lnTo>
                  <a:pt x="960941" y="131666"/>
                </a:lnTo>
                <a:cubicBezTo>
                  <a:pt x="950870" y="131175"/>
                  <a:pt x="940848" y="130593"/>
                  <a:pt x="930831" y="130058"/>
                </a:cubicBezTo>
                <a:lnTo>
                  <a:pt x="901139" y="128360"/>
                </a:lnTo>
                <a:close/>
                <a:moveTo>
                  <a:pt x="521517" y="87747"/>
                </a:moveTo>
                <a:lnTo>
                  <a:pt x="547010" y="89713"/>
                </a:lnTo>
                <a:lnTo>
                  <a:pt x="572871" y="91589"/>
                </a:lnTo>
                <a:lnTo>
                  <a:pt x="599098" y="93465"/>
                </a:lnTo>
                <a:lnTo>
                  <a:pt x="625642" y="95254"/>
                </a:lnTo>
                <a:lnTo>
                  <a:pt x="786472" y="121033"/>
                </a:lnTo>
                <a:lnTo>
                  <a:pt x="758774" y="119067"/>
                </a:lnTo>
                <a:lnTo>
                  <a:pt x="731498" y="117013"/>
                </a:lnTo>
                <a:lnTo>
                  <a:pt x="704589" y="114957"/>
                </a:lnTo>
                <a:lnTo>
                  <a:pt x="678045" y="112813"/>
                </a:lnTo>
                <a:close/>
                <a:moveTo>
                  <a:pt x="2539653" y="81447"/>
                </a:moveTo>
                <a:lnTo>
                  <a:pt x="2776858" y="119960"/>
                </a:lnTo>
                <a:lnTo>
                  <a:pt x="2716062" y="122819"/>
                </a:lnTo>
                <a:lnTo>
                  <a:pt x="2656420" y="125456"/>
                </a:lnTo>
                <a:cubicBezTo>
                  <a:pt x="2636801" y="126350"/>
                  <a:pt x="2617182" y="127153"/>
                  <a:pt x="2597932" y="127958"/>
                </a:cubicBezTo>
                <a:cubicBezTo>
                  <a:pt x="2578679" y="128761"/>
                  <a:pt x="2559586" y="129566"/>
                  <a:pt x="2540544" y="130282"/>
                </a:cubicBezTo>
                <a:lnTo>
                  <a:pt x="2311996" y="93378"/>
                </a:lnTo>
                <a:lnTo>
                  <a:pt x="2312307" y="93244"/>
                </a:lnTo>
                <a:lnTo>
                  <a:pt x="2367492" y="90562"/>
                </a:lnTo>
                <a:lnTo>
                  <a:pt x="2423777" y="87703"/>
                </a:lnTo>
                <a:lnTo>
                  <a:pt x="2481165" y="84664"/>
                </a:lnTo>
                <a:close/>
                <a:moveTo>
                  <a:pt x="329475" y="70278"/>
                </a:moveTo>
                <a:lnTo>
                  <a:pt x="352400" y="72602"/>
                </a:lnTo>
                <a:lnTo>
                  <a:pt x="375584" y="74926"/>
                </a:lnTo>
                <a:lnTo>
                  <a:pt x="399137" y="77159"/>
                </a:lnTo>
                <a:lnTo>
                  <a:pt x="422952" y="79393"/>
                </a:lnTo>
                <a:lnTo>
                  <a:pt x="575388" y="103787"/>
                </a:lnTo>
                <a:lnTo>
                  <a:pt x="550578" y="101420"/>
                </a:lnTo>
                <a:cubicBezTo>
                  <a:pt x="542342" y="100661"/>
                  <a:pt x="534211" y="99855"/>
                  <a:pt x="526080" y="99006"/>
                </a:cubicBezTo>
                <a:lnTo>
                  <a:pt x="501899" y="96548"/>
                </a:lnTo>
                <a:lnTo>
                  <a:pt x="478032" y="94047"/>
                </a:lnTo>
                <a:close/>
                <a:moveTo>
                  <a:pt x="156373" y="49994"/>
                </a:moveTo>
                <a:lnTo>
                  <a:pt x="156530" y="49994"/>
                </a:lnTo>
                <a:lnTo>
                  <a:pt x="177196" y="52675"/>
                </a:lnTo>
                <a:lnTo>
                  <a:pt x="198178" y="55310"/>
                </a:lnTo>
                <a:lnTo>
                  <a:pt x="219162" y="57902"/>
                </a:lnTo>
                <a:lnTo>
                  <a:pt x="240615" y="60450"/>
                </a:lnTo>
                <a:lnTo>
                  <a:pt x="385446" y="83637"/>
                </a:lnTo>
                <a:lnTo>
                  <a:pt x="363099" y="80958"/>
                </a:lnTo>
                <a:lnTo>
                  <a:pt x="341017" y="78232"/>
                </a:lnTo>
                <a:lnTo>
                  <a:pt x="319193" y="75417"/>
                </a:lnTo>
                <a:lnTo>
                  <a:pt x="297634" y="72602"/>
                </a:lnTo>
                <a:close/>
                <a:moveTo>
                  <a:pt x="3052303" y="48565"/>
                </a:moveTo>
                <a:lnTo>
                  <a:pt x="3309810" y="90338"/>
                </a:lnTo>
                <a:lnTo>
                  <a:pt x="3238312" y="94806"/>
                </a:lnTo>
                <a:cubicBezTo>
                  <a:pt x="3214759" y="96281"/>
                  <a:pt x="3191417" y="97665"/>
                  <a:pt x="3168233" y="99006"/>
                </a:cubicBezTo>
                <a:lnTo>
                  <a:pt x="3099620" y="103028"/>
                </a:lnTo>
                <a:lnTo>
                  <a:pt x="3032422" y="106824"/>
                </a:lnTo>
                <a:lnTo>
                  <a:pt x="2785303" y="66616"/>
                </a:lnTo>
                <a:lnTo>
                  <a:pt x="2785303" y="66570"/>
                </a:lnTo>
                <a:cubicBezTo>
                  <a:pt x="2806704" y="65185"/>
                  <a:pt x="2828266" y="63800"/>
                  <a:pt x="2849982" y="62370"/>
                </a:cubicBezTo>
                <a:lnTo>
                  <a:pt x="2916023" y="57902"/>
                </a:lnTo>
                <a:lnTo>
                  <a:pt x="2983430" y="53434"/>
                </a:lnTo>
                <a:cubicBezTo>
                  <a:pt x="3006246" y="51872"/>
                  <a:pt x="3029170" y="50217"/>
                  <a:pt x="3052303" y="48565"/>
                </a:cubicBezTo>
                <a:close/>
                <a:moveTo>
                  <a:pt x="0" y="27298"/>
                </a:moveTo>
                <a:lnTo>
                  <a:pt x="18727" y="30247"/>
                </a:lnTo>
                <a:lnTo>
                  <a:pt x="37665" y="33150"/>
                </a:lnTo>
                <a:lnTo>
                  <a:pt x="56862" y="36055"/>
                </a:lnTo>
                <a:lnTo>
                  <a:pt x="76324" y="38914"/>
                </a:lnTo>
                <a:lnTo>
                  <a:pt x="214231" y="60985"/>
                </a:lnTo>
                <a:lnTo>
                  <a:pt x="193981" y="57992"/>
                </a:lnTo>
                <a:lnTo>
                  <a:pt x="173997" y="54999"/>
                </a:lnTo>
                <a:lnTo>
                  <a:pt x="154221" y="51960"/>
                </a:lnTo>
                <a:lnTo>
                  <a:pt x="134708" y="48833"/>
                </a:lnTo>
                <a:close/>
                <a:moveTo>
                  <a:pt x="3661053" y="0"/>
                </a:moveTo>
                <a:lnTo>
                  <a:pt x="3942167" y="45750"/>
                </a:lnTo>
                <a:lnTo>
                  <a:pt x="3856767" y="52274"/>
                </a:lnTo>
                <a:lnTo>
                  <a:pt x="3773363" y="58483"/>
                </a:lnTo>
                <a:lnTo>
                  <a:pt x="3691794" y="64426"/>
                </a:lnTo>
                <a:lnTo>
                  <a:pt x="3612008" y="70100"/>
                </a:lnTo>
                <a:lnTo>
                  <a:pt x="3343170" y="26405"/>
                </a:lnTo>
                <a:lnTo>
                  <a:pt x="3343068" y="26405"/>
                </a:lnTo>
                <a:lnTo>
                  <a:pt x="3419863" y="20239"/>
                </a:lnTo>
                <a:lnTo>
                  <a:pt x="3498546" y="13805"/>
                </a:lnTo>
                <a:lnTo>
                  <a:pt x="3578856" y="7059"/>
                </a:ln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0">
                <a:schemeClr val="accent1">
                  <a:alpha val="40000"/>
                </a:schemeClr>
              </a:gs>
            </a:gsLst>
            <a:path path="circle">
              <a:fillToRect t="100000" r="100000"/>
            </a:path>
          </a:gradFill>
          <a:ln w="203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76C6AC4C-6D1F-E016-3996-3A34C4474DBC}"/>
              </a:ext>
            </a:extLst>
          </p:cNvPr>
          <p:cNvSpPr/>
          <p:nvPr/>
        </p:nvSpPr>
        <p:spPr>
          <a:xfrm flipH="1">
            <a:off x="0" y="6534463"/>
            <a:ext cx="3895431" cy="148600"/>
          </a:xfrm>
          <a:custGeom>
            <a:avLst/>
            <a:gdLst>
              <a:gd name="connsiteX0" fmla="*/ 1249047 w 3895431"/>
              <a:gd name="connsiteY0" fmla="*/ 117474 h 148600"/>
              <a:gd name="connsiteX1" fmla="*/ 1432835 w 3895431"/>
              <a:gd name="connsiteY1" fmla="*/ 146992 h 148600"/>
              <a:gd name="connsiteX2" fmla="*/ 1470602 w 3895431"/>
              <a:gd name="connsiteY2" fmla="*/ 147527 h 148600"/>
              <a:gd name="connsiteX3" fmla="*/ 1508999 w 3895431"/>
              <a:gd name="connsiteY3" fmla="*/ 147975 h 148600"/>
              <a:gd name="connsiteX4" fmla="*/ 1548028 w 3895431"/>
              <a:gd name="connsiteY4" fmla="*/ 148330 h 148600"/>
              <a:gd name="connsiteX5" fmla="*/ 1587631 w 3895431"/>
              <a:gd name="connsiteY5" fmla="*/ 148600 h 148600"/>
              <a:gd name="connsiteX6" fmla="*/ 1395538 w 3895431"/>
              <a:gd name="connsiteY6" fmla="*/ 117726 h 148600"/>
              <a:gd name="connsiteX7" fmla="*/ 1357403 w 3895431"/>
              <a:gd name="connsiteY7" fmla="*/ 117726 h 148600"/>
              <a:gd name="connsiteX8" fmla="*/ 1319948 w 3895431"/>
              <a:gd name="connsiteY8" fmla="*/ 117726 h 148600"/>
              <a:gd name="connsiteX9" fmla="*/ 1283230 w 3895431"/>
              <a:gd name="connsiteY9" fmla="*/ 117726 h 148600"/>
              <a:gd name="connsiteX10" fmla="*/ 1246721 w 3895431"/>
              <a:gd name="connsiteY10" fmla="*/ 117100 h 148600"/>
              <a:gd name="connsiteX11" fmla="*/ 1246930 w 3895431"/>
              <a:gd name="connsiteY11" fmla="*/ 117458 h 148600"/>
              <a:gd name="connsiteX12" fmla="*/ 1249047 w 3895431"/>
              <a:gd name="connsiteY12" fmla="*/ 117474 h 148600"/>
              <a:gd name="connsiteX13" fmla="*/ 1554373 w 3895431"/>
              <a:gd name="connsiteY13" fmla="*/ 116431 h 148600"/>
              <a:gd name="connsiteX14" fmla="*/ 1554479 w 3895431"/>
              <a:gd name="connsiteY14" fmla="*/ 116789 h 148600"/>
              <a:gd name="connsiteX15" fmla="*/ 1556443 w 3895431"/>
              <a:gd name="connsiteY15" fmla="*/ 116765 h 148600"/>
              <a:gd name="connsiteX16" fmla="*/ 1724228 w 3895431"/>
              <a:gd name="connsiteY16" fmla="*/ 114107 h 148600"/>
              <a:gd name="connsiteX17" fmla="*/ 1680636 w 3895431"/>
              <a:gd name="connsiteY17" fmla="*/ 114957 h 148600"/>
              <a:gd name="connsiteX18" fmla="*/ 1637831 w 3895431"/>
              <a:gd name="connsiteY18" fmla="*/ 115672 h 148600"/>
              <a:gd name="connsiteX19" fmla="*/ 1595868 w 3895431"/>
              <a:gd name="connsiteY19" fmla="*/ 116297 h 148600"/>
              <a:gd name="connsiteX20" fmla="*/ 1556443 w 3895431"/>
              <a:gd name="connsiteY20" fmla="*/ 116765 h 148600"/>
              <a:gd name="connsiteX21" fmla="*/ 1752815 w 3895431"/>
              <a:gd name="connsiteY21" fmla="*/ 148466 h 148600"/>
              <a:gd name="connsiteX22" fmla="*/ 1795881 w 3895431"/>
              <a:gd name="connsiteY22" fmla="*/ 148466 h 148600"/>
              <a:gd name="connsiteX23" fmla="*/ 1839681 w 3895431"/>
              <a:gd name="connsiteY23" fmla="*/ 148152 h 148600"/>
              <a:gd name="connsiteX24" fmla="*/ 1884163 w 3895431"/>
              <a:gd name="connsiteY24" fmla="*/ 147705 h 148600"/>
              <a:gd name="connsiteX25" fmla="*/ 1929486 w 3895431"/>
              <a:gd name="connsiteY25" fmla="*/ 147125 h 148600"/>
              <a:gd name="connsiteX26" fmla="*/ 976047 w 3895431"/>
              <a:gd name="connsiteY26" fmla="*/ 112007 h 148600"/>
              <a:gd name="connsiteX27" fmla="*/ 1151198 w 3895431"/>
              <a:gd name="connsiteY27" fmla="*/ 140110 h 148600"/>
              <a:gd name="connsiteX28" fmla="*/ 1184560 w 3895431"/>
              <a:gd name="connsiteY28" fmla="*/ 141271 h 148600"/>
              <a:gd name="connsiteX29" fmla="*/ 1218446 w 3895431"/>
              <a:gd name="connsiteY29" fmla="*/ 142388 h 148600"/>
              <a:gd name="connsiteX30" fmla="*/ 1252858 w 3895431"/>
              <a:gd name="connsiteY30" fmla="*/ 143417 h 148600"/>
              <a:gd name="connsiteX31" fmla="*/ 1287793 w 3895431"/>
              <a:gd name="connsiteY31" fmla="*/ 144354 h 148600"/>
              <a:gd name="connsiteX32" fmla="*/ 1107293 w 3895431"/>
              <a:gd name="connsiteY32" fmla="*/ 115358 h 148600"/>
              <a:gd name="connsiteX33" fmla="*/ 1073721 w 3895431"/>
              <a:gd name="connsiteY33" fmla="*/ 114645 h 148600"/>
              <a:gd name="connsiteX34" fmla="*/ 1040674 w 3895431"/>
              <a:gd name="connsiteY34" fmla="*/ 113840 h 148600"/>
              <a:gd name="connsiteX35" fmla="*/ 1008099 w 3895431"/>
              <a:gd name="connsiteY35" fmla="*/ 112990 h 148600"/>
              <a:gd name="connsiteX36" fmla="*/ 2101752 w 3895431"/>
              <a:gd name="connsiteY36" fmla="*/ 102403 h 148600"/>
              <a:gd name="connsiteX37" fmla="*/ 2051499 w 3895431"/>
              <a:gd name="connsiteY37" fmla="*/ 104279 h 148600"/>
              <a:gd name="connsiteX38" fmla="*/ 2002190 w 3895431"/>
              <a:gd name="connsiteY38" fmla="*/ 106065 h 148600"/>
              <a:gd name="connsiteX39" fmla="*/ 1953773 w 3895431"/>
              <a:gd name="connsiteY39" fmla="*/ 107674 h 148600"/>
              <a:gd name="connsiteX40" fmla="*/ 1906248 w 3895431"/>
              <a:gd name="connsiteY40" fmla="*/ 109148 h 148600"/>
              <a:gd name="connsiteX41" fmla="*/ 1906302 w 3895431"/>
              <a:gd name="connsiteY41" fmla="*/ 109148 h 148600"/>
              <a:gd name="connsiteX42" fmla="*/ 2118800 w 3895431"/>
              <a:gd name="connsiteY42" fmla="*/ 143371 h 148600"/>
              <a:gd name="connsiteX43" fmla="*/ 2168266 w 3895431"/>
              <a:gd name="connsiteY43" fmla="*/ 142210 h 148600"/>
              <a:gd name="connsiteX44" fmla="*/ 2218571 w 3895431"/>
              <a:gd name="connsiteY44" fmla="*/ 140915 h 148600"/>
              <a:gd name="connsiteX45" fmla="*/ 2269873 w 3895431"/>
              <a:gd name="connsiteY45" fmla="*/ 139485 h 148600"/>
              <a:gd name="connsiteX46" fmla="*/ 2322067 w 3895431"/>
              <a:gd name="connsiteY46" fmla="*/ 137920 h 148600"/>
              <a:gd name="connsiteX47" fmla="*/ 735851 w 3895431"/>
              <a:gd name="connsiteY47" fmla="*/ 101865 h 148600"/>
              <a:gd name="connsiteX48" fmla="*/ 901140 w 3895431"/>
              <a:gd name="connsiteY48" fmla="*/ 128360 h 148600"/>
              <a:gd name="connsiteX49" fmla="*/ 930833 w 3895431"/>
              <a:gd name="connsiteY49" fmla="*/ 130058 h 148600"/>
              <a:gd name="connsiteX50" fmla="*/ 960942 w 3895431"/>
              <a:gd name="connsiteY50" fmla="*/ 131666 h 148600"/>
              <a:gd name="connsiteX51" fmla="*/ 991523 w 3895431"/>
              <a:gd name="connsiteY51" fmla="*/ 133275 h 148600"/>
              <a:gd name="connsiteX52" fmla="*/ 1022524 w 3895431"/>
              <a:gd name="connsiteY52" fmla="*/ 134749 h 148600"/>
              <a:gd name="connsiteX53" fmla="*/ 852409 w 3895431"/>
              <a:gd name="connsiteY53" fmla="*/ 107496 h 148600"/>
              <a:gd name="connsiteX54" fmla="*/ 822614 w 3895431"/>
              <a:gd name="connsiteY54" fmla="*/ 106155 h 148600"/>
              <a:gd name="connsiteX55" fmla="*/ 793292 w 3895431"/>
              <a:gd name="connsiteY55" fmla="*/ 104814 h 148600"/>
              <a:gd name="connsiteX56" fmla="*/ 764337 w 3895431"/>
              <a:gd name="connsiteY56" fmla="*/ 103340 h 148600"/>
              <a:gd name="connsiteX57" fmla="*/ 735851 w 3895431"/>
              <a:gd name="connsiteY57" fmla="*/ 101865 h 148600"/>
              <a:gd name="connsiteX58" fmla="*/ 521518 w 3895431"/>
              <a:gd name="connsiteY58" fmla="*/ 87747 h 148600"/>
              <a:gd name="connsiteX59" fmla="*/ 678046 w 3895431"/>
              <a:gd name="connsiteY59" fmla="*/ 112813 h 148600"/>
              <a:gd name="connsiteX60" fmla="*/ 704590 w 3895431"/>
              <a:gd name="connsiteY60" fmla="*/ 114957 h 148600"/>
              <a:gd name="connsiteX61" fmla="*/ 731500 w 3895431"/>
              <a:gd name="connsiteY61" fmla="*/ 117013 h 148600"/>
              <a:gd name="connsiteX62" fmla="*/ 758775 w 3895431"/>
              <a:gd name="connsiteY62" fmla="*/ 119067 h 148600"/>
              <a:gd name="connsiteX63" fmla="*/ 786473 w 3895431"/>
              <a:gd name="connsiteY63" fmla="*/ 121033 h 148600"/>
              <a:gd name="connsiteX64" fmla="*/ 625644 w 3895431"/>
              <a:gd name="connsiteY64" fmla="*/ 95254 h 148600"/>
              <a:gd name="connsiteX65" fmla="*/ 599099 w 3895431"/>
              <a:gd name="connsiteY65" fmla="*/ 93465 h 148600"/>
              <a:gd name="connsiteX66" fmla="*/ 572872 w 3895431"/>
              <a:gd name="connsiteY66" fmla="*/ 91589 h 148600"/>
              <a:gd name="connsiteX67" fmla="*/ 547011 w 3895431"/>
              <a:gd name="connsiteY67" fmla="*/ 89713 h 148600"/>
              <a:gd name="connsiteX68" fmla="*/ 2539653 w 3895431"/>
              <a:gd name="connsiteY68" fmla="*/ 81447 h 148600"/>
              <a:gd name="connsiteX69" fmla="*/ 2481166 w 3895431"/>
              <a:gd name="connsiteY69" fmla="*/ 84664 h 148600"/>
              <a:gd name="connsiteX70" fmla="*/ 2423778 w 3895431"/>
              <a:gd name="connsiteY70" fmla="*/ 87703 h 148600"/>
              <a:gd name="connsiteX71" fmla="*/ 2367493 w 3895431"/>
              <a:gd name="connsiteY71" fmla="*/ 90562 h 148600"/>
              <a:gd name="connsiteX72" fmla="*/ 2312308 w 3895431"/>
              <a:gd name="connsiteY72" fmla="*/ 93244 h 148600"/>
              <a:gd name="connsiteX73" fmla="*/ 2311996 w 3895431"/>
              <a:gd name="connsiteY73" fmla="*/ 93378 h 148600"/>
              <a:gd name="connsiteX74" fmla="*/ 2540545 w 3895431"/>
              <a:gd name="connsiteY74" fmla="*/ 130282 h 148600"/>
              <a:gd name="connsiteX75" fmla="*/ 2597932 w 3895431"/>
              <a:gd name="connsiteY75" fmla="*/ 127958 h 148600"/>
              <a:gd name="connsiteX76" fmla="*/ 2656420 w 3895431"/>
              <a:gd name="connsiteY76" fmla="*/ 125456 h 148600"/>
              <a:gd name="connsiteX77" fmla="*/ 2716062 w 3895431"/>
              <a:gd name="connsiteY77" fmla="*/ 122819 h 148600"/>
              <a:gd name="connsiteX78" fmla="*/ 2776859 w 3895431"/>
              <a:gd name="connsiteY78" fmla="*/ 119960 h 148600"/>
              <a:gd name="connsiteX79" fmla="*/ 329476 w 3895431"/>
              <a:gd name="connsiteY79" fmla="*/ 70278 h 148600"/>
              <a:gd name="connsiteX80" fmla="*/ 478033 w 3895431"/>
              <a:gd name="connsiteY80" fmla="*/ 94047 h 148600"/>
              <a:gd name="connsiteX81" fmla="*/ 501900 w 3895431"/>
              <a:gd name="connsiteY81" fmla="*/ 96548 h 148600"/>
              <a:gd name="connsiteX82" fmla="*/ 526081 w 3895431"/>
              <a:gd name="connsiteY82" fmla="*/ 99006 h 148600"/>
              <a:gd name="connsiteX83" fmla="*/ 550580 w 3895431"/>
              <a:gd name="connsiteY83" fmla="*/ 101420 h 148600"/>
              <a:gd name="connsiteX84" fmla="*/ 575390 w 3895431"/>
              <a:gd name="connsiteY84" fmla="*/ 103787 h 148600"/>
              <a:gd name="connsiteX85" fmla="*/ 422953 w 3895431"/>
              <a:gd name="connsiteY85" fmla="*/ 79393 h 148600"/>
              <a:gd name="connsiteX86" fmla="*/ 399138 w 3895431"/>
              <a:gd name="connsiteY86" fmla="*/ 77159 h 148600"/>
              <a:gd name="connsiteX87" fmla="*/ 375585 w 3895431"/>
              <a:gd name="connsiteY87" fmla="*/ 74926 h 148600"/>
              <a:gd name="connsiteX88" fmla="*/ 352401 w 3895431"/>
              <a:gd name="connsiteY88" fmla="*/ 72602 h 148600"/>
              <a:gd name="connsiteX89" fmla="*/ 156530 w 3895431"/>
              <a:gd name="connsiteY89" fmla="*/ 49994 h 148600"/>
              <a:gd name="connsiteX90" fmla="*/ 156373 w 3895431"/>
              <a:gd name="connsiteY90" fmla="*/ 49994 h 148600"/>
              <a:gd name="connsiteX91" fmla="*/ 297636 w 3895431"/>
              <a:gd name="connsiteY91" fmla="*/ 72602 h 148600"/>
              <a:gd name="connsiteX92" fmla="*/ 319194 w 3895431"/>
              <a:gd name="connsiteY92" fmla="*/ 75417 h 148600"/>
              <a:gd name="connsiteX93" fmla="*/ 341019 w 3895431"/>
              <a:gd name="connsiteY93" fmla="*/ 78232 h 148600"/>
              <a:gd name="connsiteX94" fmla="*/ 363100 w 3895431"/>
              <a:gd name="connsiteY94" fmla="*/ 80958 h 148600"/>
              <a:gd name="connsiteX95" fmla="*/ 385447 w 3895431"/>
              <a:gd name="connsiteY95" fmla="*/ 83637 h 148600"/>
              <a:gd name="connsiteX96" fmla="*/ 240617 w 3895431"/>
              <a:gd name="connsiteY96" fmla="*/ 60450 h 148600"/>
              <a:gd name="connsiteX97" fmla="*/ 219163 w 3895431"/>
              <a:gd name="connsiteY97" fmla="*/ 57902 h 148600"/>
              <a:gd name="connsiteX98" fmla="*/ 198179 w 3895431"/>
              <a:gd name="connsiteY98" fmla="*/ 55310 h 148600"/>
              <a:gd name="connsiteX99" fmla="*/ 177197 w 3895431"/>
              <a:gd name="connsiteY99" fmla="*/ 52675 h 148600"/>
              <a:gd name="connsiteX100" fmla="*/ 3052304 w 3895431"/>
              <a:gd name="connsiteY100" fmla="*/ 48565 h 148600"/>
              <a:gd name="connsiteX101" fmla="*/ 2983431 w 3895431"/>
              <a:gd name="connsiteY101" fmla="*/ 53434 h 148600"/>
              <a:gd name="connsiteX102" fmla="*/ 2916024 w 3895431"/>
              <a:gd name="connsiteY102" fmla="*/ 57902 h 148600"/>
              <a:gd name="connsiteX103" fmla="*/ 2849982 w 3895431"/>
              <a:gd name="connsiteY103" fmla="*/ 62370 h 148600"/>
              <a:gd name="connsiteX104" fmla="*/ 2785304 w 3895431"/>
              <a:gd name="connsiteY104" fmla="*/ 66570 h 148600"/>
              <a:gd name="connsiteX105" fmla="*/ 2785304 w 3895431"/>
              <a:gd name="connsiteY105" fmla="*/ 66616 h 148600"/>
              <a:gd name="connsiteX106" fmla="*/ 3032423 w 3895431"/>
              <a:gd name="connsiteY106" fmla="*/ 106824 h 148600"/>
              <a:gd name="connsiteX107" fmla="*/ 3099621 w 3895431"/>
              <a:gd name="connsiteY107" fmla="*/ 103028 h 148600"/>
              <a:gd name="connsiteX108" fmla="*/ 3168234 w 3895431"/>
              <a:gd name="connsiteY108" fmla="*/ 99006 h 148600"/>
              <a:gd name="connsiteX109" fmla="*/ 3238312 w 3895431"/>
              <a:gd name="connsiteY109" fmla="*/ 94806 h 148600"/>
              <a:gd name="connsiteX110" fmla="*/ 3309810 w 3895431"/>
              <a:gd name="connsiteY110" fmla="*/ 90338 h 148600"/>
              <a:gd name="connsiteX111" fmla="*/ 0 w 3895431"/>
              <a:gd name="connsiteY111" fmla="*/ 27298 h 148600"/>
              <a:gd name="connsiteX112" fmla="*/ 134709 w 3895431"/>
              <a:gd name="connsiteY112" fmla="*/ 48833 h 148600"/>
              <a:gd name="connsiteX113" fmla="*/ 154222 w 3895431"/>
              <a:gd name="connsiteY113" fmla="*/ 51960 h 148600"/>
              <a:gd name="connsiteX114" fmla="*/ 173998 w 3895431"/>
              <a:gd name="connsiteY114" fmla="*/ 54999 h 148600"/>
              <a:gd name="connsiteX115" fmla="*/ 193982 w 3895431"/>
              <a:gd name="connsiteY115" fmla="*/ 57992 h 148600"/>
              <a:gd name="connsiteX116" fmla="*/ 214232 w 3895431"/>
              <a:gd name="connsiteY116" fmla="*/ 60985 h 148600"/>
              <a:gd name="connsiteX117" fmla="*/ 76324 w 3895431"/>
              <a:gd name="connsiteY117" fmla="*/ 38914 h 148600"/>
              <a:gd name="connsiteX118" fmla="*/ 56862 w 3895431"/>
              <a:gd name="connsiteY118" fmla="*/ 36055 h 148600"/>
              <a:gd name="connsiteX119" fmla="*/ 37666 w 3895431"/>
              <a:gd name="connsiteY119" fmla="*/ 33150 h 148600"/>
              <a:gd name="connsiteX120" fmla="*/ 18728 w 3895431"/>
              <a:gd name="connsiteY120" fmla="*/ 30247 h 148600"/>
              <a:gd name="connsiteX121" fmla="*/ 3661054 w 3895431"/>
              <a:gd name="connsiteY121" fmla="*/ 0 h 148600"/>
              <a:gd name="connsiteX122" fmla="*/ 3578856 w 3895431"/>
              <a:gd name="connsiteY122" fmla="*/ 7059 h 148600"/>
              <a:gd name="connsiteX123" fmla="*/ 3498547 w 3895431"/>
              <a:gd name="connsiteY123" fmla="*/ 13805 h 148600"/>
              <a:gd name="connsiteX124" fmla="*/ 3419863 w 3895431"/>
              <a:gd name="connsiteY124" fmla="*/ 20239 h 148600"/>
              <a:gd name="connsiteX125" fmla="*/ 3343068 w 3895431"/>
              <a:gd name="connsiteY125" fmla="*/ 26405 h 148600"/>
              <a:gd name="connsiteX126" fmla="*/ 3343171 w 3895431"/>
              <a:gd name="connsiteY126" fmla="*/ 26405 h 148600"/>
              <a:gd name="connsiteX127" fmla="*/ 3612009 w 3895431"/>
              <a:gd name="connsiteY127" fmla="*/ 70100 h 148600"/>
              <a:gd name="connsiteX128" fmla="*/ 3691795 w 3895431"/>
              <a:gd name="connsiteY128" fmla="*/ 64426 h 148600"/>
              <a:gd name="connsiteX129" fmla="*/ 3773364 w 3895431"/>
              <a:gd name="connsiteY129" fmla="*/ 58483 h 148600"/>
              <a:gd name="connsiteX130" fmla="*/ 3856768 w 3895431"/>
              <a:gd name="connsiteY130" fmla="*/ 52274 h 148600"/>
              <a:gd name="connsiteX131" fmla="*/ 3895431 w 3895431"/>
              <a:gd name="connsiteY131" fmla="*/ 49320 h 148600"/>
              <a:gd name="connsiteX132" fmla="*/ 3895431 w 3895431"/>
              <a:gd name="connsiteY132" fmla="*/ 38144 h 14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3895431" h="148600">
                <a:moveTo>
                  <a:pt x="1249047" y="117474"/>
                </a:moveTo>
                <a:lnTo>
                  <a:pt x="1432835" y="146992"/>
                </a:lnTo>
                <a:lnTo>
                  <a:pt x="1470602" y="147527"/>
                </a:lnTo>
                <a:lnTo>
                  <a:pt x="1508999" y="147975"/>
                </a:lnTo>
                <a:lnTo>
                  <a:pt x="1548028" y="148330"/>
                </a:lnTo>
                <a:lnTo>
                  <a:pt x="1587631" y="148600"/>
                </a:lnTo>
                <a:lnTo>
                  <a:pt x="1395538" y="117726"/>
                </a:lnTo>
                <a:lnTo>
                  <a:pt x="1357403" y="117726"/>
                </a:lnTo>
                <a:lnTo>
                  <a:pt x="1319948" y="117726"/>
                </a:lnTo>
                <a:lnTo>
                  <a:pt x="1283230" y="117726"/>
                </a:lnTo>
                <a:close/>
                <a:moveTo>
                  <a:pt x="1246721" y="117100"/>
                </a:moveTo>
                <a:lnTo>
                  <a:pt x="1246930" y="117458"/>
                </a:lnTo>
                <a:lnTo>
                  <a:pt x="1249047" y="117474"/>
                </a:lnTo>
                <a:close/>
                <a:moveTo>
                  <a:pt x="1554373" y="116431"/>
                </a:moveTo>
                <a:lnTo>
                  <a:pt x="1554479" y="116789"/>
                </a:lnTo>
                <a:lnTo>
                  <a:pt x="1556443" y="116765"/>
                </a:lnTo>
                <a:close/>
                <a:moveTo>
                  <a:pt x="1724228" y="114107"/>
                </a:moveTo>
                <a:lnTo>
                  <a:pt x="1680636" y="114957"/>
                </a:lnTo>
                <a:lnTo>
                  <a:pt x="1637831" y="115672"/>
                </a:lnTo>
                <a:lnTo>
                  <a:pt x="1595868" y="116297"/>
                </a:lnTo>
                <a:lnTo>
                  <a:pt x="1556443" y="116765"/>
                </a:lnTo>
                <a:lnTo>
                  <a:pt x="1752815" y="148466"/>
                </a:lnTo>
                <a:lnTo>
                  <a:pt x="1795881" y="148466"/>
                </a:lnTo>
                <a:lnTo>
                  <a:pt x="1839681" y="148152"/>
                </a:lnTo>
                <a:lnTo>
                  <a:pt x="1884163" y="147705"/>
                </a:lnTo>
                <a:lnTo>
                  <a:pt x="1929486" y="147125"/>
                </a:lnTo>
                <a:close/>
                <a:moveTo>
                  <a:pt x="976047" y="112007"/>
                </a:moveTo>
                <a:lnTo>
                  <a:pt x="1151198" y="140110"/>
                </a:lnTo>
                <a:lnTo>
                  <a:pt x="1184560" y="141271"/>
                </a:lnTo>
                <a:lnTo>
                  <a:pt x="1218446" y="142388"/>
                </a:lnTo>
                <a:lnTo>
                  <a:pt x="1252858" y="143417"/>
                </a:lnTo>
                <a:lnTo>
                  <a:pt x="1287793" y="144354"/>
                </a:lnTo>
                <a:lnTo>
                  <a:pt x="1107293" y="115358"/>
                </a:lnTo>
                <a:lnTo>
                  <a:pt x="1073721" y="114645"/>
                </a:lnTo>
                <a:cubicBezTo>
                  <a:pt x="1062653" y="114421"/>
                  <a:pt x="1051637" y="114151"/>
                  <a:pt x="1040674" y="113840"/>
                </a:cubicBezTo>
                <a:lnTo>
                  <a:pt x="1008099" y="112990"/>
                </a:lnTo>
                <a:close/>
                <a:moveTo>
                  <a:pt x="2101752" y="102403"/>
                </a:moveTo>
                <a:lnTo>
                  <a:pt x="2051499" y="104279"/>
                </a:lnTo>
                <a:lnTo>
                  <a:pt x="2002190" y="106065"/>
                </a:lnTo>
                <a:lnTo>
                  <a:pt x="1953773" y="107674"/>
                </a:lnTo>
                <a:lnTo>
                  <a:pt x="1906248" y="109148"/>
                </a:lnTo>
                <a:lnTo>
                  <a:pt x="1906302" y="109148"/>
                </a:lnTo>
                <a:lnTo>
                  <a:pt x="2118800" y="143371"/>
                </a:lnTo>
                <a:lnTo>
                  <a:pt x="2168266" y="142210"/>
                </a:lnTo>
                <a:lnTo>
                  <a:pt x="2218571" y="140915"/>
                </a:lnTo>
                <a:lnTo>
                  <a:pt x="2269873" y="139485"/>
                </a:lnTo>
                <a:lnTo>
                  <a:pt x="2322067" y="137920"/>
                </a:lnTo>
                <a:close/>
                <a:moveTo>
                  <a:pt x="735851" y="101865"/>
                </a:moveTo>
                <a:lnTo>
                  <a:pt x="901140" y="128360"/>
                </a:lnTo>
                <a:lnTo>
                  <a:pt x="930833" y="130058"/>
                </a:lnTo>
                <a:cubicBezTo>
                  <a:pt x="940849" y="130593"/>
                  <a:pt x="950871" y="131175"/>
                  <a:pt x="960942" y="131666"/>
                </a:cubicBezTo>
                <a:lnTo>
                  <a:pt x="991523" y="133275"/>
                </a:lnTo>
                <a:lnTo>
                  <a:pt x="1022524" y="134749"/>
                </a:lnTo>
                <a:lnTo>
                  <a:pt x="852409" y="107496"/>
                </a:lnTo>
                <a:lnTo>
                  <a:pt x="822614" y="106155"/>
                </a:lnTo>
                <a:lnTo>
                  <a:pt x="793292" y="104814"/>
                </a:lnTo>
                <a:lnTo>
                  <a:pt x="764337" y="103340"/>
                </a:lnTo>
                <a:cubicBezTo>
                  <a:pt x="754790" y="102894"/>
                  <a:pt x="745293" y="102357"/>
                  <a:pt x="735851" y="101865"/>
                </a:cubicBezTo>
                <a:close/>
                <a:moveTo>
                  <a:pt x="521518" y="87747"/>
                </a:moveTo>
                <a:lnTo>
                  <a:pt x="678046" y="112813"/>
                </a:lnTo>
                <a:lnTo>
                  <a:pt x="704590" y="114957"/>
                </a:lnTo>
                <a:lnTo>
                  <a:pt x="731500" y="117013"/>
                </a:lnTo>
                <a:lnTo>
                  <a:pt x="758775" y="119067"/>
                </a:lnTo>
                <a:lnTo>
                  <a:pt x="786473" y="121033"/>
                </a:lnTo>
                <a:lnTo>
                  <a:pt x="625644" y="95254"/>
                </a:lnTo>
                <a:lnTo>
                  <a:pt x="599099" y="93465"/>
                </a:lnTo>
                <a:lnTo>
                  <a:pt x="572872" y="91589"/>
                </a:lnTo>
                <a:lnTo>
                  <a:pt x="547011" y="89713"/>
                </a:lnTo>
                <a:close/>
                <a:moveTo>
                  <a:pt x="2539653" y="81447"/>
                </a:moveTo>
                <a:lnTo>
                  <a:pt x="2481166" y="84664"/>
                </a:lnTo>
                <a:lnTo>
                  <a:pt x="2423778" y="87703"/>
                </a:lnTo>
                <a:lnTo>
                  <a:pt x="2367493" y="90562"/>
                </a:lnTo>
                <a:lnTo>
                  <a:pt x="2312308" y="93244"/>
                </a:lnTo>
                <a:lnTo>
                  <a:pt x="2311996" y="93378"/>
                </a:lnTo>
                <a:lnTo>
                  <a:pt x="2540545" y="130282"/>
                </a:lnTo>
                <a:cubicBezTo>
                  <a:pt x="2559587" y="129566"/>
                  <a:pt x="2578680" y="128761"/>
                  <a:pt x="2597932" y="127958"/>
                </a:cubicBezTo>
                <a:cubicBezTo>
                  <a:pt x="2617183" y="127153"/>
                  <a:pt x="2636802" y="126350"/>
                  <a:pt x="2656420" y="125456"/>
                </a:cubicBezTo>
                <a:lnTo>
                  <a:pt x="2716062" y="122819"/>
                </a:lnTo>
                <a:lnTo>
                  <a:pt x="2776859" y="119960"/>
                </a:lnTo>
                <a:close/>
                <a:moveTo>
                  <a:pt x="329476" y="70278"/>
                </a:moveTo>
                <a:lnTo>
                  <a:pt x="478033" y="94047"/>
                </a:lnTo>
                <a:lnTo>
                  <a:pt x="501900" y="96548"/>
                </a:lnTo>
                <a:lnTo>
                  <a:pt x="526081" y="99006"/>
                </a:lnTo>
                <a:cubicBezTo>
                  <a:pt x="534212" y="99855"/>
                  <a:pt x="542343" y="100661"/>
                  <a:pt x="550580" y="101420"/>
                </a:cubicBezTo>
                <a:lnTo>
                  <a:pt x="575390" y="103787"/>
                </a:lnTo>
                <a:lnTo>
                  <a:pt x="422953" y="79393"/>
                </a:lnTo>
                <a:lnTo>
                  <a:pt x="399138" y="77159"/>
                </a:lnTo>
                <a:lnTo>
                  <a:pt x="375585" y="74926"/>
                </a:lnTo>
                <a:lnTo>
                  <a:pt x="352401" y="72602"/>
                </a:lnTo>
                <a:close/>
                <a:moveTo>
                  <a:pt x="156530" y="49994"/>
                </a:moveTo>
                <a:lnTo>
                  <a:pt x="156373" y="49994"/>
                </a:lnTo>
                <a:lnTo>
                  <a:pt x="297636" y="72602"/>
                </a:lnTo>
                <a:lnTo>
                  <a:pt x="319194" y="75417"/>
                </a:lnTo>
                <a:lnTo>
                  <a:pt x="341019" y="78232"/>
                </a:lnTo>
                <a:lnTo>
                  <a:pt x="363100" y="80958"/>
                </a:lnTo>
                <a:lnTo>
                  <a:pt x="385447" y="83637"/>
                </a:lnTo>
                <a:lnTo>
                  <a:pt x="240617" y="60450"/>
                </a:lnTo>
                <a:lnTo>
                  <a:pt x="219163" y="57902"/>
                </a:lnTo>
                <a:lnTo>
                  <a:pt x="198179" y="55310"/>
                </a:lnTo>
                <a:lnTo>
                  <a:pt x="177197" y="52675"/>
                </a:lnTo>
                <a:close/>
                <a:moveTo>
                  <a:pt x="3052304" y="48565"/>
                </a:moveTo>
                <a:cubicBezTo>
                  <a:pt x="3029171" y="50217"/>
                  <a:pt x="3006247" y="51872"/>
                  <a:pt x="2983431" y="53434"/>
                </a:cubicBezTo>
                <a:lnTo>
                  <a:pt x="2916024" y="57902"/>
                </a:lnTo>
                <a:lnTo>
                  <a:pt x="2849982" y="62370"/>
                </a:lnTo>
                <a:cubicBezTo>
                  <a:pt x="2828267" y="63800"/>
                  <a:pt x="2806705" y="65185"/>
                  <a:pt x="2785304" y="66570"/>
                </a:cubicBezTo>
                <a:lnTo>
                  <a:pt x="2785304" y="66616"/>
                </a:lnTo>
                <a:lnTo>
                  <a:pt x="3032423" y="106824"/>
                </a:lnTo>
                <a:lnTo>
                  <a:pt x="3099621" y="103028"/>
                </a:lnTo>
                <a:lnTo>
                  <a:pt x="3168234" y="99006"/>
                </a:lnTo>
                <a:cubicBezTo>
                  <a:pt x="3191418" y="97665"/>
                  <a:pt x="3214759" y="96281"/>
                  <a:pt x="3238312" y="94806"/>
                </a:cubicBezTo>
                <a:lnTo>
                  <a:pt x="3309810" y="90338"/>
                </a:lnTo>
                <a:close/>
                <a:moveTo>
                  <a:pt x="0" y="27298"/>
                </a:moveTo>
                <a:lnTo>
                  <a:pt x="134709" y="48833"/>
                </a:lnTo>
                <a:lnTo>
                  <a:pt x="154222" y="51960"/>
                </a:lnTo>
                <a:lnTo>
                  <a:pt x="173998" y="54999"/>
                </a:lnTo>
                <a:lnTo>
                  <a:pt x="193982" y="57992"/>
                </a:lnTo>
                <a:lnTo>
                  <a:pt x="214232" y="60985"/>
                </a:lnTo>
                <a:lnTo>
                  <a:pt x="76324" y="38914"/>
                </a:lnTo>
                <a:lnTo>
                  <a:pt x="56862" y="36055"/>
                </a:lnTo>
                <a:lnTo>
                  <a:pt x="37666" y="33150"/>
                </a:lnTo>
                <a:lnTo>
                  <a:pt x="18728" y="30247"/>
                </a:lnTo>
                <a:close/>
                <a:moveTo>
                  <a:pt x="3661054" y="0"/>
                </a:moveTo>
                <a:lnTo>
                  <a:pt x="3578856" y="7059"/>
                </a:lnTo>
                <a:lnTo>
                  <a:pt x="3498547" y="13805"/>
                </a:lnTo>
                <a:lnTo>
                  <a:pt x="3419863" y="20239"/>
                </a:lnTo>
                <a:lnTo>
                  <a:pt x="3343068" y="26405"/>
                </a:lnTo>
                <a:lnTo>
                  <a:pt x="3343171" y="26405"/>
                </a:lnTo>
                <a:lnTo>
                  <a:pt x="3612009" y="70100"/>
                </a:lnTo>
                <a:lnTo>
                  <a:pt x="3691795" y="64426"/>
                </a:lnTo>
                <a:lnTo>
                  <a:pt x="3773364" y="58483"/>
                </a:lnTo>
                <a:lnTo>
                  <a:pt x="3856768" y="52274"/>
                </a:lnTo>
                <a:lnTo>
                  <a:pt x="3895431" y="49320"/>
                </a:lnTo>
                <a:lnTo>
                  <a:pt x="3895431" y="38144"/>
                </a:ln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0">
                <a:schemeClr val="accent1">
                  <a:alpha val="40000"/>
                </a:schemeClr>
              </a:gs>
            </a:gsLst>
            <a:path path="circle">
              <a:fillToRect t="100000" r="100000"/>
            </a:path>
          </a:gradFill>
          <a:ln w="203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089905C-7A4F-A39C-2293-6FE1D6956450}"/>
              </a:ext>
            </a:extLst>
          </p:cNvPr>
          <p:cNvSpPr txBox="1"/>
          <p:nvPr/>
        </p:nvSpPr>
        <p:spPr>
          <a:xfrm>
            <a:off x="5790210" y="3667873"/>
            <a:ext cx="726481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20XX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D3583A5-5C0F-8EB2-8D80-7CE0EA5999B2}"/>
              </a:ext>
            </a:extLst>
          </p:cNvPr>
          <p:cNvSpPr txBox="1"/>
          <p:nvPr/>
        </p:nvSpPr>
        <p:spPr>
          <a:xfrm>
            <a:off x="5790210" y="3082221"/>
            <a:ext cx="726481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20XX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7CE4088-A87E-6A45-BB3D-D99AEC681A29}"/>
              </a:ext>
            </a:extLst>
          </p:cNvPr>
          <p:cNvSpPr txBox="1"/>
          <p:nvPr/>
        </p:nvSpPr>
        <p:spPr>
          <a:xfrm>
            <a:off x="5790210" y="2496569"/>
            <a:ext cx="726481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20XX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AE4B063D-403D-51B5-32DB-2622C6B9014F}"/>
              </a:ext>
            </a:extLst>
          </p:cNvPr>
          <p:cNvSpPr txBox="1"/>
          <p:nvPr/>
        </p:nvSpPr>
        <p:spPr>
          <a:xfrm>
            <a:off x="5790210" y="4253525"/>
            <a:ext cx="726481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20XX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8D0BC2E-17CC-3EFD-7E6C-A038E4755C83}"/>
              </a:ext>
            </a:extLst>
          </p:cNvPr>
          <p:cNvSpPr txBox="1"/>
          <p:nvPr/>
        </p:nvSpPr>
        <p:spPr>
          <a:xfrm>
            <a:off x="5790210" y="4839177"/>
            <a:ext cx="726481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20XX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679F66B7-2AF5-A015-9157-AE62956FB58F}"/>
              </a:ext>
            </a:extLst>
          </p:cNvPr>
          <p:cNvSpPr txBox="1"/>
          <p:nvPr/>
        </p:nvSpPr>
        <p:spPr>
          <a:xfrm>
            <a:off x="5790210" y="5424829"/>
            <a:ext cx="726481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20XX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487A135-9997-690A-F6E7-DF3BB0AA49EC}"/>
              </a:ext>
            </a:extLst>
          </p:cNvPr>
          <p:cNvSpPr txBox="1"/>
          <p:nvPr/>
        </p:nvSpPr>
        <p:spPr>
          <a:xfrm>
            <a:off x="1306476" y="5477861"/>
            <a:ext cx="2816168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/>
            </a:lvl1pPr>
          </a:lstStyle>
          <a:p>
            <a:pPr algn="r"/>
            <a:r>
              <a:rPr lang="zh-CN" altLang="en-US" dirty="0"/>
              <a:t>转型成为大数据存储架构提供商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F63F8E3B-BEA8-B473-03FE-CB5013675F38}"/>
              </a:ext>
            </a:extLst>
          </p:cNvPr>
          <p:cNvSpPr txBox="1"/>
          <p:nvPr/>
        </p:nvSpPr>
        <p:spPr>
          <a:xfrm>
            <a:off x="8152261" y="4839177"/>
            <a:ext cx="2843688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/>
              <a:t>推出新一代高效存储系统，打破国产存储性能瓶颈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E07DAAC-C760-0C67-A5B8-0E8EE2F940DA}"/>
              </a:ext>
            </a:extLst>
          </p:cNvPr>
          <p:cNvSpPr txBox="1"/>
          <p:nvPr/>
        </p:nvSpPr>
        <p:spPr>
          <a:xfrm>
            <a:off x="8152261" y="3657014"/>
            <a:ext cx="2740202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/>
              <a:t>发布非一般性能全闪存新品，抢占国内闪存市场话语权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989D402B-8E2F-C4A9-D92B-B3E27A024A89}"/>
              </a:ext>
            </a:extLst>
          </p:cNvPr>
          <p:cNvSpPr txBox="1"/>
          <p:nvPr/>
        </p:nvSpPr>
        <p:spPr>
          <a:xfrm>
            <a:off x="8152261" y="2496569"/>
            <a:ext cx="2740202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/>
              <a:t>推出基于飞腾、麒麟的自主创新统一存储系统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7254970B-42C7-5A66-0262-81BAEF2C1556}"/>
              </a:ext>
            </a:extLst>
          </p:cNvPr>
          <p:cNvSpPr txBox="1"/>
          <p:nvPr/>
        </p:nvSpPr>
        <p:spPr>
          <a:xfrm>
            <a:off x="1438578" y="4265799"/>
            <a:ext cx="2684065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/>
            </a:lvl1pPr>
          </a:lstStyle>
          <a:p>
            <a:pPr algn="r"/>
            <a:r>
              <a:rPr lang="zh-CN" altLang="en-US" dirty="0"/>
              <a:t>开启应用型大数据存储时代，创纪录签下行业大单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8FEEBD14-2218-4114-ADF1-229EAC084EAD}"/>
              </a:ext>
            </a:extLst>
          </p:cNvPr>
          <p:cNvSpPr txBox="1"/>
          <p:nvPr/>
        </p:nvSpPr>
        <p:spPr>
          <a:xfrm>
            <a:off x="1382442" y="3100095"/>
            <a:ext cx="2740202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/>
            </a:lvl1pPr>
          </a:lstStyle>
          <a:p>
            <a:pPr algn="r"/>
            <a:r>
              <a:rPr lang="zh-CN" altLang="en-US" dirty="0"/>
              <a:t>启动同有科技第三次战路转型，确立自主三大战略方向</a:t>
            </a:r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78B83F27-4CFC-7D9A-CD57-1B7CCA1593E0}"/>
              </a:ext>
            </a:extLst>
          </p:cNvPr>
          <p:cNvCxnSpPr>
            <a:cxnSpLocks/>
          </p:cNvCxnSpPr>
          <p:nvPr/>
        </p:nvCxnSpPr>
        <p:spPr>
          <a:xfrm flipH="1">
            <a:off x="4196080" y="5621364"/>
            <a:ext cx="795020" cy="0"/>
          </a:xfrm>
          <a:prstGeom prst="line">
            <a:avLst/>
          </a:prstGeom>
          <a:ln w="22225" cap="rnd">
            <a:gradFill flip="none" rotWithShape="1">
              <a:gsLst>
                <a:gs pos="100000">
                  <a:srgbClr val="362CB7"/>
                </a:gs>
                <a:gs pos="0">
                  <a:schemeClr val="accent2"/>
                </a:gs>
              </a:gsLst>
              <a:lin ang="0" scaled="1"/>
              <a:tileRect/>
            </a:gra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1207D317-BB86-A684-AB0F-42A0748BA295}"/>
              </a:ext>
            </a:extLst>
          </p:cNvPr>
          <p:cNvCxnSpPr>
            <a:cxnSpLocks/>
          </p:cNvCxnSpPr>
          <p:nvPr/>
        </p:nvCxnSpPr>
        <p:spPr>
          <a:xfrm flipH="1">
            <a:off x="4196080" y="4401148"/>
            <a:ext cx="1236918" cy="0"/>
          </a:xfrm>
          <a:prstGeom prst="line">
            <a:avLst/>
          </a:prstGeom>
          <a:ln w="22225" cap="rnd">
            <a:gradFill flip="none" rotWithShape="1">
              <a:gsLst>
                <a:gs pos="100000">
                  <a:srgbClr val="362CB7"/>
                </a:gs>
                <a:gs pos="0">
                  <a:schemeClr val="accent2"/>
                </a:gs>
              </a:gsLst>
              <a:lin ang="0" scaled="1"/>
              <a:tileRect/>
            </a:gra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B3434D4F-FF50-2C5B-B0B4-AC559853EB79}"/>
              </a:ext>
            </a:extLst>
          </p:cNvPr>
          <p:cNvCxnSpPr>
            <a:cxnSpLocks/>
          </p:cNvCxnSpPr>
          <p:nvPr/>
        </p:nvCxnSpPr>
        <p:spPr>
          <a:xfrm flipH="1">
            <a:off x="4196080" y="3238542"/>
            <a:ext cx="1412240" cy="0"/>
          </a:xfrm>
          <a:prstGeom prst="line">
            <a:avLst/>
          </a:prstGeom>
          <a:ln w="22225" cap="rnd">
            <a:gradFill flip="none" rotWithShape="1">
              <a:gsLst>
                <a:gs pos="100000">
                  <a:srgbClr val="362CB7"/>
                </a:gs>
                <a:gs pos="0">
                  <a:schemeClr val="accent2"/>
                </a:gs>
              </a:gsLst>
              <a:lin ang="0" scaled="1"/>
              <a:tileRect/>
            </a:gra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8A30BA32-6EE4-0EF6-1DBC-874282AE9CEA}"/>
              </a:ext>
            </a:extLst>
          </p:cNvPr>
          <p:cNvCxnSpPr>
            <a:cxnSpLocks/>
          </p:cNvCxnSpPr>
          <p:nvPr/>
        </p:nvCxnSpPr>
        <p:spPr>
          <a:xfrm>
            <a:off x="6642485" y="2661316"/>
            <a:ext cx="1412240" cy="0"/>
          </a:xfrm>
          <a:prstGeom prst="line">
            <a:avLst/>
          </a:prstGeom>
          <a:ln w="22225" cap="rnd">
            <a:gradFill flip="none" rotWithShape="1">
              <a:gsLst>
                <a:gs pos="100000">
                  <a:srgbClr val="362CB7"/>
                </a:gs>
                <a:gs pos="0">
                  <a:schemeClr val="accent2"/>
                </a:gs>
              </a:gsLst>
              <a:lin ang="0" scaled="1"/>
              <a:tileRect/>
            </a:gra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AEC2A703-3B14-6E8F-5DC4-377D294EA6D3}"/>
              </a:ext>
            </a:extLst>
          </p:cNvPr>
          <p:cNvCxnSpPr>
            <a:cxnSpLocks/>
          </p:cNvCxnSpPr>
          <p:nvPr/>
        </p:nvCxnSpPr>
        <p:spPr>
          <a:xfrm>
            <a:off x="6845808" y="3821628"/>
            <a:ext cx="1208917" cy="0"/>
          </a:xfrm>
          <a:prstGeom prst="line">
            <a:avLst/>
          </a:prstGeom>
          <a:ln w="22225" cap="rnd">
            <a:gradFill flip="none" rotWithShape="1">
              <a:gsLst>
                <a:gs pos="100000">
                  <a:srgbClr val="362CB7"/>
                </a:gs>
                <a:gs pos="0">
                  <a:schemeClr val="accent2"/>
                </a:gs>
              </a:gsLst>
              <a:lin ang="0" scaled="1"/>
              <a:tileRect/>
            </a:gra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27580629-FB7D-DE1A-2477-0D20F89A4E98}"/>
              </a:ext>
            </a:extLst>
          </p:cNvPr>
          <p:cNvCxnSpPr>
            <a:cxnSpLocks/>
          </p:cNvCxnSpPr>
          <p:nvPr/>
        </p:nvCxnSpPr>
        <p:spPr>
          <a:xfrm>
            <a:off x="7107936" y="5001794"/>
            <a:ext cx="946789" cy="0"/>
          </a:xfrm>
          <a:prstGeom prst="line">
            <a:avLst/>
          </a:prstGeom>
          <a:ln w="22225" cap="rnd">
            <a:gradFill flip="none" rotWithShape="1">
              <a:gsLst>
                <a:gs pos="100000">
                  <a:srgbClr val="362CB7"/>
                </a:gs>
                <a:gs pos="0">
                  <a:schemeClr val="accent2"/>
                </a:gs>
              </a:gsLst>
              <a:lin ang="0" scaled="1"/>
              <a:tileRect/>
            </a:gra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034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120FEBBA-B53A-29C8-C82A-43A9B5B1BD7C}"/>
              </a:ext>
            </a:extLst>
          </p:cNvPr>
          <p:cNvGrpSpPr/>
          <p:nvPr/>
        </p:nvGrpSpPr>
        <p:grpSpPr>
          <a:xfrm>
            <a:off x="4800704" y="2614458"/>
            <a:ext cx="2536284" cy="1898994"/>
            <a:chOff x="4800704" y="2614458"/>
            <a:chExt cx="2536284" cy="1898994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62F8A9D2-6E89-6EA6-9DC6-811CE30EE8DD}"/>
                </a:ext>
              </a:extLst>
            </p:cNvPr>
            <p:cNvSpPr/>
            <p:nvPr/>
          </p:nvSpPr>
          <p:spPr>
            <a:xfrm>
              <a:off x="5119667" y="2614458"/>
              <a:ext cx="1898358" cy="456616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alpha val="30000"/>
                  </a:schemeClr>
                </a:gs>
                <a:gs pos="19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 w="635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9000">
                    <a:schemeClr val="accent1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0889F9AC-BB61-0B3F-6E8B-0B01FC620F3C}"/>
                </a:ext>
              </a:extLst>
            </p:cNvPr>
            <p:cNvSpPr/>
            <p:nvPr/>
          </p:nvSpPr>
          <p:spPr>
            <a:xfrm>
              <a:off x="4800704" y="2664885"/>
              <a:ext cx="2536284" cy="610058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alpha val="10000"/>
                  </a:schemeClr>
                </a:gs>
                <a:gs pos="19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9000">
                    <a:schemeClr val="accent1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14297D63-39D4-B814-454D-5D54092A4DB2}"/>
                </a:ext>
              </a:extLst>
            </p:cNvPr>
            <p:cNvCxnSpPr>
              <a:cxnSpLocks/>
              <a:stCxn id="44" idx="4"/>
            </p:cNvCxnSpPr>
            <p:nvPr/>
          </p:nvCxnSpPr>
          <p:spPr>
            <a:xfrm>
              <a:off x="6068846" y="327494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0D958CB5-00B0-C469-C1DD-7C88FC8116B3}"/>
                </a:ext>
              </a:extLst>
            </p:cNvPr>
            <p:cNvCxnSpPr>
              <a:cxnSpLocks/>
            </p:cNvCxnSpPr>
            <p:nvPr/>
          </p:nvCxnSpPr>
          <p:spPr>
            <a:xfrm>
              <a:off x="6622844" y="3116447"/>
              <a:ext cx="0" cy="1001608"/>
            </a:xfrm>
            <a:prstGeom prst="line">
              <a:avLst/>
            </a:prstGeom>
            <a:ln w="15875">
              <a:gradFill>
                <a:gsLst>
                  <a:gs pos="0">
                    <a:schemeClr val="accent2">
                      <a:alpha val="36000"/>
                    </a:schemeClr>
                  </a:gs>
                  <a:gs pos="85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07657393-D832-A477-9407-AF6401FB799B}"/>
                </a:ext>
              </a:extLst>
            </p:cNvPr>
            <p:cNvCxnSpPr>
              <a:cxnSpLocks/>
            </p:cNvCxnSpPr>
            <p:nvPr/>
          </p:nvCxnSpPr>
          <p:spPr>
            <a:xfrm>
              <a:off x="5514848" y="3409031"/>
              <a:ext cx="0" cy="638729"/>
            </a:xfrm>
            <a:prstGeom prst="line">
              <a:avLst/>
            </a:prstGeom>
            <a:ln w="15875">
              <a:gradFill>
                <a:gsLst>
                  <a:gs pos="0">
                    <a:schemeClr val="accent2">
                      <a:alpha val="70000"/>
                    </a:schemeClr>
                  </a:gs>
                  <a:gs pos="85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868C95FF-456F-34AF-69BD-CAAA635DA1B2}"/>
                </a:ext>
              </a:extLst>
            </p:cNvPr>
            <p:cNvCxnSpPr>
              <a:cxnSpLocks/>
            </p:cNvCxnSpPr>
            <p:nvPr/>
          </p:nvCxnSpPr>
          <p:spPr>
            <a:xfrm>
              <a:off x="5750918" y="3874723"/>
              <a:ext cx="0" cy="638729"/>
            </a:xfrm>
            <a:prstGeom prst="line">
              <a:avLst/>
            </a:prstGeom>
            <a:ln w="15875">
              <a:gradFill>
                <a:gsLst>
                  <a:gs pos="0">
                    <a:schemeClr val="accent2">
                      <a:alpha val="6000"/>
                    </a:schemeClr>
                  </a:gs>
                  <a:gs pos="85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639766A4-ADDA-EE23-BACD-C068E66D91A0}"/>
                </a:ext>
              </a:extLst>
            </p:cNvPr>
            <p:cNvSpPr/>
            <p:nvPr/>
          </p:nvSpPr>
          <p:spPr>
            <a:xfrm>
              <a:off x="5360777" y="3251480"/>
              <a:ext cx="1416138" cy="340626"/>
            </a:xfrm>
            <a:prstGeom prst="ellipse">
              <a:avLst/>
            </a:prstGeom>
            <a:noFill/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9000">
                    <a:schemeClr val="accent1">
                      <a:alpha val="4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96AF7D1D-47D9-8367-F9FF-73E1FAEDDC7F}"/>
              </a:ext>
            </a:extLst>
          </p:cNvPr>
          <p:cNvGrpSpPr/>
          <p:nvPr/>
        </p:nvGrpSpPr>
        <p:grpSpPr>
          <a:xfrm>
            <a:off x="8221238" y="2614458"/>
            <a:ext cx="2536284" cy="1898994"/>
            <a:chOff x="8221238" y="2614458"/>
            <a:chExt cx="2536284" cy="1898994"/>
          </a:xfrm>
        </p:grpSpPr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81421366-5971-98F2-C965-BDD04CEBE04F}"/>
                </a:ext>
              </a:extLst>
            </p:cNvPr>
            <p:cNvSpPr/>
            <p:nvPr/>
          </p:nvSpPr>
          <p:spPr>
            <a:xfrm>
              <a:off x="8540201" y="2614458"/>
              <a:ext cx="1898358" cy="456616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alpha val="30000"/>
                  </a:schemeClr>
                </a:gs>
                <a:gs pos="19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 w="635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9000">
                    <a:schemeClr val="accent1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BECCC0A0-FB2F-197C-2F03-4DAA4E5CF527}"/>
                </a:ext>
              </a:extLst>
            </p:cNvPr>
            <p:cNvSpPr/>
            <p:nvPr/>
          </p:nvSpPr>
          <p:spPr>
            <a:xfrm>
              <a:off x="8221238" y="2664885"/>
              <a:ext cx="2536284" cy="610058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alpha val="10000"/>
                  </a:schemeClr>
                </a:gs>
                <a:gs pos="19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9000">
                    <a:schemeClr val="accent1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8609E797-88C3-C95A-DB70-5E9DBA8A5163}"/>
                </a:ext>
              </a:extLst>
            </p:cNvPr>
            <p:cNvCxnSpPr>
              <a:cxnSpLocks/>
              <a:stCxn id="55" idx="4"/>
            </p:cNvCxnSpPr>
            <p:nvPr/>
          </p:nvCxnSpPr>
          <p:spPr>
            <a:xfrm>
              <a:off x="9489380" y="327494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2BCF6837-E14D-0B2A-E695-1CD6DA7B301B}"/>
                </a:ext>
              </a:extLst>
            </p:cNvPr>
            <p:cNvCxnSpPr>
              <a:cxnSpLocks/>
            </p:cNvCxnSpPr>
            <p:nvPr/>
          </p:nvCxnSpPr>
          <p:spPr>
            <a:xfrm>
              <a:off x="10043378" y="3116447"/>
              <a:ext cx="0" cy="1001608"/>
            </a:xfrm>
            <a:prstGeom prst="line">
              <a:avLst/>
            </a:prstGeom>
            <a:ln w="15875">
              <a:gradFill>
                <a:gsLst>
                  <a:gs pos="0">
                    <a:schemeClr val="accent2">
                      <a:alpha val="36000"/>
                    </a:schemeClr>
                  </a:gs>
                  <a:gs pos="85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02FB466F-BFB8-C9C2-C4D5-C8D281419215}"/>
                </a:ext>
              </a:extLst>
            </p:cNvPr>
            <p:cNvCxnSpPr>
              <a:cxnSpLocks/>
            </p:cNvCxnSpPr>
            <p:nvPr/>
          </p:nvCxnSpPr>
          <p:spPr>
            <a:xfrm>
              <a:off x="8935382" y="3409031"/>
              <a:ext cx="0" cy="638729"/>
            </a:xfrm>
            <a:prstGeom prst="line">
              <a:avLst/>
            </a:prstGeom>
            <a:ln w="15875">
              <a:gradFill>
                <a:gsLst>
                  <a:gs pos="0">
                    <a:schemeClr val="accent2">
                      <a:alpha val="70000"/>
                    </a:schemeClr>
                  </a:gs>
                  <a:gs pos="85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6BCD4A45-8181-9791-23DB-720ADE562236}"/>
                </a:ext>
              </a:extLst>
            </p:cNvPr>
            <p:cNvCxnSpPr>
              <a:cxnSpLocks/>
            </p:cNvCxnSpPr>
            <p:nvPr/>
          </p:nvCxnSpPr>
          <p:spPr>
            <a:xfrm>
              <a:off x="9171452" y="3874723"/>
              <a:ext cx="0" cy="638729"/>
            </a:xfrm>
            <a:prstGeom prst="line">
              <a:avLst/>
            </a:prstGeom>
            <a:ln w="15875">
              <a:gradFill>
                <a:gsLst>
                  <a:gs pos="0">
                    <a:schemeClr val="accent2">
                      <a:alpha val="6000"/>
                    </a:schemeClr>
                  </a:gs>
                  <a:gs pos="85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587C0E69-9124-1D6B-0CE6-C9CC2FE49A00}"/>
                </a:ext>
              </a:extLst>
            </p:cNvPr>
            <p:cNvSpPr/>
            <p:nvPr/>
          </p:nvSpPr>
          <p:spPr>
            <a:xfrm>
              <a:off x="8781311" y="3251480"/>
              <a:ext cx="1416138" cy="340626"/>
            </a:xfrm>
            <a:prstGeom prst="ellipse">
              <a:avLst/>
            </a:prstGeom>
            <a:noFill/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9000">
                    <a:schemeClr val="accent1">
                      <a:alpha val="4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A156886D-B2D2-B256-DBA5-059C33F7E9C8}"/>
              </a:ext>
            </a:extLst>
          </p:cNvPr>
          <p:cNvGrpSpPr/>
          <p:nvPr/>
        </p:nvGrpSpPr>
        <p:grpSpPr>
          <a:xfrm>
            <a:off x="2971791" y="4343175"/>
            <a:ext cx="2536284" cy="1898994"/>
            <a:chOff x="2971791" y="4343175"/>
            <a:chExt cx="2536284" cy="1898994"/>
          </a:xfrm>
        </p:grpSpPr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CC5E444B-F1E8-83AD-BCDF-5730CB85A2D4}"/>
                </a:ext>
              </a:extLst>
            </p:cNvPr>
            <p:cNvSpPr/>
            <p:nvPr/>
          </p:nvSpPr>
          <p:spPr>
            <a:xfrm>
              <a:off x="3290754" y="4343175"/>
              <a:ext cx="1898358" cy="456616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alpha val="30000"/>
                  </a:schemeClr>
                </a:gs>
                <a:gs pos="19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 w="635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9000">
                    <a:schemeClr val="accent1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18A262BC-A57E-068A-E6AF-980B7ACAE679}"/>
                </a:ext>
              </a:extLst>
            </p:cNvPr>
            <p:cNvSpPr/>
            <p:nvPr/>
          </p:nvSpPr>
          <p:spPr>
            <a:xfrm>
              <a:off x="2971791" y="4393602"/>
              <a:ext cx="2536284" cy="610058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alpha val="10000"/>
                  </a:schemeClr>
                </a:gs>
                <a:gs pos="19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9000">
                    <a:schemeClr val="accent1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34352719-A58B-F519-5554-0820647E3FA9}"/>
                </a:ext>
              </a:extLst>
            </p:cNvPr>
            <p:cNvCxnSpPr>
              <a:cxnSpLocks/>
              <a:stCxn id="66" idx="4"/>
            </p:cNvCxnSpPr>
            <p:nvPr/>
          </p:nvCxnSpPr>
          <p:spPr>
            <a:xfrm>
              <a:off x="4239933" y="5003660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E0CC7453-4258-A997-DD72-B4EE8EB5B813}"/>
                </a:ext>
              </a:extLst>
            </p:cNvPr>
            <p:cNvCxnSpPr>
              <a:cxnSpLocks/>
            </p:cNvCxnSpPr>
            <p:nvPr/>
          </p:nvCxnSpPr>
          <p:spPr>
            <a:xfrm>
              <a:off x="4793931" y="4845164"/>
              <a:ext cx="0" cy="1001608"/>
            </a:xfrm>
            <a:prstGeom prst="line">
              <a:avLst/>
            </a:prstGeom>
            <a:ln w="15875">
              <a:gradFill>
                <a:gsLst>
                  <a:gs pos="0">
                    <a:schemeClr val="accent2">
                      <a:alpha val="36000"/>
                    </a:schemeClr>
                  </a:gs>
                  <a:gs pos="85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7BF4E79B-37D3-6042-1199-4AA2D528DCAF}"/>
                </a:ext>
              </a:extLst>
            </p:cNvPr>
            <p:cNvCxnSpPr>
              <a:cxnSpLocks/>
            </p:cNvCxnSpPr>
            <p:nvPr/>
          </p:nvCxnSpPr>
          <p:spPr>
            <a:xfrm>
              <a:off x="3685935" y="5137748"/>
              <a:ext cx="0" cy="638729"/>
            </a:xfrm>
            <a:prstGeom prst="line">
              <a:avLst/>
            </a:prstGeom>
            <a:ln w="15875">
              <a:gradFill>
                <a:gsLst>
                  <a:gs pos="0">
                    <a:schemeClr val="accent2">
                      <a:alpha val="70000"/>
                    </a:schemeClr>
                  </a:gs>
                  <a:gs pos="85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BDEEB5D2-E95F-6DBF-7560-397F7CF71DB1}"/>
                </a:ext>
              </a:extLst>
            </p:cNvPr>
            <p:cNvCxnSpPr>
              <a:cxnSpLocks/>
            </p:cNvCxnSpPr>
            <p:nvPr/>
          </p:nvCxnSpPr>
          <p:spPr>
            <a:xfrm>
              <a:off x="3922005" y="5603440"/>
              <a:ext cx="0" cy="638729"/>
            </a:xfrm>
            <a:prstGeom prst="line">
              <a:avLst/>
            </a:prstGeom>
            <a:ln w="15875">
              <a:gradFill>
                <a:gsLst>
                  <a:gs pos="0">
                    <a:schemeClr val="accent2">
                      <a:alpha val="6000"/>
                    </a:schemeClr>
                  </a:gs>
                  <a:gs pos="85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287A33D0-2918-F972-0BFD-8C8800E95FE9}"/>
                </a:ext>
              </a:extLst>
            </p:cNvPr>
            <p:cNvSpPr/>
            <p:nvPr/>
          </p:nvSpPr>
          <p:spPr>
            <a:xfrm>
              <a:off x="3531864" y="4980197"/>
              <a:ext cx="1416138" cy="340626"/>
            </a:xfrm>
            <a:prstGeom prst="ellipse">
              <a:avLst/>
            </a:prstGeom>
            <a:noFill/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9000">
                    <a:schemeClr val="accent1">
                      <a:alpha val="4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A54C7EA0-90B4-E556-7FDF-FD06B00394AA}"/>
              </a:ext>
            </a:extLst>
          </p:cNvPr>
          <p:cNvGrpSpPr/>
          <p:nvPr/>
        </p:nvGrpSpPr>
        <p:grpSpPr>
          <a:xfrm>
            <a:off x="6392325" y="4343175"/>
            <a:ext cx="2536284" cy="1898994"/>
            <a:chOff x="6392325" y="4343175"/>
            <a:chExt cx="2536284" cy="1898994"/>
          </a:xfrm>
        </p:grpSpPr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770896AA-C7B4-19DC-B448-886FFF1DA285}"/>
                </a:ext>
              </a:extLst>
            </p:cNvPr>
            <p:cNvSpPr/>
            <p:nvPr/>
          </p:nvSpPr>
          <p:spPr>
            <a:xfrm>
              <a:off x="6711288" y="4343175"/>
              <a:ext cx="1898358" cy="456616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alpha val="30000"/>
                  </a:schemeClr>
                </a:gs>
                <a:gs pos="19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 w="635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9000">
                    <a:schemeClr val="accent1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AD8B384B-426D-EBA7-EC70-27F35B806D5A}"/>
                </a:ext>
              </a:extLst>
            </p:cNvPr>
            <p:cNvSpPr/>
            <p:nvPr/>
          </p:nvSpPr>
          <p:spPr>
            <a:xfrm>
              <a:off x="6392325" y="4393602"/>
              <a:ext cx="2536284" cy="610058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alpha val="10000"/>
                  </a:schemeClr>
                </a:gs>
                <a:gs pos="19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9000">
                    <a:schemeClr val="accent1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884EC5A7-5093-1354-3B54-AAA8512070DB}"/>
                </a:ext>
              </a:extLst>
            </p:cNvPr>
            <p:cNvCxnSpPr>
              <a:cxnSpLocks/>
              <a:stCxn id="77" idx="4"/>
            </p:cNvCxnSpPr>
            <p:nvPr/>
          </p:nvCxnSpPr>
          <p:spPr>
            <a:xfrm>
              <a:off x="7660467" y="5003660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CC05F485-792E-FFD0-B4EA-7C47025D1043}"/>
                </a:ext>
              </a:extLst>
            </p:cNvPr>
            <p:cNvCxnSpPr>
              <a:cxnSpLocks/>
            </p:cNvCxnSpPr>
            <p:nvPr/>
          </p:nvCxnSpPr>
          <p:spPr>
            <a:xfrm>
              <a:off x="8214465" y="4845164"/>
              <a:ext cx="0" cy="1001608"/>
            </a:xfrm>
            <a:prstGeom prst="line">
              <a:avLst/>
            </a:prstGeom>
            <a:ln w="15875">
              <a:gradFill>
                <a:gsLst>
                  <a:gs pos="0">
                    <a:schemeClr val="accent2">
                      <a:alpha val="36000"/>
                    </a:schemeClr>
                  </a:gs>
                  <a:gs pos="85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DD7B9B24-6E6D-C49B-5412-AB0E78101D3B}"/>
                </a:ext>
              </a:extLst>
            </p:cNvPr>
            <p:cNvCxnSpPr>
              <a:cxnSpLocks/>
            </p:cNvCxnSpPr>
            <p:nvPr/>
          </p:nvCxnSpPr>
          <p:spPr>
            <a:xfrm>
              <a:off x="7106469" y="5137748"/>
              <a:ext cx="0" cy="638729"/>
            </a:xfrm>
            <a:prstGeom prst="line">
              <a:avLst/>
            </a:prstGeom>
            <a:ln w="15875">
              <a:gradFill>
                <a:gsLst>
                  <a:gs pos="0">
                    <a:schemeClr val="accent2">
                      <a:alpha val="70000"/>
                    </a:schemeClr>
                  </a:gs>
                  <a:gs pos="85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F3C3904D-C074-2D39-E92B-B4C93C48F8BF}"/>
                </a:ext>
              </a:extLst>
            </p:cNvPr>
            <p:cNvCxnSpPr>
              <a:cxnSpLocks/>
            </p:cNvCxnSpPr>
            <p:nvPr/>
          </p:nvCxnSpPr>
          <p:spPr>
            <a:xfrm>
              <a:off x="7342539" y="5603440"/>
              <a:ext cx="0" cy="638729"/>
            </a:xfrm>
            <a:prstGeom prst="line">
              <a:avLst/>
            </a:prstGeom>
            <a:ln w="15875">
              <a:gradFill>
                <a:gsLst>
                  <a:gs pos="0">
                    <a:schemeClr val="accent2">
                      <a:alpha val="6000"/>
                    </a:schemeClr>
                  </a:gs>
                  <a:gs pos="85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406EDA28-0F48-ECA6-2A6E-33D3C80CA61B}"/>
                </a:ext>
              </a:extLst>
            </p:cNvPr>
            <p:cNvSpPr/>
            <p:nvPr/>
          </p:nvSpPr>
          <p:spPr>
            <a:xfrm>
              <a:off x="6952398" y="4980197"/>
              <a:ext cx="1416138" cy="340626"/>
            </a:xfrm>
            <a:prstGeom prst="ellipse">
              <a:avLst/>
            </a:prstGeom>
            <a:noFill/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9000">
                    <a:schemeClr val="accent1">
                      <a:alpha val="4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E8B35139-06D3-1311-1A04-16D648CDCD00}"/>
              </a:ext>
            </a:extLst>
          </p:cNvPr>
          <p:cNvGrpSpPr/>
          <p:nvPr/>
        </p:nvGrpSpPr>
        <p:grpSpPr>
          <a:xfrm>
            <a:off x="1384686" y="2614458"/>
            <a:ext cx="2536284" cy="1898994"/>
            <a:chOff x="1384686" y="2614458"/>
            <a:chExt cx="2536284" cy="1898994"/>
          </a:xfrm>
        </p:grpSpPr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85294560-B825-5E63-C5D4-50125E7E36B2}"/>
                </a:ext>
              </a:extLst>
            </p:cNvPr>
            <p:cNvSpPr/>
            <p:nvPr/>
          </p:nvSpPr>
          <p:spPr>
            <a:xfrm>
              <a:off x="1703649" y="2614458"/>
              <a:ext cx="1898358" cy="456616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alpha val="30000"/>
                  </a:schemeClr>
                </a:gs>
                <a:gs pos="19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 w="635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9000">
                    <a:schemeClr val="accent1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A643933C-08F1-D862-6AC8-443F3BE71DA8}"/>
                </a:ext>
              </a:extLst>
            </p:cNvPr>
            <p:cNvSpPr/>
            <p:nvPr/>
          </p:nvSpPr>
          <p:spPr>
            <a:xfrm>
              <a:off x="1384686" y="2664885"/>
              <a:ext cx="2536284" cy="610058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alpha val="10000"/>
                  </a:schemeClr>
                </a:gs>
                <a:gs pos="19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9000">
                    <a:schemeClr val="accent1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F931E1B7-62CC-9482-C91E-BC423CCCDC85}"/>
                </a:ext>
              </a:extLst>
            </p:cNvPr>
            <p:cNvCxnSpPr>
              <a:cxnSpLocks/>
              <a:stCxn id="88" idx="4"/>
            </p:cNvCxnSpPr>
            <p:nvPr/>
          </p:nvCxnSpPr>
          <p:spPr>
            <a:xfrm>
              <a:off x="2652828" y="327494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7C3ECF6B-5C8A-96FE-3D73-889112E2CD18}"/>
                </a:ext>
              </a:extLst>
            </p:cNvPr>
            <p:cNvCxnSpPr>
              <a:cxnSpLocks/>
            </p:cNvCxnSpPr>
            <p:nvPr/>
          </p:nvCxnSpPr>
          <p:spPr>
            <a:xfrm>
              <a:off x="3206826" y="3116447"/>
              <a:ext cx="0" cy="1001608"/>
            </a:xfrm>
            <a:prstGeom prst="line">
              <a:avLst/>
            </a:prstGeom>
            <a:ln w="15875">
              <a:gradFill>
                <a:gsLst>
                  <a:gs pos="0">
                    <a:schemeClr val="accent2">
                      <a:alpha val="36000"/>
                    </a:schemeClr>
                  </a:gs>
                  <a:gs pos="85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7B823257-4E62-158E-974B-2A32ACEFEE27}"/>
                </a:ext>
              </a:extLst>
            </p:cNvPr>
            <p:cNvCxnSpPr>
              <a:cxnSpLocks/>
            </p:cNvCxnSpPr>
            <p:nvPr/>
          </p:nvCxnSpPr>
          <p:spPr>
            <a:xfrm>
              <a:off x="2098830" y="3409031"/>
              <a:ext cx="0" cy="638729"/>
            </a:xfrm>
            <a:prstGeom prst="line">
              <a:avLst/>
            </a:prstGeom>
            <a:ln w="15875">
              <a:gradFill>
                <a:gsLst>
                  <a:gs pos="0">
                    <a:schemeClr val="accent2">
                      <a:alpha val="70000"/>
                    </a:schemeClr>
                  </a:gs>
                  <a:gs pos="85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3F3AD392-9073-6322-ECAA-EDE643DDB6D1}"/>
                </a:ext>
              </a:extLst>
            </p:cNvPr>
            <p:cNvCxnSpPr>
              <a:cxnSpLocks/>
            </p:cNvCxnSpPr>
            <p:nvPr/>
          </p:nvCxnSpPr>
          <p:spPr>
            <a:xfrm>
              <a:off x="2334900" y="3874723"/>
              <a:ext cx="0" cy="638729"/>
            </a:xfrm>
            <a:prstGeom prst="line">
              <a:avLst/>
            </a:prstGeom>
            <a:ln w="15875">
              <a:gradFill>
                <a:gsLst>
                  <a:gs pos="0">
                    <a:schemeClr val="accent2">
                      <a:alpha val="6000"/>
                    </a:schemeClr>
                  </a:gs>
                  <a:gs pos="85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97112BED-BEA1-EC2F-0DE2-576C63074E30}"/>
                </a:ext>
              </a:extLst>
            </p:cNvPr>
            <p:cNvSpPr/>
            <p:nvPr/>
          </p:nvSpPr>
          <p:spPr>
            <a:xfrm>
              <a:off x="1944759" y="3251480"/>
              <a:ext cx="1416138" cy="340626"/>
            </a:xfrm>
            <a:prstGeom prst="ellipse">
              <a:avLst/>
            </a:prstGeom>
            <a:noFill/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9000">
                    <a:schemeClr val="accent1">
                      <a:alpha val="4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2233C2D1-1D47-9E83-2C70-30E507655A50}"/>
              </a:ext>
            </a:extLst>
          </p:cNvPr>
          <p:cNvSpPr txBox="1"/>
          <p:nvPr/>
        </p:nvSpPr>
        <p:spPr>
          <a:xfrm>
            <a:off x="5432998" y="510509"/>
            <a:ext cx="1326004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>
                    <a:lumMod val="95000"/>
                  </a:schemeClr>
                </a:solidFill>
              </a:rPr>
              <a:t>03</a:t>
            </a:r>
            <a:endParaRPr lang="zh-CN" altLang="en-US" sz="8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D7717CD-7DD3-4077-C1CD-B331107D160C}"/>
              </a:ext>
            </a:extLst>
          </p:cNvPr>
          <p:cNvSpPr txBox="1"/>
          <p:nvPr/>
        </p:nvSpPr>
        <p:spPr>
          <a:xfrm>
            <a:off x="5182930" y="879841"/>
            <a:ext cx="1826141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/>
              <a:t>产品介绍</a:t>
            </a: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5FB39994-3B59-6B7A-D297-6277191E006C}"/>
              </a:ext>
            </a:extLst>
          </p:cNvPr>
          <p:cNvCxnSpPr>
            <a:cxnSpLocks/>
            <a:stCxn id="44" idx="4"/>
          </p:cNvCxnSpPr>
          <p:nvPr/>
        </p:nvCxnSpPr>
        <p:spPr>
          <a:xfrm>
            <a:off x="6068846" y="3274943"/>
            <a:ext cx="0" cy="1686225"/>
          </a:xfrm>
          <a:prstGeom prst="line">
            <a:avLst/>
          </a:prstGeom>
          <a:ln w="28575">
            <a:gradFill>
              <a:gsLst>
                <a:gs pos="0">
                  <a:schemeClr val="accent2"/>
                </a:gs>
                <a:gs pos="85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68EDDB24-529A-E903-CBAD-7FC18C68FC23}"/>
              </a:ext>
            </a:extLst>
          </p:cNvPr>
          <p:cNvSpPr txBox="1"/>
          <p:nvPr/>
        </p:nvSpPr>
        <p:spPr>
          <a:xfrm>
            <a:off x="5514848" y="2434052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effectLst/>
                <a:uLnTx/>
                <a:uFillTx/>
                <a:latin typeface="+mn-ea"/>
                <a:cs typeface="+mn-cs"/>
              </a:rPr>
              <a:t>百乐杯</a:t>
            </a:r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5C904CD5-1844-EFD7-2C8E-CF8C160F0EAD}"/>
              </a:ext>
            </a:extLst>
          </p:cNvPr>
          <p:cNvCxnSpPr>
            <a:cxnSpLocks/>
            <a:stCxn id="55" idx="4"/>
          </p:cNvCxnSpPr>
          <p:nvPr/>
        </p:nvCxnSpPr>
        <p:spPr>
          <a:xfrm>
            <a:off x="9489380" y="3274943"/>
            <a:ext cx="0" cy="1686225"/>
          </a:xfrm>
          <a:prstGeom prst="line">
            <a:avLst/>
          </a:prstGeom>
          <a:ln w="28575">
            <a:gradFill>
              <a:gsLst>
                <a:gs pos="0">
                  <a:schemeClr val="accent2"/>
                </a:gs>
                <a:gs pos="85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>
            <a:extLst>
              <a:ext uri="{FF2B5EF4-FFF2-40B4-BE49-F238E27FC236}">
                <a16:creationId xmlns:a16="http://schemas.microsoft.com/office/drawing/2014/main" id="{D7A05CD3-D097-474E-A807-61DDA42A65EC}"/>
              </a:ext>
            </a:extLst>
          </p:cNvPr>
          <p:cNvSpPr txBox="1"/>
          <p:nvPr/>
        </p:nvSpPr>
        <p:spPr>
          <a:xfrm>
            <a:off x="8935382" y="2434052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effectLst/>
                <a:uLnTx/>
                <a:uFillTx/>
                <a:latin typeface="+mn-ea"/>
                <a:cs typeface="+mn-cs"/>
              </a:rPr>
              <a:t>点心面</a:t>
            </a:r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C2AB8591-3B8B-0EA3-7789-DA42A8385301}"/>
              </a:ext>
            </a:extLst>
          </p:cNvPr>
          <p:cNvCxnSpPr>
            <a:cxnSpLocks/>
            <a:stCxn id="66" idx="4"/>
          </p:cNvCxnSpPr>
          <p:nvPr/>
        </p:nvCxnSpPr>
        <p:spPr>
          <a:xfrm>
            <a:off x="4239933" y="5003660"/>
            <a:ext cx="0" cy="1686225"/>
          </a:xfrm>
          <a:prstGeom prst="line">
            <a:avLst/>
          </a:prstGeom>
          <a:ln w="28575">
            <a:gradFill>
              <a:gsLst>
                <a:gs pos="0">
                  <a:schemeClr val="accent2"/>
                </a:gs>
                <a:gs pos="85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>
            <a:extLst>
              <a:ext uri="{FF2B5EF4-FFF2-40B4-BE49-F238E27FC236}">
                <a16:creationId xmlns:a16="http://schemas.microsoft.com/office/drawing/2014/main" id="{2BDF5843-90C2-7307-43B6-1F83DB915F7A}"/>
              </a:ext>
            </a:extLst>
          </p:cNvPr>
          <p:cNvSpPr txBox="1"/>
          <p:nvPr/>
        </p:nvSpPr>
        <p:spPr>
          <a:xfrm>
            <a:off x="3685935" y="4162769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zh-CN" altLang="en-US" sz="2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+mn-ea"/>
              </a:rPr>
              <a:t>浣熊面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0C650B20-34DD-0994-17CD-3D6AD8F068E0}"/>
              </a:ext>
            </a:extLst>
          </p:cNvPr>
          <p:cNvCxnSpPr>
            <a:cxnSpLocks/>
            <a:stCxn id="77" idx="4"/>
          </p:cNvCxnSpPr>
          <p:nvPr/>
        </p:nvCxnSpPr>
        <p:spPr>
          <a:xfrm>
            <a:off x="7660467" y="5003660"/>
            <a:ext cx="0" cy="1686225"/>
          </a:xfrm>
          <a:prstGeom prst="line">
            <a:avLst/>
          </a:prstGeom>
          <a:ln w="28575">
            <a:gradFill>
              <a:gsLst>
                <a:gs pos="0">
                  <a:schemeClr val="accent2"/>
                </a:gs>
                <a:gs pos="85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本框 74">
            <a:extLst>
              <a:ext uri="{FF2B5EF4-FFF2-40B4-BE49-F238E27FC236}">
                <a16:creationId xmlns:a16="http://schemas.microsoft.com/office/drawing/2014/main" id="{59785F07-ABA5-6B55-5CEF-80FE5E15B344}"/>
              </a:ext>
            </a:extLst>
          </p:cNvPr>
          <p:cNvSpPr txBox="1"/>
          <p:nvPr/>
        </p:nvSpPr>
        <p:spPr>
          <a:xfrm>
            <a:off x="7106469" y="4162769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当家面</a:t>
            </a:r>
          </a:p>
        </p:txBody>
      </p:sp>
      <p:cxnSp>
        <p:nvCxnSpPr>
          <p:cNvPr id="84" name="直接连接符 83">
            <a:extLst>
              <a:ext uri="{FF2B5EF4-FFF2-40B4-BE49-F238E27FC236}">
                <a16:creationId xmlns:a16="http://schemas.microsoft.com/office/drawing/2014/main" id="{AA9668AF-9937-3A07-B666-47DC01A2B2A5}"/>
              </a:ext>
            </a:extLst>
          </p:cNvPr>
          <p:cNvCxnSpPr>
            <a:cxnSpLocks/>
            <a:stCxn id="88" idx="4"/>
          </p:cNvCxnSpPr>
          <p:nvPr/>
        </p:nvCxnSpPr>
        <p:spPr>
          <a:xfrm>
            <a:off x="2652828" y="3274943"/>
            <a:ext cx="0" cy="1686225"/>
          </a:xfrm>
          <a:prstGeom prst="line">
            <a:avLst/>
          </a:prstGeom>
          <a:ln w="28575">
            <a:gradFill>
              <a:gsLst>
                <a:gs pos="0">
                  <a:schemeClr val="accent2"/>
                </a:gs>
                <a:gs pos="85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文本框 85">
            <a:extLst>
              <a:ext uri="{FF2B5EF4-FFF2-40B4-BE49-F238E27FC236}">
                <a16:creationId xmlns:a16="http://schemas.microsoft.com/office/drawing/2014/main" id="{7193B57E-666E-C472-AC13-E190A0923146}"/>
              </a:ext>
            </a:extLst>
          </p:cNvPr>
          <p:cNvSpPr txBox="1"/>
          <p:nvPr/>
        </p:nvSpPr>
        <p:spPr>
          <a:xfrm>
            <a:off x="2098830" y="2434052"/>
            <a:ext cx="1107996" cy="461665"/>
          </a:xfrm>
          <a:prstGeom prst="rect">
            <a:avLst/>
          </a:prstGeom>
          <a:noFill/>
          <a:effectLst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effectLst>
                  <a:reflection blurRad="6350" stA="32000" endPos="60000" dist="29997" dir="5400000" sy="-100000" algn="bl" rotWithShape="0"/>
                </a:effectLst>
                <a:uLnTx/>
                <a:uFillTx/>
                <a:latin typeface="+mn-ea"/>
                <a:cs typeface="+mn-cs"/>
              </a:rPr>
              <a:t>星球杯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44DD468-66FB-0035-1F9B-E3AF7A24B7B3}"/>
              </a:ext>
            </a:extLst>
          </p:cNvPr>
          <p:cNvGrpSpPr/>
          <p:nvPr/>
        </p:nvGrpSpPr>
        <p:grpSpPr>
          <a:xfrm>
            <a:off x="7252193" y="2347722"/>
            <a:ext cx="959951" cy="718745"/>
            <a:chOff x="2971791" y="4343175"/>
            <a:chExt cx="2536284" cy="1898994"/>
          </a:xfrm>
          <a:noFill/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35CF46B5-3045-6B33-B90B-5CFCBFCE5CC1}"/>
                </a:ext>
              </a:extLst>
            </p:cNvPr>
            <p:cNvSpPr/>
            <p:nvPr/>
          </p:nvSpPr>
          <p:spPr>
            <a:xfrm>
              <a:off x="3290754" y="4343175"/>
              <a:ext cx="1898358" cy="456616"/>
            </a:xfrm>
            <a:prstGeom prst="ellipse">
              <a:avLst/>
            </a:prstGeom>
            <a:grpFill/>
            <a:ln w="6350">
              <a:solidFill>
                <a:schemeClr val="accent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E5DE6EA4-7DDA-CF2F-9FA7-C4678FDD3CE5}"/>
                </a:ext>
              </a:extLst>
            </p:cNvPr>
            <p:cNvSpPr/>
            <p:nvPr/>
          </p:nvSpPr>
          <p:spPr>
            <a:xfrm>
              <a:off x="2971791" y="4393602"/>
              <a:ext cx="2536284" cy="610058"/>
            </a:xfrm>
            <a:prstGeom prst="ellipse">
              <a:avLst/>
            </a:prstGeom>
            <a:grpFill/>
            <a:ln w="12700">
              <a:solidFill>
                <a:schemeClr val="accent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86B74304-5B22-7409-DC10-C92955847378}"/>
                </a:ext>
              </a:extLst>
            </p:cNvPr>
            <p:cNvCxnSpPr>
              <a:cxnSpLocks/>
              <a:stCxn id="13" idx="4"/>
            </p:cNvCxnSpPr>
            <p:nvPr/>
          </p:nvCxnSpPr>
          <p:spPr>
            <a:xfrm>
              <a:off x="4239933" y="5003660"/>
              <a:ext cx="0" cy="0"/>
            </a:xfrm>
            <a:prstGeom prst="line">
              <a:avLst/>
            </a:prstGeom>
            <a:grpFill/>
            <a:ln>
              <a:solidFill>
                <a:schemeClr val="accent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19EBA664-8BBC-5DE6-74C9-A14F11719EEE}"/>
                </a:ext>
              </a:extLst>
            </p:cNvPr>
            <p:cNvCxnSpPr>
              <a:cxnSpLocks/>
            </p:cNvCxnSpPr>
            <p:nvPr/>
          </p:nvCxnSpPr>
          <p:spPr>
            <a:xfrm>
              <a:off x="4793931" y="4845164"/>
              <a:ext cx="0" cy="1001608"/>
            </a:xfrm>
            <a:prstGeom prst="line">
              <a:avLst/>
            </a:prstGeom>
            <a:grpFill/>
            <a:ln w="15875">
              <a:solidFill>
                <a:schemeClr val="accent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22C305B2-8659-232F-2163-87AFDC0F6691}"/>
                </a:ext>
              </a:extLst>
            </p:cNvPr>
            <p:cNvCxnSpPr>
              <a:cxnSpLocks/>
            </p:cNvCxnSpPr>
            <p:nvPr/>
          </p:nvCxnSpPr>
          <p:spPr>
            <a:xfrm>
              <a:off x="3685935" y="5137748"/>
              <a:ext cx="0" cy="638729"/>
            </a:xfrm>
            <a:prstGeom prst="line">
              <a:avLst/>
            </a:prstGeom>
            <a:grpFill/>
            <a:ln w="15875">
              <a:solidFill>
                <a:schemeClr val="accent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BF854BB3-9B44-CDA5-4592-6C496C225183}"/>
                </a:ext>
              </a:extLst>
            </p:cNvPr>
            <p:cNvCxnSpPr>
              <a:cxnSpLocks/>
            </p:cNvCxnSpPr>
            <p:nvPr/>
          </p:nvCxnSpPr>
          <p:spPr>
            <a:xfrm>
              <a:off x="3922005" y="5603440"/>
              <a:ext cx="0" cy="638729"/>
            </a:xfrm>
            <a:prstGeom prst="line">
              <a:avLst/>
            </a:prstGeom>
            <a:grpFill/>
            <a:ln w="15875">
              <a:solidFill>
                <a:schemeClr val="accent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ED94A22D-8B1A-79CE-ADE7-888C47F602F6}"/>
                </a:ext>
              </a:extLst>
            </p:cNvPr>
            <p:cNvSpPr/>
            <p:nvPr/>
          </p:nvSpPr>
          <p:spPr>
            <a:xfrm>
              <a:off x="3531864" y="4980197"/>
              <a:ext cx="1416138" cy="340626"/>
            </a:xfrm>
            <a:prstGeom prst="ellipse">
              <a:avLst/>
            </a:prstGeom>
            <a:grpFill/>
            <a:ln w="3175">
              <a:solidFill>
                <a:schemeClr val="accent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A2FF020-7D15-4840-7431-1795F134D03B}"/>
              </a:ext>
            </a:extLst>
          </p:cNvPr>
          <p:cNvGrpSpPr/>
          <p:nvPr/>
        </p:nvGrpSpPr>
        <p:grpSpPr>
          <a:xfrm>
            <a:off x="9599570" y="4916575"/>
            <a:ext cx="1333435" cy="998384"/>
            <a:chOff x="2971791" y="4343175"/>
            <a:chExt cx="2536284" cy="1898994"/>
          </a:xfrm>
          <a:noFill/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3B8AEB03-5397-3FA2-1784-A53D12732F89}"/>
                </a:ext>
              </a:extLst>
            </p:cNvPr>
            <p:cNvSpPr/>
            <p:nvPr/>
          </p:nvSpPr>
          <p:spPr>
            <a:xfrm>
              <a:off x="3290754" y="4343175"/>
              <a:ext cx="1898358" cy="456616"/>
            </a:xfrm>
            <a:prstGeom prst="ellipse">
              <a:avLst/>
            </a:prstGeom>
            <a:grpFill/>
            <a:ln w="6350">
              <a:solidFill>
                <a:schemeClr val="accent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69CDEB40-676F-C158-0CE9-B06E45CE5E6F}"/>
                </a:ext>
              </a:extLst>
            </p:cNvPr>
            <p:cNvSpPr/>
            <p:nvPr/>
          </p:nvSpPr>
          <p:spPr>
            <a:xfrm>
              <a:off x="2971791" y="4393602"/>
              <a:ext cx="2536284" cy="610058"/>
            </a:xfrm>
            <a:prstGeom prst="ellipse">
              <a:avLst/>
            </a:prstGeom>
            <a:grpFill/>
            <a:ln w="12700">
              <a:solidFill>
                <a:schemeClr val="accent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BFFF70BC-F464-8E98-17D1-86E33A2F568E}"/>
                </a:ext>
              </a:extLst>
            </p:cNvPr>
            <p:cNvCxnSpPr>
              <a:cxnSpLocks/>
              <a:stCxn id="25" idx="4"/>
            </p:cNvCxnSpPr>
            <p:nvPr/>
          </p:nvCxnSpPr>
          <p:spPr>
            <a:xfrm>
              <a:off x="4239933" y="5003660"/>
              <a:ext cx="0" cy="0"/>
            </a:xfrm>
            <a:prstGeom prst="line">
              <a:avLst/>
            </a:prstGeom>
            <a:grpFill/>
            <a:ln>
              <a:solidFill>
                <a:schemeClr val="accent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A2A2E357-D709-C8E5-7767-E4590A0BA72C}"/>
                </a:ext>
              </a:extLst>
            </p:cNvPr>
            <p:cNvCxnSpPr>
              <a:cxnSpLocks/>
            </p:cNvCxnSpPr>
            <p:nvPr/>
          </p:nvCxnSpPr>
          <p:spPr>
            <a:xfrm>
              <a:off x="4793931" y="4845164"/>
              <a:ext cx="0" cy="1001608"/>
            </a:xfrm>
            <a:prstGeom prst="line">
              <a:avLst/>
            </a:prstGeom>
            <a:grpFill/>
            <a:ln w="15875">
              <a:solidFill>
                <a:schemeClr val="accent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4CE3631A-91D5-33BF-B084-D4539919C2A4}"/>
                </a:ext>
              </a:extLst>
            </p:cNvPr>
            <p:cNvCxnSpPr>
              <a:cxnSpLocks/>
            </p:cNvCxnSpPr>
            <p:nvPr/>
          </p:nvCxnSpPr>
          <p:spPr>
            <a:xfrm>
              <a:off x="3685935" y="5137748"/>
              <a:ext cx="0" cy="638729"/>
            </a:xfrm>
            <a:prstGeom prst="line">
              <a:avLst/>
            </a:prstGeom>
            <a:grpFill/>
            <a:ln w="15875">
              <a:solidFill>
                <a:schemeClr val="accent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DAF0B579-CECA-87C4-E0DA-C9813DABD9DF}"/>
                </a:ext>
              </a:extLst>
            </p:cNvPr>
            <p:cNvCxnSpPr>
              <a:cxnSpLocks/>
            </p:cNvCxnSpPr>
            <p:nvPr/>
          </p:nvCxnSpPr>
          <p:spPr>
            <a:xfrm>
              <a:off x="3922005" y="5603440"/>
              <a:ext cx="0" cy="638729"/>
            </a:xfrm>
            <a:prstGeom prst="line">
              <a:avLst/>
            </a:prstGeom>
            <a:grpFill/>
            <a:ln w="15875">
              <a:solidFill>
                <a:schemeClr val="accent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F1876B79-D496-0DB6-0010-D62BFD720190}"/>
                </a:ext>
              </a:extLst>
            </p:cNvPr>
            <p:cNvSpPr/>
            <p:nvPr/>
          </p:nvSpPr>
          <p:spPr>
            <a:xfrm>
              <a:off x="3531864" y="4980197"/>
              <a:ext cx="1416138" cy="340626"/>
            </a:xfrm>
            <a:prstGeom prst="ellipse">
              <a:avLst/>
            </a:prstGeom>
            <a:grpFill/>
            <a:ln w="3175">
              <a:solidFill>
                <a:schemeClr val="accent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F2D591F-0707-18E3-1606-17D4115C1182}"/>
              </a:ext>
            </a:extLst>
          </p:cNvPr>
          <p:cNvGrpSpPr/>
          <p:nvPr/>
        </p:nvGrpSpPr>
        <p:grpSpPr>
          <a:xfrm>
            <a:off x="3254252" y="1449790"/>
            <a:ext cx="1333435" cy="998384"/>
            <a:chOff x="2971791" y="4343175"/>
            <a:chExt cx="2536284" cy="1898994"/>
          </a:xfrm>
          <a:noFill/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2D192794-DF63-5FF9-60E5-E6C8F4FA964F}"/>
                </a:ext>
              </a:extLst>
            </p:cNvPr>
            <p:cNvSpPr/>
            <p:nvPr/>
          </p:nvSpPr>
          <p:spPr>
            <a:xfrm>
              <a:off x="3290754" y="4343175"/>
              <a:ext cx="1898358" cy="456616"/>
            </a:xfrm>
            <a:prstGeom prst="ellipse">
              <a:avLst/>
            </a:prstGeom>
            <a:grpFill/>
            <a:ln w="6350">
              <a:solidFill>
                <a:schemeClr val="accent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494D916D-B4FD-05FB-1510-C67A9EEBE290}"/>
                </a:ext>
              </a:extLst>
            </p:cNvPr>
            <p:cNvSpPr/>
            <p:nvPr/>
          </p:nvSpPr>
          <p:spPr>
            <a:xfrm>
              <a:off x="2971791" y="4393602"/>
              <a:ext cx="2536284" cy="610058"/>
            </a:xfrm>
            <a:prstGeom prst="ellipse">
              <a:avLst/>
            </a:prstGeom>
            <a:grpFill/>
            <a:ln w="12700">
              <a:solidFill>
                <a:schemeClr val="accent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8741F3CE-E714-79F4-9B70-0365C1A611F5}"/>
                </a:ext>
              </a:extLst>
            </p:cNvPr>
            <p:cNvCxnSpPr>
              <a:cxnSpLocks/>
              <a:stCxn id="33" idx="4"/>
            </p:cNvCxnSpPr>
            <p:nvPr/>
          </p:nvCxnSpPr>
          <p:spPr>
            <a:xfrm>
              <a:off x="4239933" y="5003660"/>
              <a:ext cx="0" cy="0"/>
            </a:xfrm>
            <a:prstGeom prst="line">
              <a:avLst/>
            </a:prstGeom>
            <a:grpFill/>
            <a:ln>
              <a:solidFill>
                <a:schemeClr val="accent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77095F27-0F16-4945-BF43-76047B08FD0C}"/>
                </a:ext>
              </a:extLst>
            </p:cNvPr>
            <p:cNvCxnSpPr>
              <a:cxnSpLocks/>
            </p:cNvCxnSpPr>
            <p:nvPr/>
          </p:nvCxnSpPr>
          <p:spPr>
            <a:xfrm>
              <a:off x="4793931" y="4845164"/>
              <a:ext cx="0" cy="1001608"/>
            </a:xfrm>
            <a:prstGeom prst="line">
              <a:avLst/>
            </a:prstGeom>
            <a:grpFill/>
            <a:ln w="15875">
              <a:solidFill>
                <a:schemeClr val="accent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A65F2D7F-16F4-391C-EC1F-C61B3B98FE07}"/>
                </a:ext>
              </a:extLst>
            </p:cNvPr>
            <p:cNvCxnSpPr>
              <a:cxnSpLocks/>
            </p:cNvCxnSpPr>
            <p:nvPr/>
          </p:nvCxnSpPr>
          <p:spPr>
            <a:xfrm>
              <a:off x="3685935" y="5137748"/>
              <a:ext cx="0" cy="638729"/>
            </a:xfrm>
            <a:prstGeom prst="line">
              <a:avLst/>
            </a:prstGeom>
            <a:grpFill/>
            <a:ln w="15875">
              <a:solidFill>
                <a:schemeClr val="accent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05FCD68B-44C0-E5B9-56D0-F5AB8A7793D8}"/>
                </a:ext>
              </a:extLst>
            </p:cNvPr>
            <p:cNvCxnSpPr>
              <a:cxnSpLocks/>
            </p:cNvCxnSpPr>
            <p:nvPr/>
          </p:nvCxnSpPr>
          <p:spPr>
            <a:xfrm>
              <a:off x="3922005" y="5603440"/>
              <a:ext cx="0" cy="638729"/>
            </a:xfrm>
            <a:prstGeom prst="line">
              <a:avLst/>
            </a:prstGeom>
            <a:grpFill/>
            <a:ln w="15875">
              <a:solidFill>
                <a:schemeClr val="accent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38EFD960-63F0-D266-21DA-25375DB002B2}"/>
                </a:ext>
              </a:extLst>
            </p:cNvPr>
            <p:cNvSpPr/>
            <p:nvPr/>
          </p:nvSpPr>
          <p:spPr>
            <a:xfrm>
              <a:off x="3531864" y="4980197"/>
              <a:ext cx="1416138" cy="340626"/>
            </a:xfrm>
            <a:prstGeom prst="ellipse">
              <a:avLst/>
            </a:prstGeom>
            <a:grpFill/>
            <a:ln w="3175">
              <a:solidFill>
                <a:schemeClr val="accent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EB1DCBC0-DEF1-A38D-E113-9134542D4CC8}"/>
              </a:ext>
            </a:extLst>
          </p:cNvPr>
          <p:cNvGrpSpPr/>
          <p:nvPr/>
        </p:nvGrpSpPr>
        <p:grpSpPr>
          <a:xfrm>
            <a:off x="1986110" y="5261835"/>
            <a:ext cx="1333435" cy="998384"/>
            <a:chOff x="2971791" y="4343175"/>
            <a:chExt cx="2536284" cy="1898994"/>
          </a:xfrm>
          <a:noFill/>
        </p:grpSpPr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DBEEA484-4177-4795-5710-ABCED006D34D}"/>
                </a:ext>
              </a:extLst>
            </p:cNvPr>
            <p:cNvSpPr/>
            <p:nvPr/>
          </p:nvSpPr>
          <p:spPr>
            <a:xfrm>
              <a:off x="3290754" y="4343175"/>
              <a:ext cx="1898358" cy="456616"/>
            </a:xfrm>
            <a:prstGeom prst="ellipse">
              <a:avLst/>
            </a:prstGeom>
            <a:grpFill/>
            <a:ln w="6350">
              <a:solidFill>
                <a:schemeClr val="accent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447548F6-1445-512A-26AE-AC905BCA179A}"/>
                </a:ext>
              </a:extLst>
            </p:cNvPr>
            <p:cNvSpPr/>
            <p:nvPr/>
          </p:nvSpPr>
          <p:spPr>
            <a:xfrm>
              <a:off x="2971791" y="4393602"/>
              <a:ext cx="2536284" cy="610058"/>
            </a:xfrm>
            <a:prstGeom prst="ellipse">
              <a:avLst/>
            </a:prstGeom>
            <a:grpFill/>
            <a:ln w="12700">
              <a:solidFill>
                <a:schemeClr val="accent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cxnSp>
          <p:nvCxnSpPr>
            <p:cNvPr id="97" name="直接连接符 96">
              <a:extLst>
                <a:ext uri="{FF2B5EF4-FFF2-40B4-BE49-F238E27FC236}">
                  <a16:creationId xmlns:a16="http://schemas.microsoft.com/office/drawing/2014/main" id="{C7E350BA-78AA-2019-E5B2-4B2A2BCBD6AB}"/>
                </a:ext>
              </a:extLst>
            </p:cNvPr>
            <p:cNvCxnSpPr>
              <a:cxnSpLocks/>
              <a:stCxn id="96" idx="4"/>
            </p:cNvCxnSpPr>
            <p:nvPr/>
          </p:nvCxnSpPr>
          <p:spPr>
            <a:xfrm>
              <a:off x="4239933" y="5003660"/>
              <a:ext cx="0" cy="0"/>
            </a:xfrm>
            <a:prstGeom prst="line">
              <a:avLst/>
            </a:prstGeom>
            <a:grpFill/>
            <a:ln>
              <a:solidFill>
                <a:schemeClr val="accent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>
              <a:extLst>
                <a:ext uri="{FF2B5EF4-FFF2-40B4-BE49-F238E27FC236}">
                  <a16:creationId xmlns:a16="http://schemas.microsoft.com/office/drawing/2014/main" id="{8F1206D3-E870-8D27-4AF2-4494647B3D40}"/>
                </a:ext>
              </a:extLst>
            </p:cNvPr>
            <p:cNvCxnSpPr>
              <a:cxnSpLocks/>
            </p:cNvCxnSpPr>
            <p:nvPr/>
          </p:nvCxnSpPr>
          <p:spPr>
            <a:xfrm>
              <a:off x="4793931" y="4845164"/>
              <a:ext cx="0" cy="1001608"/>
            </a:xfrm>
            <a:prstGeom prst="line">
              <a:avLst/>
            </a:prstGeom>
            <a:grpFill/>
            <a:ln w="15875">
              <a:solidFill>
                <a:schemeClr val="accent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>
              <a:extLst>
                <a:ext uri="{FF2B5EF4-FFF2-40B4-BE49-F238E27FC236}">
                  <a16:creationId xmlns:a16="http://schemas.microsoft.com/office/drawing/2014/main" id="{41964427-71A2-E6A8-FC17-3E3E11690B86}"/>
                </a:ext>
              </a:extLst>
            </p:cNvPr>
            <p:cNvCxnSpPr>
              <a:cxnSpLocks/>
            </p:cNvCxnSpPr>
            <p:nvPr/>
          </p:nvCxnSpPr>
          <p:spPr>
            <a:xfrm>
              <a:off x="3685935" y="5137748"/>
              <a:ext cx="0" cy="638729"/>
            </a:xfrm>
            <a:prstGeom prst="line">
              <a:avLst/>
            </a:prstGeom>
            <a:grpFill/>
            <a:ln w="15875">
              <a:solidFill>
                <a:schemeClr val="accent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>
              <a:extLst>
                <a:ext uri="{FF2B5EF4-FFF2-40B4-BE49-F238E27FC236}">
                  <a16:creationId xmlns:a16="http://schemas.microsoft.com/office/drawing/2014/main" id="{258E342A-7C1D-282F-394E-DDBAA20AF848}"/>
                </a:ext>
              </a:extLst>
            </p:cNvPr>
            <p:cNvCxnSpPr>
              <a:cxnSpLocks/>
            </p:cNvCxnSpPr>
            <p:nvPr/>
          </p:nvCxnSpPr>
          <p:spPr>
            <a:xfrm>
              <a:off x="3922005" y="5603440"/>
              <a:ext cx="0" cy="638729"/>
            </a:xfrm>
            <a:prstGeom prst="line">
              <a:avLst/>
            </a:prstGeom>
            <a:grpFill/>
            <a:ln w="15875">
              <a:solidFill>
                <a:schemeClr val="accent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033E4478-EB6F-67AE-460E-866929597687}"/>
                </a:ext>
              </a:extLst>
            </p:cNvPr>
            <p:cNvSpPr/>
            <p:nvPr/>
          </p:nvSpPr>
          <p:spPr>
            <a:xfrm>
              <a:off x="3531864" y="4980197"/>
              <a:ext cx="1416138" cy="340626"/>
            </a:xfrm>
            <a:prstGeom prst="ellipse">
              <a:avLst/>
            </a:prstGeom>
            <a:grpFill/>
            <a:ln w="3175">
              <a:solidFill>
                <a:schemeClr val="accent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12748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E65F31B-6D90-089A-C4B2-F68F6269D3DA}"/>
              </a:ext>
            </a:extLst>
          </p:cNvPr>
          <p:cNvSpPr txBox="1"/>
          <p:nvPr/>
        </p:nvSpPr>
        <p:spPr>
          <a:xfrm>
            <a:off x="5432998" y="510509"/>
            <a:ext cx="1326004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>
                    <a:lumMod val="95000"/>
                  </a:schemeClr>
                </a:solidFill>
              </a:rPr>
              <a:t>04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F6A8C63-222C-0FD4-EEAC-F6F43DA6C351}"/>
              </a:ext>
            </a:extLst>
          </p:cNvPr>
          <p:cNvSpPr txBox="1"/>
          <p:nvPr/>
        </p:nvSpPr>
        <p:spPr>
          <a:xfrm>
            <a:off x="5182930" y="879841"/>
            <a:ext cx="1826141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/>
              <a:t>主营业务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073EA1F-6E9B-1221-BBAB-21DCCCFD96B6}"/>
              </a:ext>
            </a:extLst>
          </p:cNvPr>
          <p:cNvSpPr txBox="1"/>
          <p:nvPr/>
        </p:nvSpPr>
        <p:spPr>
          <a:xfrm>
            <a:off x="890369" y="2001194"/>
            <a:ext cx="1723549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24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</a:rPr>
              <a:t>审计和会计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4C9DFD4-1585-317C-F590-1537BDD70490}"/>
              </a:ext>
            </a:extLst>
          </p:cNvPr>
          <p:cNvSpPr txBox="1"/>
          <p:nvPr/>
        </p:nvSpPr>
        <p:spPr>
          <a:xfrm>
            <a:off x="392416" y="2621273"/>
            <a:ext cx="2719456" cy="15442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/>
              <a:t>审计或鉴证、财务审慎调查支持、法庭与调查会计、信息风险管理、内部审计、养老金或退休金计划、管制和其他特殊报告、证券发行等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72A586CC-E888-D71D-B11B-988DF787074B}"/>
              </a:ext>
            </a:extLst>
          </p:cNvPr>
          <p:cNvCxnSpPr>
            <a:cxnSpLocks/>
          </p:cNvCxnSpPr>
          <p:nvPr/>
        </p:nvCxnSpPr>
        <p:spPr>
          <a:xfrm>
            <a:off x="483796" y="2504769"/>
            <a:ext cx="251460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8D7F97D3-DE0B-A930-4E70-1122C7E0012C}"/>
              </a:ext>
            </a:extLst>
          </p:cNvPr>
          <p:cNvCxnSpPr>
            <a:cxnSpLocks/>
          </p:cNvCxnSpPr>
          <p:nvPr/>
        </p:nvCxnSpPr>
        <p:spPr>
          <a:xfrm>
            <a:off x="483796" y="1959939"/>
            <a:ext cx="251460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4ADF2D0A-E9AD-22EF-91CA-E5B1CE46940E}"/>
              </a:ext>
            </a:extLst>
          </p:cNvPr>
          <p:cNvSpPr/>
          <p:nvPr/>
        </p:nvSpPr>
        <p:spPr>
          <a:xfrm>
            <a:off x="483796" y="4347519"/>
            <a:ext cx="2514600" cy="1723399"/>
          </a:xfrm>
          <a:prstGeom prst="rect">
            <a:avLst/>
          </a:prstGeom>
          <a:blipFill>
            <a:blip r:embed="rId2"/>
            <a:srcRect/>
            <a:stretch>
              <a:fillRect l="-10921" r="-109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924CC66-257E-96CC-5A61-6C3F8EC8415E}"/>
              </a:ext>
            </a:extLst>
          </p:cNvPr>
          <p:cNvSpPr txBox="1"/>
          <p:nvPr/>
        </p:nvSpPr>
        <p:spPr>
          <a:xfrm>
            <a:off x="4236890" y="2001194"/>
            <a:ext cx="800219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24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</a:rPr>
              <a:t>税务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A5C18AC-4581-104F-4C3B-95760CCF158F}"/>
              </a:ext>
            </a:extLst>
          </p:cNvPr>
          <p:cNvSpPr txBox="1"/>
          <p:nvPr/>
        </p:nvSpPr>
        <p:spPr>
          <a:xfrm>
            <a:off x="3288320" y="2621273"/>
            <a:ext cx="2719456" cy="15442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/>
              <a:t>公司税合规性审核及报告关税和其他间接税。全球经济咨询、个人财务计划、州和地方税、税务条款的解释税负最小化服务等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81B25D3-CBAB-8B84-D311-E09F602C49D8}"/>
              </a:ext>
            </a:extLst>
          </p:cNvPr>
          <p:cNvCxnSpPr>
            <a:cxnSpLocks/>
          </p:cNvCxnSpPr>
          <p:nvPr/>
        </p:nvCxnSpPr>
        <p:spPr>
          <a:xfrm>
            <a:off x="3379700" y="2504769"/>
            <a:ext cx="251460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22C3901B-EABB-48E9-3B9C-1CA56688F00C}"/>
              </a:ext>
            </a:extLst>
          </p:cNvPr>
          <p:cNvCxnSpPr>
            <a:cxnSpLocks/>
          </p:cNvCxnSpPr>
          <p:nvPr/>
        </p:nvCxnSpPr>
        <p:spPr>
          <a:xfrm>
            <a:off x="3379700" y="1959939"/>
            <a:ext cx="251460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4D59A577-44F3-4EB1-575C-3F4B7F533328}"/>
              </a:ext>
            </a:extLst>
          </p:cNvPr>
          <p:cNvSpPr/>
          <p:nvPr/>
        </p:nvSpPr>
        <p:spPr>
          <a:xfrm>
            <a:off x="3379700" y="4347519"/>
            <a:ext cx="2514600" cy="1723399"/>
          </a:xfrm>
          <a:prstGeom prst="rect">
            <a:avLst/>
          </a:prstGeom>
          <a:blipFill>
            <a:blip r:embed="rId3"/>
            <a:srcRect/>
            <a:stretch>
              <a:fillRect t="1363" b="136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A482FBF-FF3A-DBCE-5A27-CB5FEAFFE4A7}"/>
              </a:ext>
            </a:extLst>
          </p:cNvPr>
          <p:cNvSpPr txBox="1"/>
          <p:nvPr/>
        </p:nvSpPr>
        <p:spPr>
          <a:xfrm>
            <a:off x="6836066" y="2001194"/>
            <a:ext cx="1415772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24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</a:rPr>
              <a:t>管理咨询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27455FD-1C86-DF5B-D6B5-F11E18F6EBE4}"/>
              </a:ext>
            </a:extLst>
          </p:cNvPr>
          <p:cNvSpPr txBox="1"/>
          <p:nvPr/>
        </p:nvSpPr>
        <p:spPr>
          <a:xfrm>
            <a:off x="6184224" y="2621273"/>
            <a:ext cx="2719456" cy="1248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/>
              <a:t>作业效益提高、数据存储电子商务、人力资源管理战略和经营、揽子解决方案、政策和经济研究</a:t>
            </a: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CB365093-154C-C7B6-BDBB-64D30747131C}"/>
              </a:ext>
            </a:extLst>
          </p:cNvPr>
          <p:cNvCxnSpPr>
            <a:cxnSpLocks/>
          </p:cNvCxnSpPr>
          <p:nvPr/>
        </p:nvCxnSpPr>
        <p:spPr>
          <a:xfrm>
            <a:off x="6275604" y="2504769"/>
            <a:ext cx="251460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68990703-AC8B-FB2F-39CB-CDA03D533052}"/>
              </a:ext>
            </a:extLst>
          </p:cNvPr>
          <p:cNvCxnSpPr>
            <a:cxnSpLocks/>
          </p:cNvCxnSpPr>
          <p:nvPr/>
        </p:nvCxnSpPr>
        <p:spPr>
          <a:xfrm>
            <a:off x="6275604" y="1959939"/>
            <a:ext cx="251460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025FA261-6274-86D4-5D7B-530400B65950}"/>
              </a:ext>
            </a:extLst>
          </p:cNvPr>
          <p:cNvSpPr/>
          <p:nvPr/>
        </p:nvSpPr>
        <p:spPr>
          <a:xfrm>
            <a:off x="6275604" y="4347519"/>
            <a:ext cx="2514600" cy="1723399"/>
          </a:xfrm>
          <a:prstGeom prst="rect">
            <a:avLst/>
          </a:prstGeom>
          <a:blipFill>
            <a:blip r:embed="rId4"/>
            <a:srcRect/>
            <a:stretch>
              <a:fillRect t="1363" b="136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ED3948B-1952-D10F-56B2-C60834E9AA79}"/>
              </a:ext>
            </a:extLst>
          </p:cNvPr>
          <p:cNvSpPr txBox="1"/>
          <p:nvPr/>
        </p:nvSpPr>
        <p:spPr>
          <a:xfrm>
            <a:off x="9720922" y="2001194"/>
            <a:ext cx="1415772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24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</a:rPr>
              <a:t>公司财务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A020524-1DF7-7F1C-713E-8A9076309505}"/>
              </a:ext>
            </a:extLst>
          </p:cNvPr>
          <p:cNvSpPr txBox="1"/>
          <p:nvPr/>
        </p:nvSpPr>
        <p:spPr>
          <a:xfrm>
            <a:off x="9080128" y="2621273"/>
            <a:ext cx="2719456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/>
              <a:t>采购和处置战略、资本结构或资金筹措建议、交易管理、私有化服务、估价等</a:t>
            </a: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F65E8C9B-C5B3-3432-ED48-514842269911}"/>
              </a:ext>
            </a:extLst>
          </p:cNvPr>
          <p:cNvCxnSpPr>
            <a:cxnSpLocks/>
          </p:cNvCxnSpPr>
          <p:nvPr/>
        </p:nvCxnSpPr>
        <p:spPr>
          <a:xfrm>
            <a:off x="9171508" y="2504769"/>
            <a:ext cx="251460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BBF2793F-A85C-1FB9-89BF-74CDED1A4736}"/>
              </a:ext>
            </a:extLst>
          </p:cNvPr>
          <p:cNvCxnSpPr>
            <a:cxnSpLocks/>
          </p:cNvCxnSpPr>
          <p:nvPr/>
        </p:nvCxnSpPr>
        <p:spPr>
          <a:xfrm>
            <a:off x="9171508" y="1959939"/>
            <a:ext cx="251460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1A82A143-8BE2-D738-A258-03CAEFEFC07D}"/>
              </a:ext>
            </a:extLst>
          </p:cNvPr>
          <p:cNvSpPr/>
          <p:nvPr/>
        </p:nvSpPr>
        <p:spPr>
          <a:xfrm>
            <a:off x="9171508" y="4347519"/>
            <a:ext cx="2514600" cy="1723399"/>
          </a:xfrm>
          <a:prstGeom prst="rect">
            <a:avLst/>
          </a:prstGeom>
          <a:blipFill>
            <a:blip r:embed="rId5"/>
            <a:srcRect/>
            <a:stretch>
              <a:fillRect t="1363" b="136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130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>
            <a:extLst>
              <a:ext uri="{FF2B5EF4-FFF2-40B4-BE49-F238E27FC236}">
                <a16:creationId xmlns:a16="http://schemas.microsoft.com/office/drawing/2014/main" id="{AF3B41A5-5BC9-0EE6-8772-3CD38C6740C6}"/>
              </a:ext>
            </a:extLst>
          </p:cNvPr>
          <p:cNvGrpSpPr/>
          <p:nvPr/>
        </p:nvGrpSpPr>
        <p:grpSpPr>
          <a:xfrm>
            <a:off x="-211015" y="786301"/>
            <a:ext cx="12405135" cy="6100581"/>
            <a:chOff x="-211015" y="786301"/>
            <a:chExt cx="12405135" cy="6100581"/>
          </a:xfrm>
        </p:grpSpPr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F3A38D73-C7CA-D03A-91EF-04BCFEB7244C}"/>
                </a:ext>
              </a:extLst>
            </p:cNvPr>
            <p:cNvSpPr/>
            <p:nvPr/>
          </p:nvSpPr>
          <p:spPr>
            <a:xfrm flipH="1">
              <a:off x="2339135" y="1018898"/>
              <a:ext cx="9854985" cy="5305859"/>
            </a:xfrm>
            <a:custGeom>
              <a:avLst/>
              <a:gdLst>
                <a:gd name="connsiteX0" fmla="*/ 0 w 9931185"/>
                <a:gd name="connsiteY0" fmla="*/ 0 h 5258003"/>
                <a:gd name="connsiteX1" fmla="*/ 0 w 9931185"/>
                <a:gd name="connsiteY1" fmla="*/ 4798857 h 5258003"/>
                <a:gd name="connsiteX2" fmla="*/ 102453 w 9931185"/>
                <a:gd name="connsiteY2" fmla="*/ 4770528 h 5258003"/>
                <a:gd name="connsiteX3" fmla="*/ 9735126 w 9931185"/>
                <a:gd name="connsiteY3" fmla="*/ 4668829 h 5258003"/>
                <a:gd name="connsiteX4" fmla="*/ 9931185 w 9931185"/>
                <a:gd name="connsiteY4" fmla="*/ 3971191 h 5258003"/>
                <a:gd name="connsiteX5" fmla="*/ 341419 w 9931185"/>
                <a:gd name="connsiteY5" fmla="*/ 23886 h 5258003"/>
                <a:gd name="connsiteX0" fmla="*/ 0 w 9931185"/>
                <a:gd name="connsiteY0" fmla="*/ 0 h 5258003"/>
                <a:gd name="connsiteX1" fmla="*/ 0 w 9931185"/>
                <a:gd name="connsiteY1" fmla="*/ 4798857 h 5258003"/>
                <a:gd name="connsiteX2" fmla="*/ 102453 w 9931185"/>
                <a:gd name="connsiteY2" fmla="*/ 4770528 h 5258003"/>
                <a:gd name="connsiteX3" fmla="*/ 9735126 w 9931185"/>
                <a:gd name="connsiteY3" fmla="*/ 4668829 h 5258003"/>
                <a:gd name="connsiteX4" fmla="*/ 9931185 w 9931185"/>
                <a:gd name="connsiteY4" fmla="*/ 3971191 h 5258003"/>
                <a:gd name="connsiteX5" fmla="*/ 341419 w 9931185"/>
                <a:gd name="connsiteY5" fmla="*/ 23886 h 5258003"/>
                <a:gd name="connsiteX6" fmla="*/ 0 w 9931185"/>
                <a:gd name="connsiteY6" fmla="*/ 0 h 5258003"/>
                <a:gd name="connsiteX0" fmla="*/ 0 w 9931185"/>
                <a:gd name="connsiteY0" fmla="*/ 0 h 5258003"/>
                <a:gd name="connsiteX1" fmla="*/ 0 w 9931185"/>
                <a:gd name="connsiteY1" fmla="*/ 4798857 h 5258003"/>
                <a:gd name="connsiteX2" fmla="*/ 102453 w 9931185"/>
                <a:gd name="connsiteY2" fmla="*/ 4770528 h 5258003"/>
                <a:gd name="connsiteX3" fmla="*/ 9735126 w 9931185"/>
                <a:gd name="connsiteY3" fmla="*/ 4668829 h 5258003"/>
                <a:gd name="connsiteX4" fmla="*/ 9931185 w 9931185"/>
                <a:gd name="connsiteY4" fmla="*/ 3971191 h 5258003"/>
                <a:gd name="connsiteX5" fmla="*/ 341419 w 9931185"/>
                <a:gd name="connsiteY5" fmla="*/ 23886 h 5258003"/>
                <a:gd name="connsiteX6" fmla="*/ 0 w 9931185"/>
                <a:gd name="connsiteY6" fmla="*/ 0 h 5258003"/>
                <a:gd name="connsiteX0" fmla="*/ 0 w 9931185"/>
                <a:gd name="connsiteY0" fmla="*/ 0 h 5320022"/>
                <a:gd name="connsiteX1" fmla="*/ 0 w 9931185"/>
                <a:gd name="connsiteY1" fmla="*/ 4798857 h 5320022"/>
                <a:gd name="connsiteX2" fmla="*/ 102453 w 9931185"/>
                <a:gd name="connsiteY2" fmla="*/ 4770528 h 5320022"/>
                <a:gd name="connsiteX3" fmla="*/ 9735126 w 9931185"/>
                <a:gd name="connsiteY3" fmla="*/ 4668829 h 5320022"/>
                <a:gd name="connsiteX4" fmla="*/ 9931185 w 9931185"/>
                <a:gd name="connsiteY4" fmla="*/ 3971191 h 5320022"/>
                <a:gd name="connsiteX5" fmla="*/ 341419 w 9931185"/>
                <a:gd name="connsiteY5" fmla="*/ 23886 h 5320022"/>
                <a:gd name="connsiteX6" fmla="*/ 0 w 9931185"/>
                <a:gd name="connsiteY6" fmla="*/ 0 h 5320022"/>
                <a:gd name="connsiteX0" fmla="*/ 0 w 9931185"/>
                <a:gd name="connsiteY0" fmla="*/ 0 h 5289955"/>
                <a:gd name="connsiteX1" fmla="*/ 0 w 9931185"/>
                <a:gd name="connsiteY1" fmla="*/ 4798857 h 5289955"/>
                <a:gd name="connsiteX2" fmla="*/ 102453 w 9931185"/>
                <a:gd name="connsiteY2" fmla="*/ 4770528 h 5289955"/>
                <a:gd name="connsiteX3" fmla="*/ 9735126 w 9931185"/>
                <a:gd name="connsiteY3" fmla="*/ 4668829 h 5289955"/>
                <a:gd name="connsiteX4" fmla="*/ 9931185 w 9931185"/>
                <a:gd name="connsiteY4" fmla="*/ 3971191 h 5289955"/>
                <a:gd name="connsiteX5" fmla="*/ 341419 w 9931185"/>
                <a:gd name="connsiteY5" fmla="*/ 23886 h 5289955"/>
                <a:gd name="connsiteX6" fmla="*/ 0 w 9931185"/>
                <a:gd name="connsiteY6" fmla="*/ 0 h 5289955"/>
                <a:gd name="connsiteX0" fmla="*/ 0 w 9931185"/>
                <a:gd name="connsiteY0" fmla="*/ 0 h 5322431"/>
                <a:gd name="connsiteX1" fmla="*/ 0 w 9931185"/>
                <a:gd name="connsiteY1" fmla="*/ 4798857 h 5322431"/>
                <a:gd name="connsiteX2" fmla="*/ 102453 w 9931185"/>
                <a:gd name="connsiteY2" fmla="*/ 4770528 h 5322431"/>
                <a:gd name="connsiteX3" fmla="*/ 9735126 w 9931185"/>
                <a:gd name="connsiteY3" fmla="*/ 4668829 h 5322431"/>
                <a:gd name="connsiteX4" fmla="*/ 9931185 w 9931185"/>
                <a:gd name="connsiteY4" fmla="*/ 3971191 h 5322431"/>
                <a:gd name="connsiteX5" fmla="*/ 341419 w 9931185"/>
                <a:gd name="connsiteY5" fmla="*/ 23886 h 5322431"/>
                <a:gd name="connsiteX6" fmla="*/ 0 w 9931185"/>
                <a:gd name="connsiteY6" fmla="*/ 0 h 5322431"/>
                <a:gd name="connsiteX0" fmla="*/ 0 w 9931185"/>
                <a:gd name="connsiteY0" fmla="*/ 0 h 5305859"/>
                <a:gd name="connsiteX1" fmla="*/ 0 w 9931185"/>
                <a:gd name="connsiteY1" fmla="*/ 4798857 h 5305859"/>
                <a:gd name="connsiteX2" fmla="*/ 102453 w 9931185"/>
                <a:gd name="connsiteY2" fmla="*/ 4770528 h 5305859"/>
                <a:gd name="connsiteX3" fmla="*/ 9735126 w 9931185"/>
                <a:gd name="connsiteY3" fmla="*/ 4668829 h 5305859"/>
                <a:gd name="connsiteX4" fmla="*/ 9931185 w 9931185"/>
                <a:gd name="connsiteY4" fmla="*/ 3971191 h 5305859"/>
                <a:gd name="connsiteX5" fmla="*/ 341419 w 9931185"/>
                <a:gd name="connsiteY5" fmla="*/ 23886 h 5305859"/>
                <a:gd name="connsiteX6" fmla="*/ 0 w 9931185"/>
                <a:gd name="connsiteY6" fmla="*/ 0 h 5305859"/>
                <a:gd name="connsiteX0" fmla="*/ 0 w 9931185"/>
                <a:gd name="connsiteY0" fmla="*/ 0 h 5305859"/>
                <a:gd name="connsiteX1" fmla="*/ 0 w 9931185"/>
                <a:gd name="connsiteY1" fmla="*/ 4798857 h 5305859"/>
                <a:gd name="connsiteX2" fmla="*/ 102453 w 9931185"/>
                <a:gd name="connsiteY2" fmla="*/ 4770528 h 5305859"/>
                <a:gd name="connsiteX3" fmla="*/ 9735126 w 9931185"/>
                <a:gd name="connsiteY3" fmla="*/ 4668829 h 5305859"/>
                <a:gd name="connsiteX4" fmla="*/ 9931185 w 9931185"/>
                <a:gd name="connsiteY4" fmla="*/ 3971191 h 5305859"/>
                <a:gd name="connsiteX5" fmla="*/ 341419 w 9931185"/>
                <a:gd name="connsiteY5" fmla="*/ 23886 h 5305859"/>
                <a:gd name="connsiteX6" fmla="*/ 0 w 9931185"/>
                <a:gd name="connsiteY6" fmla="*/ 0 h 5305859"/>
                <a:gd name="connsiteX0" fmla="*/ 0 w 9931185"/>
                <a:gd name="connsiteY0" fmla="*/ 0 h 5305859"/>
                <a:gd name="connsiteX1" fmla="*/ 0 w 9931185"/>
                <a:gd name="connsiteY1" fmla="*/ 4798857 h 5305859"/>
                <a:gd name="connsiteX2" fmla="*/ 102453 w 9931185"/>
                <a:gd name="connsiteY2" fmla="*/ 4770528 h 5305859"/>
                <a:gd name="connsiteX3" fmla="*/ 9735126 w 9931185"/>
                <a:gd name="connsiteY3" fmla="*/ 4668829 h 5305859"/>
                <a:gd name="connsiteX4" fmla="*/ 9931185 w 9931185"/>
                <a:gd name="connsiteY4" fmla="*/ 3971191 h 5305859"/>
                <a:gd name="connsiteX5" fmla="*/ 341419 w 9931185"/>
                <a:gd name="connsiteY5" fmla="*/ 23886 h 5305859"/>
                <a:gd name="connsiteX6" fmla="*/ 0 w 9931185"/>
                <a:gd name="connsiteY6" fmla="*/ 0 h 5305859"/>
                <a:gd name="connsiteX0" fmla="*/ 0 w 9931185"/>
                <a:gd name="connsiteY0" fmla="*/ 0 h 5305859"/>
                <a:gd name="connsiteX1" fmla="*/ 0 w 9931185"/>
                <a:gd name="connsiteY1" fmla="*/ 4798857 h 5305859"/>
                <a:gd name="connsiteX2" fmla="*/ 102453 w 9931185"/>
                <a:gd name="connsiteY2" fmla="*/ 4770528 h 5305859"/>
                <a:gd name="connsiteX3" fmla="*/ 9735126 w 9931185"/>
                <a:gd name="connsiteY3" fmla="*/ 4668829 h 5305859"/>
                <a:gd name="connsiteX4" fmla="*/ 9931185 w 9931185"/>
                <a:gd name="connsiteY4" fmla="*/ 3971191 h 5305859"/>
                <a:gd name="connsiteX5" fmla="*/ 341419 w 9931185"/>
                <a:gd name="connsiteY5" fmla="*/ 23886 h 5305859"/>
                <a:gd name="connsiteX6" fmla="*/ 0 w 9931185"/>
                <a:gd name="connsiteY6" fmla="*/ 0 h 5305859"/>
                <a:gd name="connsiteX0" fmla="*/ 0 w 9931185"/>
                <a:gd name="connsiteY0" fmla="*/ 0 h 5305859"/>
                <a:gd name="connsiteX1" fmla="*/ 0 w 9931185"/>
                <a:gd name="connsiteY1" fmla="*/ 4798857 h 5305859"/>
                <a:gd name="connsiteX2" fmla="*/ 102453 w 9931185"/>
                <a:gd name="connsiteY2" fmla="*/ 4770528 h 5305859"/>
                <a:gd name="connsiteX3" fmla="*/ 9735126 w 9931185"/>
                <a:gd name="connsiteY3" fmla="*/ 4668829 h 5305859"/>
                <a:gd name="connsiteX4" fmla="*/ 9931185 w 9931185"/>
                <a:gd name="connsiteY4" fmla="*/ 3971191 h 5305859"/>
                <a:gd name="connsiteX5" fmla="*/ 341419 w 9931185"/>
                <a:gd name="connsiteY5" fmla="*/ 23886 h 5305859"/>
                <a:gd name="connsiteX6" fmla="*/ 0 w 9931185"/>
                <a:gd name="connsiteY6" fmla="*/ 0 h 5305859"/>
                <a:gd name="connsiteX0" fmla="*/ 0 w 9824505"/>
                <a:gd name="connsiteY0" fmla="*/ 0 h 5305859"/>
                <a:gd name="connsiteX1" fmla="*/ 0 w 9824505"/>
                <a:gd name="connsiteY1" fmla="*/ 4798857 h 5305859"/>
                <a:gd name="connsiteX2" fmla="*/ 102453 w 9824505"/>
                <a:gd name="connsiteY2" fmla="*/ 4770528 h 5305859"/>
                <a:gd name="connsiteX3" fmla="*/ 9735126 w 9824505"/>
                <a:gd name="connsiteY3" fmla="*/ 4668829 h 5305859"/>
                <a:gd name="connsiteX4" fmla="*/ 9824505 w 9824505"/>
                <a:gd name="connsiteY4" fmla="*/ 4215031 h 5305859"/>
                <a:gd name="connsiteX5" fmla="*/ 341419 w 9824505"/>
                <a:gd name="connsiteY5" fmla="*/ 23886 h 5305859"/>
                <a:gd name="connsiteX6" fmla="*/ 0 w 9824505"/>
                <a:gd name="connsiteY6" fmla="*/ 0 h 5305859"/>
                <a:gd name="connsiteX0" fmla="*/ 0 w 9847365"/>
                <a:gd name="connsiteY0" fmla="*/ 0 h 5305859"/>
                <a:gd name="connsiteX1" fmla="*/ 0 w 9847365"/>
                <a:gd name="connsiteY1" fmla="*/ 4798857 h 5305859"/>
                <a:gd name="connsiteX2" fmla="*/ 102453 w 9847365"/>
                <a:gd name="connsiteY2" fmla="*/ 4770528 h 5305859"/>
                <a:gd name="connsiteX3" fmla="*/ 9735126 w 9847365"/>
                <a:gd name="connsiteY3" fmla="*/ 4668829 h 5305859"/>
                <a:gd name="connsiteX4" fmla="*/ 9847365 w 9847365"/>
                <a:gd name="connsiteY4" fmla="*/ 4131211 h 5305859"/>
                <a:gd name="connsiteX5" fmla="*/ 341419 w 9847365"/>
                <a:gd name="connsiteY5" fmla="*/ 23886 h 5305859"/>
                <a:gd name="connsiteX6" fmla="*/ 0 w 9847365"/>
                <a:gd name="connsiteY6" fmla="*/ 0 h 5305859"/>
                <a:gd name="connsiteX0" fmla="*/ 0 w 9854985"/>
                <a:gd name="connsiteY0" fmla="*/ 0 h 5305859"/>
                <a:gd name="connsiteX1" fmla="*/ 0 w 9854985"/>
                <a:gd name="connsiteY1" fmla="*/ 4798857 h 5305859"/>
                <a:gd name="connsiteX2" fmla="*/ 102453 w 9854985"/>
                <a:gd name="connsiteY2" fmla="*/ 4770528 h 5305859"/>
                <a:gd name="connsiteX3" fmla="*/ 9735126 w 9854985"/>
                <a:gd name="connsiteY3" fmla="*/ 4668829 h 5305859"/>
                <a:gd name="connsiteX4" fmla="*/ 9854985 w 9854985"/>
                <a:gd name="connsiteY4" fmla="*/ 4093111 h 5305859"/>
                <a:gd name="connsiteX5" fmla="*/ 341419 w 9854985"/>
                <a:gd name="connsiteY5" fmla="*/ 23886 h 5305859"/>
                <a:gd name="connsiteX6" fmla="*/ 0 w 9854985"/>
                <a:gd name="connsiteY6" fmla="*/ 0 h 530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54985" h="5305859">
                  <a:moveTo>
                    <a:pt x="0" y="0"/>
                  </a:moveTo>
                  <a:lnTo>
                    <a:pt x="0" y="4798857"/>
                  </a:lnTo>
                  <a:lnTo>
                    <a:pt x="102453" y="4770528"/>
                  </a:lnTo>
                  <a:cubicBezTo>
                    <a:pt x="3408943" y="4429368"/>
                    <a:pt x="8028452" y="6208277"/>
                    <a:pt x="9735126" y="4668829"/>
                  </a:cubicBezTo>
                  <a:lnTo>
                    <a:pt x="9854985" y="4093111"/>
                  </a:lnTo>
                  <a:cubicBezTo>
                    <a:pt x="5793678" y="3689322"/>
                    <a:pt x="5504763" y="946689"/>
                    <a:pt x="341419" y="23886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3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56" name="图片 55" descr="穿西装的人&#10;&#10;描述已自动生成">
              <a:extLst>
                <a:ext uri="{FF2B5EF4-FFF2-40B4-BE49-F238E27FC236}">
                  <a16:creationId xmlns:a16="http://schemas.microsoft.com/office/drawing/2014/main" id="{523B0E16-7D1A-413C-7F78-0EC3A4204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3" r="56202" b="-473"/>
            <a:stretch/>
          </p:blipFill>
          <p:spPr>
            <a:xfrm>
              <a:off x="-211015" y="786301"/>
              <a:ext cx="5524696" cy="6100581"/>
            </a:xfrm>
            <a:prstGeom prst="rect">
              <a:avLst/>
            </a:prstGeom>
            <a:effectLst>
              <a:outerShdw blurRad="241300" dist="228600" dir="10800000" algn="r" rotWithShape="0">
                <a:schemeClr val="accent1">
                  <a:alpha val="17000"/>
                </a:schemeClr>
              </a:outerShdw>
            </a:effectLst>
          </p:spPr>
        </p:pic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C8D6C193-C9D4-F470-5FD1-4A0E3138DFAA}"/>
                </a:ext>
              </a:extLst>
            </p:cNvPr>
            <p:cNvSpPr/>
            <p:nvPr/>
          </p:nvSpPr>
          <p:spPr>
            <a:xfrm flipH="1">
              <a:off x="2262935" y="1220106"/>
              <a:ext cx="9931185" cy="5305859"/>
            </a:xfrm>
            <a:custGeom>
              <a:avLst/>
              <a:gdLst>
                <a:gd name="connsiteX0" fmla="*/ 0 w 9931185"/>
                <a:gd name="connsiteY0" fmla="*/ 0 h 5258003"/>
                <a:gd name="connsiteX1" fmla="*/ 0 w 9931185"/>
                <a:gd name="connsiteY1" fmla="*/ 4798857 h 5258003"/>
                <a:gd name="connsiteX2" fmla="*/ 102453 w 9931185"/>
                <a:gd name="connsiteY2" fmla="*/ 4770528 h 5258003"/>
                <a:gd name="connsiteX3" fmla="*/ 9735126 w 9931185"/>
                <a:gd name="connsiteY3" fmla="*/ 4668829 h 5258003"/>
                <a:gd name="connsiteX4" fmla="*/ 9931185 w 9931185"/>
                <a:gd name="connsiteY4" fmla="*/ 3971191 h 5258003"/>
                <a:gd name="connsiteX5" fmla="*/ 341419 w 9931185"/>
                <a:gd name="connsiteY5" fmla="*/ 23886 h 5258003"/>
                <a:gd name="connsiteX0" fmla="*/ 0 w 9931185"/>
                <a:gd name="connsiteY0" fmla="*/ 0 h 5258003"/>
                <a:gd name="connsiteX1" fmla="*/ 0 w 9931185"/>
                <a:gd name="connsiteY1" fmla="*/ 4798857 h 5258003"/>
                <a:gd name="connsiteX2" fmla="*/ 102453 w 9931185"/>
                <a:gd name="connsiteY2" fmla="*/ 4770528 h 5258003"/>
                <a:gd name="connsiteX3" fmla="*/ 9735126 w 9931185"/>
                <a:gd name="connsiteY3" fmla="*/ 4668829 h 5258003"/>
                <a:gd name="connsiteX4" fmla="*/ 9931185 w 9931185"/>
                <a:gd name="connsiteY4" fmla="*/ 3971191 h 5258003"/>
                <a:gd name="connsiteX5" fmla="*/ 341419 w 9931185"/>
                <a:gd name="connsiteY5" fmla="*/ 23886 h 5258003"/>
                <a:gd name="connsiteX6" fmla="*/ 0 w 9931185"/>
                <a:gd name="connsiteY6" fmla="*/ 0 h 5258003"/>
                <a:gd name="connsiteX0" fmla="*/ 0 w 9931185"/>
                <a:gd name="connsiteY0" fmla="*/ 0 h 5258003"/>
                <a:gd name="connsiteX1" fmla="*/ 0 w 9931185"/>
                <a:gd name="connsiteY1" fmla="*/ 4798857 h 5258003"/>
                <a:gd name="connsiteX2" fmla="*/ 102453 w 9931185"/>
                <a:gd name="connsiteY2" fmla="*/ 4770528 h 5258003"/>
                <a:gd name="connsiteX3" fmla="*/ 9735126 w 9931185"/>
                <a:gd name="connsiteY3" fmla="*/ 4668829 h 5258003"/>
                <a:gd name="connsiteX4" fmla="*/ 9931185 w 9931185"/>
                <a:gd name="connsiteY4" fmla="*/ 3971191 h 5258003"/>
                <a:gd name="connsiteX5" fmla="*/ 341419 w 9931185"/>
                <a:gd name="connsiteY5" fmla="*/ 23886 h 5258003"/>
                <a:gd name="connsiteX6" fmla="*/ 0 w 9931185"/>
                <a:gd name="connsiteY6" fmla="*/ 0 h 5258003"/>
                <a:gd name="connsiteX0" fmla="*/ 0 w 9931185"/>
                <a:gd name="connsiteY0" fmla="*/ 0 h 5320022"/>
                <a:gd name="connsiteX1" fmla="*/ 0 w 9931185"/>
                <a:gd name="connsiteY1" fmla="*/ 4798857 h 5320022"/>
                <a:gd name="connsiteX2" fmla="*/ 102453 w 9931185"/>
                <a:gd name="connsiteY2" fmla="*/ 4770528 h 5320022"/>
                <a:gd name="connsiteX3" fmla="*/ 9735126 w 9931185"/>
                <a:gd name="connsiteY3" fmla="*/ 4668829 h 5320022"/>
                <a:gd name="connsiteX4" fmla="*/ 9931185 w 9931185"/>
                <a:gd name="connsiteY4" fmla="*/ 3971191 h 5320022"/>
                <a:gd name="connsiteX5" fmla="*/ 341419 w 9931185"/>
                <a:gd name="connsiteY5" fmla="*/ 23886 h 5320022"/>
                <a:gd name="connsiteX6" fmla="*/ 0 w 9931185"/>
                <a:gd name="connsiteY6" fmla="*/ 0 h 5320022"/>
                <a:gd name="connsiteX0" fmla="*/ 0 w 9931185"/>
                <a:gd name="connsiteY0" fmla="*/ 0 h 5289955"/>
                <a:gd name="connsiteX1" fmla="*/ 0 w 9931185"/>
                <a:gd name="connsiteY1" fmla="*/ 4798857 h 5289955"/>
                <a:gd name="connsiteX2" fmla="*/ 102453 w 9931185"/>
                <a:gd name="connsiteY2" fmla="*/ 4770528 h 5289955"/>
                <a:gd name="connsiteX3" fmla="*/ 9735126 w 9931185"/>
                <a:gd name="connsiteY3" fmla="*/ 4668829 h 5289955"/>
                <a:gd name="connsiteX4" fmla="*/ 9931185 w 9931185"/>
                <a:gd name="connsiteY4" fmla="*/ 3971191 h 5289955"/>
                <a:gd name="connsiteX5" fmla="*/ 341419 w 9931185"/>
                <a:gd name="connsiteY5" fmla="*/ 23886 h 5289955"/>
                <a:gd name="connsiteX6" fmla="*/ 0 w 9931185"/>
                <a:gd name="connsiteY6" fmla="*/ 0 h 5289955"/>
                <a:gd name="connsiteX0" fmla="*/ 0 w 9931185"/>
                <a:gd name="connsiteY0" fmla="*/ 0 h 5322431"/>
                <a:gd name="connsiteX1" fmla="*/ 0 w 9931185"/>
                <a:gd name="connsiteY1" fmla="*/ 4798857 h 5322431"/>
                <a:gd name="connsiteX2" fmla="*/ 102453 w 9931185"/>
                <a:gd name="connsiteY2" fmla="*/ 4770528 h 5322431"/>
                <a:gd name="connsiteX3" fmla="*/ 9735126 w 9931185"/>
                <a:gd name="connsiteY3" fmla="*/ 4668829 h 5322431"/>
                <a:gd name="connsiteX4" fmla="*/ 9931185 w 9931185"/>
                <a:gd name="connsiteY4" fmla="*/ 3971191 h 5322431"/>
                <a:gd name="connsiteX5" fmla="*/ 341419 w 9931185"/>
                <a:gd name="connsiteY5" fmla="*/ 23886 h 5322431"/>
                <a:gd name="connsiteX6" fmla="*/ 0 w 9931185"/>
                <a:gd name="connsiteY6" fmla="*/ 0 h 5322431"/>
                <a:gd name="connsiteX0" fmla="*/ 0 w 9931185"/>
                <a:gd name="connsiteY0" fmla="*/ 0 h 5305859"/>
                <a:gd name="connsiteX1" fmla="*/ 0 w 9931185"/>
                <a:gd name="connsiteY1" fmla="*/ 4798857 h 5305859"/>
                <a:gd name="connsiteX2" fmla="*/ 102453 w 9931185"/>
                <a:gd name="connsiteY2" fmla="*/ 4770528 h 5305859"/>
                <a:gd name="connsiteX3" fmla="*/ 9735126 w 9931185"/>
                <a:gd name="connsiteY3" fmla="*/ 4668829 h 5305859"/>
                <a:gd name="connsiteX4" fmla="*/ 9931185 w 9931185"/>
                <a:gd name="connsiteY4" fmla="*/ 3971191 h 5305859"/>
                <a:gd name="connsiteX5" fmla="*/ 341419 w 9931185"/>
                <a:gd name="connsiteY5" fmla="*/ 23886 h 5305859"/>
                <a:gd name="connsiteX6" fmla="*/ 0 w 9931185"/>
                <a:gd name="connsiteY6" fmla="*/ 0 h 5305859"/>
                <a:gd name="connsiteX0" fmla="*/ 0 w 9931185"/>
                <a:gd name="connsiteY0" fmla="*/ 0 h 5305859"/>
                <a:gd name="connsiteX1" fmla="*/ 0 w 9931185"/>
                <a:gd name="connsiteY1" fmla="*/ 4798857 h 5305859"/>
                <a:gd name="connsiteX2" fmla="*/ 102453 w 9931185"/>
                <a:gd name="connsiteY2" fmla="*/ 4770528 h 5305859"/>
                <a:gd name="connsiteX3" fmla="*/ 9735126 w 9931185"/>
                <a:gd name="connsiteY3" fmla="*/ 4668829 h 5305859"/>
                <a:gd name="connsiteX4" fmla="*/ 9931185 w 9931185"/>
                <a:gd name="connsiteY4" fmla="*/ 3971191 h 5305859"/>
                <a:gd name="connsiteX5" fmla="*/ 341419 w 9931185"/>
                <a:gd name="connsiteY5" fmla="*/ 23886 h 5305859"/>
                <a:gd name="connsiteX6" fmla="*/ 0 w 9931185"/>
                <a:gd name="connsiteY6" fmla="*/ 0 h 5305859"/>
                <a:gd name="connsiteX0" fmla="*/ 0 w 9931185"/>
                <a:gd name="connsiteY0" fmla="*/ 0 h 5305859"/>
                <a:gd name="connsiteX1" fmla="*/ 0 w 9931185"/>
                <a:gd name="connsiteY1" fmla="*/ 4798857 h 5305859"/>
                <a:gd name="connsiteX2" fmla="*/ 102453 w 9931185"/>
                <a:gd name="connsiteY2" fmla="*/ 4770528 h 5305859"/>
                <a:gd name="connsiteX3" fmla="*/ 9735126 w 9931185"/>
                <a:gd name="connsiteY3" fmla="*/ 4668829 h 5305859"/>
                <a:gd name="connsiteX4" fmla="*/ 9931185 w 9931185"/>
                <a:gd name="connsiteY4" fmla="*/ 3971191 h 5305859"/>
                <a:gd name="connsiteX5" fmla="*/ 341419 w 9931185"/>
                <a:gd name="connsiteY5" fmla="*/ 23886 h 5305859"/>
                <a:gd name="connsiteX6" fmla="*/ 0 w 9931185"/>
                <a:gd name="connsiteY6" fmla="*/ 0 h 5305859"/>
                <a:gd name="connsiteX0" fmla="*/ 0 w 9931185"/>
                <a:gd name="connsiteY0" fmla="*/ 0 h 5305859"/>
                <a:gd name="connsiteX1" fmla="*/ 0 w 9931185"/>
                <a:gd name="connsiteY1" fmla="*/ 4798857 h 5305859"/>
                <a:gd name="connsiteX2" fmla="*/ 102453 w 9931185"/>
                <a:gd name="connsiteY2" fmla="*/ 4770528 h 5305859"/>
                <a:gd name="connsiteX3" fmla="*/ 9735126 w 9931185"/>
                <a:gd name="connsiteY3" fmla="*/ 4668829 h 5305859"/>
                <a:gd name="connsiteX4" fmla="*/ 9931185 w 9931185"/>
                <a:gd name="connsiteY4" fmla="*/ 3971191 h 5305859"/>
                <a:gd name="connsiteX5" fmla="*/ 341419 w 9931185"/>
                <a:gd name="connsiteY5" fmla="*/ 23886 h 5305859"/>
                <a:gd name="connsiteX6" fmla="*/ 0 w 9931185"/>
                <a:gd name="connsiteY6" fmla="*/ 0 h 5305859"/>
                <a:gd name="connsiteX0" fmla="*/ 0 w 9931185"/>
                <a:gd name="connsiteY0" fmla="*/ 0 h 5305859"/>
                <a:gd name="connsiteX1" fmla="*/ 0 w 9931185"/>
                <a:gd name="connsiteY1" fmla="*/ 4798857 h 5305859"/>
                <a:gd name="connsiteX2" fmla="*/ 102453 w 9931185"/>
                <a:gd name="connsiteY2" fmla="*/ 4770528 h 5305859"/>
                <a:gd name="connsiteX3" fmla="*/ 9735126 w 9931185"/>
                <a:gd name="connsiteY3" fmla="*/ 4668829 h 5305859"/>
                <a:gd name="connsiteX4" fmla="*/ 9931185 w 9931185"/>
                <a:gd name="connsiteY4" fmla="*/ 3971191 h 5305859"/>
                <a:gd name="connsiteX5" fmla="*/ 341419 w 9931185"/>
                <a:gd name="connsiteY5" fmla="*/ 23886 h 5305859"/>
                <a:gd name="connsiteX6" fmla="*/ 0 w 9931185"/>
                <a:gd name="connsiteY6" fmla="*/ 0 h 530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1185" h="5305859">
                  <a:moveTo>
                    <a:pt x="0" y="0"/>
                  </a:moveTo>
                  <a:lnTo>
                    <a:pt x="0" y="4798857"/>
                  </a:lnTo>
                  <a:lnTo>
                    <a:pt x="102453" y="4770528"/>
                  </a:lnTo>
                  <a:cubicBezTo>
                    <a:pt x="3408943" y="4429368"/>
                    <a:pt x="8028452" y="6208277"/>
                    <a:pt x="9735126" y="4668829"/>
                  </a:cubicBezTo>
                  <a:lnTo>
                    <a:pt x="9931185" y="3971191"/>
                  </a:lnTo>
                  <a:cubicBezTo>
                    <a:pt x="5869878" y="3567402"/>
                    <a:pt x="5504763" y="946689"/>
                    <a:pt x="341419" y="23886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60" name="图片 59" descr="穿西装的人&#10;&#10;描述已自动生成">
              <a:extLst>
                <a:ext uri="{FF2B5EF4-FFF2-40B4-BE49-F238E27FC236}">
                  <a16:creationId xmlns:a16="http://schemas.microsoft.com/office/drawing/2014/main" id="{440A7DB7-8F2F-8C2F-5EA4-DF12C7629F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426" b="90047" l="4380" r="39418">
                          <a14:backgroundMark x1="21006" y1="59192" x2="26282" y2="67576"/>
                          <a14:backgroundMark x1="21739" y1="64444" x2="27650" y2="79697"/>
                          <a14:backgroundMark x1="20176" y1="67172" x2="15730" y2="66768"/>
                          <a14:backgroundMark x1="20518" y1="75960" x2="21104" y2="757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6" t="68178" r="76646" b="11737"/>
            <a:stretch/>
          </p:blipFill>
          <p:spPr>
            <a:xfrm>
              <a:off x="1703832" y="4906518"/>
              <a:ext cx="1030224" cy="1225296"/>
            </a:xfrm>
            <a:custGeom>
              <a:avLst/>
              <a:gdLst>
                <a:gd name="connsiteX0" fmla="*/ 0 w 1030224"/>
                <a:gd name="connsiteY0" fmla="*/ 0 h 1225296"/>
                <a:gd name="connsiteX1" fmla="*/ 1030224 w 1030224"/>
                <a:gd name="connsiteY1" fmla="*/ 0 h 1225296"/>
                <a:gd name="connsiteX2" fmla="*/ 1030224 w 1030224"/>
                <a:gd name="connsiteY2" fmla="*/ 1225296 h 1225296"/>
                <a:gd name="connsiteX3" fmla="*/ 0 w 1030224"/>
                <a:gd name="connsiteY3" fmla="*/ 1225296 h 1225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0224" h="1225296">
                  <a:moveTo>
                    <a:pt x="0" y="0"/>
                  </a:moveTo>
                  <a:lnTo>
                    <a:pt x="1030224" y="0"/>
                  </a:lnTo>
                  <a:lnTo>
                    <a:pt x="1030224" y="1225296"/>
                  </a:lnTo>
                  <a:lnTo>
                    <a:pt x="0" y="1225296"/>
                  </a:lnTo>
                  <a:close/>
                </a:path>
              </a:pathLst>
            </a:cu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6E37CC34-37C9-0E40-FC11-4CA9995EBDD5}"/>
              </a:ext>
            </a:extLst>
          </p:cNvPr>
          <p:cNvSpPr txBox="1"/>
          <p:nvPr/>
        </p:nvSpPr>
        <p:spPr>
          <a:xfrm>
            <a:off x="5432998" y="510509"/>
            <a:ext cx="1326004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>
                    <a:lumMod val="95000"/>
                  </a:schemeClr>
                </a:solidFill>
              </a:rPr>
              <a:t>05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B50AAB9-E0FD-2364-6619-675B0434FEC9}"/>
              </a:ext>
            </a:extLst>
          </p:cNvPr>
          <p:cNvSpPr txBox="1"/>
          <p:nvPr/>
        </p:nvSpPr>
        <p:spPr>
          <a:xfrm>
            <a:off x="5182930" y="879841"/>
            <a:ext cx="1826141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/>
              <a:t>公司客户</a:t>
            </a:r>
          </a:p>
        </p:txBody>
      </p:sp>
      <p:pic>
        <p:nvPicPr>
          <p:cNvPr id="92" name="图形 91">
            <a:extLst>
              <a:ext uri="{FF2B5EF4-FFF2-40B4-BE49-F238E27FC236}">
                <a16:creationId xmlns:a16="http://schemas.microsoft.com/office/drawing/2014/main" id="{872BE639-0A9C-8977-5A3D-8E3D54BC09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1" t="2" r="57534" b="-1668"/>
          <a:stretch/>
        </p:blipFill>
        <p:spPr>
          <a:xfrm>
            <a:off x="9965281" y="3614080"/>
            <a:ext cx="1665515" cy="304767"/>
          </a:xfrm>
          <a:prstGeom prst="rect">
            <a:avLst/>
          </a:prstGeom>
        </p:spPr>
      </p:pic>
      <p:pic>
        <p:nvPicPr>
          <p:cNvPr id="93" name="图形 92">
            <a:extLst>
              <a:ext uri="{FF2B5EF4-FFF2-40B4-BE49-F238E27FC236}">
                <a16:creationId xmlns:a16="http://schemas.microsoft.com/office/drawing/2014/main" id="{D747A11D-F2D7-2048-8C99-83F512826B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1" t="2" r="57534" b="-1668"/>
          <a:stretch/>
        </p:blipFill>
        <p:spPr>
          <a:xfrm>
            <a:off x="9965281" y="4317375"/>
            <a:ext cx="1665515" cy="304767"/>
          </a:xfrm>
          <a:prstGeom prst="rect">
            <a:avLst/>
          </a:prstGeom>
        </p:spPr>
      </p:pic>
      <p:pic>
        <p:nvPicPr>
          <p:cNvPr id="94" name="图形 93">
            <a:extLst>
              <a:ext uri="{FF2B5EF4-FFF2-40B4-BE49-F238E27FC236}">
                <a16:creationId xmlns:a16="http://schemas.microsoft.com/office/drawing/2014/main" id="{49ED9F1F-A482-D763-F92B-A1DC46286D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1" t="2" r="57534" b="-1668"/>
          <a:stretch/>
        </p:blipFill>
        <p:spPr>
          <a:xfrm>
            <a:off x="9965281" y="5052072"/>
            <a:ext cx="1665515" cy="304767"/>
          </a:xfrm>
          <a:prstGeom prst="rect">
            <a:avLst/>
          </a:prstGeom>
        </p:spPr>
      </p:pic>
      <p:pic>
        <p:nvPicPr>
          <p:cNvPr id="95" name="图形 94">
            <a:extLst>
              <a:ext uri="{FF2B5EF4-FFF2-40B4-BE49-F238E27FC236}">
                <a16:creationId xmlns:a16="http://schemas.microsoft.com/office/drawing/2014/main" id="{87776928-D90C-B677-3647-3B25EFD1D3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1" t="2" r="57534" b="-1668"/>
          <a:stretch/>
        </p:blipFill>
        <p:spPr>
          <a:xfrm>
            <a:off x="9965281" y="2916829"/>
            <a:ext cx="1665515" cy="304767"/>
          </a:xfrm>
          <a:prstGeom prst="rect">
            <a:avLst/>
          </a:prstGeom>
        </p:spPr>
      </p:pic>
      <p:pic>
        <p:nvPicPr>
          <p:cNvPr id="96" name="图形 95">
            <a:extLst>
              <a:ext uri="{FF2B5EF4-FFF2-40B4-BE49-F238E27FC236}">
                <a16:creationId xmlns:a16="http://schemas.microsoft.com/office/drawing/2014/main" id="{3B9EDF15-1198-2B03-51E2-1D22F5B523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1" t="2" r="57534" b="-1668"/>
          <a:stretch/>
        </p:blipFill>
        <p:spPr>
          <a:xfrm>
            <a:off x="9965281" y="2242776"/>
            <a:ext cx="1665515" cy="304767"/>
          </a:xfrm>
          <a:prstGeom prst="rect">
            <a:avLst/>
          </a:prstGeom>
        </p:spPr>
      </p:pic>
      <p:pic>
        <p:nvPicPr>
          <p:cNvPr id="97" name="图形 96">
            <a:extLst>
              <a:ext uri="{FF2B5EF4-FFF2-40B4-BE49-F238E27FC236}">
                <a16:creationId xmlns:a16="http://schemas.microsoft.com/office/drawing/2014/main" id="{D7946B90-F9E8-7C3B-60A3-19A482406A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1" t="2" r="57534" b="-1668"/>
          <a:stretch/>
        </p:blipFill>
        <p:spPr>
          <a:xfrm>
            <a:off x="7881998" y="3766463"/>
            <a:ext cx="1665515" cy="304767"/>
          </a:xfrm>
          <a:prstGeom prst="rect">
            <a:avLst/>
          </a:prstGeom>
        </p:spPr>
      </p:pic>
      <p:pic>
        <p:nvPicPr>
          <p:cNvPr id="98" name="图形 97">
            <a:extLst>
              <a:ext uri="{FF2B5EF4-FFF2-40B4-BE49-F238E27FC236}">
                <a16:creationId xmlns:a16="http://schemas.microsoft.com/office/drawing/2014/main" id="{45284E06-E828-B34D-65D6-973AF1F0D0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1" t="2" r="57534" b="-1668"/>
          <a:stretch/>
        </p:blipFill>
        <p:spPr>
          <a:xfrm>
            <a:off x="7881998" y="4469758"/>
            <a:ext cx="1665515" cy="304767"/>
          </a:xfrm>
          <a:prstGeom prst="rect">
            <a:avLst/>
          </a:prstGeom>
        </p:spPr>
      </p:pic>
      <p:pic>
        <p:nvPicPr>
          <p:cNvPr id="99" name="图形 98">
            <a:extLst>
              <a:ext uri="{FF2B5EF4-FFF2-40B4-BE49-F238E27FC236}">
                <a16:creationId xmlns:a16="http://schemas.microsoft.com/office/drawing/2014/main" id="{CEB74579-E4CF-21D1-C9D8-F4D788322C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1" t="2" r="57534" b="-1668"/>
          <a:stretch/>
        </p:blipFill>
        <p:spPr>
          <a:xfrm>
            <a:off x="7881998" y="5204455"/>
            <a:ext cx="1665515" cy="304767"/>
          </a:xfrm>
          <a:prstGeom prst="rect">
            <a:avLst/>
          </a:prstGeom>
        </p:spPr>
      </p:pic>
      <p:pic>
        <p:nvPicPr>
          <p:cNvPr id="100" name="图形 99">
            <a:extLst>
              <a:ext uri="{FF2B5EF4-FFF2-40B4-BE49-F238E27FC236}">
                <a16:creationId xmlns:a16="http://schemas.microsoft.com/office/drawing/2014/main" id="{0E6F373B-1B0A-D529-B2E8-D525A98947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1" t="2" r="57534" b="-1668"/>
          <a:stretch/>
        </p:blipFill>
        <p:spPr>
          <a:xfrm>
            <a:off x="7881998" y="3069212"/>
            <a:ext cx="1665515" cy="304767"/>
          </a:xfrm>
          <a:prstGeom prst="rect">
            <a:avLst/>
          </a:prstGeom>
        </p:spPr>
      </p:pic>
      <p:pic>
        <p:nvPicPr>
          <p:cNvPr id="101" name="图形 100">
            <a:extLst>
              <a:ext uri="{FF2B5EF4-FFF2-40B4-BE49-F238E27FC236}">
                <a16:creationId xmlns:a16="http://schemas.microsoft.com/office/drawing/2014/main" id="{C1B9F597-1137-4CE7-7CF5-1E02F50670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1" t="2" r="57534" b="-1668"/>
          <a:stretch/>
        </p:blipFill>
        <p:spPr>
          <a:xfrm>
            <a:off x="6007599" y="4164991"/>
            <a:ext cx="1665515" cy="304767"/>
          </a:xfrm>
          <a:prstGeom prst="rect">
            <a:avLst/>
          </a:prstGeom>
        </p:spPr>
      </p:pic>
      <p:pic>
        <p:nvPicPr>
          <p:cNvPr id="102" name="图形 101">
            <a:extLst>
              <a:ext uri="{FF2B5EF4-FFF2-40B4-BE49-F238E27FC236}">
                <a16:creationId xmlns:a16="http://schemas.microsoft.com/office/drawing/2014/main" id="{2BF50BAD-1D23-80C3-E01C-33664C443B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1" t="2" r="57534" b="-1668"/>
          <a:stretch/>
        </p:blipFill>
        <p:spPr>
          <a:xfrm>
            <a:off x="6007599" y="4868286"/>
            <a:ext cx="1665515" cy="304767"/>
          </a:xfrm>
          <a:prstGeom prst="rect">
            <a:avLst/>
          </a:prstGeom>
        </p:spPr>
      </p:pic>
      <p:pic>
        <p:nvPicPr>
          <p:cNvPr id="103" name="图形 102">
            <a:extLst>
              <a:ext uri="{FF2B5EF4-FFF2-40B4-BE49-F238E27FC236}">
                <a16:creationId xmlns:a16="http://schemas.microsoft.com/office/drawing/2014/main" id="{5F6D6020-4799-6468-9EB6-63DFE4D829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1" t="2" r="57534" b="-1668"/>
          <a:stretch/>
        </p:blipFill>
        <p:spPr>
          <a:xfrm>
            <a:off x="6007599" y="5602983"/>
            <a:ext cx="1665515" cy="304767"/>
          </a:xfrm>
          <a:prstGeom prst="rect">
            <a:avLst/>
          </a:prstGeom>
        </p:spPr>
      </p:pic>
      <p:pic>
        <p:nvPicPr>
          <p:cNvPr id="104" name="图形 103">
            <a:extLst>
              <a:ext uri="{FF2B5EF4-FFF2-40B4-BE49-F238E27FC236}">
                <a16:creationId xmlns:a16="http://schemas.microsoft.com/office/drawing/2014/main" id="{6C305DF1-350B-1C44-B6E6-108C6FB55A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1" t="2" r="57534" b="-1668"/>
          <a:stretch/>
        </p:blipFill>
        <p:spPr>
          <a:xfrm>
            <a:off x="4065934" y="5179972"/>
            <a:ext cx="1665515" cy="304767"/>
          </a:xfrm>
          <a:prstGeom prst="rect">
            <a:avLst/>
          </a:prstGeom>
        </p:spPr>
      </p:pic>
      <p:pic>
        <p:nvPicPr>
          <p:cNvPr id="105" name="图形 104">
            <a:extLst>
              <a:ext uri="{FF2B5EF4-FFF2-40B4-BE49-F238E27FC236}">
                <a16:creationId xmlns:a16="http://schemas.microsoft.com/office/drawing/2014/main" id="{9305D7AA-61FF-5601-EAF3-63C21D322F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1" t="2" r="57534" b="-1668"/>
          <a:stretch/>
        </p:blipFill>
        <p:spPr>
          <a:xfrm>
            <a:off x="4065934" y="5914669"/>
            <a:ext cx="1665515" cy="30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17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DD0E0429-53DA-2631-B6F0-C27ACD849F4C}"/>
              </a:ext>
            </a:extLst>
          </p:cNvPr>
          <p:cNvGrpSpPr/>
          <p:nvPr/>
        </p:nvGrpSpPr>
        <p:grpSpPr>
          <a:xfrm>
            <a:off x="3535065" y="2462401"/>
            <a:ext cx="1774170" cy="450284"/>
            <a:chOff x="3535065" y="2462401"/>
            <a:chExt cx="1774170" cy="450284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B8E90FCB-CA54-0744-8FE4-AA8B9D71E41E}"/>
                </a:ext>
              </a:extLst>
            </p:cNvPr>
            <p:cNvSpPr/>
            <p:nvPr/>
          </p:nvSpPr>
          <p:spPr>
            <a:xfrm>
              <a:off x="3535065" y="2462401"/>
              <a:ext cx="1774170" cy="4502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2">
                    <a:alpha val="10000"/>
                  </a:schemeClr>
                </a:gs>
                <a:gs pos="13000">
                  <a:schemeClr val="accent1">
                    <a:alpha val="1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F99A150-C450-AA85-9AB0-F8652B88E002}"/>
                </a:ext>
              </a:extLst>
            </p:cNvPr>
            <p:cNvSpPr/>
            <p:nvPr/>
          </p:nvSpPr>
          <p:spPr>
            <a:xfrm>
              <a:off x="3622171" y="2519845"/>
              <a:ext cx="328004" cy="328002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3EFC74AC-7F01-AB52-02BA-582541EFA04E}"/>
              </a:ext>
            </a:extLst>
          </p:cNvPr>
          <p:cNvSpPr txBox="1"/>
          <p:nvPr/>
        </p:nvSpPr>
        <p:spPr>
          <a:xfrm>
            <a:off x="5432998" y="510509"/>
            <a:ext cx="1326004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>
                    <a:lumMod val="95000"/>
                  </a:schemeClr>
                </a:solidFill>
              </a:rPr>
              <a:t>05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C2501F50-D7F8-E0D8-61D9-E78D6CDB45A2}"/>
              </a:ext>
            </a:extLst>
          </p:cNvPr>
          <p:cNvGrpSpPr/>
          <p:nvPr/>
        </p:nvGrpSpPr>
        <p:grpSpPr>
          <a:xfrm>
            <a:off x="3535065" y="3510201"/>
            <a:ext cx="1774170" cy="450284"/>
            <a:chOff x="3535065" y="3510201"/>
            <a:chExt cx="1774170" cy="450284"/>
          </a:xfrm>
        </p:grpSpPr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0B1D91A7-7726-0ECD-6AE8-60A98321EA83}"/>
                </a:ext>
              </a:extLst>
            </p:cNvPr>
            <p:cNvSpPr/>
            <p:nvPr/>
          </p:nvSpPr>
          <p:spPr>
            <a:xfrm>
              <a:off x="3535065" y="3510201"/>
              <a:ext cx="1774170" cy="4502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2">
                    <a:alpha val="10000"/>
                  </a:schemeClr>
                </a:gs>
                <a:gs pos="13000">
                  <a:schemeClr val="accent1">
                    <a:alpha val="1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C122796D-A112-3A92-3189-24943D2E4D24}"/>
                </a:ext>
              </a:extLst>
            </p:cNvPr>
            <p:cNvSpPr/>
            <p:nvPr/>
          </p:nvSpPr>
          <p:spPr>
            <a:xfrm>
              <a:off x="3622171" y="3567645"/>
              <a:ext cx="328004" cy="328002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45253915-4E19-DD3A-D1B9-08B48845CBCC}"/>
              </a:ext>
            </a:extLst>
          </p:cNvPr>
          <p:cNvGrpSpPr/>
          <p:nvPr/>
        </p:nvGrpSpPr>
        <p:grpSpPr>
          <a:xfrm>
            <a:off x="955548" y="3678277"/>
            <a:ext cx="2080260" cy="623628"/>
            <a:chOff x="955548" y="3678277"/>
            <a:chExt cx="2080260" cy="62362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40E8FEE9-6A1F-ECD2-B2A4-F1BF4B03359D}"/>
                </a:ext>
              </a:extLst>
            </p:cNvPr>
            <p:cNvSpPr/>
            <p:nvPr/>
          </p:nvSpPr>
          <p:spPr>
            <a:xfrm>
              <a:off x="955548" y="3678277"/>
              <a:ext cx="2080260" cy="62362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2"/>
                </a:gs>
                <a:gs pos="13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267A4048-20FB-A61F-440B-D61723346998}"/>
                </a:ext>
              </a:extLst>
            </p:cNvPr>
            <p:cNvSpPr/>
            <p:nvPr/>
          </p:nvSpPr>
          <p:spPr>
            <a:xfrm>
              <a:off x="1067476" y="3762954"/>
              <a:ext cx="454274" cy="454272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3FEAA788-356D-6415-DBE6-BB5A4B88104F}"/>
              </a:ext>
            </a:extLst>
          </p:cNvPr>
          <p:cNvSpPr txBox="1"/>
          <p:nvPr/>
        </p:nvSpPr>
        <p:spPr>
          <a:xfrm>
            <a:off x="4977745" y="879841"/>
            <a:ext cx="2236510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/>
              <a:t>公司管理层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6C8BB56-9DA1-4DA4-6DEC-006130525C54}"/>
              </a:ext>
            </a:extLst>
          </p:cNvPr>
          <p:cNvGrpSpPr/>
          <p:nvPr/>
        </p:nvGrpSpPr>
        <p:grpSpPr>
          <a:xfrm>
            <a:off x="3535065" y="4558001"/>
            <a:ext cx="1774170" cy="450284"/>
            <a:chOff x="3535065" y="4558001"/>
            <a:chExt cx="1774170" cy="450284"/>
          </a:xfrm>
        </p:grpSpPr>
        <p:sp>
          <p:nvSpPr>
            <p:cNvPr id="48" name="矩形: 圆角 47">
              <a:extLst>
                <a:ext uri="{FF2B5EF4-FFF2-40B4-BE49-F238E27FC236}">
                  <a16:creationId xmlns:a16="http://schemas.microsoft.com/office/drawing/2014/main" id="{4A31F361-9D59-29D1-0D17-C60D27AE6F9F}"/>
                </a:ext>
              </a:extLst>
            </p:cNvPr>
            <p:cNvSpPr/>
            <p:nvPr/>
          </p:nvSpPr>
          <p:spPr>
            <a:xfrm>
              <a:off x="3535065" y="4558001"/>
              <a:ext cx="1774170" cy="4502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2">
                    <a:alpha val="10000"/>
                  </a:schemeClr>
                </a:gs>
                <a:gs pos="13000">
                  <a:schemeClr val="accent1">
                    <a:alpha val="1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B76D27B6-5468-D32E-0B8A-BC66686D1D29}"/>
                </a:ext>
              </a:extLst>
            </p:cNvPr>
            <p:cNvSpPr/>
            <p:nvPr/>
          </p:nvSpPr>
          <p:spPr>
            <a:xfrm>
              <a:off x="3622171" y="4615445"/>
              <a:ext cx="328004" cy="328002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763822FF-B20A-427C-4F8F-2052369A8CFB}"/>
              </a:ext>
            </a:extLst>
          </p:cNvPr>
          <p:cNvSpPr txBox="1"/>
          <p:nvPr/>
        </p:nvSpPr>
        <p:spPr>
          <a:xfrm>
            <a:off x="1633678" y="3762954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董事长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53B6F148-8A17-9659-9AC5-72D26C3649C1}"/>
              </a:ext>
            </a:extLst>
          </p:cNvPr>
          <p:cNvGrpSpPr/>
          <p:nvPr/>
        </p:nvGrpSpPr>
        <p:grpSpPr>
          <a:xfrm>
            <a:off x="3535065" y="5605802"/>
            <a:ext cx="1774170" cy="450284"/>
            <a:chOff x="3535065" y="5605802"/>
            <a:chExt cx="1774170" cy="450284"/>
          </a:xfrm>
        </p:grpSpPr>
        <p:sp>
          <p:nvSpPr>
            <p:cNvPr id="54" name="矩形: 圆角 53">
              <a:extLst>
                <a:ext uri="{FF2B5EF4-FFF2-40B4-BE49-F238E27FC236}">
                  <a16:creationId xmlns:a16="http://schemas.microsoft.com/office/drawing/2014/main" id="{97C4173B-2CCE-A85A-22F9-8A81FA16748F}"/>
                </a:ext>
              </a:extLst>
            </p:cNvPr>
            <p:cNvSpPr/>
            <p:nvPr/>
          </p:nvSpPr>
          <p:spPr>
            <a:xfrm>
              <a:off x="3535065" y="5605802"/>
              <a:ext cx="1774170" cy="4502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2">
                    <a:alpha val="10000"/>
                  </a:schemeClr>
                </a:gs>
                <a:gs pos="13000">
                  <a:schemeClr val="accent1">
                    <a:alpha val="1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8F4779A0-3866-6F69-7402-01DB900B2343}"/>
                </a:ext>
              </a:extLst>
            </p:cNvPr>
            <p:cNvSpPr/>
            <p:nvPr/>
          </p:nvSpPr>
          <p:spPr>
            <a:xfrm>
              <a:off x="3622171" y="5663246"/>
              <a:ext cx="328004" cy="328002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3" name="图形 12" descr="办公室男工作人员 纯色填充">
            <a:extLst>
              <a:ext uri="{FF2B5EF4-FFF2-40B4-BE49-F238E27FC236}">
                <a16:creationId xmlns:a16="http://schemas.microsoft.com/office/drawing/2014/main" id="{ED6BEF02-0BD3-ADD8-AC0C-8D631F652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2658" y="3788135"/>
            <a:ext cx="403910" cy="40391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7C1F7569-155F-CA6D-ACEC-D1B7990B187B}"/>
              </a:ext>
            </a:extLst>
          </p:cNvPr>
          <p:cNvSpPr txBox="1"/>
          <p:nvPr/>
        </p:nvSpPr>
        <p:spPr>
          <a:xfrm>
            <a:off x="4024703" y="2514569"/>
            <a:ext cx="133595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600" b="1" dirty="0">
                <a:gradFill>
                  <a:gsLst>
                    <a:gs pos="100000">
                      <a:schemeClr val="accent2"/>
                    </a:gs>
                    <a:gs pos="13000">
                      <a:schemeClr val="accent1"/>
                    </a:gs>
                  </a:gsLst>
                  <a:path path="circle">
                    <a:fillToRect l="100000" t="100000"/>
                  </a:path>
                </a:gradFill>
                <a:latin typeface="+mn-ea"/>
              </a:rPr>
              <a:t>投资发展部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chemeClr val="accent2"/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15" name="图形 14" descr="办公室女工作人员 纯色填充">
            <a:extLst>
              <a:ext uri="{FF2B5EF4-FFF2-40B4-BE49-F238E27FC236}">
                <a16:creationId xmlns:a16="http://schemas.microsoft.com/office/drawing/2014/main" id="{5088B9B4-28C5-0E75-C46F-9712F1C44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57241" y="2554915"/>
            <a:ext cx="257864" cy="257862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385FC7A9-4CB4-9FBB-7EF3-B9AAC376AB4E}"/>
              </a:ext>
            </a:extLst>
          </p:cNvPr>
          <p:cNvSpPr txBox="1"/>
          <p:nvPr/>
        </p:nvSpPr>
        <p:spPr>
          <a:xfrm>
            <a:off x="4024703" y="3562369"/>
            <a:ext cx="133595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600" b="1" dirty="0">
                <a:gradFill>
                  <a:gsLst>
                    <a:gs pos="100000">
                      <a:schemeClr val="accent2"/>
                    </a:gs>
                    <a:gs pos="13000">
                      <a:schemeClr val="accent1"/>
                    </a:gs>
                  </a:gsLst>
                  <a:path path="circle">
                    <a:fillToRect l="100000" t="100000"/>
                  </a:path>
                </a:gradFill>
                <a:latin typeface="+mn-ea"/>
              </a:rPr>
              <a:t>计划财务部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chemeClr val="accent2"/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41" name="图形 40" descr="办公室女工作人员 纯色填充">
            <a:extLst>
              <a:ext uri="{FF2B5EF4-FFF2-40B4-BE49-F238E27FC236}">
                <a16:creationId xmlns:a16="http://schemas.microsoft.com/office/drawing/2014/main" id="{2575D685-EE81-67DE-E121-7AB051E3C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57241" y="3602715"/>
            <a:ext cx="257864" cy="257862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BFECF9E4-CCDD-5D20-3D61-2F6BED189B67}"/>
              </a:ext>
            </a:extLst>
          </p:cNvPr>
          <p:cNvSpPr txBox="1"/>
          <p:nvPr/>
        </p:nvSpPr>
        <p:spPr>
          <a:xfrm>
            <a:off x="4024703" y="4610169"/>
            <a:ext cx="133595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600" b="1" dirty="0">
                <a:gradFill>
                  <a:gsLst>
                    <a:gs pos="100000">
                      <a:schemeClr val="accent2"/>
                    </a:gs>
                    <a:gs pos="13000">
                      <a:schemeClr val="accent1"/>
                    </a:gs>
                  </a:gsLst>
                  <a:path path="circle">
                    <a:fillToRect l="100000" t="100000"/>
                  </a:path>
                </a:gradFill>
                <a:latin typeface="+mn-ea"/>
              </a:rPr>
              <a:t>人力资源部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chemeClr val="accent2"/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47" name="图形 46" descr="办公室女工作人员 纯色填充">
            <a:extLst>
              <a:ext uri="{FF2B5EF4-FFF2-40B4-BE49-F238E27FC236}">
                <a16:creationId xmlns:a16="http://schemas.microsoft.com/office/drawing/2014/main" id="{F94A128B-1BCC-D1CD-B7DD-5B5C38B5E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57241" y="4650515"/>
            <a:ext cx="257864" cy="257862"/>
          </a:xfrm>
          <a:prstGeom prst="rect">
            <a:avLst/>
          </a:prstGeom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A456CFD5-DD96-911E-635B-4A4B99C971EC}"/>
              </a:ext>
            </a:extLst>
          </p:cNvPr>
          <p:cNvSpPr txBox="1"/>
          <p:nvPr/>
        </p:nvSpPr>
        <p:spPr>
          <a:xfrm>
            <a:off x="4024703" y="5657970"/>
            <a:ext cx="133595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600" b="1" dirty="0">
                <a:gradFill>
                  <a:gsLst>
                    <a:gs pos="100000">
                      <a:schemeClr val="accent2"/>
                    </a:gs>
                    <a:gs pos="13000">
                      <a:schemeClr val="accent1"/>
                    </a:gs>
                  </a:gsLst>
                  <a:path path="circle">
                    <a:fillToRect l="100000" t="100000"/>
                  </a:path>
                </a:gradFill>
                <a:latin typeface="+mn-ea"/>
              </a:rPr>
              <a:t>品牌管理部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chemeClr val="accent2"/>
                  </a:gs>
                  <a:gs pos="13000">
                    <a:schemeClr val="accent1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53" name="图形 52" descr="办公室女工作人员 纯色填充">
            <a:extLst>
              <a:ext uri="{FF2B5EF4-FFF2-40B4-BE49-F238E27FC236}">
                <a16:creationId xmlns:a16="http://schemas.microsoft.com/office/drawing/2014/main" id="{F26BF29D-4567-2F10-2E93-12285AD61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57241" y="5698316"/>
            <a:ext cx="257864" cy="257862"/>
          </a:xfrm>
          <a:prstGeom prst="rect">
            <a:avLst/>
          </a:prstGeom>
        </p:spPr>
      </p:pic>
      <p:sp>
        <p:nvSpPr>
          <p:cNvPr id="57" name="左大括号 56">
            <a:extLst>
              <a:ext uri="{FF2B5EF4-FFF2-40B4-BE49-F238E27FC236}">
                <a16:creationId xmlns:a16="http://schemas.microsoft.com/office/drawing/2014/main" id="{45915E94-A207-28CA-77EF-CE8956E03765}"/>
              </a:ext>
            </a:extLst>
          </p:cNvPr>
          <p:cNvSpPr/>
          <p:nvPr/>
        </p:nvSpPr>
        <p:spPr>
          <a:xfrm>
            <a:off x="3043866" y="2627056"/>
            <a:ext cx="507641" cy="3182432"/>
          </a:xfrm>
          <a:prstGeom prst="leftBrace">
            <a:avLst>
              <a:gd name="adj1" fmla="val 0"/>
              <a:gd name="adj2" fmla="val 42425"/>
            </a:avLst>
          </a:prstGeom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8144BFAB-A278-4C99-03BC-FA023DF0FC77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3295650" y="3735343"/>
            <a:ext cx="239415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6A2D5096-EF0A-50DF-68C6-E75584CC80F3}"/>
              </a:ext>
            </a:extLst>
          </p:cNvPr>
          <p:cNvCxnSpPr/>
          <p:nvPr/>
        </p:nvCxnSpPr>
        <p:spPr>
          <a:xfrm flipV="1">
            <a:off x="3295650" y="4786145"/>
            <a:ext cx="239415" cy="5122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E5A5373F-1DC4-8CEE-C9C0-16C96FE41158}"/>
              </a:ext>
            </a:extLst>
          </p:cNvPr>
          <p:cNvSpPr/>
          <p:nvPr/>
        </p:nvSpPr>
        <p:spPr>
          <a:xfrm>
            <a:off x="5932686" y="2203280"/>
            <a:ext cx="1256824" cy="39851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9CDEAED0-7326-BAE0-F30D-D3FD5EAE0A88}"/>
              </a:ext>
            </a:extLst>
          </p:cNvPr>
          <p:cNvSpPr txBox="1"/>
          <p:nvPr/>
        </p:nvSpPr>
        <p:spPr>
          <a:xfrm>
            <a:off x="6070052" y="2233887"/>
            <a:ext cx="1044819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cs typeface="+mn-cs"/>
              </a:rPr>
              <a:t>部门名称</a:t>
            </a:r>
          </a:p>
        </p:txBody>
      </p: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F08860C6-0C0B-F866-AA1A-86E8B79D55D8}"/>
              </a:ext>
            </a:extLst>
          </p:cNvPr>
          <p:cNvSpPr/>
          <p:nvPr/>
        </p:nvSpPr>
        <p:spPr>
          <a:xfrm>
            <a:off x="7536853" y="2203280"/>
            <a:ext cx="1256824" cy="39851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0BCBA5EF-0A3A-580A-D1F3-46040C579542}"/>
              </a:ext>
            </a:extLst>
          </p:cNvPr>
          <p:cNvSpPr txBox="1"/>
          <p:nvPr/>
        </p:nvSpPr>
        <p:spPr>
          <a:xfrm>
            <a:off x="7674219" y="2233887"/>
            <a:ext cx="1044819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cs typeface="+mn-cs"/>
              </a:rPr>
              <a:t>部门名称</a:t>
            </a:r>
          </a:p>
        </p:txBody>
      </p:sp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1F17642C-4870-3E96-6920-21ACAA04F177}"/>
              </a:ext>
            </a:extLst>
          </p:cNvPr>
          <p:cNvSpPr/>
          <p:nvPr/>
        </p:nvSpPr>
        <p:spPr>
          <a:xfrm>
            <a:off x="9128893" y="2203280"/>
            <a:ext cx="1256824" cy="39851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E6E2B804-67CD-18A6-EB42-0C5598E65568}"/>
              </a:ext>
            </a:extLst>
          </p:cNvPr>
          <p:cNvSpPr txBox="1"/>
          <p:nvPr/>
        </p:nvSpPr>
        <p:spPr>
          <a:xfrm>
            <a:off x="9266259" y="2233887"/>
            <a:ext cx="1044819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cs typeface="+mn-cs"/>
              </a:rPr>
              <a:t>部门名称</a:t>
            </a:r>
          </a:p>
        </p:txBody>
      </p:sp>
      <p:sp>
        <p:nvSpPr>
          <p:cNvPr id="74" name="矩形: 圆角 73">
            <a:extLst>
              <a:ext uri="{FF2B5EF4-FFF2-40B4-BE49-F238E27FC236}">
                <a16:creationId xmlns:a16="http://schemas.microsoft.com/office/drawing/2014/main" id="{4536E1C0-4D88-BAE1-C97C-3C91A1C87EC0}"/>
              </a:ext>
            </a:extLst>
          </p:cNvPr>
          <p:cNvSpPr/>
          <p:nvPr/>
        </p:nvSpPr>
        <p:spPr>
          <a:xfrm>
            <a:off x="5942064" y="2862396"/>
            <a:ext cx="1256824" cy="39851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DC8DD2C0-7A37-1F05-CC63-C8BED6746B61}"/>
              </a:ext>
            </a:extLst>
          </p:cNvPr>
          <p:cNvSpPr txBox="1"/>
          <p:nvPr/>
        </p:nvSpPr>
        <p:spPr>
          <a:xfrm>
            <a:off x="6079430" y="2893003"/>
            <a:ext cx="1044819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cs typeface="+mn-cs"/>
              </a:rPr>
              <a:t>部门名称</a:t>
            </a:r>
          </a:p>
        </p:txBody>
      </p:sp>
      <p:sp>
        <p:nvSpPr>
          <p:cNvPr id="77" name="矩形: 圆角 76">
            <a:extLst>
              <a:ext uri="{FF2B5EF4-FFF2-40B4-BE49-F238E27FC236}">
                <a16:creationId xmlns:a16="http://schemas.microsoft.com/office/drawing/2014/main" id="{563AE30F-E223-52F1-5F62-EB8AB5C840EA}"/>
              </a:ext>
            </a:extLst>
          </p:cNvPr>
          <p:cNvSpPr/>
          <p:nvPr/>
        </p:nvSpPr>
        <p:spPr>
          <a:xfrm>
            <a:off x="7536853" y="2862396"/>
            <a:ext cx="1256824" cy="39851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D03CE049-D92A-BF7C-F681-FA2D578E4867}"/>
              </a:ext>
            </a:extLst>
          </p:cNvPr>
          <p:cNvSpPr txBox="1"/>
          <p:nvPr/>
        </p:nvSpPr>
        <p:spPr>
          <a:xfrm>
            <a:off x="7674219" y="2893003"/>
            <a:ext cx="1044819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cs typeface="+mn-cs"/>
              </a:rPr>
              <a:t>部门名称</a:t>
            </a:r>
          </a:p>
        </p:txBody>
      </p:sp>
      <p:sp>
        <p:nvSpPr>
          <p:cNvPr id="98" name="矩形: 圆角 97">
            <a:extLst>
              <a:ext uri="{FF2B5EF4-FFF2-40B4-BE49-F238E27FC236}">
                <a16:creationId xmlns:a16="http://schemas.microsoft.com/office/drawing/2014/main" id="{03EC2761-B99C-798E-D36E-2072DC77BFEB}"/>
              </a:ext>
            </a:extLst>
          </p:cNvPr>
          <p:cNvSpPr/>
          <p:nvPr/>
        </p:nvSpPr>
        <p:spPr>
          <a:xfrm>
            <a:off x="5942064" y="3529163"/>
            <a:ext cx="1256824" cy="39851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1C45592D-01DB-992E-5388-6A24C36B6223}"/>
              </a:ext>
            </a:extLst>
          </p:cNvPr>
          <p:cNvSpPr txBox="1"/>
          <p:nvPr/>
        </p:nvSpPr>
        <p:spPr>
          <a:xfrm>
            <a:off x="6079430" y="3559770"/>
            <a:ext cx="1044819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cs typeface="+mn-cs"/>
              </a:rPr>
              <a:t>部门名称</a:t>
            </a:r>
          </a:p>
        </p:txBody>
      </p:sp>
      <p:sp>
        <p:nvSpPr>
          <p:cNvPr id="101" name="矩形: 圆角 100">
            <a:extLst>
              <a:ext uri="{FF2B5EF4-FFF2-40B4-BE49-F238E27FC236}">
                <a16:creationId xmlns:a16="http://schemas.microsoft.com/office/drawing/2014/main" id="{20413245-17FC-95B4-84F7-5D5A751015AC}"/>
              </a:ext>
            </a:extLst>
          </p:cNvPr>
          <p:cNvSpPr/>
          <p:nvPr/>
        </p:nvSpPr>
        <p:spPr>
          <a:xfrm>
            <a:off x="7536853" y="3529163"/>
            <a:ext cx="1256824" cy="39851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18B04E14-FBC1-E38E-21B3-8A7CEFC63241}"/>
              </a:ext>
            </a:extLst>
          </p:cNvPr>
          <p:cNvSpPr txBox="1"/>
          <p:nvPr/>
        </p:nvSpPr>
        <p:spPr>
          <a:xfrm>
            <a:off x="7674219" y="3559770"/>
            <a:ext cx="1044819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cs typeface="+mn-cs"/>
              </a:rPr>
              <a:t>部门名称</a:t>
            </a:r>
          </a:p>
        </p:txBody>
      </p:sp>
      <p:sp>
        <p:nvSpPr>
          <p:cNvPr id="104" name="矩形: 圆角 103">
            <a:extLst>
              <a:ext uri="{FF2B5EF4-FFF2-40B4-BE49-F238E27FC236}">
                <a16:creationId xmlns:a16="http://schemas.microsoft.com/office/drawing/2014/main" id="{6BA6A1E5-6E88-ED7F-B8AB-E997761337FC}"/>
              </a:ext>
            </a:extLst>
          </p:cNvPr>
          <p:cNvSpPr/>
          <p:nvPr/>
        </p:nvSpPr>
        <p:spPr>
          <a:xfrm>
            <a:off x="9128893" y="3529163"/>
            <a:ext cx="1256824" cy="39851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0D3FAC24-4AF8-4663-6569-BBD73116F051}"/>
              </a:ext>
            </a:extLst>
          </p:cNvPr>
          <p:cNvSpPr txBox="1"/>
          <p:nvPr/>
        </p:nvSpPr>
        <p:spPr>
          <a:xfrm>
            <a:off x="9266259" y="3559770"/>
            <a:ext cx="1044819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cs typeface="+mn-cs"/>
              </a:rPr>
              <a:t>部门名称</a:t>
            </a:r>
          </a:p>
        </p:txBody>
      </p:sp>
      <p:sp>
        <p:nvSpPr>
          <p:cNvPr id="107" name="矩形: 圆角 106">
            <a:extLst>
              <a:ext uri="{FF2B5EF4-FFF2-40B4-BE49-F238E27FC236}">
                <a16:creationId xmlns:a16="http://schemas.microsoft.com/office/drawing/2014/main" id="{B1BE8790-C630-41B6-F330-5717B0A70A37}"/>
              </a:ext>
            </a:extLst>
          </p:cNvPr>
          <p:cNvSpPr/>
          <p:nvPr/>
        </p:nvSpPr>
        <p:spPr>
          <a:xfrm>
            <a:off x="5932686" y="4283986"/>
            <a:ext cx="1256824" cy="39851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936AB338-801A-0B04-5CDE-E4A556EB0FDD}"/>
              </a:ext>
            </a:extLst>
          </p:cNvPr>
          <p:cNvSpPr txBox="1"/>
          <p:nvPr/>
        </p:nvSpPr>
        <p:spPr>
          <a:xfrm>
            <a:off x="6070052" y="4314593"/>
            <a:ext cx="1044819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cs typeface="+mn-cs"/>
              </a:rPr>
              <a:t>部门名称</a:t>
            </a:r>
          </a:p>
        </p:txBody>
      </p:sp>
      <p:sp>
        <p:nvSpPr>
          <p:cNvPr id="116" name="矩形: 圆角 115">
            <a:extLst>
              <a:ext uri="{FF2B5EF4-FFF2-40B4-BE49-F238E27FC236}">
                <a16:creationId xmlns:a16="http://schemas.microsoft.com/office/drawing/2014/main" id="{CD71DEBF-5029-CB73-9E3E-B0BB554271E8}"/>
              </a:ext>
            </a:extLst>
          </p:cNvPr>
          <p:cNvSpPr/>
          <p:nvPr/>
        </p:nvSpPr>
        <p:spPr>
          <a:xfrm>
            <a:off x="5942064" y="4943102"/>
            <a:ext cx="1256824" cy="39851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8F917A60-E56A-E530-7FF4-F9774005FA00}"/>
              </a:ext>
            </a:extLst>
          </p:cNvPr>
          <p:cNvSpPr txBox="1"/>
          <p:nvPr/>
        </p:nvSpPr>
        <p:spPr>
          <a:xfrm>
            <a:off x="6079430" y="4973709"/>
            <a:ext cx="1044819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cs typeface="+mn-cs"/>
              </a:rPr>
              <a:t>部门名称</a:t>
            </a:r>
          </a:p>
        </p:txBody>
      </p:sp>
      <p:sp>
        <p:nvSpPr>
          <p:cNvPr id="119" name="矩形: 圆角 118">
            <a:extLst>
              <a:ext uri="{FF2B5EF4-FFF2-40B4-BE49-F238E27FC236}">
                <a16:creationId xmlns:a16="http://schemas.microsoft.com/office/drawing/2014/main" id="{030F6B3E-4232-1F09-28FE-2840E151E528}"/>
              </a:ext>
            </a:extLst>
          </p:cNvPr>
          <p:cNvSpPr/>
          <p:nvPr/>
        </p:nvSpPr>
        <p:spPr>
          <a:xfrm>
            <a:off x="7536853" y="4943102"/>
            <a:ext cx="1256824" cy="39851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79E47A06-B86E-6595-6704-6099F38805B2}"/>
              </a:ext>
            </a:extLst>
          </p:cNvPr>
          <p:cNvSpPr txBox="1"/>
          <p:nvPr/>
        </p:nvSpPr>
        <p:spPr>
          <a:xfrm>
            <a:off x="7674219" y="4973709"/>
            <a:ext cx="1044819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cs typeface="+mn-cs"/>
              </a:rPr>
              <a:t>部门名称</a:t>
            </a:r>
          </a:p>
        </p:txBody>
      </p:sp>
      <p:sp>
        <p:nvSpPr>
          <p:cNvPr id="123" name="矩形: 圆角 122">
            <a:extLst>
              <a:ext uri="{FF2B5EF4-FFF2-40B4-BE49-F238E27FC236}">
                <a16:creationId xmlns:a16="http://schemas.microsoft.com/office/drawing/2014/main" id="{620F6DCB-33AA-7BDA-1CE4-077D553CC386}"/>
              </a:ext>
            </a:extLst>
          </p:cNvPr>
          <p:cNvSpPr/>
          <p:nvPr/>
        </p:nvSpPr>
        <p:spPr>
          <a:xfrm>
            <a:off x="5942064" y="5630159"/>
            <a:ext cx="1256824" cy="39851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40421638-3A2D-D0E6-7205-C14AA802777F}"/>
              </a:ext>
            </a:extLst>
          </p:cNvPr>
          <p:cNvSpPr txBox="1"/>
          <p:nvPr/>
        </p:nvSpPr>
        <p:spPr>
          <a:xfrm>
            <a:off x="6079430" y="5660766"/>
            <a:ext cx="1044819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cs typeface="+mn-cs"/>
              </a:rPr>
              <a:t>部门名称</a:t>
            </a:r>
          </a:p>
        </p:txBody>
      </p:sp>
      <p:sp>
        <p:nvSpPr>
          <p:cNvPr id="127" name="左大括号 126">
            <a:extLst>
              <a:ext uri="{FF2B5EF4-FFF2-40B4-BE49-F238E27FC236}">
                <a16:creationId xmlns:a16="http://schemas.microsoft.com/office/drawing/2014/main" id="{2DCA11B4-1F8E-4606-76BC-FF2AD501E005}"/>
              </a:ext>
            </a:extLst>
          </p:cNvPr>
          <p:cNvSpPr/>
          <p:nvPr/>
        </p:nvSpPr>
        <p:spPr>
          <a:xfrm>
            <a:off x="5309235" y="2409825"/>
            <a:ext cx="623451" cy="643890"/>
          </a:xfrm>
          <a:prstGeom prst="leftBrace">
            <a:avLst>
              <a:gd name="adj1" fmla="val 0"/>
              <a:gd name="adj2" fmla="val 45060"/>
            </a:avLst>
          </a:prstGeom>
          <a:ln w="63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8" name="左大括号 127">
            <a:extLst>
              <a:ext uri="{FF2B5EF4-FFF2-40B4-BE49-F238E27FC236}">
                <a16:creationId xmlns:a16="http://schemas.microsoft.com/office/drawing/2014/main" id="{89A7BF4D-B145-3809-BD91-A3BAB18F407B}"/>
              </a:ext>
            </a:extLst>
          </p:cNvPr>
          <p:cNvSpPr/>
          <p:nvPr/>
        </p:nvSpPr>
        <p:spPr>
          <a:xfrm>
            <a:off x="5309235" y="4498470"/>
            <a:ext cx="623451" cy="643890"/>
          </a:xfrm>
          <a:prstGeom prst="leftBrace">
            <a:avLst>
              <a:gd name="adj1" fmla="val 0"/>
              <a:gd name="adj2" fmla="val 45060"/>
            </a:avLst>
          </a:prstGeom>
          <a:ln w="63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30" name="直接连接符 129">
            <a:extLst>
              <a:ext uri="{FF2B5EF4-FFF2-40B4-BE49-F238E27FC236}">
                <a16:creationId xmlns:a16="http://schemas.microsoft.com/office/drawing/2014/main" id="{2F196840-26F7-BBC8-3BB2-2CED4ED3EDC6}"/>
              </a:ext>
            </a:extLst>
          </p:cNvPr>
          <p:cNvCxnSpPr>
            <a:stCxn id="65" idx="3"/>
            <a:endCxn id="68" idx="1"/>
          </p:cNvCxnSpPr>
          <p:nvPr/>
        </p:nvCxnSpPr>
        <p:spPr>
          <a:xfrm>
            <a:off x="7189510" y="2402539"/>
            <a:ext cx="347343" cy="0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接连接符 131">
            <a:extLst>
              <a:ext uri="{FF2B5EF4-FFF2-40B4-BE49-F238E27FC236}">
                <a16:creationId xmlns:a16="http://schemas.microsoft.com/office/drawing/2014/main" id="{2237D0B7-696C-3FE5-6988-AA0469727CAB}"/>
              </a:ext>
            </a:extLst>
          </p:cNvPr>
          <p:cNvCxnSpPr/>
          <p:nvPr/>
        </p:nvCxnSpPr>
        <p:spPr>
          <a:xfrm>
            <a:off x="8781550" y="2402539"/>
            <a:ext cx="347343" cy="0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连接符 132">
            <a:extLst>
              <a:ext uri="{FF2B5EF4-FFF2-40B4-BE49-F238E27FC236}">
                <a16:creationId xmlns:a16="http://schemas.microsoft.com/office/drawing/2014/main" id="{A7B10F94-E766-932C-8E14-0CB40BDAE9CC}"/>
              </a:ext>
            </a:extLst>
          </p:cNvPr>
          <p:cNvCxnSpPr/>
          <p:nvPr/>
        </p:nvCxnSpPr>
        <p:spPr>
          <a:xfrm>
            <a:off x="7189510" y="3053715"/>
            <a:ext cx="347343" cy="0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接连接符 134">
            <a:extLst>
              <a:ext uri="{FF2B5EF4-FFF2-40B4-BE49-F238E27FC236}">
                <a16:creationId xmlns:a16="http://schemas.microsoft.com/office/drawing/2014/main" id="{4721E258-B3C5-5EA5-2CCA-1DC601EF9B0F}"/>
              </a:ext>
            </a:extLst>
          </p:cNvPr>
          <p:cNvCxnSpPr/>
          <p:nvPr/>
        </p:nvCxnSpPr>
        <p:spPr>
          <a:xfrm>
            <a:off x="7189510" y="3750558"/>
            <a:ext cx="347343" cy="0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连接符 135">
            <a:extLst>
              <a:ext uri="{FF2B5EF4-FFF2-40B4-BE49-F238E27FC236}">
                <a16:creationId xmlns:a16="http://schemas.microsoft.com/office/drawing/2014/main" id="{45D2D627-6C34-2C71-5A84-38D0D43A6F43}"/>
              </a:ext>
            </a:extLst>
          </p:cNvPr>
          <p:cNvCxnSpPr/>
          <p:nvPr/>
        </p:nvCxnSpPr>
        <p:spPr>
          <a:xfrm>
            <a:off x="8781550" y="3750558"/>
            <a:ext cx="347343" cy="0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接连接符 136">
            <a:extLst>
              <a:ext uri="{FF2B5EF4-FFF2-40B4-BE49-F238E27FC236}">
                <a16:creationId xmlns:a16="http://schemas.microsoft.com/office/drawing/2014/main" id="{5128AC7D-12E7-6189-AF9B-57C2EDF3C474}"/>
              </a:ext>
            </a:extLst>
          </p:cNvPr>
          <p:cNvCxnSpPr/>
          <p:nvPr/>
        </p:nvCxnSpPr>
        <p:spPr>
          <a:xfrm>
            <a:off x="7189510" y="5142360"/>
            <a:ext cx="347343" cy="0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连接符 137">
            <a:extLst>
              <a:ext uri="{FF2B5EF4-FFF2-40B4-BE49-F238E27FC236}">
                <a16:creationId xmlns:a16="http://schemas.microsoft.com/office/drawing/2014/main" id="{086F22CC-7C26-12BB-AE7F-E5CE06FF0670}"/>
              </a:ext>
            </a:extLst>
          </p:cNvPr>
          <p:cNvCxnSpPr>
            <a:cxnSpLocks/>
            <a:stCxn id="43" idx="3"/>
            <a:endCxn id="98" idx="1"/>
          </p:cNvCxnSpPr>
          <p:nvPr/>
        </p:nvCxnSpPr>
        <p:spPr>
          <a:xfrm flipV="1">
            <a:off x="5360653" y="3728422"/>
            <a:ext cx="581411" cy="3224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接连接符 142">
            <a:extLst>
              <a:ext uri="{FF2B5EF4-FFF2-40B4-BE49-F238E27FC236}">
                <a16:creationId xmlns:a16="http://schemas.microsoft.com/office/drawing/2014/main" id="{221FDDCF-6F58-06E9-5226-225777B998CA}"/>
              </a:ext>
            </a:extLst>
          </p:cNvPr>
          <p:cNvCxnSpPr>
            <a:cxnSpLocks/>
          </p:cNvCxnSpPr>
          <p:nvPr/>
        </p:nvCxnSpPr>
        <p:spPr>
          <a:xfrm flipV="1">
            <a:off x="5360653" y="5829488"/>
            <a:ext cx="581411" cy="3224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600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325A1"/>
      </a:accent1>
      <a:accent2>
        <a:srgbClr val="843BEA"/>
      </a:accent2>
      <a:accent3>
        <a:srgbClr val="0097F2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00000">
              <a:schemeClr val="accent2"/>
            </a:gs>
            <a:gs pos="13000">
              <a:schemeClr val="accent1"/>
            </a:gs>
          </a:gsLst>
          <a:path path="circle">
            <a:fillToRect l="100000" t="100000"/>
          </a:path>
          <a:tileRect r="-100000" b="-10000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>
        <a:spAutoFit/>
      </a:bodyPr>
      <a:lstStyle>
        <a:defPPr algn="l">
          <a:defRPr kumimoji="0" sz="2400" b="1" i="0" u="none" strike="noStrike" kern="1200" cap="none" spc="0" normalizeH="0" baseline="0" noProof="0" dirty="0" smtClean="0">
            <a:ln>
              <a:noFill/>
            </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effectLst/>
            <a:uLnTx/>
            <a:uFillTx/>
            <a:latin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1773</TotalTime>
  <Words>1620</Words>
  <Application>Microsoft Office PowerPoint</Application>
  <PresentationFormat>宽屏</PresentationFormat>
  <Paragraphs>335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8" baseType="lpstr">
      <vt:lpstr>Arial</vt:lpstr>
      <vt:lpstr>Microsoft YaHei</vt:lpstr>
      <vt:lpstr>庞门正道粗书体6.0</vt:lpstr>
      <vt:lpstr>Arial Black</vt:lpstr>
      <vt:lpstr>Microsoft YaHei Light</vt:lpstr>
      <vt:lpstr>Microsoft YaHei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 达鑫</dc:creator>
  <cp:lastModifiedBy>刘 达鑫</cp:lastModifiedBy>
  <cp:revision>99</cp:revision>
  <dcterms:created xsi:type="dcterms:W3CDTF">2022-07-25T11:43:32Z</dcterms:created>
  <dcterms:modified xsi:type="dcterms:W3CDTF">2022-08-10T06:54:17Z</dcterms:modified>
</cp:coreProperties>
</file>