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5" r:id="rId9"/>
    <p:sldId id="271" r:id="rId10"/>
    <p:sldId id="267" r:id="rId11"/>
    <p:sldId id="266" r:id="rId12"/>
    <p:sldId id="278" r:id="rId13"/>
    <p:sldId id="268" r:id="rId14"/>
    <p:sldId id="269" r:id="rId15"/>
    <p:sldId id="264" r:id="rId16"/>
    <p:sldId id="270" r:id="rId17"/>
    <p:sldId id="272" r:id="rId18"/>
    <p:sldId id="273" r:id="rId19"/>
    <p:sldId id="277" r:id="rId20"/>
    <p:sldId id="274" r:id="rId21"/>
    <p:sldId id="275" r:id="rId22"/>
    <p:sldId id="276" r:id="rId23"/>
    <p:sldId id="280" r:id="rId24"/>
    <p:sldId id="279" r:id="rId25"/>
    <p:sldId id="281" r:id="rId26"/>
    <p:sldId id="282" r:id="rId27"/>
    <p:sldId id="28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页" id="{6AA0D90F-EEC0-4A17-AA78-B2E64BCBD39E}">
          <p14:sldIdLst>
            <p14:sldId id="256"/>
          </p14:sldIdLst>
        </p14:section>
        <p14:section name="目录页" id="{9F33F45F-3AAB-462C-AFFF-35B0DE5A7444}">
          <p14:sldIdLst>
            <p14:sldId id="257"/>
          </p14:sldIdLst>
        </p14:section>
        <p14:section name="第一部分" id="{CD5857C8-1C6E-4817-9490-9223BCFC3A88}">
          <p14:sldIdLst>
            <p14:sldId id="258"/>
            <p14:sldId id="259"/>
            <p14:sldId id="260"/>
            <p14:sldId id="261"/>
            <p14:sldId id="263"/>
          </p14:sldIdLst>
        </p14:section>
        <p14:section name="第二部分" id="{F15B71EB-9C71-498E-AC72-9BC5AF8660C9}">
          <p14:sldIdLst>
            <p14:sldId id="265"/>
            <p14:sldId id="271"/>
            <p14:sldId id="267"/>
            <p14:sldId id="266"/>
            <p14:sldId id="278"/>
          </p14:sldIdLst>
        </p14:section>
        <p14:section name="第三部分" id="{41A9A9CE-EF09-4C73-86F2-7E25D44AEE95}">
          <p14:sldIdLst>
            <p14:sldId id="268"/>
            <p14:sldId id="269"/>
            <p14:sldId id="264"/>
            <p14:sldId id="270"/>
            <p14:sldId id="272"/>
          </p14:sldIdLst>
        </p14:section>
        <p14:section name="第四部分" id="{0A742C3E-2B07-4C51-88EB-39C45C36DC41}">
          <p14:sldIdLst>
            <p14:sldId id="273"/>
            <p14:sldId id="277"/>
            <p14:sldId id="274"/>
            <p14:sldId id="275"/>
            <p14:sldId id="276"/>
          </p14:sldIdLst>
        </p14:section>
        <p14:section name="素材页" id="{2640120E-96EA-4DAB-8851-61DAB91FCFF0}">
          <p14:sldIdLst>
            <p14:sldId id="280"/>
          </p14:sldIdLst>
        </p14:section>
        <p14:section name="结束页" id="{7C8D1E72-A82A-4D80-B16F-A11468C96259}">
          <p14:sldIdLst>
            <p14:sldId id="279"/>
          </p14:sldIdLst>
        </p14:section>
        <p14:section name="标注页" id="{39D2A351-DA79-4438-BADD-275BD6829ABB}">
          <p14:sldIdLst>
            <p14:sldId id="281"/>
            <p14:sldId id="282"/>
            <p14:sldId id="283"/>
          </p14:sldIdLst>
        </p14:section>
      </p14:sectionLst>
    </p:ext>
    <p:ext uri="{EFAFB233-063F-42B5-8137-9DF3F51BA10A}">
      <p15:sldGuideLst xmlns:p15="http://schemas.microsoft.com/office/powerpoint/2012/main">
        <p15:guide id="1" orient="horz" pos="236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A6FF"/>
    <a:srgbClr val="89F7FE"/>
    <a:srgbClr val="FC818D"/>
    <a:srgbClr val="FE998B"/>
    <a:srgbClr val="F789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0" autoAdjust="0"/>
    <p:restoredTop sz="94660"/>
  </p:normalViewPr>
  <p:slideViewPr>
    <p:cSldViewPr snapToGrid="0" showGuides="1">
      <p:cViewPr>
        <p:scale>
          <a:sx n="66" d="100"/>
          <a:sy n="66" d="100"/>
        </p:scale>
        <p:origin x="1440" y="1027"/>
      </p:cViewPr>
      <p:guideLst>
        <p:guide orient="horz" pos="236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项目一</c:v>
                </c:pt>
              </c:strCache>
            </c:strRef>
          </c:tx>
          <c:spPr>
            <a:gradFill>
              <a:gsLst>
                <a:gs pos="0">
                  <a:schemeClr val="accent1"/>
                </a:gs>
                <a:gs pos="75000">
                  <a:schemeClr val="accent1">
                    <a:lumMod val="75000"/>
                  </a:schemeClr>
                </a:gs>
              </a:gsLst>
              <a:lin ang="5400000" scaled="1"/>
            </a:gradFill>
            <a:ln>
              <a:noFill/>
            </a:ln>
            <a:effectLst/>
          </c:spPr>
          <c:invertIfNegative val="0"/>
          <c:cat>
            <c:strRef>
              <c:f>Sheet1!$A$2</c:f>
              <c:strCache>
                <c:ptCount val="1"/>
                <c:pt idx="0">
                  <c:v>业绩</c:v>
                </c:pt>
              </c:strCache>
            </c:strRef>
          </c:cat>
          <c:val>
            <c:numRef>
              <c:f>Sheet1!$B$2</c:f>
              <c:numCache>
                <c:formatCode>General</c:formatCode>
                <c:ptCount val="1"/>
                <c:pt idx="0">
                  <c:v>8</c:v>
                </c:pt>
              </c:numCache>
            </c:numRef>
          </c:val>
          <c:extLst>
            <c:ext xmlns:c16="http://schemas.microsoft.com/office/drawing/2014/chart" uri="{C3380CC4-5D6E-409C-BE32-E72D297353CC}">
              <c16:uniqueId val="{00000000-4B58-4BA8-823B-E9C80E9E8B37}"/>
            </c:ext>
          </c:extLst>
        </c:ser>
        <c:ser>
          <c:idx val="1"/>
          <c:order val="1"/>
          <c:tx>
            <c:strRef>
              <c:f>Sheet1!$C$1</c:f>
              <c:strCache>
                <c:ptCount val="1"/>
                <c:pt idx="0">
                  <c:v>项目二</c:v>
                </c:pt>
              </c:strCache>
            </c:strRef>
          </c:tx>
          <c:spPr>
            <a:solidFill>
              <a:schemeClr val="accent2"/>
            </a:solidFill>
            <a:ln>
              <a:noFill/>
            </a:ln>
            <a:effectLst/>
          </c:spPr>
          <c:invertIfNegative val="0"/>
          <c:cat>
            <c:strRef>
              <c:f>Sheet1!$A$2</c:f>
              <c:strCache>
                <c:ptCount val="1"/>
                <c:pt idx="0">
                  <c:v>业绩</c:v>
                </c:pt>
              </c:strCache>
            </c:strRef>
          </c:cat>
          <c:val>
            <c:numRef>
              <c:f>Sheet1!$C$2</c:f>
              <c:numCache>
                <c:formatCode>General</c:formatCode>
                <c:ptCount val="1"/>
                <c:pt idx="0">
                  <c:v>2.4</c:v>
                </c:pt>
              </c:numCache>
            </c:numRef>
          </c:val>
          <c:extLst>
            <c:ext xmlns:c16="http://schemas.microsoft.com/office/drawing/2014/chart" uri="{C3380CC4-5D6E-409C-BE32-E72D297353CC}">
              <c16:uniqueId val="{00000004-4B58-4BA8-823B-E9C80E9E8B37}"/>
            </c:ext>
          </c:extLst>
        </c:ser>
        <c:ser>
          <c:idx val="2"/>
          <c:order val="2"/>
          <c:tx>
            <c:strRef>
              <c:f>Sheet1!$D$1</c:f>
              <c:strCache>
                <c:ptCount val="1"/>
                <c:pt idx="0">
                  <c:v>项目三</c:v>
                </c:pt>
              </c:strCache>
            </c:strRef>
          </c:tx>
          <c:spPr>
            <a:solidFill>
              <a:schemeClr val="accent3"/>
            </a:solidFill>
            <a:ln>
              <a:noFill/>
            </a:ln>
            <a:effectLst/>
          </c:spPr>
          <c:invertIfNegative val="0"/>
          <c:cat>
            <c:strRef>
              <c:f>Sheet1!$A$2</c:f>
              <c:strCache>
                <c:ptCount val="1"/>
                <c:pt idx="0">
                  <c:v>业绩</c:v>
                </c:pt>
              </c:strCache>
            </c:strRef>
          </c:cat>
          <c:val>
            <c:numRef>
              <c:f>Sheet1!$D$2</c:f>
              <c:numCache>
                <c:formatCode>General</c:formatCode>
                <c:ptCount val="1"/>
                <c:pt idx="0">
                  <c:v>2</c:v>
                </c:pt>
              </c:numCache>
            </c:numRef>
          </c:val>
          <c:extLst>
            <c:ext xmlns:c16="http://schemas.microsoft.com/office/drawing/2014/chart" uri="{C3380CC4-5D6E-409C-BE32-E72D297353CC}">
              <c16:uniqueId val="{00000005-4B58-4BA8-823B-E9C80E9E8B37}"/>
            </c:ext>
          </c:extLst>
        </c:ser>
        <c:ser>
          <c:idx val="3"/>
          <c:order val="3"/>
          <c:tx>
            <c:strRef>
              <c:f>Sheet1!$E$1</c:f>
              <c:strCache>
                <c:ptCount val="1"/>
                <c:pt idx="0">
                  <c:v>项目四</c:v>
                </c:pt>
              </c:strCache>
            </c:strRef>
          </c:tx>
          <c:spPr>
            <a:solidFill>
              <a:schemeClr val="accent5"/>
            </a:solidFill>
            <a:ln>
              <a:noFill/>
            </a:ln>
            <a:effectLst/>
          </c:spPr>
          <c:invertIfNegative val="0"/>
          <c:cat>
            <c:strRef>
              <c:f>Sheet1!$A$2</c:f>
              <c:strCache>
                <c:ptCount val="1"/>
                <c:pt idx="0">
                  <c:v>业绩</c:v>
                </c:pt>
              </c:strCache>
            </c:strRef>
          </c:cat>
          <c:val>
            <c:numRef>
              <c:f>Sheet1!$E$2</c:f>
              <c:numCache>
                <c:formatCode>General</c:formatCode>
                <c:ptCount val="1"/>
                <c:pt idx="0">
                  <c:v>5</c:v>
                </c:pt>
              </c:numCache>
            </c:numRef>
          </c:val>
          <c:extLst>
            <c:ext xmlns:c16="http://schemas.microsoft.com/office/drawing/2014/chart" uri="{C3380CC4-5D6E-409C-BE32-E72D297353CC}">
              <c16:uniqueId val="{00000006-4B58-4BA8-823B-E9C80E9E8B37}"/>
            </c:ext>
          </c:extLst>
        </c:ser>
        <c:dLbls>
          <c:showLegendKey val="0"/>
          <c:showVal val="0"/>
          <c:showCatName val="0"/>
          <c:showSerName val="0"/>
          <c:showPercent val="0"/>
          <c:showBubbleSize val="0"/>
        </c:dLbls>
        <c:gapWidth val="219"/>
        <c:overlap val="-27"/>
        <c:axId val="2119160207"/>
        <c:axId val="2119176015"/>
      </c:barChart>
      <c:catAx>
        <c:axId val="2119160207"/>
        <c:scaling>
          <c:orientation val="minMax"/>
        </c:scaling>
        <c:delete val="1"/>
        <c:axPos val="b"/>
        <c:numFmt formatCode="General" sourceLinked="1"/>
        <c:majorTickMark val="none"/>
        <c:minorTickMark val="none"/>
        <c:tickLblPos val="nextTo"/>
        <c:crossAx val="2119176015"/>
        <c:crosses val="autoZero"/>
        <c:auto val="1"/>
        <c:lblAlgn val="ctr"/>
        <c:lblOffset val="100"/>
        <c:noMultiLvlLbl val="0"/>
      </c:catAx>
      <c:valAx>
        <c:axId val="2119176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66A6FF"/>
                </a:solidFill>
                <a:latin typeface="+mn-lt"/>
                <a:ea typeface="+mn-ea"/>
                <a:cs typeface="+mn-cs"/>
              </a:defRPr>
            </a:pPr>
            <a:endParaRPr lang="zh-CN"/>
          </a:p>
        </c:txPr>
        <c:crossAx val="2119160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gradFill>
                  <a:gsLst>
                    <a:gs pos="0">
                      <a:schemeClr val="accent1"/>
                    </a:gs>
                    <a:gs pos="100000">
                      <a:schemeClr val="accent1">
                        <a:lumMod val="75000"/>
                      </a:schemeClr>
                    </a:gs>
                  </a:gsLst>
                  <a:lin ang="5400000" scaled="1"/>
                </a:gradFill>
                <a:latin typeface="Open Sans" panose="020B0606030504020204" pitchFamily="34" charset="0"/>
                <a:ea typeface="Open Sans" panose="020B0606030504020204" pitchFamily="34" charset="0"/>
                <a:cs typeface="Open Sans" panose="020B0606030504020204" pitchFamily="34" charset="0"/>
              </a:defRPr>
            </a:pPr>
            <a:r>
              <a:rPr lang="zh-CN" altLang="en-US" sz="1400" b="0" i="0">
                <a:gradFill>
                  <a:gsLst>
                    <a:gs pos="0">
                      <a:schemeClr val="accent1"/>
                    </a:gs>
                    <a:gs pos="100000">
                      <a:schemeClr val="accent1">
                        <a:lumMod val="75000"/>
                      </a:schemeClr>
                    </a:gs>
                  </a:gsLst>
                  <a:lin ang="5400000" scaled="1"/>
                </a:gradFill>
                <a:latin typeface="+mn-ea"/>
                <a:ea typeface="+mn-ea"/>
                <a:cs typeface="Open Sans" panose="020B0606030504020204" pitchFamily="34" charset="0"/>
              </a:rPr>
              <a:t>甲部门员工职位比例</a:t>
            </a:r>
            <a:endParaRPr lang="en-US" sz="1400" b="0" i="0" dirty="0">
              <a:gradFill>
                <a:gsLst>
                  <a:gs pos="0">
                    <a:schemeClr val="accent1"/>
                  </a:gs>
                  <a:gs pos="100000">
                    <a:schemeClr val="accent1">
                      <a:lumMod val="75000"/>
                    </a:schemeClr>
                  </a:gs>
                </a:gsLst>
                <a:lin ang="5400000" scaled="1"/>
              </a:gradFill>
              <a:latin typeface="+mn-ea"/>
              <a:ea typeface="+mn-ea"/>
              <a:cs typeface="Open Sans" panose="020B0606030504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gradFill>
                <a:gsLst>
                  <a:gs pos="0">
                    <a:schemeClr val="accent1"/>
                  </a:gs>
                  <a:gs pos="100000">
                    <a:schemeClr val="accent1">
                      <a:lumMod val="75000"/>
                    </a:schemeClr>
                  </a:gs>
                </a:gsLst>
                <a:lin ang="5400000" scaled="1"/>
              </a:gradFill>
              <a:latin typeface="Open Sans" panose="020B0606030504020204" pitchFamily="34" charset="0"/>
              <a:ea typeface="Open Sans" panose="020B0606030504020204" pitchFamily="34" charset="0"/>
              <a:cs typeface="Open Sans" panose="020B0606030504020204" pitchFamily="34" charset="0"/>
            </a:defRPr>
          </a:pPr>
          <a:endParaRPr lang="zh-CN"/>
        </a:p>
      </c:txPr>
    </c:title>
    <c:autoTitleDeleted val="0"/>
    <c:plotArea>
      <c:layout/>
      <c:pieChart>
        <c:varyColors val="1"/>
        <c:ser>
          <c:idx val="0"/>
          <c:order val="0"/>
          <c:tx>
            <c:strRef>
              <c:f>Sheet1!$B$1</c:f>
              <c:strCache>
                <c:ptCount val="1"/>
                <c:pt idx="0">
                  <c:v>Sales</c:v>
                </c:pt>
              </c:strCache>
            </c:strRef>
          </c:tx>
          <c:spPr>
            <a:ln>
              <a:noFill/>
            </a:ln>
            <a:effectLst>
              <a:outerShdw blurRad="127000" sx="102000" sy="102000" algn="ctr" rotWithShape="0">
                <a:prstClr val="black">
                  <a:alpha val="15000"/>
                </a:prstClr>
              </a:outerShdw>
            </a:effectLst>
          </c:spPr>
          <c:explosion val="3"/>
          <c:dPt>
            <c:idx val="0"/>
            <c:bubble3D val="0"/>
            <c:spPr>
              <a:gradFill>
                <a:gsLst>
                  <a:gs pos="0">
                    <a:schemeClr val="accent1"/>
                  </a:gs>
                  <a:gs pos="100000">
                    <a:schemeClr val="accent1">
                      <a:lumMod val="75000"/>
                    </a:schemeClr>
                  </a:gs>
                </a:gsLst>
                <a:lin ang="5400000" scaled="1"/>
              </a:gradFill>
              <a:ln w="19050">
                <a:noFill/>
              </a:ln>
              <a:effectLst>
                <a:outerShdw blurRad="127000" sx="102000" sy="102000" algn="ctr" rotWithShape="0">
                  <a:prstClr val="black">
                    <a:alpha val="15000"/>
                  </a:prstClr>
                </a:outerShdw>
              </a:effectLst>
            </c:spPr>
            <c:extLst>
              <c:ext xmlns:c16="http://schemas.microsoft.com/office/drawing/2014/chart" uri="{C3380CC4-5D6E-409C-BE32-E72D297353CC}">
                <c16:uniqueId val="{00000001-6B04-4097-A6F6-22E503D81D41}"/>
              </c:ext>
            </c:extLst>
          </c:dPt>
          <c:dPt>
            <c:idx val="1"/>
            <c:bubble3D val="0"/>
            <c:spPr>
              <a:solidFill>
                <a:schemeClr val="bg1">
                  <a:lumMod val="85000"/>
                </a:schemeClr>
              </a:solidFill>
              <a:ln w="19050">
                <a:noFill/>
              </a:ln>
              <a:effectLst>
                <a:outerShdw blurRad="127000" sx="102000" sy="102000" algn="ctr" rotWithShape="0">
                  <a:prstClr val="black">
                    <a:alpha val="15000"/>
                  </a:prstClr>
                </a:outerShdw>
              </a:effectLst>
            </c:spPr>
            <c:extLst>
              <c:ext xmlns:c16="http://schemas.microsoft.com/office/drawing/2014/chart" uri="{C3380CC4-5D6E-409C-BE32-E72D297353CC}">
                <c16:uniqueId val="{00000003-6B04-4097-A6F6-22E503D81D41}"/>
              </c:ext>
            </c:extLst>
          </c:dPt>
          <c:dPt>
            <c:idx val="2"/>
            <c:bubble3D val="0"/>
            <c:spPr>
              <a:solidFill>
                <a:schemeClr val="accent3"/>
              </a:solidFill>
              <a:ln w="19050">
                <a:noFill/>
              </a:ln>
              <a:effectLst>
                <a:outerShdw blurRad="127000" sx="102000" sy="102000" algn="ctr" rotWithShape="0">
                  <a:prstClr val="black">
                    <a:alpha val="15000"/>
                  </a:prstClr>
                </a:outerShdw>
              </a:effectLst>
            </c:spPr>
            <c:extLst>
              <c:ext xmlns:c16="http://schemas.microsoft.com/office/drawing/2014/chart" uri="{C3380CC4-5D6E-409C-BE32-E72D297353CC}">
                <c16:uniqueId val="{00000005-6B04-4097-A6F6-22E503D81D41}"/>
              </c:ext>
            </c:extLst>
          </c:dPt>
          <c:dPt>
            <c:idx val="3"/>
            <c:bubble3D val="0"/>
            <c:spPr>
              <a:solidFill>
                <a:schemeClr val="accent5"/>
              </a:solidFill>
              <a:ln w="19050">
                <a:noFill/>
              </a:ln>
              <a:effectLst>
                <a:outerShdw blurRad="127000" sx="102000" sy="102000" algn="ctr" rotWithShape="0">
                  <a:prstClr val="black">
                    <a:alpha val="15000"/>
                  </a:prstClr>
                </a:outerShdw>
              </a:effectLst>
            </c:spPr>
            <c:extLst>
              <c:ext xmlns:c16="http://schemas.microsoft.com/office/drawing/2014/chart" uri="{C3380CC4-5D6E-409C-BE32-E72D297353CC}">
                <c16:uniqueId val="{00000007-6B04-4097-A6F6-22E503D81D41}"/>
              </c:ext>
            </c:extLst>
          </c:dPt>
          <c:dLbls>
            <c:dLbl>
              <c:idx val="1"/>
              <c:layout>
                <c:manualLayout>
                  <c:x val="0.1400764290560248"/>
                  <c:y val="-4.6587249150157384E-2"/>
                </c:manualLayout>
              </c:layout>
              <c:tx>
                <c:rich>
                  <a:bodyPr/>
                  <a:lstStyle/>
                  <a:p>
                    <a:fld id="{5EDADA4B-51D6-4915-932B-BAE4640AFFAC}" type="PERCENTAGE">
                      <a:rPr lang="en-US" altLang="zh-CN">
                        <a:latin typeface="+mn-ea"/>
                        <a:ea typeface="+mn-ea"/>
                      </a:rPr>
                      <a:pPr/>
                      <a:t>[百分比]</a:t>
                    </a:fld>
                    <a:endParaRPr lang="zh-CN" alt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04-4097-A6F6-22E503D81D41}"/>
                </c:ext>
              </c:extLst>
            </c:dLbl>
            <c:dLbl>
              <c:idx val="2"/>
              <c:layout>
                <c:manualLayout>
                  <c:x val="9.196333709428775E-2"/>
                  <c:y val="0.113266606278323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ea"/>
                      <a:ea typeface="+mn-ea"/>
                      <a:cs typeface="Open Sans SemiBold" panose="020B0606030504020204" pitchFamily="34" charset="0"/>
                    </a:defRPr>
                  </a:pPr>
                  <a:endParaRPr lang="zh-CN"/>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04-4097-A6F6-22E503D81D41}"/>
                </c:ext>
              </c:extLst>
            </c:dLbl>
            <c:dLbl>
              <c:idx val="3"/>
              <c:layout>
                <c:manualLayout>
                  <c:x val="3.8044690745308966E-2"/>
                  <c:y val="0.1265589954891276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ea"/>
                      <a:ea typeface="+mn-ea"/>
                      <a:cs typeface="Open Sans SemiBold" panose="020B0606030504020204" pitchFamily="34" charset="0"/>
                    </a:defRPr>
                  </a:pPr>
                  <a:endParaRPr lang="zh-CN"/>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04-4097-A6F6-22E503D81D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zh-CN"/>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技术岗位</c:v>
                </c:pt>
                <c:pt idx="1">
                  <c:v>人事岗位</c:v>
                </c:pt>
                <c:pt idx="2">
                  <c:v>销售岗位</c:v>
                </c:pt>
                <c:pt idx="3">
                  <c:v>管理岗位</c:v>
                </c:pt>
              </c:strCache>
            </c:strRef>
          </c:cat>
          <c:val>
            <c:numRef>
              <c:f>Sheet1!$B$2:$B$5</c:f>
              <c:numCache>
                <c:formatCode>General</c:formatCode>
                <c:ptCount val="4"/>
                <c:pt idx="0">
                  <c:v>9</c:v>
                </c:pt>
                <c:pt idx="1">
                  <c:v>3</c:v>
                </c:pt>
                <c:pt idx="2">
                  <c:v>1.5</c:v>
                </c:pt>
                <c:pt idx="3">
                  <c:v>1</c:v>
                </c:pt>
              </c:numCache>
            </c:numRef>
          </c:val>
          <c:extLst>
            <c:ext xmlns:c16="http://schemas.microsoft.com/office/drawing/2014/chart" uri="{C3380CC4-5D6E-409C-BE32-E72D297353CC}">
              <c16:uniqueId val="{00000008-6B04-4097-A6F6-22E503D81D4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468660338266462"/>
          <c:y val="0.86825606004848233"/>
          <c:w val="0.70626793234670759"/>
          <c:h val="8.620821722593248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ea"/>
              <a:ea typeface="+mn-ea"/>
              <a:cs typeface="Open Sans" panose="020B0606030504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gradFill>
                  <a:gsLst>
                    <a:gs pos="0">
                      <a:schemeClr val="accent1"/>
                    </a:gs>
                    <a:gs pos="100000">
                      <a:schemeClr val="accent1">
                        <a:lumMod val="75000"/>
                      </a:schemeClr>
                    </a:gs>
                  </a:gsLst>
                  <a:lin ang="5400000" scaled="1"/>
                </a:gradFill>
                <a:latin typeface="Open Sans" panose="020B0606030504020204" pitchFamily="34" charset="0"/>
                <a:ea typeface="Open Sans" panose="020B0606030504020204" pitchFamily="34" charset="0"/>
                <a:cs typeface="Open Sans" panose="020B0606030504020204" pitchFamily="34" charset="0"/>
              </a:defRPr>
            </a:pPr>
            <a:r>
              <a:rPr lang="zh-CN" altLang="en-US" sz="1400" b="0" i="0">
                <a:gradFill>
                  <a:gsLst>
                    <a:gs pos="0">
                      <a:schemeClr val="accent1"/>
                    </a:gs>
                    <a:gs pos="100000">
                      <a:schemeClr val="accent1">
                        <a:lumMod val="75000"/>
                      </a:schemeClr>
                    </a:gs>
                  </a:gsLst>
                  <a:lin ang="5400000" scaled="1"/>
                </a:gradFill>
                <a:latin typeface="+mn-ea"/>
                <a:ea typeface="+mn-ea"/>
                <a:cs typeface="Open Sans" panose="020B0606030504020204" pitchFamily="34" charset="0"/>
              </a:rPr>
              <a:t>乙部门员工职位比例</a:t>
            </a:r>
            <a:endParaRPr lang="en-US" sz="1400" b="0" i="0" dirty="0">
              <a:gradFill>
                <a:gsLst>
                  <a:gs pos="0">
                    <a:schemeClr val="accent1"/>
                  </a:gs>
                  <a:gs pos="100000">
                    <a:schemeClr val="accent1">
                      <a:lumMod val="75000"/>
                    </a:schemeClr>
                  </a:gs>
                </a:gsLst>
                <a:lin ang="5400000" scaled="1"/>
              </a:gradFill>
              <a:latin typeface="+mn-ea"/>
              <a:ea typeface="+mn-ea"/>
              <a:cs typeface="Open Sans" panose="020B0606030504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gradFill>
                <a:gsLst>
                  <a:gs pos="0">
                    <a:schemeClr val="accent1"/>
                  </a:gs>
                  <a:gs pos="100000">
                    <a:schemeClr val="accent1">
                      <a:lumMod val="75000"/>
                    </a:schemeClr>
                  </a:gs>
                </a:gsLst>
                <a:lin ang="5400000" scaled="1"/>
              </a:gradFill>
              <a:latin typeface="Open Sans" panose="020B0606030504020204" pitchFamily="34" charset="0"/>
              <a:ea typeface="Open Sans" panose="020B0606030504020204" pitchFamily="34" charset="0"/>
              <a:cs typeface="Open Sans" panose="020B0606030504020204" pitchFamily="34" charset="0"/>
            </a:defRPr>
          </a:pPr>
          <a:endParaRPr lang="zh-CN"/>
        </a:p>
      </c:txPr>
    </c:title>
    <c:autoTitleDeleted val="0"/>
    <c:plotArea>
      <c:layout/>
      <c:pieChart>
        <c:varyColors val="1"/>
        <c:ser>
          <c:idx val="0"/>
          <c:order val="0"/>
          <c:tx>
            <c:strRef>
              <c:f>Sheet1!$B$1</c:f>
              <c:strCache>
                <c:ptCount val="1"/>
                <c:pt idx="0">
                  <c:v>Sales</c:v>
                </c:pt>
              </c:strCache>
            </c:strRef>
          </c:tx>
          <c:spPr>
            <a:ln>
              <a:noFill/>
            </a:ln>
            <a:effectLst>
              <a:outerShdw blurRad="127000" sx="102000" sy="102000" algn="ctr" rotWithShape="0">
                <a:prstClr val="black">
                  <a:alpha val="15000"/>
                </a:prstClr>
              </a:outerShdw>
            </a:effectLst>
          </c:spPr>
          <c:explosion val="3"/>
          <c:dPt>
            <c:idx val="0"/>
            <c:bubble3D val="0"/>
            <c:spPr>
              <a:gradFill>
                <a:gsLst>
                  <a:gs pos="0">
                    <a:schemeClr val="accent1"/>
                  </a:gs>
                  <a:gs pos="100000">
                    <a:schemeClr val="accent1">
                      <a:lumMod val="75000"/>
                    </a:schemeClr>
                  </a:gs>
                </a:gsLst>
                <a:lin ang="5400000" scaled="1"/>
              </a:gradFill>
              <a:ln w="19050">
                <a:noFill/>
              </a:ln>
              <a:effectLst>
                <a:outerShdw blurRad="127000" sx="102000" sy="102000" algn="ctr" rotWithShape="0">
                  <a:prstClr val="black">
                    <a:alpha val="15000"/>
                  </a:prstClr>
                </a:outerShdw>
              </a:effectLst>
            </c:spPr>
            <c:extLst>
              <c:ext xmlns:c16="http://schemas.microsoft.com/office/drawing/2014/chart" uri="{C3380CC4-5D6E-409C-BE32-E72D297353CC}">
                <c16:uniqueId val="{00000001-6B04-4097-A6F6-22E503D81D41}"/>
              </c:ext>
            </c:extLst>
          </c:dPt>
          <c:dPt>
            <c:idx val="1"/>
            <c:bubble3D val="0"/>
            <c:spPr>
              <a:solidFill>
                <a:schemeClr val="bg1">
                  <a:lumMod val="85000"/>
                </a:schemeClr>
              </a:solidFill>
              <a:ln w="19050">
                <a:noFill/>
              </a:ln>
              <a:effectLst>
                <a:outerShdw blurRad="127000" sx="102000" sy="102000" algn="ctr" rotWithShape="0">
                  <a:prstClr val="black">
                    <a:alpha val="15000"/>
                  </a:prstClr>
                </a:outerShdw>
              </a:effectLst>
            </c:spPr>
            <c:extLst>
              <c:ext xmlns:c16="http://schemas.microsoft.com/office/drawing/2014/chart" uri="{C3380CC4-5D6E-409C-BE32-E72D297353CC}">
                <c16:uniqueId val="{00000003-6B04-4097-A6F6-22E503D81D41}"/>
              </c:ext>
            </c:extLst>
          </c:dPt>
          <c:dPt>
            <c:idx val="2"/>
            <c:bubble3D val="0"/>
            <c:spPr>
              <a:solidFill>
                <a:schemeClr val="accent3"/>
              </a:solidFill>
              <a:ln w="19050">
                <a:noFill/>
              </a:ln>
              <a:effectLst>
                <a:outerShdw blurRad="127000" sx="102000" sy="102000" algn="ctr" rotWithShape="0">
                  <a:prstClr val="black">
                    <a:alpha val="15000"/>
                  </a:prstClr>
                </a:outerShdw>
              </a:effectLst>
            </c:spPr>
            <c:extLst>
              <c:ext xmlns:c16="http://schemas.microsoft.com/office/drawing/2014/chart" uri="{C3380CC4-5D6E-409C-BE32-E72D297353CC}">
                <c16:uniqueId val="{00000005-6B04-4097-A6F6-22E503D81D41}"/>
              </c:ext>
            </c:extLst>
          </c:dPt>
          <c:dPt>
            <c:idx val="3"/>
            <c:bubble3D val="0"/>
            <c:spPr>
              <a:solidFill>
                <a:schemeClr val="accent5"/>
              </a:solidFill>
              <a:ln w="19050">
                <a:noFill/>
              </a:ln>
              <a:effectLst>
                <a:outerShdw blurRad="127000" sx="102000" sy="102000" algn="ctr" rotWithShape="0">
                  <a:prstClr val="black">
                    <a:alpha val="15000"/>
                  </a:prstClr>
                </a:outerShdw>
              </a:effectLst>
            </c:spPr>
            <c:extLst>
              <c:ext xmlns:c16="http://schemas.microsoft.com/office/drawing/2014/chart" uri="{C3380CC4-5D6E-409C-BE32-E72D297353CC}">
                <c16:uniqueId val="{00000007-6B04-4097-A6F6-22E503D81D41}"/>
              </c:ext>
            </c:extLst>
          </c:dPt>
          <c:dLbls>
            <c:dLbl>
              <c:idx val="1"/>
              <c:layout>
                <c:manualLayout>
                  <c:x val="0.1400764290560248"/>
                  <c:y val="-4.6587249150157384E-2"/>
                </c:manualLayout>
              </c:layout>
              <c:tx>
                <c:rich>
                  <a:bodyPr/>
                  <a:lstStyle/>
                  <a:p>
                    <a:fld id="{5EDADA4B-51D6-4915-932B-BAE4640AFFAC}" type="PERCENTAGE">
                      <a:rPr lang="en-US" altLang="zh-CN">
                        <a:latin typeface="+mn-ea"/>
                        <a:ea typeface="+mn-ea"/>
                      </a:rPr>
                      <a:pPr/>
                      <a:t>[百分比]</a:t>
                    </a:fld>
                    <a:endParaRPr lang="zh-CN" alt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04-4097-A6F6-22E503D81D41}"/>
                </c:ext>
              </c:extLst>
            </c:dLbl>
            <c:dLbl>
              <c:idx val="2"/>
              <c:layout>
                <c:manualLayout>
                  <c:x val="9.196333709428775E-2"/>
                  <c:y val="0.113266606278323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ea"/>
                      <a:ea typeface="+mn-ea"/>
                      <a:cs typeface="Open Sans SemiBold" panose="020B0606030504020204" pitchFamily="34" charset="0"/>
                    </a:defRPr>
                  </a:pPr>
                  <a:endParaRPr lang="zh-CN"/>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04-4097-A6F6-22E503D81D41}"/>
                </c:ext>
              </c:extLst>
            </c:dLbl>
            <c:dLbl>
              <c:idx val="3"/>
              <c:layout>
                <c:manualLayout>
                  <c:x val="3.8044690745308966E-2"/>
                  <c:y val="0.1265589954891276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ea"/>
                      <a:ea typeface="+mn-ea"/>
                      <a:cs typeface="Open Sans SemiBold" panose="020B0606030504020204" pitchFamily="34" charset="0"/>
                    </a:defRPr>
                  </a:pPr>
                  <a:endParaRPr lang="zh-CN"/>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04-4097-A6F6-22E503D81D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zh-CN"/>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技术岗位</c:v>
                </c:pt>
                <c:pt idx="1">
                  <c:v>人事岗位</c:v>
                </c:pt>
                <c:pt idx="2">
                  <c:v>销售岗位</c:v>
                </c:pt>
                <c:pt idx="3">
                  <c:v>管理岗位</c:v>
                </c:pt>
              </c:strCache>
            </c:strRef>
          </c:cat>
          <c:val>
            <c:numRef>
              <c:f>Sheet1!$B$2:$B$5</c:f>
              <c:numCache>
                <c:formatCode>General</c:formatCode>
                <c:ptCount val="4"/>
                <c:pt idx="0">
                  <c:v>9</c:v>
                </c:pt>
                <c:pt idx="1">
                  <c:v>3</c:v>
                </c:pt>
                <c:pt idx="2">
                  <c:v>1.5</c:v>
                </c:pt>
                <c:pt idx="3">
                  <c:v>1</c:v>
                </c:pt>
              </c:numCache>
            </c:numRef>
          </c:val>
          <c:extLst>
            <c:ext xmlns:c16="http://schemas.microsoft.com/office/drawing/2014/chart" uri="{C3380CC4-5D6E-409C-BE32-E72D297353CC}">
              <c16:uniqueId val="{00000008-6B04-4097-A6F6-22E503D81D4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468660338266462"/>
          <c:y val="0.86825606004848233"/>
          <c:w val="0.70626793234670759"/>
          <c:h val="8.620821722593248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ea"/>
              <a:ea typeface="+mn-ea"/>
              <a:cs typeface="Open Sans" panose="020B0606030504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gradFill>
                  <a:gsLst>
                    <a:gs pos="0">
                      <a:schemeClr val="accent1"/>
                    </a:gs>
                    <a:gs pos="100000">
                      <a:schemeClr val="accent1">
                        <a:lumMod val="75000"/>
                      </a:schemeClr>
                    </a:gs>
                  </a:gsLst>
                  <a:lin ang="5400000" scaled="1"/>
                </a:gradFill>
                <a:latin typeface="Open Sans" panose="020B0606030504020204" pitchFamily="34" charset="0"/>
                <a:ea typeface="Open Sans" panose="020B0606030504020204" pitchFamily="34" charset="0"/>
                <a:cs typeface="Open Sans" panose="020B0606030504020204" pitchFamily="34" charset="0"/>
              </a:defRPr>
            </a:pPr>
            <a:r>
              <a:rPr lang="zh-CN" altLang="en-US" sz="1400" b="0" i="0">
                <a:gradFill>
                  <a:gsLst>
                    <a:gs pos="0">
                      <a:schemeClr val="accent1"/>
                    </a:gs>
                    <a:gs pos="100000">
                      <a:schemeClr val="accent1">
                        <a:lumMod val="75000"/>
                      </a:schemeClr>
                    </a:gs>
                  </a:gsLst>
                  <a:lin ang="5400000" scaled="1"/>
                </a:gradFill>
                <a:latin typeface="+mn-ea"/>
                <a:ea typeface="+mn-ea"/>
                <a:cs typeface="Open Sans" panose="020B0606030504020204" pitchFamily="34" charset="0"/>
              </a:rPr>
              <a:t>丙部门员工职位比例</a:t>
            </a:r>
            <a:endParaRPr lang="en-US" sz="1400" b="0" i="0" dirty="0">
              <a:gradFill>
                <a:gsLst>
                  <a:gs pos="0">
                    <a:schemeClr val="accent1"/>
                  </a:gs>
                  <a:gs pos="100000">
                    <a:schemeClr val="accent1">
                      <a:lumMod val="75000"/>
                    </a:schemeClr>
                  </a:gs>
                </a:gsLst>
                <a:lin ang="5400000" scaled="1"/>
              </a:gradFill>
              <a:latin typeface="+mn-ea"/>
              <a:ea typeface="+mn-ea"/>
              <a:cs typeface="Open Sans" panose="020B0606030504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gradFill>
                <a:gsLst>
                  <a:gs pos="0">
                    <a:schemeClr val="accent1"/>
                  </a:gs>
                  <a:gs pos="100000">
                    <a:schemeClr val="accent1">
                      <a:lumMod val="75000"/>
                    </a:schemeClr>
                  </a:gs>
                </a:gsLst>
                <a:lin ang="5400000" scaled="1"/>
              </a:gradFill>
              <a:latin typeface="Open Sans" panose="020B0606030504020204" pitchFamily="34" charset="0"/>
              <a:ea typeface="Open Sans" panose="020B0606030504020204" pitchFamily="34" charset="0"/>
              <a:cs typeface="Open Sans" panose="020B0606030504020204" pitchFamily="34" charset="0"/>
            </a:defRPr>
          </a:pPr>
          <a:endParaRPr lang="zh-CN"/>
        </a:p>
      </c:txPr>
    </c:title>
    <c:autoTitleDeleted val="0"/>
    <c:plotArea>
      <c:layout/>
      <c:pieChart>
        <c:varyColors val="1"/>
        <c:ser>
          <c:idx val="0"/>
          <c:order val="0"/>
          <c:tx>
            <c:strRef>
              <c:f>Sheet1!$B$1</c:f>
              <c:strCache>
                <c:ptCount val="1"/>
                <c:pt idx="0">
                  <c:v>Sales</c:v>
                </c:pt>
              </c:strCache>
            </c:strRef>
          </c:tx>
          <c:spPr>
            <a:ln>
              <a:noFill/>
            </a:ln>
            <a:effectLst>
              <a:outerShdw blurRad="127000" sx="102000" sy="102000" algn="ctr" rotWithShape="0">
                <a:prstClr val="black">
                  <a:alpha val="15000"/>
                </a:prstClr>
              </a:outerShdw>
            </a:effectLst>
          </c:spPr>
          <c:explosion val="3"/>
          <c:dPt>
            <c:idx val="0"/>
            <c:bubble3D val="0"/>
            <c:spPr>
              <a:gradFill>
                <a:gsLst>
                  <a:gs pos="0">
                    <a:schemeClr val="accent1"/>
                  </a:gs>
                  <a:gs pos="100000">
                    <a:schemeClr val="accent1">
                      <a:lumMod val="75000"/>
                    </a:schemeClr>
                  </a:gs>
                </a:gsLst>
                <a:lin ang="5400000" scaled="1"/>
              </a:gradFill>
              <a:ln w="19050">
                <a:noFill/>
              </a:ln>
              <a:effectLst>
                <a:outerShdw blurRad="127000" sx="102000" sy="102000" algn="ctr" rotWithShape="0">
                  <a:prstClr val="black">
                    <a:alpha val="15000"/>
                  </a:prstClr>
                </a:outerShdw>
              </a:effectLst>
            </c:spPr>
            <c:extLst>
              <c:ext xmlns:c16="http://schemas.microsoft.com/office/drawing/2014/chart" uri="{C3380CC4-5D6E-409C-BE32-E72D297353CC}">
                <c16:uniqueId val="{00000001-6B04-4097-A6F6-22E503D81D41}"/>
              </c:ext>
            </c:extLst>
          </c:dPt>
          <c:dPt>
            <c:idx val="1"/>
            <c:bubble3D val="0"/>
            <c:spPr>
              <a:solidFill>
                <a:schemeClr val="bg1">
                  <a:lumMod val="85000"/>
                </a:schemeClr>
              </a:solidFill>
              <a:ln w="19050">
                <a:noFill/>
              </a:ln>
              <a:effectLst>
                <a:outerShdw blurRad="127000" sx="102000" sy="102000" algn="ctr" rotWithShape="0">
                  <a:prstClr val="black">
                    <a:alpha val="15000"/>
                  </a:prstClr>
                </a:outerShdw>
              </a:effectLst>
            </c:spPr>
            <c:extLst>
              <c:ext xmlns:c16="http://schemas.microsoft.com/office/drawing/2014/chart" uri="{C3380CC4-5D6E-409C-BE32-E72D297353CC}">
                <c16:uniqueId val="{00000003-6B04-4097-A6F6-22E503D81D41}"/>
              </c:ext>
            </c:extLst>
          </c:dPt>
          <c:dPt>
            <c:idx val="2"/>
            <c:bubble3D val="0"/>
            <c:spPr>
              <a:solidFill>
                <a:schemeClr val="accent3"/>
              </a:solidFill>
              <a:ln w="19050">
                <a:noFill/>
              </a:ln>
              <a:effectLst>
                <a:outerShdw blurRad="127000" sx="102000" sy="102000" algn="ctr" rotWithShape="0">
                  <a:prstClr val="black">
                    <a:alpha val="15000"/>
                  </a:prstClr>
                </a:outerShdw>
              </a:effectLst>
            </c:spPr>
            <c:extLst>
              <c:ext xmlns:c16="http://schemas.microsoft.com/office/drawing/2014/chart" uri="{C3380CC4-5D6E-409C-BE32-E72D297353CC}">
                <c16:uniqueId val="{00000005-6B04-4097-A6F6-22E503D81D41}"/>
              </c:ext>
            </c:extLst>
          </c:dPt>
          <c:dPt>
            <c:idx val="3"/>
            <c:bubble3D val="0"/>
            <c:spPr>
              <a:solidFill>
                <a:schemeClr val="accent5"/>
              </a:solidFill>
              <a:ln w="19050">
                <a:noFill/>
              </a:ln>
              <a:effectLst>
                <a:outerShdw blurRad="127000" sx="102000" sy="102000" algn="ctr" rotWithShape="0">
                  <a:prstClr val="black">
                    <a:alpha val="15000"/>
                  </a:prstClr>
                </a:outerShdw>
              </a:effectLst>
            </c:spPr>
            <c:extLst>
              <c:ext xmlns:c16="http://schemas.microsoft.com/office/drawing/2014/chart" uri="{C3380CC4-5D6E-409C-BE32-E72D297353CC}">
                <c16:uniqueId val="{00000007-6B04-4097-A6F6-22E503D81D41}"/>
              </c:ext>
            </c:extLst>
          </c:dPt>
          <c:dLbls>
            <c:dLbl>
              <c:idx val="1"/>
              <c:layout>
                <c:manualLayout>
                  <c:x val="0.1400764290560248"/>
                  <c:y val="-4.6587249150157384E-2"/>
                </c:manualLayout>
              </c:layout>
              <c:tx>
                <c:rich>
                  <a:bodyPr/>
                  <a:lstStyle/>
                  <a:p>
                    <a:fld id="{5EDADA4B-51D6-4915-932B-BAE4640AFFAC}" type="PERCENTAGE">
                      <a:rPr lang="en-US" altLang="zh-CN">
                        <a:latin typeface="+mn-ea"/>
                        <a:ea typeface="+mn-ea"/>
                      </a:rPr>
                      <a:pPr/>
                      <a:t>[百分比]</a:t>
                    </a:fld>
                    <a:endParaRPr lang="zh-CN" alt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04-4097-A6F6-22E503D81D41}"/>
                </c:ext>
              </c:extLst>
            </c:dLbl>
            <c:dLbl>
              <c:idx val="2"/>
              <c:layout>
                <c:manualLayout>
                  <c:x val="9.196333709428775E-2"/>
                  <c:y val="0.113266606278323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ea"/>
                      <a:ea typeface="+mn-ea"/>
                      <a:cs typeface="Open Sans SemiBold" panose="020B0606030504020204" pitchFamily="34" charset="0"/>
                    </a:defRPr>
                  </a:pPr>
                  <a:endParaRPr lang="zh-CN"/>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B04-4097-A6F6-22E503D81D41}"/>
                </c:ext>
              </c:extLst>
            </c:dLbl>
            <c:dLbl>
              <c:idx val="3"/>
              <c:layout>
                <c:manualLayout>
                  <c:x val="3.8044690745308966E-2"/>
                  <c:y val="0.1265589954891276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ea"/>
                      <a:ea typeface="+mn-ea"/>
                      <a:cs typeface="Open Sans SemiBold" panose="020B0606030504020204" pitchFamily="34" charset="0"/>
                    </a:defRPr>
                  </a:pPr>
                  <a:endParaRPr lang="zh-CN"/>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04-4097-A6F6-22E503D81D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zh-CN"/>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技术岗位</c:v>
                </c:pt>
                <c:pt idx="1">
                  <c:v>人事岗位</c:v>
                </c:pt>
                <c:pt idx="2">
                  <c:v>销售岗位</c:v>
                </c:pt>
                <c:pt idx="3">
                  <c:v>管理岗位</c:v>
                </c:pt>
              </c:strCache>
            </c:strRef>
          </c:cat>
          <c:val>
            <c:numRef>
              <c:f>Sheet1!$B$2:$B$5</c:f>
              <c:numCache>
                <c:formatCode>General</c:formatCode>
                <c:ptCount val="4"/>
                <c:pt idx="0">
                  <c:v>9</c:v>
                </c:pt>
                <c:pt idx="1">
                  <c:v>3</c:v>
                </c:pt>
                <c:pt idx="2">
                  <c:v>1.5</c:v>
                </c:pt>
                <c:pt idx="3">
                  <c:v>1</c:v>
                </c:pt>
              </c:numCache>
            </c:numRef>
          </c:val>
          <c:extLst>
            <c:ext xmlns:c16="http://schemas.microsoft.com/office/drawing/2014/chart" uri="{C3380CC4-5D6E-409C-BE32-E72D297353CC}">
              <c16:uniqueId val="{00000008-6B04-4097-A6F6-22E503D81D4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0.1468660338266462"/>
          <c:y val="0.86825606004848233"/>
          <c:w val="0.70626793234670759"/>
          <c:h val="8.620821722593248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ea"/>
              <a:ea typeface="+mn-ea"/>
              <a:cs typeface="Open Sans" panose="020B0606030504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8372596914873"/>
          <c:y val="0.12554194813321401"/>
          <c:w val="0.865829095228829"/>
          <c:h val="0.68623178278378505"/>
        </c:manualLayout>
      </c:layout>
      <c:barChart>
        <c:barDir val="bar"/>
        <c:grouping val="clustered"/>
        <c:varyColors val="0"/>
        <c:ser>
          <c:idx val="0"/>
          <c:order val="0"/>
          <c:tx>
            <c:strRef>
              <c:f>Sheet1!$B$1</c:f>
              <c:strCache>
                <c:ptCount val="1"/>
                <c:pt idx="0">
                  <c:v>项目一</c:v>
                </c:pt>
              </c:strCache>
            </c:strRef>
          </c:tx>
          <c:spPr>
            <a:solidFill>
              <a:schemeClr val="accent1"/>
            </a:solidFill>
            <a:ln>
              <a:noFill/>
            </a:ln>
            <a:effectLst/>
          </c:spPr>
          <c:invertIfNegative val="0"/>
          <c:dPt>
            <c:idx val="0"/>
            <c:invertIfNegative val="0"/>
            <c:bubble3D val="0"/>
            <c:spPr>
              <a:gradFill>
                <a:gsLst>
                  <a:gs pos="0">
                    <a:schemeClr val="accent1"/>
                  </a:gs>
                  <a:gs pos="100000">
                    <a:schemeClr val="accent1">
                      <a:lumMod val="75000"/>
                    </a:schemeClr>
                  </a:gs>
                </a:gsLst>
                <a:lin ang="2700000" scaled="0"/>
              </a:gradFill>
              <a:ln>
                <a:noFill/>
              </a:ln>
              <a:effectLst/>
            </c:spPr>
            <c:extLst>
              <c:ext xmlns:c16="http://schemas.microsoft.com/office/drawing/2014/chart" uri="{C3380CC4-5D6E-409C-BE32-E72D297353CC}">
                <c16:uniqueId val="{00000004-97DF-4008-936C-42D6EE550101}"/>
              </c:ext>
            </c:extLst>
          </c:dPt>
          <c:dPt>
            <c:idx val="1"/>
            <c:invertIfNegative val="0"/>
            <c:bubble3D val="0"/>
            <c:spPr>
              <a:gradFill>
                <a:gsLst>
                  <a:gs pos="0">
                    <a:schemeClr val="accent1"/>
                  </a:gs>
                  <a:gs pos="100000">
                    <a:schemeClr val="accent1">
                      <a:lumMod val="75000"/>
                    </a:schemeClr>
                  </a:gs>
                </a:gsLst>
                <a:lin ang="2700000" scaled="0"/>
              </a:gradFill>
              <a:ln>
                <a:noFill/>
              </a:ln>
              <a:effectLst/>
            </c:spPr>
            <c:extLst>
              <c:ext xmlns:c16="http://schemas.microsoft.com/office/drawing/2014/chart" uri="{C3380CC4-5D6E-409C-BE32-E72D297353CC}">
                <c16:uniqueId val="{00000005-97DF-4008-936C-42D6EE550101}"/>
              </c:ext>
            </c:extLst>
          </c:dPt>
          <c:dLbls>
            <c:spPr>
              <a:noFill/>
              <a:ln>
                <a:noFill/>
              </a:ln>
              <a:effectLst/>
            </c:spPr>
            <c:txPr>
              <a:bodyPr rot="0" spcFirstLastPara="1" vertOverflow="ellipsis" vert="horz" wrap="square" anchor="ctr" anchorCtr="1"/>
              <a:lstStyle/>
              <a:p>
                <a:pPr>
                  <a:defRPr sz="1400" b="0" i="0" u="none" strike="noStrike" kern="1200" baseline="0">
                    <a:solidFill>
                      <a:srgbClr val="FFFFFF"/>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甲部门</c:v>
                </c:pt>
                <c:pt idx="1">
                  <c:v>乙部门</c:v>
                </c:pt>
              </c:strCache>
            </c:strRef>
          </c:cat>
          <c:val>
            <c:numRef>
              <c:f>Sheet1!$B$2:$B$3</c:f>
              <c:numCache>
                <c:formatCode>General</c:formatCode>
                <c:ptCount val="2"/>
                <c:pt idx="0">
                  <c:v>8</c:v>
                </c:pt>
                <c:pt idx="1">
                  <c:v>5</c:v>
                </c:pt>
              </c:numCache>
            </c:numRef>
          </c:val>
          <c:extLst>
            <c:ext xmlns:c16="http://schemas.microsoft.com/office/drawing/2014/chart" uri="{C3380CC4-5D6E-409C-BE32-E72D297353CC}">
              <c16:uniqueId val="{00000000-97DF-4008-936C-42D6EE550101}"/>
            </c:ext>
          </c:extLst>
        </c:ser>
        <c:ser>
          <c:idx val="1"/>
          <c:order val="1"/>
          <c:tx>
            <c:strRef>
              <c:f>Sheet1!$C$1</c:f>
              <c:strCache>
                <c:ptCount val="1"/>
                <c:pt idx="0">
                  <c:v>项目二</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FFFFFF"/>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甲部门</c:v>
                </c:pt>
                <c:pt idx="1">
                  <c:v>乙部门</c:v>
                </c:pt>
              </c:strCache>
            </c:strRef>
          </c:cat>
          <c:val>
            <c:numRef>
              <c:f>Sheet1!$C$2:$C$3</c:f>
              <c:numCache>
                <c:formatCode>General</c:formatCode>
                <c:ptCount val="2"/>
                <c:pt idx="0">
                  <c:v>2.4</c:v>
                </c:pt>
                <c:pt idx="1">
                  <c:v>2</c:v>
                </c:pt>
              </c:numCache>
            </c:numRef>
          </c:val>
          <c:extLst>
            <c:ext xmlns:c16="http://schemas.microsoft.com/office/drawing/2014/chart" uri="{C3380CC4-5D6E-409C-BE32-E72D297353CC}">
              <c16:uniqueId val="{00000001-97DF-4008-936C-42D6EE550101}"/>
            </c:ext>
          </c:extLst>
        </c:ser>
        <c:ser>
          <c:idx val="2"/>
          <c:order val="2"/>
          <c:tx>
            <c:strRef>
              <c:f>Sheet1!$D$1</c:f>
              <c:strCache>
                <c:ptCount val="1"/>
                <c:pt idx="0">
                  <c:v>项目三</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FFFFFF"/>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甲部门</c:v>
                </c:pt>
                <c:pt idx="1">
                  <c:v>乙部门</c:v>
                </c:pt>
              </c:strCache>
            </c:strRef>
          </c:cat>
          <c:val>
            <c:numRef>
              <c:f>Sheet1!$D$2:$D$3</c:f>
              <c:numCache>
                <c:formatCode>General</c:formatCode>
                <c:ptCount val="2"/>
                <c:pt idx="0">
                  <c:v>2</c:v>
                </c:pt>
                <c:pt idx="1">
                  <c:v>3</c:v>
                </c:pt>
              </c:numCache>
            </c:numRef>
          </c:val>
          <c:extLst>
            <c:ext xmlns:c16="http://schemas.microsoft.com/office/drawing/2014/chart" uri="{C3380CC4-5D6E-409C-BE32-E72D297353CC}">
              <c16:uniqueId val="{00000002-97DF-4008-936C-42D6EE550101}"/>
            </c:ext>
          </c:extLst>
        </c:ser>
        <c:ser>
          <c:idx val="3"/>
          <c:order val="3"/>
          <c:tx>
            <c:strRef>
              <c:f>Sheet1!$E$1</c:f>
              <c:strCache>
                <c:ptCount val="1"/>
                <c:pt idx="0">
                  <c:v>项目四</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rgbClr val="FFFFFF"/>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甲部门</c:v>
                </c:pt>
                <c:pt idx="1">
                  <c:v>乙部门</c:v>
                </c:pt>
              </c:strCache>
            </c:strRef>
          </c:cat>
          <c:val>
            <c:numRef>
              <c:f>Sheet1!$E$2:$E$3</c:f>
              <c:numCache>
                <c:formatCode>General</c:formatCode>
                <c:ptCount val="2"/>
                <c:pt idx="0">
                  <c:v>5</c:v>
                </c:pt>
                <c:pt idx="1">
                  <c:v>4</c:v>
                </c:pt>
              </c:numCache>
            </c:numRef>
          </c:val>
          <c:extLst>
            <c:ext xmlns:c16="http://schemas.microsoft.com/office/drawing/2014/chart" uri="{C3380CC4-5D6E-409C-BE32-E72D297353CC}">
              <c16:uniqueId val="{00000003-97DF-4008-936C-42D6EE550101}"/>
            </c:ext>
          </c:extLst>
        </c:ser>
        <c:dLbls>
          <c:dLblPos val="inEnd"/>
          <c:showLegendKey val="0"/>
          <c:showVal val="1"/>
          <c:showCatName val="0"/>
          <c:showSerName val="0"/>
          <c:showPercent val="0"/>
          <c:showBubbleSize val="0"/>
        </c:dLbls>
        <c:gapWidth val="182"/>
        <c:axId val="1054054424"/>
        <c:axId val="1054054032"/>
      </c:barChart>
      <c:catAx>
        <c:axId val="1054054424"/>
        <c:scaling>
          <c:orientation val="maxMin"/>
        </c:scaling>
        <c:delete val="0"/>
        <c:axPos val="l"/>
        <c:numFmt formatCode="General"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54054032"/>
        <c:crosses val="autoZero"/>
        <c:auto val="1"/>
        <c:lblAlgn val="ctr"/>
        <c:lblOffset val="100"/>
        <c:noMultiLvlLbl val="0"/>
      </c:catAx>
      <c:valAx>
        <c:axId val="1054054032"/>
        <c:scaling>
          <c:orientation val="minMax"/>
        </c:scaling>
        <c:delete val="0"/>
        <c:axPos val="b"/>
        <c:majorGridlines>
          <c:spPr>
            <a:ln w="3175" cap="flat" cmpd="sng" algn="ctr">
              <a:solidFill>
                <a:schemeClr val="tx1">
                  <a:alpha val="20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54054424"/>
        <c:crosses val="max"/>
        <c:crossBetween val="between"/>
      </c:valAx>
      <c:spPr>
        <a:noFill/>
        <a:ln w="25400">
          <a:noFill/>
        </a:ln>
        <a:effectLst/>
      </c:spPr>
    </c:plotArea>
    <c:legend>
      <c:legendPos val="t"/>
      <c:layout>
        <c:manualLayout>
          <c:xMode val="edge"/>
          <c:yMode val="edge"/>
          <c:x val="0.22352516165758499"/>
          <c:y val="0.94146617998070903"/>
          <c:w val="0.55294967668482997"/>
          <c:h val="5.85338200192910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latin typeface="+mn-lt"/>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6223831458699"/>
          <c:w val="0.87929622767742299"/>
          <c:h val="0.717836632651906"/>
        </c:manualLayout>
      </c:layout>
      <c:areaChart>
        <c:grouping val="stacked"/>
        <c:varyColors val="0"/>
        <c:ser>
          <c:idx val="0"/>
          <c:order val="0"/>
          <c:tx>
            <c:strRef>
              <c:f>Sheet1!$B$1</c:f>
              <c:strCache>
                <c:ptCount val="1"/>
                <c:pt idx="0">
                  <c:v>产品一</c:v>
                </c:pt>
              </c:strCache>
            </c:strRef>
          </c:tx>
          <c:spPr>
            <a:gradFill rotWithShape="1">
              <a:gsLst>
                <a:gs pos="0">
                  <a:schemeClr val="accent1">
                    <a:lumMod val="60000"/>
                    <a:lumOff val="40000"/>
                  </a:schemeClr>
                </a:gs>
                <a:gs pos="81000">
                  <a:schemeClr val="accent1">
                    <a:lumMod val="75000"/>
                  </a:schemeClr>
                </a:gs>
                <a:gs pos="18000">
                  <a:schemeClr val="accent1"/>
                </a:gs>
                <a:gs pos="100000">
                  <a:schemeClr val="accent1">
                    <a:lumMod val="50000"/>
                  </a:schemeClr>
                </a:gs>
              </a:gsLst>
              <a:lin ang="5400000" scaled="0"/>
            </a:gradFill>
            <a:ln w="9525" cap="flat" cmpd="sng" algn="ctr">
              <a:noFill/>
              <a:round/>
            </a:ln>
            <a:effectLst/>
          </c:spPr>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Sheet1!$B$2:$B$13</c:f>
              <c:numCache>
                <c:formatCode>General</c:formatCode>
                <c:ptCount val="12"/>
                <c:pt idx="0">
                  <c:v>110</c:v>
                </c:pt>
                <c:pt idx="1">
                  <c:v>20</c:v>
                </c:pt>
                <c:pt idx="2">
                  <c:v>24</c:v>
                </c:pt>
                <c:pt idx="3">
                  <c:v>110</c:v>
                </c:pt>
                <c:pt idx="4">
                  <c:v>120</c:v>
                </c:pt>
                <c:pt idx="5">
                  <c:v>180</c:v>
                </c:pt>
                <c:pt idx="6">
                  <c:v>184</c:v>
                </c:pt>
                <c:pt idx="7">
                  <c:v>13</c:v>
                </c:pt>
                <c:pt idx="8">
                  <c:v>35</c:v>
                </c:pt>
                <c:pt idx="9">
                  <c:v>20</c:v>
                </c:pt>
                <c:pt idx="10">
                  <c:v>42</c:v>
                </c:pt>
                <c:pt idx="11">
                  <c:v>32</c:v>
                </c:pt>
              </c:numCache>
            </c:numRef>
          </c:val>
          <c:extLst>
            <c:ext xmlns:c16="http://schemas.microsoft.com/office/drawing/2014/chart" uri="{C3380CC4-5D6E-409C-BE32-E72D297353CC}">
              <c16:uniqueId val="{00000000-FBB0-40DB-8D4B-287617D05813}"/>
            </c:ext>
          </c:extLst>
        </c:ser>
        <c:ser>
          <c:idx val="1"/>
          <c:order val="1"/>
          <c:tx>
            <c:strRef>
              <c:f>Sheet1!$C$1</c:f>
              <c:strCache>
                <c:ptCount val="1"/>
                <c:pt idx="0">
                  <c:v>产品二</c:v>
                </c:pt>
              </c:strCache>
            </c:strRef>
          </c:tx>
          <c:spPr>
            <a:solidFill>
              <a:schemeClr val="accent2"/>
            </a:solidFill>
            <a:ln w="9525" cap="flat" cmpd="sng" algn="ctr">
              <a:noFill/>
              <a:round/>
            </a:ln>
            <a:effectLst/>
          </c:spPr>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Sheet1!$C$2:$C$13</c:f>
              <c:numCache>
                <c:formatCode>General</c:formatCode>
                <c:ptCount val="12"/>
                <c:pt idx="0">
                  <c:v>83</c:v>
                </c:pt>
                <c:pt idx="1">
                  <c:v>8</c:v>
                </c:pt>
                <c:pt idx="2">
                  <c:v>9</c:v>
                </c:pt>
                <c:pt idx="3">
                  <c:v>10</c:v>
                </c:pt>
                <c:pt idx="4">
                  <c:v>15</c:v>
                </c:pt>
                <c:pt idx="5">
                  <c:v>12</c:v>
                </c:pt>
                <c:pt idx="6">
                  <c:v>8</c:v>
                </c:pt>
                <c:pt idx="7">
                  <c:v>50</c:v>
                </c:pt>
                <c:pt idx="8">
                  <c:v>50</c:v>
                </c:pt>
                <c:pt idx="9">
                  <c:v>65</c:v>
                </c:pt>
                <c:pt idx="10">
                  <c:v>75</c:v>
                </c:pt>
                <c:pt idx="11">
                  <c:v>69</c:v>
                </c:pt>
              </c:numCache>
            </c:numRef>
          </c:val>
          <c:extLst>
            <c:ext xmlns:c16="http://schemas.microsoft.com/office/drawing/2014/chart" uri="{C3380CC4-5D6E-409C-BE32-E72D297353CC}">
              <c16:uniqueId val="{00000001-FBB0-40DB-8D4B-287617D05813}"/>
            </c:ext>
          </c:extLst>
        </c:ser>
        <c:ser>
          <c:idx val="2"/>
          <c:order val="2"/>
          <c:tx>
            <c:strRef>
              <c:f>Sheet1!$D$1</c:f>
              <c:strCache>
                <c:ptCount val="1"/>
                <c:pt idx="0">
                  <c:v>产品三</c:v>
                </c:pt>
              </c:strCache>
            </c:strRef>
          </c:tx>
          <c:spPr>
            <a:solidFill>
              <a:schemeClr val="accent3"/>
            </a:solidFill>
            <a:ln w="9525" cap="flat" cmpd="sng" algn="ctr">
              <a:noFill/>
              <a:round/>
            </a:ln>
            <a:effectLst/>
          </c:spPr>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Sheet1!$D$2:$D$13</c:f>
              <c:numCache>
                <c:formatCode>General</c:formatCode>
                <c:ptCount val="12"/>
                <c:pt idx="0">
                  <c:v>42</c:v>
                </c:pt>
                <c:pt idx="1">
                  <c:v>5</c:v>
                </c:pt>
                <c:pt idx="2">
                  <c:v>6</c:v>
                </c:pt>
                <c:pt idx="3">
                  <c:v>8</c:v>
                </c:pt>
                <c:pt idx="4">
                  <c:v>10</c:v>
                </c:pt>
                <c:pt idx="5">
                  <c:v>8</c:v>
                </c:pt>
                <c:pt idx="6">
                  <c:v>15</c:v>
                </c:pt>
                <c:pt idx="7">
                  <c:v>48</c:v>
                </c:pt>
                <c:pt idx="8">
                  <c:v>80</c:v>
                </c:pt>
                <c:pt idx="9">
                  <c:v>80</c:v>
                </c:pt>
                <c:pt idx="10">
                  <c:v>85.999999999999901</c:v>
                </c:pt>
                <c:pt idx="11">
                  <c:v>90</c:v>
                </c:pt>
              </c:numCache>
            </c:numRef>
          </c:val>
          <c:extLst>
            <c:ext xmlns:c16="http://schemas.microsoft.com/office/drawing/2014/chart" uri="{C3380CC4-5D6E-409C-BE32-E72D297353CC}">
              <c16:uniqueId val="{00000002-FBB0-40DB-8D4B-287617D05813}"/>
            </c:ext>
          </c:extLst>
        </c:ser>
        <c:ser>
          <c:idx val="3"/>
          <c:order val="3"/>
          <c:tx>
            <c:strRef>
              <c:f>Sheet1!$E$1</c:f>
              <c:strCache>
                <c:ptCount val="1"/>
                <c:pt idx="0">
                  <c:v>产品四</c:v>
                </c:pt>
              </c:strCache>
            </c:strRef>
          </c:tx>
          <c:spPr>
            <a:solidFill>
              <a:schemeClr val="accent4"/>
            </a:solidFill>
            <a:ln w="9525" cap="flat" cmpd="sng" algn="ctr">
              <a:noFill/>
              <a:round/>
            </a:ln>
            <a:effectLst/>
          </c:spPr>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Sheet1!$E$2:$E$13</c:f>
              <c:numCache>
                <c:formatCode>General</c:formatCode>
                <c:ptCount val="12"/>
                <c:pt idx="0">
                  <c:v>12</c:v>
                </c:pt>
                <c:pt idx="1">
                  <c:v>15</c:v>
                </c:pt>
                <c:pt idx="2">
                  <c:v>5</c:v>
                </c:pt>
                <c:pt idx="3">
                  <c:v>38</c:v>
                </c:pt>
                <c:pt idx="4">
                  <c:v>25</c:v>
                </c:pt>
                <c:pt idx="5">
                  <c:v>35</c:v>
                </c:pt>
                <c:pt idx="6">
                  <c:v>58</c:v>
                </c:pt>
                <c:pt idx="7">
                  <c:v>60</c:v>
                </c:pt>
                <c:pt idx="8">
                  <c:v>35</c:v>
                </c:pt>
                <c:pt idx="9">
                  <c:v>20</c:v>
                </c:pt>
                <c:pt idx="10">
                  <c:v>35</c:v>
                </c:pt>
                <c:pt idx="11">
                  <c:v>10</c:v>
                </c:pt>
              </c:numCache>
            </c:numRef>
          </c:val>
          <c:extLst>
            <c:ext xmlns:c16="http://schemas.microsoft.com/office/drawing/2014/chart" uri="{C3380CC4-5D6E-409C-BE32-E72D297353CC}">
              <c16:uniqueId val="{00000003-FBB0-40DB-8D4B-287617D05813}"/>
            </c:ext>
          </c:extLst>
        </c:ser>
        <c:ser>
          <c:idx val="4"/>
          <c:order val="4"/>
          <c:tx>
            <c:strRef>
              <c:f>Sheet1!$F$1</c:f>
              <c:strCache>
                <c:ptCount val="1"/>
                <c:pt idx="0">
                  <c:v>产品五</c:v>
                </c:pt>
              </c:strCache>
            </c:strRef>
          </c:tx>
          <c:spPr>
            <a:solidFill>
              <a:schemeClr val="accent5"/>
            </a:solidFill>
            <a:ln w="9525" cap="flat" cmpd="sng" algn="ctr">
              <a:noFill/>
              <a:round/>
            </a:ln>
            <a:effectLst/>
          </c:spPr>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Sheet1!$F$2:$F$13</c:f>
              <c:numCache>
                <c:formatCode>General</c:formatCode>
                <c:ptCount val="12"/>
                <c:pt idx="0">
                  <c:v>52</c:v>
                </c:pt>
                <c:pt idx="1">
                  <c:v>8</c:v>
                </c:pt>
                <c:pt idx="2">
                  <c:v>9</c:v>
                </c:pt>
                <c:pt idx="3">
                  <c:v>10</c:v>
                </c:pt>
                <c:pt idx="4">
                  <c:v>15</c:v>
                </c:pt>
                <c:pt idx="5">
                  <c:v>12</c:v>
                </c:pt>
                <c:pt idx="6">
                  <c:v>8</c:v>
                </c:pt>
                <c:pt idx="7">
                  <c:v>70</c:v>
                </c:pt>
                <c:pt idx="8">
                  <c:v>78</c:v>
                </c:pt>
                <c:pt idx="9">
                  <c:v>65</c:v>
                </c:pt>
                <c:pt idx="10">
                  <c:v>75</c:v>
                </c:pt>
                <c:pt idx="11">
                  <c:v>69</c:v>
                </c:pt>
              </c:numCache>
            </c:numRef>
          </c:val>
          <c:extLst>
            <c:ext xmlns:c16="http://schemas.microsoft.com/office/drawing/2014/chart" uri="{C3380CC4-5D6E-409C-BE32-E72D297353CC}">
              <c16:uniqueId val="{00000004-FBB0-40DB-8D4B-287617D05813}"/>
            </c:ext>
          </c:extLst>
        </c:ser>
        <c:dLbls>
          <c:showLegendKey val="0"/>
          <c:showVal val="0"/>
          <c:showCatName val="0"/>
          <c:showSerName val="0"/>
          <c:showPercent val="0"/>
          <c:showBubbleSize val="0"/>
        </c:dLbls>
        <c:axId val="1054039528"/>
        <c:axId val="1054039920"/>
      </c:areaChart>
      <c:catAx>
        <c:axId val="10540395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CN"/>
          </a:p>
        </c:txPr>
        <c:crossAx val="1054039920"/>
        <c:crosses val="autoZero"/>
        <c:auto val="1"/>
        <c:lblAlgn val="ctr"/>
        <c:lblOffset val="100"/>
        <c:noMultiLvlLbl val="0"/>
      </c:catAx>
      <c:valAx>
        <c:axId val="1054039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CN"/>
          </a:p>
        </c:txPr>
        <c:crossAx val="1054039528"/>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0">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office.msn.com.cn/" TargetMode="Externa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office.msn.com.cn/" TargetMode="Externa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pic>
        <p:nvPicPr>
          <p:cNvPr id="8" name="图片 7" descr="瓷砖墙上&#10;&#10;中度可信度描述已自动生成">
            <a:extLst>
              <a:ext uri="{FF2B5EF4-FFF2-40B4-BE49-F238E27FC236}">
                <a16:creationId xmlns:a16="http://schemas.microsoft.com/office/drawing/2014/main" id="{CBEEBBC6-1FC8-41EF-9F26-6BF678E01200}"/>
              </a:ext>
            </a:extLst>
          </p:cNvPr>
          <p:cNvPicPr>
            <a:picLocks noChangeAspect="1"/>
          </p:cNvPicPr>
          <p:nvPr userDrawn="1"/>
        </p:nvPicPr>
        <p:blipFill rotWithShape="1">
          <a:blip r:embed="rId2">
            <a:alphaModFix amt="60000"/>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l="-1" r="13889"/>
          <a:stretch/>
        </p:blipFill>
        <p:spPr>
          <a:xfrm>
            <a:off x="6288480" y="0"/>
            <a:ext cx="5903520" cy="6858000"/>
          </a:xfrm>
          <a:prstGeom prst="rect">
            <a:avLst/>
          </a:prstGeom>
        </p:spPr>
      </p:pic>
      <p:pic>
        <p:nvPicPr>
          <p:cNvPr id="10" name="图片 9" descr="瓷砖墙上&#10;&#10;中度可信度描述已自动生成">
            <a:extLst>
              <a:ext uri="{FF2B5EF4-FFF2-40B4-BE49-F238E27FC236}">
                <a16:creationId xmlns:a16="http://schemas.microsoft.com/office/drawing/2014/main" id="{8F0E24BE-8F33-44CF-9767-338116FA09DA}"/>
              </a:ext>
            </a:extLst>
          </p:cNvPr>
          <p:cNvPicPr>
            <a:picLocks noChangeAspect="1"/>
          </p:cNvPicPr>
          <p:nvPr userDrawn="1"/>
        </p:nvPicPr>
        <p:blipFill>
          <a:blip r:embed="rId2">
            <a:alphaModFix amt="60000"/>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a:xfrm>
            <a:off x="-160263" y="0"/>
            <a:ext cx="6855659" cy="6858000"/>
          </a:xfrm>
          <a:prstGeom prst="rect">
            <a:avLst/>
          </a:prstGeom>
        </p:spPr>
      </p:pic>
    </p:spTree>
    <p:extLst>
      <p:ext uri="{BB962C8B-B14F-4D97-AF65-F5344CB8AC3E}">
        <p14:creationId xmlns:p14="http://schemas.microsoft.com/office/powerpoint/2010/main" val="125111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8" name="图片 7" descr="瓷砖墙上&#10;&#10;中度可信度描述已自动生成">
            <a:extLst>
              <a:ext uri="{FF2B5EF4-FFF2-40B4-BE49-F238E27FC236}">
                <a16:creationId xmlns:a16="http://schemas.microsoft.com/office/drawing/2014/main" id="{CBEEBBC6-1FC8-41EF-9F26-6BF678E01200}"/>
              </a:ext>
            </a:extLst>
          </p:cNvPr>
          <p:cNvPicPr>
            <a:picLocks noChangeAspect="1"/>
          </p:cNvPicPr>
          <p:nvPr userDrawn="1"/>
        </p:nvPicPr>
        <p:blipFill rotWithShape="1">
          <a:blip r:embed="rId2">
            <a:alphaModFix amt="60000"/>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l="-1" r="13889"/>
          <a:stretch/>
        </p:blipFill>
        <p:spPr>
          <a:xfrm>
            <a:off x="6288480" y="0"/>
            <a:ext cx="5903520" cy="6858000"/>
          </a:xfrm>
          <a:prstGeom prst="rect">
            <a:avLst/>
          </a:prstGeom>
        </p:spPr>
      </p:pic>
      <p:pic>
        <p:nvPicPr>
          <p:cNvPr id="10" name="图片 9" descr="瓷砖墙上&#10;&#10;中度可信度描述已自动生成">
            <a:extLst>
              <a:ext uri="{FF2B5EF4-FFF2-40B4-BE49-F238E27FC236}">
                <a16:creationId xmlns:a16="http://schemas.microsoft.com/office/drawing/2014/main" id="{8F0E24BE-8F33-44CF-9767-338116FA09DA}"/>
              </a:ext>
            </a:extLst>
          </p:cNvPr>
          <p:cNvPicPr>
            <a:picLocks noChangeAspect="1"/>
          </p:cNvPicPr>
          <p:nvPr userDrawn="1"/>
        </p:nvPicPr>
        <p:blipFill>
          <a:blip r:embed="rId2">
            <a:alphaModFix amt="60000"/>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a:xfrm>
            <a:off x="-160263" y="0"/>
            <a:ext cx="6855659" cy="6858000"/>
          </a:xfrm>
          <a:prstGeom prst="rect">
            <a:avLst/>
          </a:prstGeom>
        </p:spPr>
      </p:pic>
      <p:pic>
        <p:nvPicPr>
          <p:cNvPr id="4" name="111">
            <a:hlinkClick r:id="rId4"/>
            <a:extLst>
              <a:ext uri="{FF2B5EF4-FFF2-40B4-BE49-F238E27FC236}">
                <a16:creationId xmlns:a16="http://schemas.microsoft.com/office/drawing/2014/main" id="{BD958DFF-11DB-4830-8E66-76687D5E01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74865" y="939434"/>
            <a:ext cx="1777689" cy="237024"/>
          </a:xfrm>
          <a:prstGeom prst="rect">
            <a:avLst/>
          </a:prstGeom>
        </p:spPr>
      </p:pic>
    </p:spTree>
    <p:extLst>
      <p:ext uri="{BB962C8B-B14F-4D97-AF65-F5344CB8AC3E}">
        <p14:creationId xmlns:p14="http://schemas.microsoft.com/office/powerpoint/2010/main" val="1151235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8" name="图片 7" descr="瓷砖墙上&#10;&#10;中度可信度描述已自动生成">
            <a:extLst>
              <a:ext uri="{FF2B5EF4-FFF2-40B4-BE49-F238E27FC236}">
                <a16:creationId xmlns:a16="http://schemas.microsoft.com/office/drawing/2014/main" id="{CBEEBBC6-1FC8-41EF-9F26-6BF678E01200}"/>
              </a:ext>
            </a:extLst>
          </p:cNvPr>
          <p:cNvPicPr>
            <a:picLocks noChangeAspect="1"/>
          </p:cNvPicPr>
          <p:nvPr userDrawn="1"/>
        </p:nvPicPr>
        <p:blipFill rotWithShape="1">
          <a:blip r:embed="rId2">
            <a:alphaModFix amt="60000"/>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l="-1" r="13889"/>
          <a:stretch/>
        </p:blipFill>
        <p:spPr>
          <a:xfrm>
            <a:off x="6288480" y="0"/>
            <a:ext cx="5903520" cy="6858000"/>
          </a:xfrm>
          <a:prstGeom prst="rect">
            <a:avLst/>
          </a:prstGeom>
        </p:spPr>
      </p:pic>
      <p:pic>
        <p:nvPicPr>
          <p:cNvPr id="10" name="图片 9" descr="瓷砖墙上&#10;&#10;中度可信度描述已自动生成">
            <a:extLst>
              <a:ext uri="{FF2B5EF4-FFF2-40B4-BE49-F238E27FC236}">
                <a16:creationId xmlns:a16="http://schemas.microsoft.com/office/drawing/2014/main" id="{8F0E24BE-8F33-44CF-9767-338116FA09DA}"/>
              </a:ext>
            </a:extLst>
          </p:cNvPr>
          <p:cNvPicPr>
            <a:picLocks noChangeAspect="1"/>
          </p:cNvPicPr>
          <p:nvPr userDrawn="1"/>
        </p:nvPicPr>
        <p:blipFill>
          <a:blip r:embed="rId2">
            <a:alphaModFix amt="60000"/>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a:xfrm>
            <a:off x="-160263" y="0"/>
            <a:ext cx="6855659" cy="6858000"/>
          </a:xfrm>
          <a:prstGeom prst="rect">
            <a:avLst/>
          </a:prstGeom>
        </p:spPr>
      </p:pic>
      <p:pic>
        <p:nvPicPr>
          <p:cNvPr id="4" name="111">
            <a:hlinkClick r:id="rId4"/>
            <a:extLst>
              <a:ext uri="{FF2B5EF4-FFF2-40B4-BE49-F238E27FC236}">
                <a16:creationId xmlns:a16="http://schemas.microsoft.com/office/drawing/2014/main" id="{7B0A49C8-3DBD-49F0-9867-FC5E54C0C8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97121" y="1750881"/>
            <a:ext cx="2397760" cy="319700"/>
          </a:xfrm>
          <a:prstGeom prst="rect">
            <a:avLst/>
          </a:prstGeom>
        </p:spPr>
      </p:pic>
    </p:spTree>
    <p:extLst>
      <p:ext uri="{BB962C8B-B14F-4D97-AF65-F5344CB8AC3E}">
        <p14:creationId xmlns:p14="http://schemas.microsoft.com/office/powerpoint/2010/main" val="197385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8" name="图片 7" descr="瓷砖墙上&#10;&#10;中度可信度描述已自动生成">
            <a:extLst>
              <a:ext uri="{FF2B5EF4-FFF2-40B4-BE49-F238E27FC236}">
                <a16:creationId xmlns:a16="http://schemas.microsoft.com/office/drawing/2014/main" id="{CBEEBBC6-1FC8-41EF-9F26-6BF678E01200}"/>
              </a:ext>
            </a:extLst>
          </p:cNvPr>
          <p:cNvPicPr>
            <a:picLocks noChangeAspect="1"/>
          </p:cNvPicPr>
          <p:nvPr userDrawn="1"/>
        </p:nvPicPr>
        <p:blipFill rotWithShape="1">
          <a:blip r:embed="rId2">
            <a:alphaModFix amt="60000"/>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l="-1" r="13889"/>
          <a:stretch/>
        </p:blipFill>
        <p:spPr>
          <a:xfrm>
            <a:off x="6288480" y="0"/>
            <a:ext cx="5903520" cy="6858000"/>
          </a:xfrm>
          <a:prstGeom prst="rect">
            <a:avLst/>
          </a:prstGeom>
        </p:spPr>
      </p:pic>
      <p:pic>
        <p:nvPicPr>
          <p:cNvPr id="10" name="图片 9" descr="瓷砖墙上&#10;&#10;中度可信度描述已自动生成">
            <a:extLst>
              <a:ext uri="{FF2B5EF4-FFF2-40B4-BE49-F238E27FC236}">
                <a16:creationId xmlns:a16="http://schemas.microsoft.com/office/drawing/2014/main" id="{8F0E24BE-8F33-44CF-9767-338116FA09DA}"/>
              </a:ext>
            </a:extLst>
          </p:cNvPr>
          <p:cNvPicPr>
            <a:picLocks noChangeAspect="1"/>
          </p:cNvPicPr>
          <p:nvPr userDrawn="1"/>
        </p:nvPicPr>
        <p:blipFill>
          <a:blip r:embed="rId2">
            <a:alphaModFix amt="60000"/>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tretch>
            <a:fillRect/>
          </a:stretch>
        </p:blipFill>
        <p:spPr>
          <a:xfrm>
            <a:off x="-160263" y="0"/>
            <a:ext cx="6855659" cy="6858000"/>
          </a:xfrm>
          <a:prstGeom prst="rect">
            <a:avLst/>
          </a:prstGeom>
        </p:spPr>
      </p:pic>
    </p:spTree>
    <p:extLst>
      <p:ext uri="{BB962C8B-B14F-4D97-AF65-F5344CB8AC3E}">
        <p14:creationId xmlns:p14="http://schemas.microsoft.com/office/powerpoint/2010/main" val="327089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注页">
    <p:bg>
      <p:bgPr>
        <a:solidFill>
          <a:srgbClr val="404040"/>
        </a:solidFill>
        <a:effectLst/>
      </p:bgPr>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A26FEDE-D57B-454A-8A81-21DB79A277C4}"/>
              </a:ext>
            </a:extLst>
          </p:cNvPr>
          <p:cNvSpPr/>
          <p:nvPr userDrawn="1"/>
        </p:nvSpPr>
        <p:spPr>
          <a:xfrm>
            <a:off x="11996" y="0"/>
            <a:ext cx="12180003" cy="6858000"/>
          </a:xfrm>
          <a:prstGeom prst="rect">
            <a:avLst/>
          </a:prstGeom>
          <a:solidFill>
            <a:srgbClr val="E6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7F19A1FE-2D83-4C13-90B5-803079E0B645}"/>
              </a:ext>
            </a:extLst>
          </p:cNvPr>
          <p:cNvSpPr/>
          <p:nvPr userDrawn="1"/>
        </p:nvSpPr>
        <p:spPr>
          <a:xfrm>
            <a:off x="626964" y="568470"/>
            <a:ext cx="662361" cy="379656"/>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标注</a:t>
            </a:r>
          </a:p>
        </p:txBody>
      </p:sp>
      <p:sp>
        <p:nvSpPr>
          <p:cNvPr id="12" name="矩形 11">
            <a:extLst>
              <a:ext uri="{FF2B5EF4-FFF2-40B4-BE49-F238E27FC236}">
                <a16:creationId xmlns:a16="http://schemas.microsoft.com/office/drawing/2014/main" id="{F389472B-53DA-4CEB-9ED8-B35B5EF5E6C0}"/>
              </a:ext>
            </a:extLst>
          </p:cNvPr>
          <p:cNvSpPr/>
          <p:nvPr userDrawn="1"/>
        </p:nvSpPr>
        <p:spPr>
          <a:xfrm>
            <a:off x="2450801" y="595724"/>
            <a:ext cx="1402001" cy="4826321"/>
          </a:xfrm>
          <a:prstGeom prst="rect">
            <a:avLst/>
          </a:prstGeom>
        </p:spPr>
        <p:txBody>
          <a:bodyPr wrap="squar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字体使用 </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行距</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声明</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作者</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p:txBody>
      </p:sp>
      <p:sp>
        <p:nvSpPr>
          <p:cNvPr id="13" name="矩形 12">
            <a:extLst>
              <a:ext uri="{FF2B5EF4-FFF2-40B4-BE49-F238E27FC236}">
                <a16:creationId xmlns:a16="http://schemas.microsoft.com/office/drawing/2014/main" id="{90543E7D-F508-46B2-BAAF-FA9CC22C8201}"/>
              </a:ext>
            </a:extLst>
          </p:cNvPr>
          <p:cNvSpPr/>
          <p:nvPr userDrawn="1"/>
        </p:nvSpPr>
        <p:spPr>
          <a:xfrm>
            <a:off x="4159510" y="595724"/>
            <a:ext cx="7074345" cy="4826321"/>
          </a:xfrm>
          <a:prstGeom prst="rect">
            <a:avLst/>
          </a:prstGeom>
        </p:spPr>
        <p:txBody>
          <a:bodyPr wrap="square">
            <a:spAutoFit/>
          </a:bodyPr>
          <a:lstStyle/>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中文 微软雅黑</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        </a:t>
            </a: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英文 微软雅黑</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  </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正文 </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rPr>
              <a:t>1.2</a:t>
            </a: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本网站所提供的任何信息内容（包括但不限于 </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PPT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模板、</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Word</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文档、</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Excel</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图表、图片素材等）均受</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中华人民共和国著作权法</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信息网络传播权保护条例</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及其他适用的法律法规的保护，未经权利人书面明确授权，信息内容的任何部分</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包括图片或图表</a:t>
            </a: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a:t>
            </a:r>
            <a:r>
              <a:rPr kumimoji="0" lang="zh-CN" altLang="en-US"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不得被全部或部分的复制、传播、销售，否则将承担法律责任。</a:t>
            </a: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white"/>
                </a:solidFill>
                <a:effectLst/>
                <a:uLnTx/>
                <a:uFillTx/>
                <a:latin typeface="Microsoft YaHei" panose="020B0503020204020204" pitchFamily="34" charset="-122"/>
                <a:ea typeface="Microsoft YaHei" panose="020B0503020204020204" pitchFamily="34" charset="-122"/>
                <a:cs typeface="+mn-cs"/>
              </a:rPr>
              <a:t>OfficePLUS.cn</a:t>
            </a:r>
          </a:p>
        </p:txBody>
      </p:sp>
      <p:pic>
        <p:nvPicPr>
          <p:cNvPr id="14" name="图片 13">
            <a:extLst>
              <a:ext uri="{FF2B5EF4-FFF2-40B4-BE49-F238E27FC236}">
                <a16:creationId xmlns:a16="http://schemas.microsoft.com/office/drawing/2014/main" id="{16B36150-7BE4-4375-A4F0-83F7339C1A44}"/>
              </a:ext>
            </a:extLst>
          </p:cNvPr>
          <p:cNvPicPr>
            <a:picLocks noChangeAspect="1"/>
          </p:cNvPicPr>
          <p:nvPr userDrawn="1"/>
        </p:nvPicPr>
        <p:blipFill>
          <a:blip r:embed="rId2"/>
          <a:stretch>
            <a:fillRect/>
          </a:stretch>
        </p:blipFill>
        <p:spPr>
          <a:xfrm>
            <a:off x="10698462" y="83245"/>
            <a:ext cx="1402001" cy="629588"/>
          </a:xfrm>
          <a:prstGeom prst="rect">
            <a:avLst/>
          </a:prstGeom>
        </p:spPr>
      </p:pic>
    </p:spTree>
    <p:extLst>
      <p:ext uri="{BB962C8B-B14F-4D97-AF65-F5344CB8AC3E}">
        <p14:creationId xmlns:p14="http://schemas.microsoft.com/office/powerpoint/2010/main" val="249010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模板使用技巧 1">
    <p:spTree>
      <p:nvGrpSpPr>
        <p:cNvPr id="1" name=""/>
        <p:cNvGrpSpPr/>
        <p:nvPr/>
      </p:nvGrpSpPr>
      <p:grpSpPr>
        <a:xfrm>
          <a:off x="0" y="0"/>
          <a:ext cx="0" cy="0"/>
          <a:chOff x="0" y="0"/>
          <a:chExt cx="0" cy="0"/>
        </a:xfrm>
      </p:grpSpPr>
      <p:sp>
        <p:nvSpPr>
          <p:cNvPr id="4" name="矩形 3"/>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a:solidFill>
                <a:schemeClr val="tx1">
                  <a:lumMod val="75000"/>
                  <a:lumOff val="25000"/>
                </a:schemeClr>
              </a:solidFill>
              <a:latin typeface="Segoe UI Light"/>
              <a:ea typeface="微软雅黑"/>
              <a:cs typeface="Segoe UI Light"/>
            </a:endParaRPr>
          </a:p>
        </p:txBody>
      </p:sp>
      <p:sp>
        <p:nvSpPr>
          <p:cNvPr id="5" name="矩形 4"/>
          <p:cNvSpPr/>
          <p:nvPr userDrawn="1"/>
        </p:nvSpPr>
        <p:spPr>
          <a:xfrm>
            <a:off x="440603" y="182445"/>
            <a:ext cx="777777" cy="246221"/>
          </a:xfrm>
          <a:prstGeom prst="rect">
            <a:avLst/>
          </a:prstGeom>
        </p:spPr>
        <p:txBody>
          <a:bodyPr wrap="none">
            <a:spAutoFit/>
          </a:bodyPr>
          <a:lstStyle/>
          <a:p>
            <a:pPr defTabSz="609585"/>
            <a:r>
              <a:rPr kumimoji="1" lang="en-US" altLang="zh-CN" sz="1000">
                <a:solidFill>
                  <a:schemeClr val="tx1">
                    <a:lumMod val="75000"/>
                    <a:lumOff val="25000"/>
                  </a:schemeClr>
                </a:solidFill>
                <a:latin typeface="Segoe UI Light"/>
                <a:ea typeface="微软雅黑" charset="0"/>
                <a:cs typeface="Segoe UI Light"/>
              </a:rPr>
              <a:t>OfficePLUS</a:t>
            </a:r>
            <a:endParaRPr lang="zh-CN" altLang="en-US" sz="100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id="{67B43CCB-1998-4484-B269-9ACB654ACB71}"/>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CF1532F4-AF97-400D-84E6-F00D2B3D35D1}"/>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id="{CA7E11C8-4335-45B0-A270-313A25ABC63F}"/>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45615889-3ACE-4C91-970F-789D759EAC1E}"/>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CD19D40D-978A-4E04-8450-F6DC61B85399}"/>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299860AF-0C43-4649-A586-85D19517B6FC}"/>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id="{A6130A4D-8EC7-4AC1-B434-55DC69102864}"/>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406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模板使用技巧 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54DB237-C74A-4BA8-A097-6A053DD3C747}"/>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a:solidFill>
                <a:schemeClr val="tx1">
                  <a:lumMod val="75000"/>
                  <a:lumOff val="25000"/>
                </a:schemeClr>
              </a:solidFill>
              <a:latin typeface="Segoe UI Light"/>
              <a:ea typeface="微软雅黑"/>
              <a:cs typeface="Segoe UI Light"/>
            </a:endParaRPr>
          </a:p>
        </p:txBody>
      </p:sp>
      <p:sp>
        <p:nvSpPr>
          <p:cNvPr id="4" name="矩形 3">
            <a:extLst>
              <a:ext uri="{FF2B5EF4-FFF2-40B4-BE49-F238E27FC236}">
                <a16:creationId xmlns:a16="http://schemas.microsoft.com/office/drawing/2014/main" id="{4172DAD1-F67C-4AB8-ACEF-004237CB3D3F}"/>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a:solidFill>
                  <a:schemeClr val="tx1">
                    <a:lumMod val="75000"/>
                    <a:lumOff val="25000"/>
                  </a:schemeClr>
                </a:solidFill>
                <a:latin typeface="Segoe UI Light"/>
                <a:ea typeface="微软雅黑" charset="0"/>
                <a:cs typeface="Segoe UI Light"/>
              </a:rPr>
              <a:t>OfficePLUS</a:t>
            </a:r>
            <a:endParaRPr lang="zh-CN" altLang="en-US" sz="1000">
              <a:solidFill>
                <a:schemeClr val="tx1">
                  <a:lumMod val="75000"/>
                  <a:lumOff val="25000"/>
                </a:schemeClr>
              </a:solidFill>
              <a:latin typeface="Segoe UI Light"/>
              <a:ea typeface="微软雅黑" charset="0"/>
              <a:cs typeface="Segoe UI Light"/>
            </a:endParaRPr>
          </a:p>
        </p:txBody>
      </p:sp>
      <p:pic>
        <p:nvPicPr>
          <p:cNvPr id="5" name="图片 4">
            <a:extLst>
              <a:ext uri="{FF2B5EF4-FFF2-40B4-BE49-F238E27FC236}">
                <a16:creationId xmlns:a16="http://schemas.microsoft.com/office/drawing/2014/main" id="{F300B558-79C0-475E-84A0-11700A36CAB6}"/>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6" name="图片 5">
            <a:extLst>
              <a:ext uri="{FF2B5EF4-FFF2-40B4-BE49-F238E27FC236}">
                <a16:creationId xmlns:a16="http://schemas.microsoft.com/office/drawing/2014/main" id="{ADFDE997-A67B-4FD0-B6AC-78D1EFE63489}"/>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7" name="文本框 6">
            <a:extLst>
              <a:ext uri="{FF2B5EF4-FFF2-40B4-BE49-F238E27FC236}">
                <a16:creationId xmlns:a16="http://schemas.microsoft.com/office/drawing/2014/main" id="{3E1E676E-E869-48CE-BFB9-1C7FC981B376}"/>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7768A42A-9DCD-4784-A3EF-F1D80ADC183F}"/>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F8689A3-CABF-445F-829F-6396154A55D1}"/>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D7C9996A-24BA-4EE9-BA5A-589E1841918D}"/>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816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63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ffice.msn.com.cn/" TargetMode="Externa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3" Type="http://schemas.openxmlformats.org/officeDocument/2006/relationships/tags" Target="../tags/tag51.xml"/><Relationship Id="rId18" Type="http://schemas.openxmlformats.org/officeDocument/2006/relationships/tags" Target="../tags/tag56.xml"/><Relationship Id="rId26" Type="http://schemas.openxmlformats.org/officeDocument/2006/relationships/tags" Target="../tags/tag64.xml"/><Relationship Id="rId3" Type="http://schemas.openxmlformats.org/officeDocument/2006/relationships/tags" Target="../tags/tag41.xml"/><Relationship Id="rId21" Type="http://schemas.openxmlformats.org/officeDocument/2006/relationships/tags" Target="../tags/tag59.xml"/><Relationship Id="rId7" Type="http://schemas.openxmlformats.org/officeDocument/2006/relationships/tags" Target="../tags/tag45.xml"/><Relationship Id="rId12" Type="http://schemas.openxmlformats.org/officeDocument/2006/relationships/tags" Target="../tags/tag50.xml"/><Relationship Id="rId17" Type="http://schemas.openxmlformats.org/officeDocument/2006/relationships/tags" Target="../tags/tag55.xml"/><Relationship Id="rId25" Type="http://schemas.openxmlformats.org/officeDocument/2006/relationships/tags" Target="../tags/tag63.xml"/><Relationship Id="rId33" Type="http://schemas.openxmlformats.org/officeDocument/2006/relationships/slideLayout" Target="../slideLayouts/slideLayout4.xml"/><Relationship Id="rId2" Type="http://schemas.openxmlformats.org/officeDocument/2006/relationships/tags" Target="../tags/tag40.xml"/><Relationship Id="rId16" Type="http://schemas.openxmlformats.org/officeDocument/2006/relationships/tags" Target="../tags/tag54.xml"/><Relationship Id="rId20" Type="http://schemas.openxmlformats.org/officeDocument/2006/relationships/tags" Target="../tags/tag58.xml"/><Relationship Id="rId29" Type="http://schemas.openxmlformats.org/officeDocument/2006/relationships/tags" Target="../tags/tag67.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24" Type="http://schemas.openxmlformats.org/officeDocument/2006/relationships/tags" Target="../tags/tag62.xml"/><Relationship Id="rId32" Type="http://schemas.openxmlformats.org/officeDocument/2006/relationships/tags" Target="../tags/tag70.xml"/><Relationship Id="rId5" Type="http://schemas.openxmlformats.org/officeDocument/2006/relationships/tags" Target="../tags/tag43.xml"/><Relationship Id="rId15" Type="http://schemas.openxmlformats.org/officeDocument/2006/relationships/tags" Target="../tags/tag53.xml"/><Relationship Id="rId23" Type="http://schemas.openxmlformats.org/officeDocument/2006/relationships/tags" Target="../tags/tag61.xml"/><Relationship Id="rId28" Type="http://schemas.openxmlformats.org/officeDocument/2006/relationships/tags" Target="../tags/tag66.xml"/><Relationship Id="rId10" Type="http://schemas.openxmlformats.org/officeDocument/2006/relationships/tags" Target="../tags/tag48.xml"/><Relationship Id="rId19" Type="http://schemas.openxmlformats.org/officeDocument/2006/relationships/tags" Target="../tags/tag57.xml"/><Relationship Id="rId31" Type="http://schemas.openxmlformats.org/officeDocument/2006/relationships/tags" Target="../tags/tag69.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tags" Target="../tags/tag52.xml"/><Relationship Id="rId22" Type="http://schemas.openxmlformats.org/officeDocument/2006/relationships/tags" Target="../tags/tag60.xml"/><Relationship Id="rId27" Type="http://schemas.openxmlformats.org/officeDocument/2006/relationships/tags" Target="../tags/tag65.xml"/><Relationship Id="rId30" Type="http://schemas.openxmlformats.org/officeDocument/2006/relationships/tags" Target="../tags/tag68.xml"/><Relationship Id="rId8" Type="http://schemas.openxmlformats.org/officeDocument/2006/relationships/tags" Target="../tags/tag46.xml"/></Relationships>
</file>

<file path=ppt/slides/_rels/slide12.xml.rels><?xml version="1.0" encoding="UTF-8" standalone="yes"?>
<Relationships xmlns="http://schemas.openxmlformats.org/package/2006/relationships"><Relationship Id="rId8" Type="http://schemas.openxmlformats.org/officeDocument/2006/relationships/tags" Target="../tags/tag78.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10" Type="http://schemas.openxmlformats.org/officeDocument/2006/relationships/chart" Target="../charts/chart1.xml"/><Relationship Id="rId4" Type="http://schemas.openxmlformats.org/officeDocument/2006/relationships/tags" Target="../tags/tag74.xml"/><Relationship Id="rId9"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tags" Target="../tags/tag96.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 Type="http://schemas.openxmlformats.org/officeDocument/2006/relationships/tags" Target="../tags/tag80.xml"/><Relationship Id="rId16" Type="http://schemas.openxmlformats.org/officeDocument/2006/relationships/tags" Target="../tags/tag94.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tags" Target="../tags/tag93.xml"/><Relationship Id="rId10" Type="http://schemas.openxmlformats.org/officeDocument/2006/relationships/tags" Target="../tags/tag88.xml"/><Relationship Id="rId19" Type="http://schemas.openxmlformats.org/officeDocument/2006/relationships/slideLayout" Target="../slideLayouts/slideLayout4.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s>
</file>

<file path=ppt/slides/_rels/slide15.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tags" Target="../tags/tag114.xml"/><Relationship Id="rId3" Type="http://schemas.openxmlformats.org/officeDocument/2006/relationships/tags" Target="../tags/tag99.xml"/><Relationship Id="rId21" Type="http://schemas.openxmlformats.org/officeDocument/2006/relationships/tags" Target="../tags/tag117.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tags" Target="../tags/tag113.xml"/><Relationship Id="rId2" Type="http://schemas.openxmlformats.org/officeDocument/2006/relationships/tags" Target="../tags/tag98.xml"/><Relationship Id="rId16" Type="http://schemas.openxmlformats.org/officeDocument/2006/relationships/tags" Target="../tags/tag112.xml"/><Relationship Id="rId20" Type="http://schemas.openxmlformats.org/officeDocument/2006/relationships/tags" Target="../tags/tag116.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tags" Target="../tags/tag111.xml"/><Relationship Id="rId10" Type="http://schemas.openxmlformats.org/officeDocument/2006/relationships/tags" Target="../tags/tag106.xml"/><Relationship Id="rId19" Type="http://schemas.openxmlformats.org/officeDocument/2006/relationships/tags" Target="../tags/tag115.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office.msn.com.cn/" TargetMode="External"/><Relationship Id="rId2" Type="http://schemas.openxmlformats.org/officeDocument/2006/relationships/slideLayout" Target="../slideLayouts/slideLayout1.xml"/><Relationship Id="rId1" Type="http://schemas.openxmlformats.org/officeDocument/2006/relationships/tags" Target="../tags/tag12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Layout" Target="../slideLayouts/slideLayout4.xml"/><Relationship Id="rId4" Type="http://schemas.openxmlformats.org/officeDocument/2006/relationships/tags" Target="../tags/tag6.xml"/></Relationships>
</file>

<file path=ppt/slides/_rels/slide5.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slideLayout" Target="../slideLayouts/slideLayout4.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s>
</file>

<file path=ppt/slides/_rels/slide6.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Layout" Target="../slideLayouts/slideLayout4.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1">
            <a:extLst>
              <a:ext uri="{FF2B5EF4-FFF2-40B4-BE49-F238E27FC236}">
                <a16:creationId xmlns:a16="http://schemas.microsoft.com/office/drawing/2014/main" id="{9DA881B3-62E3-4192-A961-160D6B20CC44}"/>
              </a:ext>
            </a:extLst>
          </p:cNvPr>
          <p:cNvSpPr/>
          <p:nvPr/>
        </p:nvSpPr>
        <p:spPr>
          <a:xfrm>
            <a:off x="669926" y="2301739"/>
            <a:ext cx="6253732" cy="8650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60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简约风格工作汇报</a:t>
            </a:r>
            <a:endParaRPr lang="zh-CN" altLang="en-US" sz="6000" b="1" dirty="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6" name="1-2">
            <a:extLst>
              <a:ext uri="{FF2B5EF4-FFF2-40B4-BE49-F238E27FC236}">
                <a16:creationId xmlns:a16="http://schemas.microsoft.com/office/drawing/2014/main" id="{3C16011E-5059-41D5-B9C9-E9235D7E312F}"/>
              </a:ext>
            </a:extLst>
          </p:cNvPr>
          <p:cNvSpPr/>
          <p:nvPr/>
        </p:nvSpPr>
        <p:spPr>
          <a:xfrm>
            <a:off x="732632" y="3131302"/>
            <a:ext cx="6068218" cy="4114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zh-CN" sz="2400" b="1">
                <a:solidFill>
                  <a:schemeClr val="accent1"/>
                </a:solidFill>
              </a:rPr>
              <a:t>MINIMALIST STYLE COURSES DISPLAY </a:t>
            </a:r>
            <a:endParaRPr lang="zh-CN" altLang="en-US" sz="2400" b="1" dirty="0">
              <a:solidFill>
                <a:schemeClr val="accent1"/>
              </a:solidFill>
            </a:endParaRPr>
          </a:p>
        </p:txBody>
      </p:sp>
      <p:pic>
        <p:nvPicPr>
          <p:cNvPr id="28" name="1-3">
            <a:hlinkClick r:id="rId3"/>
            <a:extLst>
              <a:ext uri="{FF2B5EF4-FFF2-40B4-BE49-F238E27FC236}">
                <a16:creationId xmlns:a16="http://schemas.microsoft.com/office/drawing/2014/main" id="{8E6D2BB8-C418-4E73-AD7E-AE7835953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26" y="1860124"/>
            <a:ext cx="2220713" cy="296094"/>
          </a:xfrm>
          <a:prstGeom prst="rect">
            <a:avLst/>
          </a:prstGeom>
        </p:spPr>
      </p:pic>
      <p:sp>
        <p:nvSpPr>
          <p:cNvPr id="66" name="1-4">
            <a:extLst>
              <a:ext uri="{FF2B5EF4-FFF2-40B4-BE49-F238E27FC236}">
                <a16:creationId xmlns:a16="http://schemas.microsoft.com/office/drawing/2014/main" id="{957E950D-59C2-499B-9D6A-4A7A213F63F4}"/>
              </a:ext>
            </a:extLst>
          </p:cNvPr>
          <p:cNvSpPr/>
          <p:nvPr/>
        </p:nvSpPr>
        <p:spPr>
          <a:xfrm>
            <a:off x="7936017" y="2511781"/>
            <a:ext cx="3855419" cy="3169761"/>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1-5">
            <a:extLst>
              <a:ext uri="{FF2B5EF4-FFF2-40B4-BE49-F238E27FC236}">
                <a16:creationId xmlns:a16="http://schemas.microsoft.com/office/drawing/2014/main" id="{36E79C67-E601-4CFA-89A5-38F9D5A3895D}"/>
              </a:ext>
            </a:extLst>
          </p:cNvPr>
          <p:cNvGrpSpPr/>
          <p:nvPr/>
        </p:nvGrpSpPr>
        <p:grpSpPr>
          <a:xfrm>
            <a:off x="732632" y="5645541"/>
            <a:ext cx="2851405" cy="494820"/>
            <a:chOff x="8044373" y="4502943"/>
            <a:chExt cx="2851405" cy="494820"/>
          </a:xfrm>
        </p:grpSpPr>
        <p:sp>
          <p:nvSpPr>
            <p:cNvPr id="74" name="矩形: 圆角 73">
              <a:extLst>
                <a:ext uri="{FF2B5EF4-FFF2-40B4-BE49-F238E27FC236}">
                  <a16:creationId xmlns:a16="http://schemas.microsoft.com/office/drawing/2014/main" id="{52288A2A-ADB3-42A1-9293-60860057285F}"/>
                </a:ext>
              </a:extLst>
            </p:cNvPr>
            <p:cNvSpPr/>
            <p:nvPr/>
          </p:nvSpPr>
          <p:spPr>
            <a:xfrm>
              <a:off x="8044373" y="4502943"/>
              <a:ext cx="2648521"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75" name="组合 74">
              <a:extLst>
                <a:ext uri="{FF2B5EF4-FFF2-40B4-BE49-F238E27FC236}">
                  <a16:creationId xmlns:a16="http://schemas.microsoft.com/office/drawing/2014/main" id="{2AA77DB6-CBE6-4C6E-AF37-B30170500FF1}"/>
                </a:ext>
              </a:extLst>
            </p:cNvPr>
            <p:cNvGrpSpPr/>
            <p:nvPr/>
          </p:nvGrpSpPr>
          <p:grpSpPr>
            <a:xfrm>
              <a:off x="8178306" y="4581365"/>
              <a:ext cx="337980" cy="337978"/>
              <a:chOff x="5755873" y="5199521"/>
              <a:chExt cx="697247" cy="697247"/>
            </a:xfrm>
          </p:grpSpPr>
          <p:sp>
            <p:nvSpPr>
              <p:cNvPr id="77" name="椭圆 76">
                <a:extLst>
                  <a:ext uri="{FF2B5EF4-FFF2-40B4-BE49-F238E27FC236}">
                    <a16:creationId xmlns:a16="http://schemas.microsoft.com/office/drawing/2014/main" id="{318A09DF-CEE0-4F03-B95E-A3763A7AEF17}"/>
                  </a:ext>
                </a:extLst>
              </p:cNvPr>
              <p:cNvSpPr/>
              <p:nvPr/>
            </p:nvSpPr>
            <p:spPr>
              <a:xfrm>
                <a:off x="5755873" y="5199521"/>
                <a:ext cx="697247" cy="697247"/>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78" name="blackboard_182318">
                <a:extLst>
                  <a:ext uri="{FF2B5EF4-FFF2-40B4-BE49-F238E27FC236}">
                    <a16:creationId xmlns:a16="http://schemas.microsoft.com/office/drawing/2014/main" id="{D79E67F2-D7B3-4EC7-AEFC-FBE3AB54170F}"/>
                  </a:ext>
                </a:extLst>
              </p:cNvPr>
              <p:cNvSpPr/>
              <p:nvPr/>
            </p:nvSpPr>
            <p:spPr>
              <a:xfrm>
                <a:off x="5908328" y="5351976"/>
                <a:ext cx="392336" cy="392336"/>
              </a:xfrm>
              <a:custGeom>
                <a:avLst/>
                <a:gdLst>
                  <a:gd name="T0" fmla="*/ 7360 w 11200"/>
                  <a:gd name="T1" fmla="*/ 5880 h 11200"/>
                  <a:gd name="T2" fmla="*/ 8800 w 11200"/>
                  <a:gd name="T3" fmla="*/ 3200 h 11200"/>
                  <a:gd name="T4" fmla="*/ 5600 w 11200"/>
                  <a:gd name="T5" fmla="*/ 0 h 11200"/>
                  <a:gd name="T6" fmla="*/ 2400 w 11200"/>
                  <a:gd name="T7" fmla="*/ 3200 h 11200"/>
                  <a:gd name="T8" fmla="*/ 3840 w 11200"/>
                  <a:gd name="T9" fmla="*/ 5880 h 11200"/>
                  <a:gd name="T10" fmla="*/ 0 w 11200"/>
                  <a:gd name="T11" fmla="*/ 11200 h 11200"/>
                  <a:gd name="T12" fmla="*/ 800 w 11200"/>
                  <a:gd name="T13" fmla="*/ 11200 h 11200"/>
                  <a:gd name="T14" fmla="*/ 5600 w 11200"/>
                  <a:gd name="T15" fmla="*/ 6400 h 11200"/>
                  <a:gd name="T16" fmla="*/ 10400 w 11200"/>
                  <a:gd name="T17" fmla="*/ 11200 h 11200"/>
                  <a:gd name="T18" fmla="*/ 11200 w 11200"/>
                  <a:gd name="T19" fmla="*/ 11200 h 11200"/>
                  <a:gd name="T20" fmla="*/ 7360 w 11200"/>
                  <a:gd name="T21" fmla="*/ 5880 h 11200"/>
                  <a:gd name="T22" fmla="*/ 5600 w 11200"/>
                  <a:gd name="T23" fmla="*/ 5600 h 11200"/>
                  <a:gd name="T24" fmla="*/ 3200 w 11200"/>
                  <a:gd name="T25" fmla="*/ 3200 h 11200"/>
                  <a:gd name="T26" fmla="*/ 5600 w 11200"/>
                  <a:gd name="T27" fmla="*/ 800 h 11200"/>
                  <a:gd name="T28" fmla="*/ 8000 w 11200"/>
                  <a:gd name="T29" fmla="*/ 3200 h 11200"/>
                  <a:gd name="T30" fmla="*/ 5600 w 11200"/>
                  <a:gd name="T31" fmla="*/ 56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00" h="11200">
                    <a:moveTo>
                      <a:pt x="7360" y="5880"/>
                    </a:moveTo>
                    <a:cubicBezTo>
                      <a:pt x="8240" y="5320"/>
                      <a:pt x="8800" y="4320"/>
                      <a:pt x="8800" y="3200"/>
                    </a:cubicBezTo>
                    <a:cubicBezTo>
                      <a:pt x="8800" y="1440"/>
                      <a:pt x="7360" y="0"/>
                      <a:pt x="5600" y="0"/>
                    </a:cubicBezTo>
                    <a:cubicBezTo>
                      <a:pt x="3840" y="0"/>
                      <a:pt x="2400" y="1440"/>
                      <a:pt x="2400" y="3200"/>
                    </a:cubicBezTo>
                    <a:cubicBezTo>
                      <a:pt x="2400" y="4320"/>
                      <a:pt x="2960" y="5320"/>
                      <a:pt x="3840" y="5880"/>
                    </a:cubicBezTo>
                    <a:cubicBezTo>
                      <a:pt x="1600" y="6600"/>
                      <a:pt x="0" y="8720"/>
                      <a:pt x="0" y="11200"/>
                    </a:cubicBezTo>
                    <a:lnTo>
                      <a:pt x="800" y="11200"/>
                    </a:lnTo>
                    <a:cubicBezTo>
                      <a:pt x="800" y="8560"/>
                      <a:pt x="2960" y="6400"/>
                      <a:pt x="5600" y="6400"/>
                    </a:cubicBezTo>
                    <a:cubicBezTo>
                      <a:pt x="8240" y="6400"/>
                      <a:pt x="10400" y="8560"/>
                      <a:pt x="10400" y="11200"/>
                    </a:cubicBezTo>
                    <a:lnTo>
                      <a:pt x="11200" y="11200"/>
                    </a:lnTo>
                    <a:cubicBezTo>
                      <a:pt x="11200" y="8720"/>
                      <a:pt x="9600" y="6600"/>
                      <a:pt x="7360" y="5880"/>
                    </a:cubicBezTo>
                    <a:close/>
                    <a:moveTo>
                      <a:pt x="5600" y="5600"/>
                    </a:moveTo>
                    <a:cubicBezTo>
                      <a:pt x="4280" y="5600"/>
                      <a:pt x="3200" y="4520"/>
                      <a:pt x="3200" y="3200"/>
                    </a:cubicBezTo>
                    <a:cubicBezTo>
                      <a:pt x="3200" y="1880"/>
                      <a:pt x="4280" y="800"/>
                      <a:pt x="5600" y="800"/>
                    </a:cubicBezTo>
                    <a:cubicBezTo>
                      <a:pt x="6920" y="800"/>
                      <a:pt x="8000" y="1880"/>
                      <a:pt x="8000" y="3200"/>
                    </a:cubicBezTo>
                    <a:cubicBezTo>
                      <a:pt x="8000" y="4520"/>
                      <a:pt x="6920" y="5600"/>
                      <a:pt x="5600" y="560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76" name="矩形 75">
              <a:extLst>
                <a:ext uri="{FF2B5EF4-FFF2-40B4-BE49-F238E27FC236}">
                  <a16:creationId xmlns:a16="http://schemas.microsoft.com/office/drawing/2014/main" id="{425AEA48-D67B-46F4-8BAA-65CADFE5A44C}"/>
                </a:ext>
              </a:extLst>
            </p:cNvPr>
            <p:cNvSpPr/>
            <p:nvPr/>
          </p:nvSpPr>
          <p:spPr>
            <a:xfrm>
              <a:off x="8610667" y="4586800"/>
              <a:ext cx="2285111"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主讲：</a:t>
              </a:r>
              <a:r>
                <a:rPr lang="en-US" altLang="zh-CN">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OfficePLUS</a:t>
              </a:r>
              <a:endParaRPr lang="zh-CN" altLang="en-US"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grpSp>
    </p:spTree>
    <p:custDataLst>
      <p:tags r:id="rId1"/>
    </p:custDataLst>
    <p:extLst>
      <p:ext uri="{BB962C8B-B14F-4D97-AF65-F5344CB8AC3E}">
        <p14:creationId xmlns:p14="http://schemas.microsoft.com/office/powerpoint/2010/main" val="3789625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历史业绩</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02</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541203" y="584254"/>
            <a:ext cx="2062481"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HISTORICAL PERFORMANCE </a:t>
            </a:r>
          </a:p>
        </p:txBody>
      </p:sp>
      <p:grpSp>
        <p:nvGrpSpPr>
          <p:cNvPr id="136" name="1-6">
            <a:extLst>
              <a:ext uri="{FF2B5EF4-FFF2-40B4-BE49-F238E27FC236}">
                <a16:creationId xmlns:a16="http://schemas.microsoft.com/office/drawing/2014/main" id="{3C2EFFBB-802F-4914-9E43-41934561D29A}"/>
              </a:ext>
            </a:extLst>
          </p:cNvPr>
          <p:cNvGrpSpPr/>
          <p:nvPr/>
        </p:nvGrpSpPr>
        <p:grpSpPr>
          <a:xfrm>
            <a:off x="1098105" y="1435159"/>
            <a:ext cx="3072368" cy="4939589"/>
            <a:chOff x="998558" y="1542501"/>
            <a:chExt cx="3072368" cy="4939589"/>
          </a:xfrm>
        </p:grpSpPr>
        <p:grpSp>
          <p:nvGrpSpPr>
            <p:cNvPr id="24" name="组合 23">
              <a:extLst>
                <a:ext uri="{FF2B5EF4-FFF2-40B4-BE49-F238E27FC236}">
                  <a16:creationId xmlns:a16="http://schemas.microsoft.com/office/drawing/2014/main" id="{6E597603-EB90-4A39-8E55-02AE4F37107A}"/>
                </a:ext>
              </a:extLst>
            </p:cNvPr>
            <p:cNvGrpSpPr/>
            <p:nvPr/>
          </p:nvGrpSpPr>
          <p:grpSpPr>
            <a:xfrm>
              <a:off x="1405197" y="1542501"/>
              <a:ext cx="2665729" cy="1374315"/>
              <a:chOff x="1405197" y="1542501"/>
              <a:chExt cx="2665729" cy="1374315"/>
            </a:xfrm>
          </p:grpSpPr>
          <p:sp>
            <p:nvSpPr>
              <p:cNvPr id="22" name="Title 1">
                <a:extLst>
                  <a:ext uri="{FF2B5EF4-FFF2-40B4-BE49-F238E27FC236}">
                    <a16:creationId xmlns:a16="http://schemas.microsoft.com/office/drawing/2014/main" id="{E2D69D15-A2CE-4D92-8A1F-7C046D1369FF}"/>
                  </a:ext>
                </a:extLst>
              </p:cNvPr>
              <p:cNvSpPr txBox="1">
                <a:spLocks/>
              </p:cNvSpPr>
              <p:nvPr/>
            </p:nvSpPr>
            <p:spPr>
              <a:xfrm>
                <a:off x="1684440" y="1542501"/>
                <a:ext cx="2386486" cy="6832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600w+</a:t>
                </a:r>
                <a:endParaRPr lang="en-US"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01" name="Title 1">
                <a:extLst>
                  <a:ext uri="{FF2B5EF4-FFF2-40B4-BE49-F238E27FC236}">
                    <a16:creationId xmlns:a16="http://schemas.microsoft.com/office/drawing/2014/main" id="{63047F7D-02F6-4017-AD18-4D6593AA5542}"/>
                  </a:ext>
                </a:extLst>
              </p:cNvPr>
              <p:cNvSpPr txBox="1">
                <a:spLocks/>
              </p:cNvSpPr>
              <p:nvPr/>
            </p:nvSpPr>
            <p:spPr>
              <a:xfrm>
                <a:off x="2060360" y="2143091"/>
                <a:ext cx="1924206" cy="524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年度收入</a:t>
                </a:r>
                <a:endParaRPr lang="en-US" sz="24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02" name="Title 1">
                <a:extLst>
                  <a:ext uri="{FF2B5EF4-FFF2-40B4-BE49-F238E27FC236}">
                    <a16:creationId xmlns:a16="http://schemas.microsoft.com/office/drawing/2014/main" id="{05F07A73-C003-4063-995A-E32988DB14F5}"/>
                  </a:ext>
                </a:extLst>
              </p:cNvPr>
              <p:cNvSpPr txBox="1">
                <a:spLocks/>
              </p:cNvSpPr>
              <p:nvPr/>
            </p:nvSpPr>
            <p:spPr>
              <a:xfrm>
                <a:off x="1405197" y="2484958"/>
                <a:ext cx="2579369" cy="4318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zh-CN" altLang="en-US" sz="1100">
                    <a:solidFill>
                      <a:schemeClr val="accent1"/>
                    </a:solidFill>
                    <a:latin typeface="+mj-ea"/>
                    <a:cs typeface="+mn-cs"/>
                  </a:rPr>
                  <a:t>请在此输入有关于年度收入的相关说明，以便于观众更好的理解</a:t>
                </a:r>
              </a:p>
            </p:txBody>
          </p:sp>
        </p:grpSp>
        <p:grpSp>
          <p:nvGrpSpPr>
            <p:cNvPr id="107" name="组合 106">
              <a:extLst>
                <a:ext uri="{FF2B5EF4-FFF2-40B4-BE49-F238E27FC236}">
                  <a16:creationId xmlns:a16="http://schemas.microsoft.com/office/drawing/2014/main" id="{CA605632-083C-46C0-B7BA-03E056BED50A}"/>
                </a:ext>
              </a:extLst>
            </p:cNvPr>
            <p:cNvGrpSpPr/>
            <p:nvPr/>
          </p:nvGrpSpPr>
          <p:grpSpPr>
            <a:xfrm>
              <a:off x="1405197" y="3325138"/>
              <a:ext cx="2665729" cy="1374315"/>
              <a:chOff x="1405197" y="1542501"/>
              <a:chExt cx="2665729" cy="1374315"/>
            </a:xfrm>
          </p:grpSpPr>
          <p:sp>
            <p:nvSpPr>
              <p:cNvPr id="108" name="Title 1">
                <a:extLst>
                  <a:ext uri="{FF2B5EF4-FFF2-40B4-BE49-F238E27FC236}">
                    <a16:creationId xmlns:a16="http://schemas.microsoft.com/office/drawing/2014/main" id="{EFF9F49A-69B4-4590-8FC8-9CA27BFB83EC}"/>
                  </a:ext>
                </a:extLst>
              </p:cNvPr>
              <p:cNvSpPr txBox="1">
                <a:spLocks/>
              </p:cNvSpPr>
              <p:nvPr/>
            </p:nvSpPr>
            <p:spPr>
              <a:xfrm>
                <a:off x="1684440" y="1542501"/>
                <a:ext cx="2386486" cy="6832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600w+</a:t>
                </a:r>
                <a:endParaRPr lang="en-US"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09" name="Title 1">
                <a:extLst>
                  <a:ext uri="{FF2B5EF4-FFF2-40B4-BE49-F238E27FC236}">
                    <a16:creationId xmlns:a16="http://schemas.microsoft.com/office/drawing/2014/main" id="{A87B2D17-B744-4C2F-A574-96283F829038}"/>
                  </a:ext>
                </a:extLst>
              </p:cNvPr>
              <p:cNvSpPr txBox="1">
                <a:spLocks/>
              </p:cNvSpPr>
              <p:nvPr/>
            </p:nvSpPr>
            <p:spPr>
              <a:xfrm>
                <a:off x="2060360" y="2143091"/>
                <a:ext cx="1924206" cy="524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年度收入</a:t>
                </a:r>
                <a:endParaRPr lang="en-US" sz="24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10" name="Title 1">
                <a:extLst>
                  <a:ext uri="{FF2B5EF4-FFF2-40B4-BE49-F238E27FC236}">
                    <a16:creationId xmlns:a16="http://schemas.microsoft.com/office/drawing/2014/main" id="{33587FDB-5AE1-4D47-85B1-40DD4E51D880}"/>
                  </a:ext>
                </a:extLst>
              </p:cNvPr>
              <p:cNvSpPr txBox="1">
                <a:spLocks/>
              </p:cNvSpPr>
              <p:nvPr/>
            </p:nvSpPr>
            <p:spPr>
              <a:xfrm>
                <a:off x="1405197" y="2484958"/>
                <a:ext cx="2579369" cy="4318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zh-CN" altLang="en-US" sz="1100">
                    <a:solidFill>
                      <a:schemeClr val="accent1"/>
                    </a:solidFill>
                    <a:latin typeface="+mj-ea"/>
                    <a:cs typeface="+mn-cs"/>
                  </a:rPr>
                  <a:t>请在此输入有关于年度收入的相关说明，以便于观众更好的理解</a:t>
                </a:r>
              </a:p>
            </p:txBody>
          </p:sp>
        </p:grpSp>
        <p:grpSp>
          <p:nvGrpSpPr>
            <p:cNvPr id="111" name="组合 110">
              <a:extLst>
                <a:ext uri="{FF2B5EF4-FFF2-40B4-BE49-F238E27FC236}">
                  <a16:creationId xmlns:a16="http://schemas.microsoft.com/office/drawing/2014/main" id="{CC0301B8-C849-4DC4-BC72-F32A885AA60B}"/>
                </a:ext>
              </a:extLst>
            </p:cNvPr>
            <p:cNvGrpSpPr/>
            <p:nvPr/>
          </p:nvGrpSpPr>
          <p:grpSpPr>
            <a:xfrm>
              <a:off x="1405197" y="5107775"/>
              <a:ext cx="2665729" cy="1374315"/>
              <a:chOff x="1405197" y="1542501"/>
              <a:chExt cx="2665729" cy="1374315"/>
            </a:xfrm>
          </p:grpSpPr>
          <p:sp>
            <p:nvSpPr>
              <p:cNvPr id="112" name="Title 1">
                <a:extLst>
                  <a:ext uri="{FF2B5EF4-FFF2-40B4-BE49-F238E27FC236}">
                    <a16:creationId xmlns:a16="http://schemas.microsoft.com/office/drawing/2014/main" id="{5388780D-4489-4F90-B215-BA47BA9B31A9}"/>
                  </a:ext>
                </a:extLst>
              </p:cNvPr>
              <p:cNvSpPr txBox="1">
                <a:spLocks/>
              </p:cNvSpPr>
              <p:nvPr/>
            </p:nvSpPr>
            <p:spPr>
              <a:xfrm>
                <a:off x="1684440" y="1542501"/>
                <a:ext cx="2386486" cy="6832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600w+</a:t>
                </a:r>
                <a:endParaRPr lang="en-US"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13" name="Title 1">
                <a:extLst>
                  <a:ext uri="{FF2B5EF4-FFF2-40B4-BE49-F238E27FC236}">
                    <a16:creationId xmlns:a16="http://schemas.microsoft.com/office/drawing/2014/main" id="{0C651CF7-3D88-4415-A0A9-36F78182FC8C}"/>
                  </a:ext>
                </a:extLst>
              </p:cNvPr>
              <p:cNvSpPr txBox="1">
                <a:spLocks/>
              </p:cNvSpPr>
              <p:nvPr/>
            </p:nvSpPr>
            <p:spPr>
              <a:xfrm>
                <a:off x="2060360" y="2143091"/>
                <a:ext cx="1924206" cy="524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年度收入</a:t>
                </a:r>
                <a:endParaRPr lang="en-US" sz="24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14" name="Title 1">
                <a:extLst>
                  <a:ext uri="{FF2B5EF4-FFF2-40B4-BE49-F238E27FC236}">
                    <a16:creationId xmlns:a16="http://schemas.microsoft.com/office/drawing/2014/main" id="{CF3CBDD7-EC36-421B-96F7-CA7E1E6238C6}"/>
                  </a:ext>
                </a:extLst>
              </p:cNvPr>
              <p:cNvSpPr txBox="1">
                <a:spLocks/>
              </p:cNvSpPr>
              <p:nvPr/>
            </p:nvSpPr>
            <p:spPr>
              <a:xfrm>
                <a:off x="1405197" y="2484958"/>
                <a:ext cx="2579369" cy="4318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zh-CN" altLang="en-US" sz="1100">
                    <a:solidFill>
                      <a:schemeClr val="accent1"/>
                    </a:solidFill>
                    <a:latin typeface="+mj-ea"/>
                    <a:cs typeface="+mn-cs"/>
                  </a:rPr>
                  <a:t>请在此输入有关于年度收入的相关说明，以便于观众更好的理解</a:t>
                </a:r>
              </a:p>
            </p:txBody>
          </p:sp>
        </p:grpSp>
        <p:cxnSp>
          <p:nvCxnSpPr>
            <p:cNvPr id="131" name="直接连接符 130">
              <a:extLst>
                <a:ext uri="{FF2B5EF4-FFF2-40B4-BE49-F238E27FC236}">
                  <a16:creationId xmlns:a16="http://schemas.microsoft.com/office/drawing/2014/main" id="{3F1C17EC-B30E-4B75-A210-5EF66CF286E8}"/>
                </a:ext>
              </a:extLst>
            </p:cNvPr>
            <p:cNvCxnSpPr/>
            <p:nvPr/>
          </p:nvCxnSpPr>
          <p:spPr>
            <a:xfrm flipH="1">
              <a:off x="998558" y="3097783"/>
              <a:ext cx="290004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直接连接符 131">
              <a:extLst>
                <a:ext uri="{FF2B5EF4-FFF2-40B4-BE49-F238E27FC236}">
                  <a16:creationId xmlns:a16="http://schemas.microsoft.com/office/drawing/2014/main" id="{302B6C07-0CDB-4447-A4C2-E55708F9AB49}"/>
                </a:ext>
              </a:extLst>
            </p:cNvPr>
            <p:cNvCxnSpPr/>
            <p:nvPr/>
          </p:nvCxnSpPr>
          <p:spPr>
            <a:xfrm flipH="1">
              <a:off x="998558" y="4963159"/>
              <a:ext cx="290004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7" name="1-7">
            <a:extLst>
              <a:ext uri="{FF2B5EF4-FFF2-40B4-BE49-F238E27FC236}">
                <a16:creationId xmlns:a16="http://schemas.microsoft.com/office/drawing/2014/main" id="{CA5499E2-D835-4B09-9DF9-B16A06F78A8D}"/>
              </a:ext>
            </a:extLst>
          </p:cNvPr>
          <p:cNvGrpSpPr/>
          <p:nvPr/>
        </p:nvGrpSpPr>
        <p:grpSpPr>
          <a:xfrm>
            <a:off x="8114979" y="1435159"/>
            <a:ext cx="2978917" cy="4939589"/>
            <a:chOff x="8015432" y="1542501"/>
            <a:chExt cx="2978917" cy="4939589"/>
          </a:xfrm>
        </p:grpSpPr>
        <p:grpSp>
          <p:nvGrpSpPr>
            <p:cNvPr id="26" name="组合 25">
              <a:extLst>
                <a:ext uri="{FF2B5EF4-FFF2-40B4-BE49-F238E27FC236}">
                  <a16:creationId xmlns:a16="http://schemas.microsoft.com/office/drawing/2014/main" id="{350233B2-5AEE-4F84-9608-41CF328A8172}"/>
                </a:ext>
              </a:extLst>
            </p:cNvPr>
            <p:cNvGrpSpPr/>
            <p:nvPr/>
          </p:nvGrpSpPr>
          <p:grpSpPr>
            <a:xfrm>
              <a:off x="8015432" y="1542501"/>
              <a:ext cx="2579369" cy="1374315"/>
              <a:chOff x="7648286" y="1542501"/>
              <a:chExt cx="2579369" cy="1374315"/>
            </a:xfrm>
          </p:grpSpPr>
          <p:sp>
            <p:nvSpPr>
              <p:cNvPr id="116" name="Title 1">
                <a:extLst>
                  <a:ext uri="{FF2B5EF4-FFF2-40B4-BE49-F238E27FC236}">
                    <a16:creationId xmlns:a16="http://schemas.microsoft.com/office/drawing/2014/main" id="{1A958BC2-6020-46BB-8333-DCAE280ADF56}"/>
                  </a:ext>
                </a:extLst>
              </p:cNvPr>
              <p:cNvSpPr txBox="1">
                <a:spLocks/>
              </p:cNvSpPr>
              <p:nvPr/>
            </p:nvSpPr>
            <p:spPr>
              <a:xfrm>
                <a:off x="7648286" y="1542501"/>
                <a:ext cx="2386486" cy="6832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600w+</a:t>
                </a:r>
                <a:endParaRPr lang="en-US"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17" name="Title 1">
                <a:extLst>
                  <a:ext uri="{FF2B5EF4-FFF2-40B4-BE49-F238E27FC236}">
                    <a16:creationId xmlns:a16="http://schemas.microsoft.com/office/drawing/2014/main" id="{89A89BFC-9A40-4371-BA92-9CD8071DF28A}"/>
                  </a:ext>
                </a:extLst>
              </p:cNvPr>
              <p:cNvSpPr txBox="1">
                <a:spLocks/>
              </p:cNvSpPr>
              <p:nvPr/>
            </p:nvSpPr>
            <p:spPr>
              <a:xfrm>
                <a:off x="7648286" y="2143091"/>
                <a:ext cx="1924206" cy="524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年度收入</a:t>
                </a:r>
                <a:endParaRPr lang="en-US" sz="24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18" name="Title 1">
                <a:extLst>
                  <a:ext uri="{FF2B5EF4-FFF2-40B4-BE49-F238E27FC236}">
                    <a16:creationId xmlns:a16="http://schemas.microsoft.com/office/drawing/2014/main" id="{E08289B6-6921-4B66-AF62-A39AE5046DCE}"/>
                  </a:ext>
                </a:extLst>
              </p:cNvPr>
              <p:cNvSpPr txBox="1">
                <a:spLocks/>
              </p:cNvSpPr>
              <p:nvPr/>
            </p:nvSpPr>
            <p:spPr>
              <a:xfrm>
                <a:off x="7648286" y="2484958"/>
                <a:ext cx="2579369" cy="4318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1100">
                    <a:solidFill>
                      <a:schemeClr val="accent1"/>
                    </a:solidFill>
                    <a:latin typeface="+mj-ea"/>
                    <a:cs typeface="+mn-cs"/>
                  </a:rPr>
                  <a:t>请在此输入有关于年度收入的相关说明，以便于观众更好的理解</a:t>
                </a:r>
              </a:p>
            </p:txBody>
          </p:sp>
        </p:grpSp>
        <p:grpSp>
          <p:nvGrpSpPr>
            <p:cNvPr id="28" name="组合 27">
              <a:extLst>
                <a:ext uri="{FF2B5EF4-FFF2-40B4-BE49-F238E27FC236}">
                  <a16:creationId xmlns:a16="http://schemas.microsoft.com/office/drawing/2014/main" id="{246024BC-48D3-43EF-AC29-EA88A2838F5C}"/>
                </a:ext>
              </a:extLst>
            </p:cNvPr>
            <p:cNvGrpSpPr/>
            <p:nvPr/>
          </p:nvGrpSpPr>
          <p:grpSpPr>
            <a:xfrm>
              <a:off x="8015432" y="3325138"/>
              <a:ext cx="2579369" cy="1374315"/>
              <a:chOff x="7648286" y="3230878"/>
              <a:chExt cx="2579369" cy="1374315"/>
            </a:xfrm>
          </p:grpSpPr>
          <p:sp>
            <p:nvSpPr>
              <p:cNvPr id="120" name="Title 1">
                <a:extLst>
                  <a:ext uri="{FF2B5EF4-FFF2-40B4-BE49-F238E27FC236}">
                    <a16:creationId xmlns:a16="http://schemas.microsoft.com/office/drawing/2014/main" id="{158B4DB0-81A1-4E39-AE73-C61E854F74F6}"/>
                  </a:ext>
                </a:extLst>
              </p:cNvPr>
              <p:cNvSpPr txBox="1">
                <a:spLocks/>
              </p:cNvSpPr>
              <p:nvPr/>
            </p:nvSpPr>
            <p:spPr>
              <a:xfrm>
                <a:off x="7648286" y="3230878"/>
                <a:ext cx="2386486" cy="6832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600w+</a:t>
                </a:r>
                <a:endParaRPr lang="en-US"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21" name="Title 1">
                <a:extLst>
                  <a:ext uri="{FF2B5EF4-FFF2-40B4-BE49-F238E27FC236}">
                    <a16:creationId xmlns:a16="http://schemas.microsoft.com/office/drawing/2014/main" id="{4915A087-4B6E-46A9-ADAB-485C15E10C97}"/>
                  </a:ext>
                </a:extLst>
              </p:cNvPr>
              <p:cNvSpPr txBox="1">
                <a:spLocks/>
              </p:cNvSpPr>
              <p:nvPr/>
            </p:nvSpPr>
            <p:spPr>
              <a:xfrm>
                <a:off x="7648286" y="3831468"/>
                <a:ext cx="1924206" cy="524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年度收入</a:t>
                </a:r>
                <a:endParaRPr lang="en-US" sz="24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22" name="Title 1">
                <a:extLst>
                  <a:ext uri="{FF2B5EF4-FFF2-40B4-BE49-F238E27FC236}">
                    <a16:creationId xmlns:a16="http://schemas.microsoft.com/office/drawing/2014/main" id="{90D3CF1F-2EB3-4C1F-9016-443D9E33E4AC}"/>
                  </a:ext>
                </a:extLst>
              </p:cNvPr>
              <p:cNvSpPr txBox="1">
                <a:spLocks/>
              </p:cNvSpPr>
              <p:nvPr/>
            </p:nvSpPr>
            <p:spPr>
              <a:xfrm>
                <a:off x="7648286" y="4173335"/>
                <a:ext cx="2579369" cy="4318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1100">
                    <a:solidFill>
                      <a:schemeClr val="accent1"/>
                    </a:solidFill>
                    <a:latin typeface="+mj-ea"/>
                    <a:cs typeface="+mn-cs"/>
                  </a:rPr>
                  <a:t>请在此输入有关于年度收入的相关说明，以便于观众更好的理解</a:t>
                </a:r>
              </a:p>
            </p:txBody>
          </p:sp>
        </p:grpSp>
        <p:grpSp>
          <p:nvGrpSpPr>
            <p:cNvPr id="30" name="组合 29">
              <a:extLst>
                <a:ext uri="{FF2B5EF4-FFF2-40B4-BE49-F238E27FC236}">
                  <a16:creationId xmlns:a16="http://schemas.microsoft.com/office/drawing/2014/main" id="{3C00D0D3-0CA4-4A54-AEC1-6E9096E7E507}"/>
                </a:ext>
              </a:extLst>
            </p:cNvPr>
            <p:cNvGrpSpPr/>
            <p:nvPr/>
          </p:nvGrpSpPr>
          <p:grpSpPr>
            <a:xfrm>
              <a:off x="8015432" y="5107775"/>
              <a:ext cx="2579369" cy="1374315"/>
              <a:chOff x="7648286" y="4899431"/>
              <a:chExt cx="2579369" cy="1374315"/>
            </a:xfrm>
          </p:grpSpPr>
          <p:sp>
            <p:nvSpPr>
              <p:cNvPr id="124" name="Title 1">
                <a:extLst>
                  <a:ext uri="{FF2B5EF4-FFF2-40B4-BE49-F238E27FC236}">
                    <a16:creationId xmlns:a16="http://schemas.microsoft.com/office/drawing/2014/main" id="{12373CE3-E793-4F8D-AD16-BCD7D21EC7BF}"/>
                  </a:ext>
                </a:extLst>
              </p:cNvPr>
              <p:cNvSpPr txBox="1">
                <a:spLocks/>
              </p:cNvSpPr>
              <p:nvPr/>
            </p:nvSpPr>
            <p:spPr>
              <a:xfrm>
                <a:off x="7648286" y="4899431"/>
                <a:ext cx="2386486" cy="6832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600w+</a:t>
                </a:r>
                <a:endParaRPr lang="en-US"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25" name="Title 1">
                <a:extLst>
                  <a:ext uri="{FF2B5EF4-FFF2-40B4-BE49-F238E27FC236}">
                    <a16:creationId xmlns:a16="http://schemas.microsoft.com/office/drawing/2014/main" id="{34A9D842-3C1D-4D81-8461-39572F2DBDC2}"/>
                  </a:ext>
                </a:extLst>
              </p:cNvPr>
              <p:cNvSpPr txBox="1">
                <a:spLocks/>
              </p:cNvSpPr>
              <p:nvPr/>
            </p:nvSpPr>
            <p:spPr>
              <a:xfrm>
                <a:off x="7648286" y="5500021"/>
                <a:ext cx="1924206" cy="5249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年度收入</a:t>
                </a:r>
                <a:endParaRPr lang="en-US" sz="24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26" name="Title 1">
                <a:extLst>
                  <a:ext uri="{FF2B5EF4-FFF2-40B4-BE49-F238E27FC236}">
                    <a16:creationId xmlns:a16="http://schemas.microsoft.com/office/drawing/2014/main" id="{04CBBB6C-9B2C-45DF-A60C-39E783539A4A}"/>
                  </a:ext>
                </a:extLst>
              </p:cNvPr>
              <p:cNvSpPr txBox="1">
                <a:spLocks/>
              </p:cNvSpPr>
              <p:nvPr/>
            </p:nvSpPr>
            <p:spPr>
              <a:xfrm>
                <a:off x="7648286" y="5841888"/>
                <a:ext cx="2579369" cy="4318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1100">
                    <a:solidFill>
                      <a:schemeClr val="accent1"/>
                    </a:solidFill>
                    <a:latin typeface="+mj-ea"/>
                    <a:cs typeface="+mn-cs"/>
                  </a:rPr>
                  <a:t>请在此输入有关于年度收入的相关说明，以便于观众更好的理解</a:t>
                </a:r>
              </a:p>
            </p:txBody>
          </p:sp>
        </p:grpSp>
        <p:cxnSp>
          <p:nvCxnSpPr>
            <p:cNvPr id="133" name="直接连接符 132">
              <a:extLst>
                <a:ext uri="{FF2B5EF4-FFF2-40B4-BE49-F238E27FC236}">
                  <a16:creationId xmlns:a16="http://schemas.microsoft.com/office/drawing/2014/main" id="{DB222C58-E6B1-4389-B5AB-8522EF7C2512}"/>
                </a:ext>
              </a:extLst>
            </p:cNvPr>
            <p:cNvCxnSpPr/>
            <p:nvPr/>
          </p:nvCxnSpPr>
          <p:spPr>
            <a:xfrm flipH="1">
              <a:off x="8094302" y="3097783"/>
              <a:ext cx="290004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直接连接符 133">
              <a:extLst>
                <a:ext uri="{FF2B5EF4-FFF2-40B4-BE49-F238E27FC236}">
                  <a16:creationId xmlns:a16="http://schemas.microsoft.com/office/drawing/2014/main" id="{85DFE488-FEE5-48B7-95A9-6C53EB8F900F}"/>
                </a:ext>
              </a:extLst>
            </p:cNvPr>
            <p:cNvCxnSpPr/>
            <p:nvPr/>
          </p:nvCxnSpPr>
          <p:spPr>
            <a:xfrm flipH="1">
              <a:off x="8094302" y="4963159"/>
              <a:ext cx="290004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38" name="1-8">
            <a:extLst>
              <a:ext uri="{FF2B5EF4-FFF2-40B4-BE49-F238E27FC236}">
                <a16:creationId xmlns:a16="http://schemas.microsoft.com/office/drawing/2014/main" id="{6DFD08FE-3347-4589-B688-6A01EB348C25}"/>
              </a:ext>
            </a:extLst>
          </p:cNvPr>
          <p:cNvGrpSpPr/>
          <p:nvPr/>
        </p:nvGrpSpPr>
        <p:grpSpPr>
          <a:xfrm>
            <a:off x="5059201" y="2884720"/>
            <a:ext cx="2167050" cy="1612958"/>
            <a:chOff x="5003235" y="2992062"/>
            <a:chExt cx="2167050" cy="1612958"/>
          </a:xfrm>
        </p:grpSpPr>
        <p:sp>
          <p:nvSpPr>
            <p:cNvPr id="20" name="iconfont-11841-5650492">
              <a:extLst>
                <a:ext uri="{FF2B5EF4-FFF2-40B4-BE49-F238E27FC236}">
                  <a16:creationId xmlns:a16="http://schemas.microsoft.com/office/drawing/2014/main" id="{6BCD0AF7-305D-4F61-B671-4910D498EB4B}"/>
                </a:ext>
              </a:extLst>
            </p:cNvPr>
            <p:cNvSpPr/>
            <p:nvPr/>
          </p:nvSpPr>
          <p:spPr>
            <a:xfrm>
              <a:off x="5216238" y="3097783"/>
              <a:ext cx="1759526" cy="1446606"/>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8" name="组合 127">
              <a:extLst>
                <a:ext uri="{FF2B5EF4-FFF2-40B4-BE49-F238E27FC236}">
                  <a16:creationId xmlns:a16="http://schemas.microsoft.com/office/drawing/2014/main" id="{9579A802-5788-49E5-B178-EC69B9A3B97C}"/>
                </a:ext>
              </a:extLst>
            </p:cNvPr>
            <p:cNvGrpSpPr/>
            <p:nvPr/>
          </p:nvGrpSpPr>
          <p:grpSpPr>
            <a:xfrm rot="1877878">
              <a:off x="5003235" y="3029422"/>
              <a:ext cx="294840" cy="294840"/>
              <a:chOff x="35935" y="3925728"/>
              <a:chExt cx="1865307" cy="1865307"/>
            </a:xfr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p:grpSpPr>
          <p:sp>
            <p:nvSpPr>
              <p:cNvPr id="34" name="矩形: 圆角 33">
                <a:extLst>
                  <a:ext uri="{FF2B5EF4-FFF2-40B4-BE49-F238E27FC236}">
                    <a16:creationId xmlns:a16="http://schemas.microsoft.com/office/drawing/2014/main" id="{E94BFCC8-ED77-4692-B3E9-C21B2180B886}"/>
                  </a:ext>
                </a:extLst>
              </p:cNvPr>
              <p:cNvSpPr/>
              <p:nvPr/>
            </p:nvSpPr>
            <p:spPr>
              <a:xfrm>
                <a:off x="732633" y="3925728"/>
                <a:ext cx="471912" cy="1865307"/>
              </a:xfrm>
              <a:prstGeom prst="roundRect">
                <a:avLst/>
              </a:prstGeom>
              <a:grp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127" name="矩形: 圆角 126">
                <a:extLst>
                  <a:ext uri="{FF2B5EF4-FFF2-40B4-BE49-F238E27FC236}">
                    <a16:creationId xmlns:a16="http://schemas.microsoft.com/office/drawing/2014/main" id="{73C42412-BE13-445E-834D-83831162C9E7}"/>
                  </a:ext>
                </a:extLst>
              </p:cNvPr>
              <p:cNvSpPr/>
              <p:nvPr/>
            </p:nvSpPr>
            <p:spPr>
              <a:xfrm rot="5400000">
                <a:off x="732633" y="3925728"/>
                <a:ext cx="471912" cy="1865307"/>
              </a:xfrm>
              <a:prstGeom prst="roundRect">
                <a:avLst/>
              </a:prstGeom>
              <a:grp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grpSp>
        <p:sp>
          <p:nvSpPr>
            <p:cNvPr id="129" name="椭圆 128">
              <a:extLst>
                <a:ext uri="{FF2B5EF4-FFF2-40B4-BE49-F238E27FC236}">
                  <a16:creationId xmlns:a16="http://schemas.microsoft.com/office/drawing/2014/main" id="{65C6BE8B-1CF0-4C79-9B16-52C4D0C83CB5}"/>
                </a:ext>
              </a:extLst>
            </p:cNvPr>
            <p:cNvSpPr/>
            <p:nvPr/>
          </p:nvSpPr>
          <p:spPr>
            <a:xfrm>
              <a:off x="6969731" y="4404466"/>
              <a:ext cx="200554" cy="200554"/>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135" name="椭圆 134">
              <a:extLst>
                <a:ext uri="{FF2B5EF4-FFF2-40B4-BE49-F238E27FC236}">
                  <a16:creationId xmlns:a16="http://schemas.microsoft.com/office/drawing/2014/main" id="{78F86CE7-D0B3-4147-A7BB-66EE15EE951C}"/>
                </a:ext>
              </a:extLst>
            </p:cNvPr>
            <p:cNvSpPr/>
            <p:nvPr/>
          </p:nvSpPr>
          <p:spPr>
            <a:xfrm>
              <a:off x="6761832" y="2992062"/>
              <a:ext cx="171062" cy="171062"/>
            </a:xfrm>
            <a:prstGeom prst="ellipse">
              <a:avLst/>
            </a:prstGeom>
            <a:noFill/>
            <a:ln w="50800">
              <a:gradFill>
                <a:gsLst>
                  <a:gs pos="5000">
                    <a:schemeClr val="accent1"/>
                  </a:gs>
                  <a:gs pos="100000">
                    <a:schemeClr val="accent1">
                      <a:lumMod val="75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grpSp>
    </p:spTree>
    <p:extLst>
      <p:ext uri="{BB962C8B-B14F-4D97-AF65-F5344CB8AC3E}">
        <p14:creationId xmlns:p14="http://schemas.microsoft.com/office/powerpoint/2010/main" val="880630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历史业绩</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02</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541203" y="584254"/>
            <a:ext cx="2062481"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HISTORICAL PERFORMANCE </a:t>
            </a:r>
          </a:p>
        </p:txBody>
      </p:sp>
      <p:grpSp>
        <p:nvGrpSpPr>
          <p:cNvPr id="89" name="1-6">
            <a:extLst>
              <a:ext uri="{FF2B5EF4-FFF2-40B4-BE49-F238E27FC236}">
                <a16:creationId xmlns:a16="http://schemas.microsoft.com/office/drawing/2014/main" id="{2517115A-EE70-4F15-A0D9-7830A0E0BC65}"/>
              </a:ext>
            </a:extLst>
          </p:cNvPr>
          <p:cNvGrpSpPr/>
          <p:nvPr/>
        </p:nvGrpSpPr>
        <p:grpSpPr>
          <a:xfrm flipV="1">
            <a:off x="3314510" y="2188845"/>
            <a:ext cx="78072" cy="1147826"/>
            <a:chOff x="2092846" y="3085970"/>
            <a:chExt cx="78072" cy="1147826"/>
          </a:xfrm>
        </p:grpSpPr>
        <p:cxnSp>
          <p:nvCxnSpPr>
            <p:cNvPr id="90" name="直接连接符 89">
              <a:extLst>
                <a:ext uri="{FF2B5EF4-FFF2-40B4-BE49-F238E27FC236}">
                  <a16:creationId xmlns:a16="http://schemas.microsoft.com/office/drawing/2014/main" id="{F323EE65-C1B2-4CBE-BE74-8352309C8837}"/>
                </a:ext>
              </a:extLst>
            </p:cNvPr>
            <p:cNvCxnSpPr>
              <a:cxnSpLocks/>
            </p:cNvCxnSpPr>
            <p:nvPr/>
          </p:nvCxnSpPr>
          <p:spPr>
            <a:xfrm>
              <a:off x="2131881" y="3164043"/>
              <a:ext cx="0" cy="1069753"/>
            </a:xfrm>
            <a:prstGeom prst="line">
              <a:avLst/>
            </a:prstGeom>
            <a:ln w="19050">
              <a:headEnd type="none"/>
            </a:ln>
          </p:spPr>
          <p:style>
            <a:lnRef idx="1">
              <a:schemeClr val="accent1"/>
            </a:lnRef>
            <a:fillRef idx="0">
              <a:schemeClr val="accent1"/>
            </a:fillRef>
            <a:effectRef idx="0">
              <a:schemeClr val="accent1"/>
            </a:effectRef>
            <a:fontRef idx="minor">
              <a:schemeClr val="tx1"/>
            </a:fontRef>
          </p:style>
        </p:cxnSp>
        <p:sp>
          <p:nvSpPr>
            <p:cNvPr id="91" name="椭圆 90">
              <a:extLst>
                <a:ext uri="{FF2B5EF4-FFF2-40B4-BE49-F238E27FC236}">
                  <a16:creationId xmlns:a16="http://schemas.microsoft.com/office/drawing/2014/main" id="{B74A1ADF-64B5-4492-97C6-EEAD57E226E0}"/>
                </a:ext>
              </a:extLst>
            </p:cNvPr>
            <p:cNvSpPr/>
            <p:nvPr/>
          </p:nvSpPr>
          <p:spPr>
            <a:xfrm rot="5400000">
              <a:off x="2092846" y="3085970"/>
              <a:ext cx="78072" cy="780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2" name="1-7">
            <a:extLst>
              <a:ext uri="{FF2B5EF4-FFF2-40B4-BE49-F238E27FC236}">
                <a16:creationId xmlns:a16="http://schemas.microsoft.com/office/drawing/2014/main" id="{0250ED9E-D7AB-49C4-9CB1-FD43005F984D}"/>
              </a:ext>
            </a:extLst>
          </p:cNvPr>
          <p:cNvCxnSpPr>
            <a:cxnSpLocks/>
          </p:cNvCxnSpPr>
          <p:nvPr/>
        </p:nvCxnSpPr>
        <p:spPr>
          <a:xfrm flipV="1">
            <a:off x="353085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93" name="1-8">
            <a:extLst>
              <a:ext uri="{FF2B5EF4-FFF2-40B4-BE49-F238E27FC236}">
                <a16:creationId xmlns:a16="http://schemas.microsoft.com/office/drawing/2014/main" id="{3606A018-BF0B-4A57-95EC-3C546D8E8F96}"/>
              </a:ext>
            </a:extLst>
          </p:cNvPr>
          <p:cNvCxnSpPr>
            <a:cxnSpLocks/>
          </p:cNvCxnSpPr>
          <p:nvPr/>
        </p:nvCxnSpPr>
        <p:spPr>
          <a:xfrm flipV="1">
            <a:off x="366913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94" name="1-9">
            <a:extLst>
              <a:ext uri="{FF2B5EF4-FFF2-40B4-BE49-F238E27FC236}">
                <a16:creationId xmlns:a16="http://schemas.microsoft.com/office/drawing/2014/main" id="{737432D3-BE35-4451-A126-F48FBA5EC78B}"/>
              </a:ext>
            </a:extLst>
          </p:cNvPr>
          <p:cNvCxnSpPr>
            <a:cxnSpLocks/>
          </p:cNvCxnSpPr>
          <p:nvPr/>
        </p:nvCxnSpPr>
        <p:spPr>
          <a:xfrm flipV="1">
            <a:off x="3807410"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95" name="1-10">
            <a:extLst>
              <a:ext uri="{FF2B5EF4-FFF2-40B4-BE49-F238E27FC236}">
                <a16:creationId xmlns:a16="http://schemas.microsoft.com/office/drawing/2014/main" id="{A402F552-AEBA-4BE7-82EE-11AA7DCC4224}"/>
              </a:ext>
            </a:extLst>
          </p:cNvPr>
          <p:cNvCxnSpPr>
            <a:cxnSpLocks/>
          </p:cNvCxnSpPr>
          <p:nvPr/>
        </p:nvCxnSpPr>
        <p:spPr>
          <a:xfrm flipV="1">
            <a:off x="3945686"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96" name="1-11">
            <a:extLst>
              <a:ext uri="{FF2B5EF4-FFF2-40B4-BE49-F238E27FC236}">
                <a16:creationId xmlns:a16="http://schemas.microsoft.com/office/drawing/2014/main" id="{376174D6-E210-4DF1-87DF-DDAB35DB4CE5}"/>
              </a:ext>
            </a:extLst>
          </p:cNvPr>
          <p:cNvCxnSpPr>
            <a:cxnSpLocks/>
          </p:cNvCxnSpPr>
          <p:nvPr/>
        </p:nvCxnSpPr>
        <p:spPr>
          <a:xfrm flipV="1">
            <a:off x="4083962"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97" name="1-12">
            <a:extLst>
              <a:ext uri="{FF2B5EF4-FFF2-40B4-BE49-F238E27FC236}">
                <a16:creationId xmlns:a16="http://schemas.microsoft.com/office/drawing/2014/main" id="{25C603A6-FC1C-49CB-B4B7-F97914925FBC}"/>
              </a:ext>
            </a:extLst>
          </p:cNvPr>
          <p:cNvCxnSpPr>
            <a:cxnSpLocks/>
          </p:cNvCxnSpPr>
          <p:nvPr/>
        </p:nvCxnSpPr>
        <p:spPr>
          <a:xfrm flipV="1">
            <a:off x="2208302"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98" name="1-13">
            <a:extLst>
              <a:ext uri="{FF2B5EF4-FFF2-40B4-BE49-F238E27FC236}">
                <a16:creationId xmlns:a16="http://schemas.microsoft.com/office/drawing/2014/main" id="{EEBAB4A3-9AF5-4F30-8120-FA55C87387FF}"/>
              </a:ext>
            </a:extLst>
          </p:cNvPr>
          <p:cNvCxnSpPr>
            <a:cxnSpLocks/>
          </p:cNvCxnSpPr>
          <p:nvPr/>
        </p:nvCxnSpPr>
        <p:spPr>
          <a:xfrm flipV="1">
            <a:off x="234657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99" name="1-14">
            <a:extLst>
              <a:ext uri="{FF2B5EF4-FFF2-40B4-BE49-F238E27FC236}">
                <a16:creationId xmlns:a16="http://schemas.microsoft.com/office/drawing/2014/main" id="{47397FF0-F2B2-4F15-8DAC-D618811C4350}"/>
              </a:ext>
            </a:extLst>
          </p:cNvPr>
          <p:cNvCxnSpPr>
            <a:cxnSpLocks/>
          </p:cNvCxnSpPr>
          <p:nvPr/>
        </p:nvCxnSpPr>
        <p:spPr>
          <a:xfrm flipV="1">
            <a:off x="248485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00" name="1-15">
            <a:extLst>
              <a:ext uri="{FF2B5EF4-FFF2-40B4-BE49-F238E27FC236}">
                <a16:creationId xmlns:a16="http://schemas.microsoft.com/office/drawing/2014/main" id="{918A3776-D7DE-4AE6-AE69-E3EA3AA64CA7}"/>
              </a:ext>
            </a:extLst>
          </p:cNvPr>
          <p:cNvCxnSpPr>
            <a:cxnSpLocks/>
          </p:cNvCxnSpPr>
          <p:nvPr/>
        </p:nvCxnSpPr>
        <p:spPr>
          <a:xfrm flipV="1">
            <a:off x="2623130"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01" name="1-16">
            <a:extLst>
              <a:ext uri="{FF2B5EF4-FFF2-40B4-BE49-F238E27FC236}">
                <a16:creationId xmlns:a16="http://schemas.microsoft.com/office/drawing/2014/main" id="{11C42B06-D27C-4482-B959-9BADE38FFDE3}"/>
              </a:ext>
            </a:extLst>
          </p:cNvPr>
          <p:cNvCxnSpPr>
            <a:cxnSpLocks/>
          </p:cNvCxnSpPr>
          <p:nvPr/>
        </p:nvCxnSpPr>
        <p:spPr>
          <a:xfrm flipV="1">
            <a:off x="2761406"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02" name="1-17">
            <a:extLst>
              <a:ext uri="{FF2B5EF4-FFF2-40B4-BE49-F238E27FC236}">
                <a16:creationId xmlns:a16="http://schemas.microsoft.com/office/drawing/2014/main" id="{A0E503B1-9288-406E-B0E0-1EE8AE983A77}"/>
              </a:ext>
            </a:extLst>
          </p:cNvPr>
          <p:cNvCxnSpPr>
            <a:cxnSpLocks/>
          </p:cNvCxnSpPr>
          <p:nvPr/>
        </p:nvCxnSpPr>
        <p:spPr>
          <a:xfrm flipV="1">
            <a:off x="2899682"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03" name="1-18">
            <a:extLst>
              <a:ext uri="{FF2B5EF4-FFF2-40B4-BE49-F238E27FC236}">
                <a16:creationId xmlns:a16="http://schemas.microsoft.com/office/drawing/2014/main" id="{D9C65AB0-3303-4B4A-8BA4-ACAE1B1AEEF9}"/>
              </a:ext>
            </a:extLst>
          </p:cNvPr>
          <p:cNvCxnSpPr>
            <a:cxnSpLocks/>
          </p:cNvCxnSpPr>
          <p:nvPr/>
        </p:nvCxnSpPr>
        <p:spPr>
          <a:xfrm flipV="1">
            <a:off x="303795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04" name="1-19">
            <a:extLst>
              <a:ext uri="{FF2B5EF4-FFF2-40B4-BE49-F238E27FC236}">
                <a16:creationId xmlns:a16="http://schemas.microsoft.com/office/drawing/2014/main" id="{AFF886FE-4BF2-412F-A89C-15EC083DA25F}"/>
              </a:ext>
            </a:extLst>
          </p:cNvPr>
          <p:cNvCxnSpPr>
            <a:cxnSpLocks/>
          </p:cNvCxnSpPr>
          <p:nvPr/>
        </p:nvCxnSpPr>
        <p:spPr>
          <a:xfrm flipV="1">
            <a:off x="317623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05" name="1-20">
            <a:extLst>
              <a:ext uri="{FF2B5EF4-FFF2-40B4-BE49-F238E27FC236}">
                <a16:creationId xmlns:a16="http://schemas.microsoft.com/office/drawing/2014/main" id="{F1C34F20-A437-4713-9ECE-0C66E4D17A9D}"/>
              </a:ext>
            </a:extLst>
          </p:cNvPr>
          <p:cNvCxnSpPr>
            <a:cxnSpLocks/>
          </p:cNvCxnSpPr>
          <p:nvPr/>
        </p:nvCxnSpPr>
        <p:spPr>
          <a:xfrm flipV="1">
            <a:off x="96381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06" name="1-21">
            <a:extLst>
              <a:ext uri="{FF2B5EF4-FFF2-40B4-BE49-F238E27FC236}">
                <a16:creationId xmlns:a16="http://schemas.microsoft.com/office/drawing/2014/main" id="{A9495C1C-7ECC-47D1-88EB-5C49B585F18A}"/>
              </a:ext>
            </a:extLst>
          </p:cNvPr>
          <p:cNvCxnSpPr>
            <a:cxnSpLocks/>
          </p:cNvCxnSpPr>
          <p:nvPr/>
        </p:nvCxnSpPr>
        <p:spPr>
          <a:xfrm flipV="1">
            <a:off x="110209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07" name="1-22">
            <a:extLst>
              <a:ext uri="{FF2B5EF4-FFF2-40B4-BE49-F238E27FC236}">
                <a16:creationId xmlns:a16="http://schemas.microsoft.com/office/drawing/2014/main" id="{101ECF38-4CE3-4B18-B052-430CCE2D200B}"/>
              </a:ext>
            </a:extLst>
          </p:cNvPr>
          <p:cNvCxnSpPr>
            <a:cxnSpLocks/>
          </p:cNvCxnSpPr>
          <p:nvPr/>
        </p:nvCxnSpPr>
        <p:spPr>
          <a:xfrm flipV="1">
            <a:off x="1240370"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08" name="1-23">
            <a:extLst>
              <a:ext uri="{FF2B5EF4-FFF2-40B4-BE49-F238E27FC236}">
                <a16:creationId xmlns:a16="http://schemas.microsoft.com/office/drawing/2014/main" id="{A4AE25DF-F727-4C71-ADBD-2D2F8AE1CE3B}"/>
              </a:ext>
            </a:extLst>
          </p:cNvPr>
          <p:cNvCxnSpPr>
            <a:cxnSpLocks/>
          </p:cNvCxnSpPr>
          <p:nvPr/>
        </p:nvCxnSpPr>
        <p:spPr>
          <a:xfrm flipV="1">
            <a:off x="1378646"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09" name="1-24">
            <a:extLst>
              <a:ext uri="{FF2B5EF4-FFF2-40B4-BE49-F238E27FC236}">
                <a16:creationId xmlns:a16="http://schemas.microsoft.com/office/drawing/2014/main" id="{6ACCEF74-6C4D-4BEF-9F4C-FF5BA7AA159E}"/>
              </a:ext>
            </a:extLst>
          </p:cNvPr>
          <p:cNvCxnSpPr>
            <a:cxnSpLocks/>
          </p:cNvCxnSpPr>
          <p:nvPr/>
        </p:nvCxnSpPr>
        <p:spPr>
          <a:xfrm flipV="1">
            <a:off x="1516922"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10" name="1-25">
            <a:extLst>
              <a:ext uri="{FF2B5EF4-FFF2-40B4-BE49-F238E27FC236}">
                <a16:creationId xmlns:a16="http://schemas.microsoft.com/office/drawing/2014/main" id="{8911543E-4ABA-42D4-99E9-963445CDD5A5}"/>
              </a:ext>
            </a:extLst>
          </p:cNvPr>
          <p:cNvCxnSpPr>
            <a:cxnSpLocks/>
          </p:cNvCxnSpPr>
          <p:nvPr/>
        </p:nvCxnSpPr>
        <p:spPr>
          <a:xfrm flipV="1">
            <a:off x="165519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11" name="1-26">
            <a:extLst>
              <a:ext uri="{FF2B5EF4-FFF2-40B4-BE49-F238E27FC236}">
                <a16:creationId xmlns:a16="http://schemas.microsoft.com/office/drawing/2014/main" id="{5AD1CDFB-F589-4FE6-BBC5-1D69A864EB3A}"/>
              </a:ext>
            </a:extLst>
          </p:cNvPr>
          <p:cNvCxnSpPr>
            <a:cxnSpLocks/>
          </p:cNvCxnSpPr>
          <p:nvPr/>
        </p:nvCxnSpPr>
        <p:spPr>
          <a:xfrm flipV="1">
            <a:off x="179347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12" name="1-27">
            <a:extLst>
              <a:ext uri="{FF2B5EF4-FFF2-40B4-BE49-F238E27FC236}">
                <a16:creationId xmlns:a16="http://schemas.microsoft.com/office/drawing/2014/main" id="{5532F846-28C8-4F04-B5B2-9204E6DAFBA3}"/>
              </a:ext>
            </a:extLst>
          </p:cNvPr>
          <p:cNvCxnSpPr>
            <a:cxnSpLocks/>
          </p:cNvCxnSpPr>
          <p:nvPr/>
        </p:nvCxnSpPr>
        <p:spPr>
          <a:xfrm flipV="1">
            <a:off x="1931750"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13" name="1-28">
            <a:extLst>
              <a:ext uri="{FF2B5EF4-FFF2-40B4-BE49-F238E27FC236}">
                <a16:creationId xmlns:a16="http://schemas.microsoft.com/office/drawing/2014/main" id="{087FFA07-05DB-4B50-B58E-45C458E318B6}"/>
              </a:ext>
            </a:extLst>
          </p:cNvPr>
          <p:cNvCxnSpPr>
            <a:cxnSpLocks/>
          </p:cNvCxnSpPr>
          <p:nvPr/>
        </p:nvCxnSpPr>
        <p:spPr>
          <a:xfrm flipV="1">
            <a:off x="2070026" y="2237643"/>
            <a:ext cx="0" cy="262888"/>
          </a:xfrm>
          <a:prstGeom prst="line">
            <a:avLst/>
          </a:prstGeom>
          <a:ln w="12700">
            <a:headEnd type="none"/>
          </a:ln>
        </p:spPr>
        <p:style>
          <a:lnRef idx="1">
            <a:schemeClr val="accent1"/>
          </a:lnRef>
          <a:fillRef idx="0">
            <a:schemeClr val="accent1"/>
          </a:fillRef>
          <a:effectRef idx="0">
            <a:schemeClr val="accent1"/>
          </a:effectRef>
          <a:fontRef idx="minor">
            <a:schemeClr val="tx1"/>
          </a:fontRef>
        </p:style>
      </p:cxnSp>
      <p:cxnSp>
        <p:nvCxnSpPr>
          <p:cNvPr id="114" name="1-29">
            <a:extLst>
              <a:ext uri="{FF2B5EF4-FFF2-40B4-BE49-F238E27FC236}">
                <a16:creationId xmlns:a16="http://schemas.microsoft.com/office/drawing/2014/main" id="{94187D1D-29A8-4C9D-BD3F-F185CB1E39FD}"/>
              </a:ext>
            </a:extLst>
          </p:cNvPr>
          <p:cNvCxnSpPr>
            <a:cxnSpLocks/>
          </p:cNvCxnSpPr>
          <p:nvPr/>
        </p:nvCxnSpPr>
        <p:spPr>
          <a:xfrm flipV="1">
            <a:off x="4775342"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15" name="1-30">
            <a:extLst>
              <a:ext uri="{FF2B5EF4-FFF2-40B4-BE49-F238E27FC236}">
                <a16:creationId xmlns:a16="http://schemas.microsoft.com/office/drawing/2014/main" id="{5BD2E996-AA64-42FF-B3F7-791DE0CDF1AE}"/>
              </a:ext>
            </a:extLst>
          </p:cNvPr>
          <p:cNvCxnSpPr>
            <a:cxnSpLocks/>
          </p:cNvCxnSpPr>
          <p:nvPr/>
        </p:nvCxnSpPr>
        <p:spPr>
          <a:xfrm flipV="1">
            <a:off x="491361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16" name="1-31">
            <a:extLst>
              <a:ext uri="{FF2B5EF4-FFF2-40B4-BE49-F238E27FC236}">
                <a16:creationId xmlns:a16="http://schemas.microsoft.com/office/drawing/2014/main" id="{C0F61B78-26A5-4D67-BA1A-FA4FE9DB0B7B}"/>
              </a:ext>
            </a:extLst>
          </p:cNvPr>
          <p:cNvCxnSpPr>
            <a:cxnSpLocks/>
          </p:cNvCxnSpPr>
          <p:nvPr/>
        </p:nvCxnSpPr>
        <p:spPr>
          <a:xfrm flipV="1">
            <a:off x="505189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17" name="1-32">
            <a:extLst>
              <a:ext uri="{FF2B5EF4-FFF2-40B4-BE49-F238E27FC236}">
                <a16:creationId xmlns:a16="http://schemas.microsoft.com/office/drawing/2014/main" id="{324290BB-7339-430B-87CB-43DB28745E4E}"/>
              </a:ext>
            </a:extLst>
          </p:cNvPr>
          <p:cNvCxnSpPr>
            <a:cxnSpLocks/>
          </p:cNvCxnSpPr>
          <p:nvPr/>
        </p:nvCxnSpPr>
        <p:spPr>
          <a:xfrm flipV="1">
            <a:off x="5190170"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18" name="1-33">
            <a:extLst>
              <a:ext uri="{FF2B5EF4-FFF2-40B4-BE49-F238E27FC236}">
                <a16:creationId xmlns:a16="http://schemas.microsoft.com/office/drawing/2014/main" id="{238E1D19-78F1-4AC5-A389-0F7B0FD6AA71}"/>
              </a:ext>
            </a:extLst>
          </p:cNvPr>
          <p:cNvCxnSpPr>
            <a:cxnSpLocks/>
          </p:cNvCxnSpPr>
          <p:nvPr/>
        </p:nvCxnSpPr>
        <p:spPr>
          <a:xfrm flipV="1">
            <a:off x="5328446"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19" name="1-34">
            <a:extLst>
              <a:ext uri="{FF2B5EF4-FFF2-40B4-BE49-F238E27FC236}">
                <a16:creationId xmlns:a16="http://schemas.microsoft.com/office/drawing/2014/main" id="{96D09AD2-A6E1-470B-B1CE-6C413BC89725}"/>
              </a:ext>
            </a:extLst>
          </p:cNvPr>
          <p:cNvCxnSpPr>
            <a:cxnSpLocks/>
          </p:cNvCxnSpPr>
          <p:nvPr/>
        </p:nvCxnSpPr>
        <p:spPr>
          <a:xfrm flipV="1">
            <a:off x="5466722"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20" name="1-35">
            <a:extLst>
              <a:ext uri="{FF2B5EF4-FFF2-40B4-BE49-F238E27FC236}">
                <a16:creationId xmlns:a16="http://schemas.microsoft.com/office/drawing/2014/main" id="{28702A13-0012-4966-866C-BF0451734AFD}"/>
              </a:ext>
            </a:extLst>
          </p:cNvPr>
          <p:cNvCxnSpPr>
            <a:cxnSpLocks/>
          </p:cNvCxnSpPr>
          <p:nvPr/>
        </p:nvCxnSpPr>
        <p:spPr>
          <a:xfrm flipV="1">
            <a:off x="560499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21" name="1-36">
            <a:extLst>
              <a:ext uri="{FF2B5EF4-FFF2-40B4-BE49-F238E27FC236}">
                <a16:creationId xmlns:a16="http://schemas.microsoft.com/office/drawing/2014/main" id="{7BF2C4C4-BF5A-48AB-BEFA-35C95DE12A54}"/>
              </a:ext>
            </a:extLst>
          </p:cNvPr>
          <p:cNvCxnSpPr>
            <a:cxnSpLocks/>
          </p:cNvCxnSpPr>
          <p:nvPr/>
        </p:nvCxnSpPr>
        <p:spPr>
          <a:xfrm flipV="1">
            <a:off x="574327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22" name="1-37">
            <a:extLst>
              <a:ext uri="{FF2B5EF4-FFF2-40B4-BE49-F238E27FC236}">
                <a16:creationId xmlns:a16="http://schemas.microsoft.com/office/drawing/2014/main" id="{697A373C-BE91-4786-B68C-CD6DCF818D31}"/>
              </a:ext>
            </a:extLst>
          </p:cNvPr>
          <p:cNvCxnSpPr>
            <a:cxnSpLocks/>
          </p:cNvCxnSpPr>
          <p:nvPr/>
        </p:nvCxnSpPr>
        <p:spPr>
          <a:xfrm flipV="1">
            <a:off x="422223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23" name="1-38">
            <a:extLst>
              <a:ext uri="{FF2B5EF4-FFF2-40B4-BE49-F238E27FC236}">
                <a16:creationId xmlns:a16="http://schemas.microsoft.com/office/drawing/2014/main" id="{2A564EAB-FD58-4F2B-B097-191D9D0C48A3}"/>
              </a:ext>
            </a:extLst>
          </p:cNvPr>
          <p:cNvCxnSpPr>
            <a:cxnSpLocks/>
          </p:cNvCxnSpPr>
          <p:nvPr/>
        </p:nvCxnSpPr>
        <p:spPr>
          <a:xfrm flipV="1">
            <a:off x="436051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24" name="1-39">
            <a:extLst>
              <a:ext uri="{FF2B5EF4-FFF2-40B4-BE49-F238E27FC236}">
                <a16:creationId xmlns:a16="http://schemas.microsoft.com/office/drawing/2014/main" id="{415FCCA6-9F2B-40E4-A13F-4054400D365D}"/>
              </a:ext>
            </a:extLst>
          </p:cNvPr>
          <p:cNvCxnSpPr>
            <a:cxnSpLocks/>
          </p:cNvCxnSpPr>
          <p:nvPr/>
        </p:nvCxnSpPr>
        <p:spPr>
          <a:xfrm flipV="1">
            <a:off x="4498790"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25" name="1-40">
            <a:extLst>
              <a:ext uri="{FF2B5EF4-FFF2-40B4-BE49-F238E27FC236}">
                <a16:creationId xmlns:a16="http://schemas.microsoft.com/office/drawing/2014/main" id="{2941A141-AA59-4D7F-BA4D-FAA5E0AF4D84}"/>
              </a:ext>
            </a:extLst>
          </p:cNvPr>
          <p:cNvCxnSpPr>
            <a:cxnSpLocks/>
          </p:cNvCxnSpPr>
          <p:nvPr/>
        </p:nvCxnSpPr>
        <p:spPr>
          <a:xfrm flipV="1">
            <a:off x="4637066" y="2237643"/>
            <a:ext cx="0" cy="262888"/>
          </a:xfrm>
          <a:prstGeom prst="line">
            <a:avLst/>
          </a:prstGeom>
          <a:ln w="12700">
            <a:headEnd type="none"/>
          </a:ln>
        </p:spPr>
        <p:style>
          <a:lnRef idx="1">
            <a:schemeClr val="accent1"/>
          </a:lnRef>
          <a:fillRef idx="0">
            <a:schemeClr val="accent1"/>
          </a:fillRef>
          <a:effectRef idx="0">
            <a:schemeClr val="accent1"/>
          </a:effectRef>
          <a:fontRef idx="minor">
            <a:schemeClr val="tx1"/>
          </a:fontRef>
        </p:style>
      </p:cxnSp>
      <p:grpSp>
        <p:nvGrpSpPr>
          <p:cNvPr id="126" name="1-41">
            <a:extLst>
              <a:ext uri="{FF2B5EF4-FFF2-40B4-BE49-F238E27FC236}">
                <a16:creationId xmlns:a16="http://schemas.microsoft.com/office/drawing/2014/main" id="{96844A70-CC52-4C95-AD63-F3C137846313}"/>
              </a:ext>
            </a:extLst>
          </p:cNvPr>
          <p:cNvGrpSpPr/>
          <p:nvPr/>
        </p:nvGrpSpPr>
        <p:grpSpPr>
          <a:xfrm flipV="1">
            <a:off x="5881550" y="2188845"/>
            <a:ext cx="78072" cy="1147826"/>
            <a:chOff x="2092846" y="3085970"/>
            <a:chExt cx="78072" cy="1147826"/>
          </a:xfrm>
        </p:grpSpPr>
        <p:cxnSp>
          <p:nvCxnSpPr>
            <p:cNvPr id="127" name="直接连接符 126">
              <a:extLst>
                <a:ext uri="{FF2B5EF4-FFF2-40B4-BE49-F238E27FC236}">
                  <a16:creationId xmlns:a16="http://schemas.microsoft.com/office/drawing/2014/main" id="{58533A23-CDFB-4778-B4C8-AEC4DEC827DF}"/>
                </a:ext>
              </a:extLst>
            </p:cNvPr>
            <p:cNvCxnSpPr>
              <a:cxnSpLocks/>
            </p:cNvCxnSpPr>
            <p:nvPr/>
          </p:nvCxnSpPr>
          <p:spPr>
            <a:xfrm>
              <a:off x="2131881" y="3164043"/>
              <a:ext cx="0" cy="1069753"/>
            </a:xfrm>
            <a:prstGeom prst="line">
              <a:avLst/>
            </a:prstGeom>
            <a:ln w="19050">
              <a:headEnd type="none"/>
            </a:ln>
          </p:spPr>
          <p:style>
            <a:lnRef idx="1">
              <a:schemeClr val="accent1"/>
            </a:lnRef>
            <a:fillRef idx="0">
              <a:schemeClr val="accent1"/>
            </a:fillRef>
            <a:effectRef idx="0">
              <a:schemeClr val="accent1"/>
            </a:effectRef>
            <a:fontRef idx="minor">
              <a:schemeClr val="tx1"/>
            </a:fontRef>
          </p:style>
        </p:cxnSp>
        <p:sp>
          <p:nvSpPr>
            <p:cNvPr id="128" name="椭圆 127">
              <a:extLst>
                <a:ext uri="{FF2B5EF4-FFF2-40B4-BE49-F238E27FC236}">
                  <a16:creationId xmlns:a16="http://schemas.microsoft.com/office/drawing/2014/main" id="{D0A907AF-B304-4710-A538-BED47913B292}"/>
                </a:ext>
              </a:extLst>
            </p:cNvPr>
            <p:cNvSpPr/>
            <p:nvPr/>
          </p:nvSpPr>
          <p:spPr>
            <a:xfrm rot="5400000">
              <a:off x="2092846" y="3085970"/>
              <a:ext cx="78072" cy="780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9" name="1-42">
            <a:extLst>
              <a:ext uri="{FF2B5EF4-FFF2-40B4-BE49-F238E27FC236}">
                <a16:creationId xmlns:a16="http://schemas.microsoft.com/office/drawing/2014/main" id="{3313BA7D-2A32-42C2-9326-85AC53211A54}"/>
              </a:ext>
            </a:extLst>
          </p:cNvPr>
          <p:cNvCxnSpPr>
            <a:cxnSpLocks/>
          </p:cNvCxnSpPr>
          <p:nvPr/>
        </p:nvCxnSpPr>
        <p:spPr>
          <a:xfrm flipV="1">
            <a:off x="7342382"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30" name="1-43">
            <a:extLst>
              <a:ext uri="{FF2B5EF4-FFF2-40B4-BE49-F238E27FC236}">
                <a16:creationId xmlns:a16="http://schemas.microsoft.com/office/drawing/2014/main" id="{9242E916-B9AC-405E-82FC-E9780338FF70}"/>
              </a:ext>
            </a:extLst>
          </p:cNvPr>
          <p:cNvCxnSpPr>
            <a:cxnSpLocks/>
          </p:cNvCxnSpPr>
          <p:nvPr/>
        </p:nvCxnSpPr>
        <p:spPr>
          <a:xfrm flipV="1">
            <a:off x="748065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31" name="1-44">
            <a:extLst>
              <a:ext uri="{FF2B5EF4-FFF2-40B4-BE49-F238E27FC236}">
                <a16:creationId xmlns:a16="http://schemas.microsoft.com/office/drawing/2014/main" id="{9912E3B5-CBBA-47C5-99B8-C03A67A84E90}"/>
              </a:ext>
            </a:extLst>
          </p:cNvPr>
          <p:cNvCxnSpPr>
            <a:cxnSpLocks/>
          </p:cNvCxnSpPr>
          <p:nvPr/>
        </p:nvCxnSpPr>
        <p:spPr>
          <a:xfrm flipV="1">
            <a:off x="761893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32" name="1-45">
            <a:extLst>
              <a:ext uri="{FF2B5EF4-FFF2-40B4-BE49-F238E27FC236}">
                <a16:creationId xmlns:a16="http://schemas.microsoft.com/office/drawing/2014/main" id="{6E80073A-457D-4DAA-AAF5-3DE49492D3F0}"/>
              </a:ext>
            </a:extLst>
          </p:cNvPr>
          <p:cNvCxnSpPr>
            <a:cxnSpLocks/>
          </p:cNvCxnSpPr>
          <p:nvPr/>
        </p:nvCxnSpPr>
        <p:spPr>
          <a:xfrm flipV="1">
            <a:off x="7757210"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33" name="1-46">
            <a:extLst>
              <a:ext uri="{FF2B5EF4-FFF2-40B4-BE49-F238E27FC236}">
                <a16:creationId xmlns:a16="http://schemas.microsoft.com/office/drawing/2014/main" id="{E11B9325-1B99-4551-A136-CEA162E9EBC7}"/>
              </a:ext>
            </a:extLst>
          </p:cNvPr>
          <p:cNvCxnSpPr>
            <a:cxnSpLocks/>
          </p:cNvCxnSpPr>
          <p:nvPr/>
        </p:nvCxnSpPr>
        <p:spPr>
          <a:xfrm flipV="1">
            <a:off x="7895486"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34" name="1-47">
            <a:extLst>
              <a:ext uri="{FF2B5EF4-FFF2-40B4-BE49-F238E27FC236}">
                <a16:creationId xmlns:a16="http://schemas.microsoft.com/office/drawing/2014/main" id="{2E3B3E99-97E1-402A-AF84-663B4154D306}"/>
              </a:ext>
            </a:extLst>
          </p:cNvPr>
          <p:cNvCxnSpPr>
            <a:cxnSpLocks/>
          </p:cNvCxnSpPr>
          <p:nvPr/>
        </p:nvCxnSpPr>
        <p:spPr>
          <a:xfrm flipV="1">
            <a:off x="8033762"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35" name="1-48">
            <a:extLst>
              <a:ext uri="{FF2B5EF4-FFF2-40B4-BE49-F238E27FC236}">
                <a16:creationId xmlns:a16="http://schemas.microsoft.com/office/drawing/2014/main" id="{56639DCB-6D06-4E58-9ACC-54A7625941C4}"/>
              </a:ext>
            </a:extLst>
          </p:cNvPr>
          <p:cNvCxnSpPr>
            <a:cxnSpLocks/>
          </p:cNvCxnSpPr>
          <p:nvPr/>
        </p:nvCxnSpPr>
        <p:spPr>
          <a:xfrm flipV="1">
            <a:off x="817203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36" name="1-49">
            <a:extLst>
              <a:ext uri="{FF2B5EF4-FFF2-40B4-BE49-F238E27FC236}">
                <a16:creationId xmlns:a16="http://schemas.microsoft.com/office/drawing/2014/main" id="{AEF41DEC-1EB5-4E19-8F91-764CC0213E49}"/>
              </a:ext>
            </a:extLst>
          </p:cNvPr>
          <p:cNvCxnSpPr>
            <a:cxnSpLocks/>
          </p:cNvCxnSpPr>
          <p:nvPr/>
        </p:nvCxnSpPr>
        <p:spPr>
          <a:xfrm flipV="1">
            <a:off x="831031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37" name="1-50">
            <a:extLst>
              <a:ext uri="{FF2B5EF4-FFF2-40B4-BE49-F238E27FC236}">
                <a16:creationId xmlns:a16="http://schemas.microsoft.com/office/drawing/2014/main" id="{3C3EAB94-14DB-4343-A837-8846D12CE003}"/>
              </a:ext>
            </a:extLst>
          </p:cNvPr>
          <p:cNvCxnSpPr>
            <a:cxnSpLocks/>
          </p:cNvCxnSpPr>
          <p:nvPr/>
        </p:nvCxnSpPr>
        <p:spPr>
          <a:xfrm flipV="1">
            <a:off x="609789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38" name="1-51">
            <a:extLst>
              <a:ext uri="{FF2B5EF4-FFF2-40B4-BE49-F238E27FC236}">
                <a16:creationId xmlns:a16="http://schemas.microsoft.com/office/drawing/2014/main" id="{213FD9F2-6358-4BC9-A3FE-B2C1EB5AB910}"/>
              </a:ext>
            </a:extLst>
          </p:cNvPr>
          <p:cNvCxnSpPr>
            <a:cxnSpLocks/>
          </p:cNvCxnSpPr>
          <p:nvPr/>
        </p:nvCxnSpPr>
        <p:spPr>
          <a:xfrm flipV="1">
            <a:off x="623617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39" name="1-52">
            <a:extLst>
              <a:ext uri="{FF2B5EF4-FFF2-40B4-BE49-F238E27FC236}">
                <a16:creationId xmlns:a16="http://schemas.microsoft.com/office/drawing/2014/main" id="{8BEE5C2C-F221-4EFD-A9E0-D12A1082038D}"/>
              </a:ext>
            </a:extLst>
          </p:cNvPr>
          <p:cNvCxnSpPr>
            <a:cxnSpLocks/>
          </p:cNvCxnSpPr>
          <p:nvPr/>
        </p:nvCxnSpPr>
        <p:spPr>
          <a:xfrm flipV="1">
            <a:off x="6374450"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40" name="1-53">
            <a:extLst>
              <a:ext uri="{FF2B5EF4-FFF2-40B4-BE49-F238E27FC236}">
                <a16:creationId xmlns:a16="http://schemas.microsoft.com/office/drawing/2014/main" id="{9B31DBD2-E01D-4C3E-998C-0D4A12DA4609}"/>
              </a:ext>
            </a:extLst>
          </p:cNvPr>
          <p:cNvCxnSpPr>
            <a:cxnSpLocks/>
          </p:cNvCxnSpPr>
          <p:nvPr/>
        </p:nvCxnSpPr>
        <p:spPr>
          <a:xfrm flipV="1">
            <a:off x="6512726"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41" name="1-54">
            <a:extLst>
              <a:ext uri="{FF2B5EF4-FFF2-40B4-BE49-F238E27FC236}">
                <a16:creationId xmlns:a16="http://schemas.microsoft.com/office/drawing/2014/main" id="{4E7FE3EA-B497-460F-8CEF-02F9BF149040}"/>
              </a:ext>
            </a:extLst>
          </p:cNvPr>
          <p:cNvCxnSpPr>
            <a:cxnSpLocks/>
          </p:cNvCxnSpPr>
          <p:nvPr/>
        </p:nvCxnSpPr>
        <p:spPr>
          <a:xfrm flipV="1">
            <a:off x="6651002"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42" name="1-55">
            <a:extLst>
              <a:ext uri="{FF2B5EF4-FFF2-40B4-BE49-F238E27FC236}">
                <a16:creationId xmlns:a16="http://schemas.microsoft.com/office/drawing/2014/main" id="{2021CA11-8D0E-479C-BC6F-D0A3F6BE5C17}"/>
              </a:ext>
            </a:extLst>
          </p:cNvPr>
          <p:cNvCxnSpPr>
            <a:cxnSpLocks/>
          </p:cNvCxnSpPr>
          <p:nvPr/>
        </p:nvCxnSpPr>
        <p:spPr>
          <a:xfrm flipV="1">
            <a:off x="678927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43" name="1-56">
            <a:extLst>
              <a:ext uri="{FF2B5EF4-FFF2-40B4-BE49-F238E27FC236}">
                <a16:creationId xmlns:a16="http://schemas.microsoft.com/office/drawing/2014/main" id="{74064253-4BE9-42F9-A206-BBA204C5244C}"/>
              </a:ext>
            </a:extLst>
          </p:cNvPr>
          <p:cNvCxnSpPr>
            <a:cxnSpLocks/>
          </p:cNvCxnSpPr>
          <p:nvPr/>
        </p:nvCxnSpPr>
        <p:spPr>
          <a:xfrm flipV="1">
            <a:off x="692755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44" name="1-57">
            <a:extLst>
              <a:ext uri="{FF2B5EF4-FFF2-40B4-BE49-F238E27FC236}">
                <a16:creationId xmlns:a16="http://schemas.microsoft.com/office/drawing/2014/main" id="{67FAD954-B48A-41D4-8BD4-884A96097DAE}"/>
              </a:ext>
            </a:extLst>
          </p:cNvPr>
          <p:cNvCxnSpPr>
            <a:cxnSpLocks/>
          </p:cNvCxnSpPr>
          <p:nvPr/>
        </p:nvCxnSpPr>
        <p:spPr>
          <a:xfrm flipV="1">
            <a:off x="7065830"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45" name="1-58">
            <a:extLst>
              <a:ext uri="{FF2B5EF4-FFF2-40B4-BE49-F238E27FC236}">
                <a16:creationId xmlns:a16="http://schemas.microsoft.com/office/drawing/2014/main" id="{83F904F4-61AF-49F1-B62F-53D585C42EC2}"/>
              </a:ext>
            </a:extLst>
          </p:cNvPr>
          <p:cNvCxnSpPr>
            <a:cxnSpLocks/>
          </p:cNvCxnSpPr>
          <p:nvPr/>
        </p:nvCxnSpPr>
        <p:spPr>
          <a:xfrm flipV="1">
            <a:off x="7204106" y="2237643"/>
            <a:ext cx="0" cy="262888"/>
          </a:xfrm>
          <a:prstGeom prst="line">
            <a:avLst/>
          </a:prstGeom>
          <a:ln w="12700">
            <a:headEnd type="none"/>
          </a:ln>
        </p:spPr>
        <p:style>
          <a:lnRef idx="1">
            <a:schemeClr val="accent1"/>
          </a:lnRef>
          <a:fillRef idx="0">
            <a:schemeClr val="accent1"/>
          </a:fillRef>
          <a:effectRef idx="0">
            <a:schemeClr val="accent1"/>
          </a:effectRef>
          <a:fontRef idx="minor">
            <a:schemeClr val="tx1"/>
          </a:fontRef>
        </p:style>
      </p:cxnSp>
      <p:grpSp>
        <p:nvGrpSpPr>
          <p:cNvPr id="146" name="1-59">
            <a:extLst>
              <a:ext uri="{FF2B5EF4-FFF2-40B4-BE49-F238E27FC236}">
                <a16:creationId xmlns:a16="http://schemas.microsoft.com/office/drawing/2014/main" id="{1E92AC8F-030D-4CDF-950C-C101CF379464}"/>
              </a:ext>
            </a:extLst>
          </p:cNvPr>
          <p:cNvGrpSpPr/>
          <p:nvPr/>
        </p:nvGrpSpPr>
        <p:grpSpPr>
          <a:xfrm flipV="1">
            <a:off x="8448590" y="2188845"/>
            <a:ext cx="78072" cy="1147826"/>
            <a:chOff x="2092846" y="3085970"/>
            <a:chExt cx="78072" cy="1147826"/>
          </a:xfrm>
        </p:grpSpPr>
        <p:cxnSp>
          <p:nvCxnSpPr>
            <p:cNvPr id="147" name="直接连接符 146">
              <a:extLst>
                <a:ext uri="{FF2B5EF4-FFF2-40B4-BE49-F238E27FC236}">
                  <a16:creationId xmlns:a16="http://schemas.microsoft.com/office/drawing/2014/main" id="{374C7819-F575-43C7-A120-E69736EAA7C6}"/>
                </a:ext>
              </a:extLst>
            </p:cNvPr>
            <p:cNvCxnSpPr>
              <a:cxnSpLocks/>
            </p:cNvCxnSpPr>
            <p:nvPr/>
          </p:nvCxnSpPr>
          <p:spPr>
            <a:xfrm>
              <a:off x="2131881" y="3164043"/>
              <a:ext cx="0" cy="1069753"/>
            </a:xfrm>
            <a:prstGeom prst="line">
              <a:avLst/>
            </a:prstGeom>
            <a:ln w="19050">
              <a:headEnd type="none"/>
            </a:ln>
          </p:spPr>
          <p:style>
            <a:lnRef idx="1">
              <a:schemeClr val="accent1"/>
            </a:lnRef>
            <a:fillRef idx="0">
              <a:schemeClr val="accent1"/>
            </a:fillRef>
            <a:effectRef idx="0">
              <a:schemeClr val="accent1"/>
            </a:effectRef>
            <a:fontRef idx="minor">
              <a:schemeClr val="tx1"/>
            </a:fontRef>
          </p:style>
        </p:cxnSp>
        <p:sp>
          <p:nvSpPr>
            <p:cNvPr id="148" name="椭圆 147">
              <a:extLst>
                <a:ext uri="{FF2B5EF4-FFF2-40B4-BE49-F238E27FC236}">
                  <a16:creationId xmlns:a16="http://schemas.microsoft.com/office/drawing/2014/main" id="{C8A2EC97-73F2-4726-897B-5F0C1BBB0CD5}"/>
                </a:ext>
              </a:extLst>
            </p:cNvPr>
            <p:cNvSpPr/>
            <p:nvPr/>
          </p:nvSpPr>
          <p:spPr>
            <a:xfrm rot="5400000">
              <a:off x="2092846" y="3085970"/>
              <a:ext cx="78072" cy="780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9" name="1-60">
            <a:extLst>
              <a:ext uri="{FF2B5EF4-FFF2-40B4-BE49-F238E27FC236}">
                <a16:creationId xmlns:a16="http://schemas.microsoft.com/office/drawing/2014/main" id="{AB368A73-B387-4B7A-9F2D-892E73B4319D}"/>
              </a:ext>
            </a:extLst>
          </p:cNvPr>
          <p:cNvCxnSpPr>
            <a:cxnSpLocks/>
          </p:cNvCxnSpPr>
          <p:nvPr/>
        </p:nvCxnSpPr>
        <p:spPr>
          <a:xfrm flipV="1">
            <a:off x="9909422"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50" name="1-61">
            <a:extLst>
              <a:ext uri="{FF2B5EF4-FFF2-40B4-BE49-F238E27FC236}">
                <a16:creationId xmlns:a16="http://schemas.microsoft.com/office/drawing/2014/main" id="{E8CCBB37-59A8-4933-A839-F970599DAEC5}"/>
              </a:ext>
            </a:extLst>
          </p:cNvPr>
          <p:cNvCxnSpPr>
            <a:cxnSpLocks/>
          </p:cNvCxnSpPr>
          <p:nvPr/>
        </p:nvCxnSpPr>
        <p:spPr>
          <a:xfrm flipV="1">
            <a:off x="1004769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51" name="1-62">
            <a:extLst>
              <a:ext uri="{FF2B5EF4-FFF2-40B4-BE49-F238E27FC236}">
                <a16:creationId xmlns:a16="http://schemas.microsoft.com/office/drawing/2014/main" id="{94F071B9-6A17-4CBA-A39B-2515AC11C2D4}"/>
              </a:ext>
            </a:extLst>
          </p:cNvPr>
          <p:cNvCxnSpPr>
            <a:cxnSpLocks/>
          </p:cNvCxnSpPr>
          <p:nvPr/>
        </p:nvCxnSpPr>
        <p:spPr>
          <a:xfrm flipV="1">
            <a:off x="1018597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52" name="1-63">
            <a:extLst>
              <a:ext uri="{FF2B5EF4-FFF2-40B4-BE49-F238E27FC236}">
                <a16:creationId xmlns:a16="http://schemas.microsoft.com/office/drawing/2014/main" id="{ED080D0E-5803-4158-8565-5E37549A9957}"/>
              </a:ext>
            </a:extLst>
          </p:cNvPr>
          <p:cNvCxnSpPr>
            <a:cxnSpLocks/>
          </p:cNvCxnSpPr>
          <p:nvPr/>
        </p:nvCxnSpPr>
        <p:spPr>
          <a:xfrm flipV="1">
            <a:off x="10324250"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53" name="1-64">
            <a:extLst>
              <a:ext uri="{FF2B5EF4-FFF2-40B4-BE49-F238E27FC236}">
                <a16:creationId xmlns:a16="http://schemas.microsoft.com/office/drawing/2014/main" id="{54F23BAB-7627-4C94-B151-D3494C53D251}"/>
              </a:ext>
            </a:extLst>
          </p:cNvPr>
          <p:cNvCxnSpPr>
            <a:cxnSpLocks/>
          </p:cNvCxnSpPr>
          <p:nvPr/>
        </p:nvCxnSpPr>
        <p:spPr>
          <a:xfrm flipV="1">
            <a:off x="10462526"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54" name="1-65">
            <a:extLst>
              <a:ext uri="{FF2B5EF4-FFF2-40B4-BE49-F238E27FC236}">
                <a16:creationId xmlns:a16="http://schemas.microsoft.com/office/drawing/2014/main" id="{AB29619F-4C70-4E55-9506-9331537EDAFF}"/>
              </a:ext>
            </a:extLst>
          </p:cNvPr>
          <p:cNvCxnSpPr>
            <a:cxnSpLocks/>
          </p:cNvCxnSpPr>
          <p:nvPr/>
        </p:nvCxnSpPr>
        <p:spPr>
          <a:xfrm flipV="1">
            <a:off x="10600802"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55" name="1-66">
            <a:extLst>
              <a:ext uri="{FF2B5EF4-FFF2-40B4-BE49-F238E27FC236}">
                <a16:creationId xmlns:a16="http://schemas.microsoft.com/office/drawing/2014/main" id="{1C8D90DC-0DA2-4E9E-AAEE-3EA6D8BCE997}"/>
              </a:ext>
            </a:extLst>
          </p:cNvPr>
          <p:cNvCxnSpPr>
            <a:cxnSpLocks/>
          </p:cNvCxnSpPr>
          <p:nvPr/>
        </p:nvCxnSpPr>
        <p:spPr>
          <a:xfrm flipV="1">
            <a:off x="1073907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56" name="1-67">
            <a:extLst>
              <a:ext uri="{FF2B5EF4-FFF2-40B4-BE49-F238E27FC236}">
                <a16:creationId xmlns:a16="http://schemas.microsoft.com/office/drawing/2014/main" id="{C846E963-B61F-4D0C-9315-2C84E301787D}"/>
              </a:ext>
            </a:extLst>
          </p:cNvPr>
          <p:cNvCxnSpPr>
            <a:cxnSpLocks/>
          </p:cNvCxnSpPr>
          <p:nvPr/>
        </p:nvCxnSpPr>
        <p:spPr>
          <a:xfrm flipV="1">
            <a:off x="1087735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57" name="1-68">
            <a:extLst>
              <a:ext uri="{FF2B5EF4-FFF2-40B4-BE49-F238E27FC236}">
                <a16:creationId xmlns:a16="http://schemas.microsoft.com/office/drawing/2014/main" id="{0A161EFB-6929-407D-857D-535C3CD4CF7C}"/>
              </a:ext>
            </a:extLst>
          </p:cNvPr>
          <p:cNvCxnSpPr>
            <a:cxnSpLocks/>
          </p:cNvCxnSpPr>
          <p:nvPr/>
        </p:nvCxnSpPr>
        <p:spPr>
          <a:xfrm flipV="1">
            <a:off x="866493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58" name="1-69">
            <a:extLst>
              <a:ext uri="{FF2B5EF4-FFF2-40B4-BE49-F238E27FC236}">
                <a16:creationId xmlns:a16="http://schemas.microsoft.com/office/drawing/2014/main" id="{B0AE3764-6544-4693-BA77-D743BB0D06DE}"/>
              </a:ext>
            </a:extLst>
          </p:cNvPr>
          <p:cNvCxnSpPr>
            <a:cxnSpLocks/>
          </p:cNvCxnSpPr>
          <p:nvPr/>
        </p:nvCxnSpPr>
        <p:spPr>
          <a:xfrm flipV="1">
            <a:off x="880321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59" name="1-70">
            <a:extLst>
              <a:ext uri="{FF2B5EF4-FFF2-40B4-BE49-F238E27FC236}">
                <a16:creationId xmlns:a16="http://schemas.microsoft.com/office/drawing/2014/main" id="{8A1FB7C7-44EF-44B4-B0B1-38825029D9C2}"/>
              </a:ext>
            </a:extLst>
          </p:cNvPr>
          <p:cNvCxnSpPr>
            <a:cxnSpLocks/>
          </p:cNvCxnSpPr>
          <p:nvPr/>
        </p:nvCxnSpPr>
        <p:spPr>
          <a:xfrm flipV="1">
            <a:off x="8941490"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60" name="1-71">
            <a:extLst>
              <a:ext uri="{FF2B5EF4-FFF2-40B4-BE49-F238E27FC236}">
                <a16:creationId xmlns:a16="http://schemas.microsoft.com/office/drawing/2014/main" id="{32E25E55-0E82-4ED5-ACFD-C46BCC696296}"/>
              </a:ext>
            </a:extLst>
          </p:cNvPr>
          <p:cNvCxnSpPr>
            <a:cxnSpLocks/>
          </p:cNvCxnSpPr>
          <p:nvPr/>
        </p:nvCxnSpPr>
        <p:spPr>
          <a:xfrm flipV="1">
            <a:off x="9079766"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61" name="1-72">
            <a:extLst>
              <a:ext uri="{FF2B5EF4-FFF2-40B4-BE49-F238E27FC236}">
                <a16:creationId xmlns:a16="http://schemas.microsoft.com/office/drawing/2014/main" id="{E72CA0A4-37E6-46B9-9BBC-F6C0FE7D08C0}"/>
              </a:ext>
            </a:extLst>
          </p:cNvPr>
          <p:cNvCxnSpPr>
            <a:cxnSpLocks/>
          </p:cNvCxnSpPr>
          <p:nvPr/>
        </p:nvCxnSpPr>
        <p:spPr>
          <a:xfrm flipV="1">
            <a:off x="9218042"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62" name="1-73">
            <a:extLst>
              <a:ext uri="{FF2B5EF4-FFF2-40B4-BE49-F238E27FC236}">
                <a16:creationId xmlns:a16="http://schemas.microsoft.com/office/drawing/2014/main" id="{F0086551-BBCB-44CC-BDA0-BCDBB31224E0}"/>
              </a:ext>
            </a:extLst>
          </p:cNvPr>
          <p:cNvCxnSpPr>
            <a:cxnSpLocks/>
          </p:cNvCxnSpPr>
          <p:nvPr/>
        </p:nvCxnSpPr>
        <p:spPr>
          <a:xfrm flipV="1">
            <a:off x="9356318"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63" name="1-74">
            <a:extLst>
              <a:ext uri="{FF2B5EF4-FFF2-40B4-BE49-F238E27FC236}">
                <a16:creationId xmlns:a16="http://schemas.microsoft.com/office/drawing/2014/main" id="{73961400-5780-4FFA-BC71-8D518F83D100}"/>
              </a:ext>
            </a:extLst>
          </p:cNvPr>
          <p:cNvCxnSpPr>
            <a:cxnSpLocks/>
          </p:cNvCxnSpPr>
          <p:nvPr/>
        </p:nvCxnSpPr>
        <p:spPr>
          <a:xfrm flipV="1">
            <a:off x="9494594"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64" name="1-75">
            <a:extLst>
              <a:ext uri="{FF2B5EF4-FFF2-40B4-BE49-F238E27FC236}">
                <a16:creationId xmlns:a16="http://schemas.microsoft.com/office/drawing/2014/main" id="{C5F9DF1F-614F-4692-8AD3-D65B2F6680C9}"/>
              </a:ext>
            </a:extLst>
          </p:cNvPr>
          <p:cNvCxnSpPr>
            <a:cxnSpLocks/>
          </p:cNvCxnSpPr>
          <p:nvPr/>
        </p:nvCxnSpPr>
        <p:spPr>
          <a:xfrm flipV="1">
            <a:off x="9632870" y="2237643"/>
            <a:ext cx="0" cy="233142"/>
          </a:xfrm>
          <a:prstGeom prst="line">
            <a:avLst/>
          </a:prstGeom>
          <a:ln w="9525">
            <a:headEnd type="none"/>
          </a:ln>
        </p:spPr>
        <p:style>
          <a:lnRef idx="1">
            <a:schemeClr val="accent1"/>
          </a:lnRef>
          <a:fillRef idx="0">
            <a:schemeClr val="accent1"/>
          </a:fillRef>
          <a:effectRef idx="0">
            <a:schemeClr val="accent1"/>
          </a:effectRef>
          <a:fontRef idx="minor">
            <a:schemeClr val="tx1"/>
          </a:fontRef>
        </p:style>
      </p:cxnSp>
      <p:cxnSp>
        <p:nvCxnSpPr>
          <p:cNvPr id="165" name="1-76">
            <a:extLst>
              <a:ext uri="{FF2B5EF4-FFF2-40B4-BE49-F238E27FC236}">
                <a16:creationId xmlns:a16="http://schemas.microsoft.com/office/drawing/2014/main" id="{140209AA-39C6-43B9-ABBA-2546345B2691}"/>
              </a:ext>
            </a:extLst>
          </p:cNvPr>
          <p:cNvCxnSpPr>
            <a:cxnSpLocks/>
          </p:cNvCxnSpPr>
          <p:nvPr/>
        </p:nvCxnSpPr>
        <p:spPr>
          <a:xfrm flipV="1">
            <a:off x="9771146" y="2237643"/>
            <a:ext cx="0" cy="262888"/>
          </a:xfrm>
          <a:prstGeom prst="line">
            <a:avLst/>
          </a:prstGeom>
          <a:ln w="12700">
            <a:headEnd type="none"/>
          </a:ln>
        </p:spPr>
        <p:style>
          <a:lnRef idx="1">
            <a:schemeClr val="accent1"/>
          </a:lnRef>
          <a:fillRef idx="0">
            <a:schemeClr val="accent1"/>
          </a:fillRef>
          <a:effectRef idx="0">
            <a:schemeClr val="accent1"/>
          </a:effectRef>
          <a:fontRef idx="minor">
            <a:schemeClr val="tx1"/>
          </a:fontRef>
        </p:style>
      </p:cxnSp>
      <p:grpSp>
        <p:nvGrpSpPr>
          <p:cNvPr id="166" name="1-77">
            <a:extLst>
              <a:ext uri="{FF2B5EF4-FFF2-40B4-BE49-F238E27FC236}">
                <a16:creationId xmlns:a16="http://schemas.microsoft.com/office/drawing/2014/main" id="{00254869-D295-4BDA-93D5-D44086082C40}"/>
              </a:ext>
            </a:extLst>
          </p:cNvPr>
          <p:cNvGrpSpPr/>
          <p:nvPr/>
        </p:nvGrpSpPr>
        <p:grpSpPr>
          <a:xfrm flipV="1">
            <a:off x="11015622" y="2188845"/>
            <a:ext cx="78072" cy="1147826"/>
            <a:chOff x="2092846" y="3085970"/>
            <a:chExt cx="78072" cy="1147826"/>
          </a:xfrm>
        </p:grpSpPr>
        <p:cxnSp>
          <p:nvCxnSpPr>
            <p:cNvPr id="167" name="直接连接符 166">
              <a:extLst>
                <a:ext uri="{FF2B5EF4-FFF2-40B4-BE49-F238E27FC236}">
                  <a16:creationId xmlns:a16="http://schemas.microsoft.com/office/drawing/2014/main" id="{F9C7F928-5E3B-4617-B777-3B7C45A30447}"/>
                </a:ext>
              </a:extLst>
            </p:cNvPr>
            <p:cNvCxnSpPr>
              <a:cxnSpLocks/>
            </p:cNvCxnSpPr>
            <p:nvPr/>
          </p:nvCxnSpPr>
          <p:spPr>
            <a:xfrm>
              <a:off x="2131881" y="3164043"/>
              <a:ext cx="0" cy="1069753"/>
            </a:xfrm>
            <a:prstGeom prst="line">
              <a:avLst/>
            </a:prstGeom>
            <a:ln w="19050">
              <a:headEnd type="none"/>
            </a:ln>
          </p:spPr>
          <p:style>
            <a:lnRef idx="1">
              <a:schemeClr val="accent1"/>
            </a:lnRef>
            <a:fillRef idx="0">
              <a:schemeClr val="accent1"/>
            </a:fillRef>
            <a:effectRef idx="0">
              <a:schemeClr val="accent1"/>
            </a:effectRef>
            <a:fontRef idx="minor">
              <a:schemeClr val="tx1"/>
            </a:fontRef>
          </p:style>
        </p:cxnSp>
        <p:sp>
          <p:nvSpPr>
            <p:cNvPr id="168" name="椭圆 167">
              <a:extLst>
                <a:ext uri="{FF2B5EF4-FFF2-40B4-BE49-F238E27FC236}">
                  <a16:creationId xmlns:a16="http://schemas.microsoft.com/office/drawing/2014/main" id="{83BB4C38-6AEB-466B-AD39-E528D1D23D0C}"/>
                </a:ext>
              </a:extLst>
            </p:cNvPr>
            <p:cNvSpPr/>
            <p:nvPr/>
          </p:nvSpPr>
          <p:spPr>
            <a:xfrm rot="5400000">
              <a:off x="2092846" y="3085970"/>
              <a:ext cx="78072" cy="780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9" name="1-78">
            <a:extLst>
              <a:ext uri="{FF2B5EF4-FFF2-40B4-BE49-F238E27FC236}">
                <a16:creationId xmlns:a16="http://schemas.microsoft.com/office/drawing/2014/main" id="{C6DE218A-7457-4ADC-B437-7BD51CA540F2}"/>
              </a:ext>
            </a:extLst>
          </p:cNvPr>
          <p:cNvSpPr/>
          <p:nvPr/>
        </p:nvSpPr>
        <p:spPr>
          <a:xfrm>
            <a:off x="651622" y="1702888"/>
            <a:ext cx="10936660" cy="797643"/>
          </a:xfrm>
          <a:custGeom>
            <a:avLst/>
            <a:gdLst>
              <a:gd name="connsiteX0" fmla="*/ 10587227 w 10936660"/>
              <a:gd name="connsiteY0" fmla="*/ 0 h 711012"/>
              <a:gd name="connsiteX1" fmla="*/ 10936660 w 10936660"/>
              <a:gd name="connsiteY1" fmla="*/ 361578 h 711012"/>
              <a:gd name="connsiteX2" fmla="*/ 10575083 w 10936660"/>
              <a:gd name="connsiteY2" fmla="*/ 711012 h 711012"/>
              <a:gd name="connsiteX3" fmla="*/ 10577786 w 10936660"/>
              <a:gd name="connsiteY3" fmla="*/ 552782 h 711012"/>
              <a:gd name="connsiteX4" fmla="*/ 10547930 w 10936660"/>
              <a:gd name="connsiteY4" fmla="*/ 555792 h 711012"/>
              <a:gd name="connsiteX5" fmla="*/ 200286 w 10936660"/>
              <a:gd name="connsiteY5" fmla="*/ 555792 h 711012"/>
              <a:gd name="connsiteX6" fmla="*/ 0 w 10936660"/>
              <a:gd name="connsiteY6" fmla="*/ 355506 h 711012"/>
              <a:gd name="connsiteX7" fmla="*/ 200286 w 10936660"/>
              <a:gd name="connsiteY7" fmla="*/ 155220 h 711012"/>
              <a:gd name="connsiteX8" fmla="*/ 10547930 w 10936660"/>
              <a:gd name="connsiteY8" fmla="*/ 155220 h 711012"/>
              <a:gd name="connsiteX9" fmla="*/ 10584513 w 10936660"/>
              <a:gd name="connsiteY9" fmla="*/ 158908 h 71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36660" h="711012">
                <a:moveTo>
                  <a:pt x="10587227" y="0"/>
                </a:moveTo>
                <a:lnTo>
                  <a:pt x="10936660" y="361578"/>
                </a:lnTo>
                <a:lnTo>
                  <a:pt x="10575083" y="711012"/>
                </a:lnTo>
                <a:lnTo>
                  <a:pt x="10577786" y="552782"/>
                </a:lnTo>
                <a:lnTo>
                  <a:pt x="10547930" y="555792"/>
                </a:lnTo>
                <a:lnTo>
                  <a:pt x="200286" y="555792"/>
                </a:lnTo>
                <a:cubicBezTo>
                  <a:pt x="89671" y="555792"/>
                  <a:pt x="0" y="466121"/>
                  <a:pt x="0" y="355506"/>
                </a:cubicBezTo>
                <a:cubicBezTo>
                  <a:pt x="0" y="244891"/>
                  <a:pt x="89671" y="155220"/>
                  <a:pt x="200286" y="155220"/>
                </a:cubicBezTo>
                <a:lnTo>
                  <a:pt x="10547930" y="155220"/>
                </a:lnTo>
                <a:lnTo>
                  <a:pt x="10584513" y="158908"/>
                </a:ln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170" name="1-79">
            <a:extLst>
              <a:ext uri="{FF2B5EF4-FFF2-40B4-BE49-F238E27FC236}">
                <a16:creationId xmlns:a16="http://schemas.microsoft.com/office/drawing/2014/main" id="{D04C96B0-19DE-4334-A4C9-AB8807A63A73}"/>
              </a:ext>
            </a:extLst>
          </p:cNvPr>
          <p:cNvSpPr/>
          <p:nvPr>
            <p:custDataLst>
              <p:tags r:id="rId1"/>
            </p:custDataLst>
          </p:nvPr>
        </p:nvSpPr>
        <p:spPr>
          <a:xfrm>
            <a:off x="1687136" y="1896271"/>
            <a:ext cx="1136540"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chemeClr val="bg1"/>
                </a:solidFill>
                <a:effectLst>
                  <a:outerShdw blurRad="101600" dir="2700000" algn="tl" rotWithShape="0">
                    <a:schemeClr val="accent1">
                      <a:alpha val="40000"/>
                    </a:schemeClr>
                  </a:outerShdw>
                </a:effectLst>
                <a:latin typeface="+mn-ea"/>
              </a:rPr>
              <a:t>20XX</a:t>
            </a:r>
            <a:endParaRPr lang="zh-CN" altLang="en-US" sz="2400" b="1">
              <a:solidFill>
                <a:schemeClr val="bg1"/>
              </a:solidFill>
              <a:effectLst>
                <a:outerShdw blurRad="101600" dir="2700000" algn="tl" rotWithShape="0">
                  <a:schemeClr val="accent1">
                    <a:alpha val="40000"/>
                  </a:schemeClr>
                </a:outerShdw>
              </a:effectLst>
              <a:latin typeface="+mn-ea"/>
            </a:endParaRPr>
          </a:p>
        </p:txBody>
      </p:sp>
      <p:grpSp>
        <p:nvGrpSpPr>
          <p:cNvPr id="171" name="1-80">
            <a:extLst>
              <a:ext uri="{FF2B5EF4-FFF2-40B4-BE49-F238E27FC236}">
                <a16:creationId xmlns:a16="http://schemas.microsoft.com/office/drawing/2014/main" id="{4E50DD8F-A485-4925-8939-4C891CC6991B}"/>
              </a:ext>
            </a:extLst>
          </p:cNvPr>
          <p:cNvGrpSpPr/>
          <p:nvPr/>
        </p:nvGrpSpPr>
        <p:grpSpPr>
          <a:xfrm flipV="1">
            <a:off x="747470" y="2188845"/>
            <a:ext cx="78072" cy="1147826"/>
            <a:chOff x="2092846" y="3085970"/>
            <a:chExt cx="78072" cy="1147826"/>
          </a:xfrm>
        </p:grpSpPr>
        <p:cxnSp>
          <p:nvCxnSpPr>
            <p:cNvPr id="172" name="直接连接符 171">
              <a:extLst>
                <a:ext uri="{FF2B5EF4-FFF2-40B4-BE49-F238E27FC236}">
                  <a16:creationId xmlns:a16="http://schemas.microsoft.com/office/drawing/2014/main" id="{F0EB14A5-F964-4F09-B995-DE5CEB295467}"/>
                </a:ext>
              </a:extLst>
            </p:cNvPr>
            <p:cNvCxnSpPr>
              <a:cxnSpLocks/>
            </p:cNvCxnSpPr>
            <p:nvPr/>
          </p:nvCxnSpPr>
          <p:spPr>
            <a:xfrm>
              <a:off x="2131881" y="3164043"/>
              <a:ext cx="0" cy="1069753"/>
            </a:xfrm>
            <a:prstGeom prst="line">
              <a:avLst/>
            </a:prstGeom>
            <a:ln w="19050">
              <a:headEnd type="none"/>
            </a:ln>
          </p:spPr>
          <p:style>
            <a:lnRef idx="1">
              <a:schemeClr val="accent1"/>
            </a:lnRef>
            <a:fillRef idx="0">
              <a:schemeClr val="accent1"/>
            </a:fillRef>
            <a:effectRef idx="0">
              <a:schemeClr val="accent1"/>
            </a:effectRef>
            <a:fontRef idx="minor">
              <a:schemeClr val="tx1"/>
            </a:fontRef>
          </p:style>
        </p:cxnSp>
        <p:sp>
          <p:nvSpPr>
            <p:cNvPr id="173" name="椭圆 172">
              <a:extLst>
                <a:ext uri="{FF2B5EF4-FFF2-40B4-BE49-F238E27FC236}">
                  <a16:creationId xmlns:a16="http://schemas.microsoft.com/office/drawing/2014/main" id="{D139D0EB-5C49-4517-B524-1CB8CA736D94}"/>
                </a:ext>
              </a:extLst>
            </p:cNvPr>
            <p:cNvSpPr/>
            <p:nvPr/>
          </p:nvSpPr>
          <p:spPr>
            <a:xfrm rot="5400000">
              <a:off x="2092846" y="3085970"/>
              <a:ext cx="78072" cy="780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0" name="1-81">
            <a:extLst>
              <a:ext uri="{FF2B5EF4-FFF2-40B4-BE49-F238E27FC236}">
                <a16:creationId xmlns:a16="http://schemas.microsoft.com/office/drawing/2014/main" id="{67B0DBF4-3FCA-4E7A-AC0A-BF8C6CE74477}"/>
              </a:ext>
            </a:extLst>
          </p:cNvPr>
          <p:cNvSpPr/>
          <p:nvPr>
            <p:custDataLst>
              <p:tags r:id="rId2"/>
            </p:custDataLst>
          </p:nvPr>
        </p:nvSpPr>
        <p:spPr>
          <a:xfrm>
            <a:off x="3959594" y="1896271"/>
            <a:ext cx="1136540"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chemeClr val="bg1"/>
                </a:solidFill>
                <a:effectLst>
                  <a:outerShdw blurRad="101600" dir="2700000" algn="tl" rotWithShape="0">
                    <a:schemeClr val="accent1">
                      <a:alpha val="40000"/>
                    </a:schemeClr>
                  </a:outerShdw>
                </a:effectLst>
                <a:latin typeface="+mn-ea"/>
              </a:rPr>
              <a:t>20XX</a:t>
            </a:r>
            <a:endParaRPr lang="zh-CN" altLang="en-US" sz="2400" b="1">
              <a:solidFill>
                <a:schemeClr val="bg1"/>
              </a:solidFill>
              <a:effectLst>
                <a:outerShdw blurRad="101600" dir="2700000" algn="tl" rotWithShape="0">
                  <a:schemeClr val="accent1">
                    <a:alpha val="40000"/>
                  </a:schemeClr>
                </a:outerShdw>
              </a:effectLst>
              <a:latin typeface="+mn-ea"/>
            </a:endParaRPr>
          </a:p>
        </p:txBody>
      </p:sp>
      <p:sp>
        <p:nvSpPr>
          <p:cNvPr id="181" name="1-82">
            <a:extLst>
              <a:ext uri="{FF2B5EF4-FFF2-40B4-BE49-F238E27FC236}">
                <a16:creationId xmlns:a16="http://schemas.microsoft.com/office/drawing/2014/main" id="{43F4ACBB-E85F-49ED-A6DC-252C7DC74882}"/>
              </a:ext>
            </a:extLst>
          </p:cNvPr>
          <p:cNvSpPr/>
          <p:nvPr>
            <p:custDataLst>
              <p:tags r:id="rId3"/>
            </p:custDataLst>
          </p:nvPr>
        </p:nvSpPr>
        <p:spPr>
          <a:xfrm>
            <a:off x="6236613" y="1896271"/>
            <a:ext cx="1136540"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chemeClr val="bg1"/>
                </a:solidFill>
                <a:effectLst>
                  <a:outerShdw blurRad="101600" dir="2700000" algn="tl" rotWithShape="0">
                    <a:schemeClr val="accent1">
                      <a:alpha val="40000"/>
                    </a:schemeClr>
                  </a:outerShdw>
                </a:effectLst>
                <a:latin typeface="+mn-ea"/>
              </a:rPr>
              <a:t>20XX</a:t>
            </a:r>
            <a:endParaRPr lang="zh-CN" altLang="en-US" sz="2400" b="1">
              <a:solidFill>
                <a:schemeClr val="bg1"/>
              </a:solidFill>
              <a:effectLst>
                <a:outerShdw blurRad="101600" dir="2700000" algn="tl" rotWithShape="0">
                  <a:schemeClr val="accent1">
                    <a:alpha val="40000"/>
                  </a:schemeClr>
                </a:outerShdw>
              </a:effectLst>
              <a:latin typeface="+mn-ea"/>
            </a:endParaRPr>
          </a:p>
        </p:txBody>
      </p:sp>
      <p:sp>
        <p:nvSpPr>
          <p:cNvPr id="182" name="1-83">
            <a:extLst>
              <a:ext uri="{FF2B5EF4-FFF2-40B4-BE49-F238E27FC236}">
                <a16:creationId xmlns:a16="http://schemas.microsoft.com/office/drawing/2014/main" id="{64B6127C-7BF0-4660-9A30-5B8C7308E0EF}"/>
              </a:ext>
            </a:extLst>
          </p:cNvPr>
          <p:cNvSpPr/>
          <p:nvPr>
            <p:custDataLst>
              <p:tags r:id="rId4"/>
            </p:custDataLst>
          </p:nvPr>
        </p:nvSpPr>
        <p:spPr>
          <a:xfrm>
            <a:off x="8513632" y="1896271"/>
            <a:ext cx="1136540"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chemeClr val="bg1"/>
                </a:solidFill>
                <a:effectLst>
                  <a:outerShdw blurRad="101600" dir="2700000" algn="tl" rotWithShape="0">
                    <a:schemeClr val="accent1">
                      <a:alpha val="40000"/>
                    </a:schemeClr>
                  </a:outerShdw>
                </a:effectLst>
                <a:latin typeface="+mn-ea"/>
              </a:rPr>
              <a:t>20XX</a:t>
            </a:r>
            <a:endParaRPr lang="zh-CN" altLang="en-US" sz="2400" b="1">
              <a:solidFill>
                <a:schemeClr val="bg1"/>
              </a:solidFill>
              <a:effectLst>
                <a:outerShdw blurRad="101600" dir="2700000" algn="tl" rotWithShape="0">
                  <a:schemeClr val="accent1">
                    <a:alpha val="40000"/>
                  </a:schemeClr>
                </a:outerShdw>
              </a:effectLst>
              <a:latin typeface="+mn-ea"/>
            </a:endParaRPr>
          </a:p>
        </p:txBody>
      </p:sp>
      <p:grpSp>
        <p:nvGrpSpPr>
          <p:cNvPr id="225" name="1-84">
            <a:extLst>
              <a:ext uri="{FF2B5EF4-FFF2-40B4-BE49-F238E27FC236}">
                <a16:creationId xmlns:a16="http://schemas.microsoft.com/office/drawing/2014/main" id="{4BB5E681-716E-4900-A4D9-3621CFD88927}"/>
              </a:ext>
            </a:extLst>
          </p:cNvPr>
          <p:cNvGrpSpPr/>
          <p:nvPr/>
        </p:nvGrpSpPr>
        <p:grpSpPr>
          <a:xfrm>
            <a:off x="1081102" y="1933158"/>
            <a:ext cx="579637" cy="308608"/>
            <a:chOff x="1134442" y="1933158"/>
            <a:chExt cx="579637" cy="308608"/>
          </a:xfrm>
        </p:grpSpPr>
        <p:sp>
          <p:nvSpPr>
            <p:cNvPr id="226" name="L 形 225">
              <a:extLst>
                <a:ext uri="{FF2B5EF4-FFF2-40B4-BE49-F238E27FC236}">
                  <a16:creationId xmlns:a16="http://schemas.microsoft.com/office/drawing/2014/main" id="{A9E0B8B4-5179-40F2-AEEA-9ADA43E6DFE1}"/>
                </a:ext>
              </a:extLst>
            </p:cNvPr>
            <p:cNvSpPr/>
            <p:nvPr/>
          </p:nvSpPr>
          <p:spPr>
            <a:xfrm rot="13366927">
              <a:off x="1405471" y="1933158"/>
              <a:ext cx="308608" cy="308608"/>
            </a:xfrm>
            <a:prstGeom prst="corner">
              <a:avLst>
                <a:gd name="adj1" fmla="val 35522"/>
                <a:gd name="adj2" fmla="val 34095"/>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L 形 226">
              <a:extLst>
                <a:ext uri="{FF2B5EF4-FFF2-40B4-BE49-F238E27FC236}">
                  <a16:creationId xmlns:a16="http://schemas.microsoft.com/office/drawing/2014/main" id="{5EA015CC-824E-477C-9148-C3F27961EA72}"/>
                </a:ext>
              </a:extLst>
            </p:cNvPr>
            <p:cNvSpPr/>
            <p:nvPr/>
          </p:nvSpPr>
          <p:spPr>
            <a:xfrm rot="13366927">
              <a:off x="1134442" y="1933158"/>
              <a:ext cx="308608" cy="308608"/>
            </a:xfrm>
            <a:prstGeom prst="corner">
              <a:avLst>
                <a:gd name="adj1" fmla="val 35522"/>
                <a:gd name="adj2" fmla="val 34095"/>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8" name="1-85">
            <a:extLst>
              <a:ext uri="{FF2B5EF4-FFF2-40B4-BE49-F238E27FC236}">
                <a16:creationId xmlns:a16="http://schemas.microsoft.com/office/drawing/2014/main" id="{47B87657-75A5-4A79-9EEB-F5222E4E1CC0}"/>
              </a:ext>
            </a:extLst>
          </p:cNvPr>
          <p:cNvGrpSpPr/>
          <p:nvPr/>
        </p:nvGrpSpPr>
        <p:grpSpPr>
          <a:xfrm>
            <a:off x="3397232" y="1933158"/>
            <a:ext cx="579637" cy="308608"/>
            <a:chOff x="1134442" y="1933158"/>
            <a:chExt cx="579637" cy="308608"/>
          </a:xfrm>
        </p:grpSpPr>
        <p:sp>
          <p:nvSpPr>
            <p:cNvPr id="229" name="L 形 228">
              <a:extLst>
                <a:ext uri="{FF2B5EF4-FFF2-40B4-BE49-F238E27FC236}">
                  <a16:creationId xmlns:a16="http://schemas.microsoft.com/office/drawing/2014/main" id="{B9DEEFAE-12D6-48AA-B745-E22F9706F18A}"/>
                </a:ext>
              </a:extLst>
            </p:cNvPr>
            <p:cNvSpPr/>
            <p:nvPr/>
          </p:nvSpPr>
          <p:spPr>
            <a:xfrm rot="13366927">
              <a:off x="1405471" y="1933158"/>
              <a:ext cx="308608" cy="308608"/>
            </a:xfrm>
            <a:prstGeom prst="corner">
              <a:avLst>
                <a:gd name="adj1" fmla="val 35522"/>
                <a:gd name="adj2" fmla="val 34095"/>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L 形 229">
              <a:extLst>
                <a:ext uri="{FF2B5EF4-FFF2-40B4-BE49-F238E27FC236}">
                  <a16:creationId xmlns:a16="http://schemas.microsoft.com/office/drawing/2014/main" id="{8B96A7ED-041C-4224-9D28-327B2C1F5425}"/>
                </a:ext>
              </a:extLst>
            </p:cNvPr>
            <p:cNvSpPr/>
            <p:nvPr/>
          </p:nvSpPr>
          <p:spPr>
            <a:xfrm rot="13366927">
              <a:off x="1134442" y="1933158"/>
              <a:ext cx="308608" cy="308608"/>
            </a:xfrm>
            <a:prstGeom prst="corner">
              <a:avLst>
                <a:gd name="adj1" fmla="val 35522"/>
                <a:gd name="adj2" fmla="val 34095"/>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1" name="1-86">
            <a:extLst>
              <a:ext uri="{FF2B5EF4-FFF2-40B4-BE49-F238E27FC236}">
                <a16:creationId xmlns:a16="http://schemas.microsoft.com/office/drawing/2014/main" id="{DC06993E-0ED5-4476-8AD1-0D294043167A}"/>
              </a:ext>
            </a:extLst>
          </p:cNvPr>
          <p:cNvGrpSpPr/>
          <p:nvPr/>
        </p:nvGrpSpPr>
        <p:grpSpPr>
          <a:xfrm>
            <a:off x="5713362" y="1933158"/>
            <a:ext cx="579637" cy="308608"/>
            <a:chOff x="1134442" y="1933158"/>
            <a:chExt cx="579637" cy="308608"/>
          </a:xfrm>
        </p:grpSpPr>
        <p:sp>
          <p:nvSpPr>
            <p:cNvPr id="232" name="L 形 231">
              <a:extLst>
                <a:ext uri="{FF2B5EF4-FFF2-40B4-BE49-F238E27FC236}">
                  <a16:creationId xmlns:a16="http://schemas.microsoft.com/office/drawing/2014/main" id="{8DA8744E-8F2B-4AE3-9AC1-889CCAECD19D}"/>
                </a:ext>
              </a:extLst>
            </p:cNvPr>
            <p:cNvSpPr/>
            <p:nvPr/>
          </p:nvSpPr>
          <p:spPr>
            <a:xfrm rot="13366927">
              <a:off x="1405471" y="1933158"/>
              <a:ext cx="308608" cy="308608"/>
            </a:xfrm>
            <a:prstGeom prst="corner">
              <a:avLst>
                <a:gd name="adj1" fmla="val 35522"/>
                <a:gd name="adj2" fmla="val 34095"/>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L 形 232">
              <a:extLst>
                <a:ext uri="{FF2B5EF4-FFF2-40B4-BE49-F238E27FC236}">
                  <a16:creationId xmlns:a16="http://schemas.microsoft.com/office/drawing/2014/main" id="{DC01ED67-2B38-4481-8411-F4E1BE5082F1}"/>
                </a:ext>
              </a:extLst>
            </p:cNvPr>
            <p:cNvSpPr/>
            <p:nvPr/>
          </p:nvSpPr>
          <p:spPr>
            <a:xfrm rot="13366927">
              <a:off x="1134442" y="1933158"/>
              <a:ext cx="308608" cy="308608"/>
            </a:xfrm>
            <a:prstGeom prst="corner">
              <a:avLst>
                <a:gd name="adj1" fmla="val 35522"/>
                <a:gd name="adj2" fmla="val 34095"/>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4" name="1-87">
            <a:extLst>
              <a:ext uri="{FF2B5EF4-FFF2-40B4-BE49-F238E27FC236}">
                <a16:creationId xmlns:a16="http://schemas.microsoft.com/office/drawing/2014/main" id="{08A92C93-388F-4B05-B4DF-2A87A230A0E8}"/>
              </a:ext>
            </a:extLst>
          </p:cNvPr>
          <p:cNvGrpSpPr/>
          <p:nvPr/>
        </p:nvGrpSpPr>
        <p:grpSpPr>
          <a:xfrm>
            <a:off x="8029492" y="1933158"/>
            <a:ext cx="579637" cy="308608"/>
            <a:chOff x="1134442" y="1933158"/>
            <a:chExt cx="579637" cy="308608"/>
          </a:xfrm>
        </p:grpSpPr>
        <p:sp>
          <p:nvSpPr>
            <p:cNvPr id="235" name="L 形 234">
              <a:extLst>
                <a:ext uri="{FF2B5EF4-FFF2-40B4-BE49-F238E27FC236}">
                  <a16:creationId xmlns:a16="http://schemas.microsoft.com/office/drawing/2014/main" id="{10DAE43A-5439-478F-AD0B-0269100913B5}"/>
                </a:ext>
              </a:extLst>
            </p:cNvPr>
            <p:cNvSpPr/>
            <p:nvPr/>
          </p:nvSpPr>
          <p:spPr>
            <a:xfrm rot="13366927">
              <a:off x="1405471" y="1933158"/>
              <a:ext cx="308608" cy="308608"/>
            </a:xfrm>
            <a:prstGeom prst="corner">
              <a:avLst>
                <a:gd name="adj1" fmla="val 35522"/>
                <a:gd name="adj2" fmla="val 34095"/>
              </a:avLst>
            </a:prstGeom>
            <a:solidFill>
              <a:schemeClr val="bg1">
                <a:lumMod val="9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L 形 235">
              <a:extLst>
                <a:ext uri="{FF2B5EF4-FFF2-40B4-BE49-F238E27FC236}">
                  <a16:creationId xmlns:a16="http://schemas.microsoft.com/office/drawing/2014/main" id="{D27B7E93-23D7-4820-96C1-652A4A4E802E}"/>
                </a:ext>
              </a:extLst>
            </p:cNvPr>
            <p:cNvSpPr/>
            <p:nvPr/>
          </p:nvSpPr>
          <p:spPr>
            <a:xfrm rot="13366927">
              <a:off x="1134442" y="1933158"/>
              <a:ext cx="308608" cy="308608"/>
            </a:xfrm>
            <a:prstGeom prst="corner">
              <a:avLst>
                <a:gd name="adj1" fmla="val 35522"/>
                <a:gd name="adj2" fmla="val 34095"/>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1-88">
            <a:extLst>
              <a:ext uri="{FF2B5EF4-FFF2-40B4-BE49-F238E27FC236}">
                <a16:creationId xmlns:a16="http://schemas.microsoft.com/office/drawing/2014/main" id="{1E48DB45-1C50-4EC1-A799-7D28ED02CA1D}"/>
              </a:ext>
            </a:extLst>
          </p:cNvPr>
          <p:cNvGrpSpPr/>
          <p:nvPr/>
        </p:nvGrpSpPr>
        <p:grpSpPr>
          <a:xfrm>
            <a:off x="893617" y="2962833"/>
            <a:ext cx="2274738" cy="747676"/>
            <a:chOff x="769774" y="2925643"/>
            <a:chExt cx="3806036" cy="1536723"/>
          </a:xfrm>
        </p:grpSpPr>
        <p:grpSp>
          <p:nvGrpSpPr>
            <p:cNvPr id="175" name="组合 174">
              <a:extLst>
                <a:ext uri="{FF2B5EF4-FFF2-40B4-BE49-F238E27FC236}">
                  <a16:creationId xmlns:a16="http://schemas.microsoft.com/office/drawing/2014/main" id="{16E0D203-8B06-4845-B2C0-C9C88517AB9E}"/>
                </a:ext>
              </a:extLst>
            </p:cNvPr>
            <p:cNvGrpSpPr/>
            <p:nvPr/>
          </p:nvGrpSpPr>
          <p:grpSpPr>
            <a:xfrm>
              <a:off x="769774" y="2925643"/>
              <a:ext cx="3806036" cy="1536723"/>
              <a:chOff x="1156451" y="1906466"/>
              <a:chExt cx="3806036" cy="3661295"/>
            </a:xfrm>
          </p:grpSpPr>
          <p:sp>
            <p:nvSpPr>
              <p:cNvPr id="178" name="PA-矩形 13">
                <a:extLst>
                  <a:ext uri="{FF2B5EF4-FFF2-40B4-BE49-F238E27FC236}">
                    <a16:creationId xmlns:a16="http://schemas.microsoft.com/office/drawing/2014/main" id="{9D35FC86-D781-4F10-873C-007D1792FE0C}"/>
                  </a:ext>
                </a:extLst>
              </p:cNvPr>
              <p:cNvSpPr/>
              <p:nvPr>
                <p:custDataLst>
                  <p:tags r:id="rId31"/>
                </p:custDataLst>
              </p:nvPr>
            </p:nvSpPr>
            <p:spPr>
              <a:xfrm>
                <a:off x="1187083" y="1906471"/>
                <a:ext cx="3775404" cy="3661290"/>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PA-矩形 10">
                <a:extLst>
                  <a:ext uri="{FF2B5EF4-FFF2-40B4-BE49-F238E27FC236}">
                    <a16:creationId xmlns:a16="http://schemas.microsoft.com/office/drawing/2014/main" id="{C3377B47-517D-4888-AB68-51DED8F0F211}"/>
                  </a:ext>
                </a:extLst>
              </p:cNvPr>
              <p:cNvSpPr/>
              <p:nvPr>
                <p:custDataLst>
                  <p:tags r:id="rId32"/>
                </p:custDataLst>
              </p:nvPr>
            </p:nvSpPr>
            <p:spPr>
              <a:xfrm>
                <a:off x="1156451" y="1906466"/>
                <a:ext cx="58260" cy="3661290"/>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176" name="PA-矩形 9">
              <a:extLst>
                <a:ext uri="{FF2B5EF4-FFF2-40B4-BE49-F238E27FC236}">
                  <a16:creationId xmlns:a16="http://schemas.microsoft.com/office/drawing/2014/main" id="{56F21041-7699-45EF-B711-B93C48E277DE}"/>
                </a:ext>
              </a:extLst>
            </p:cNvPr>
            <p:cNvSpPr/>
            <p:nvPr>
              <p:custDataLst>
                <p:tags r:id="rId29"/>
              </p:custDataLst>
            </p:nvPr>
          </p:nvSpPr>
          <p:spPr>
            <a:xfrm>
              <a:off x="998956" y="3081357"/>
              <a:ext cx="3542188" cy="3939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所获成就</a:t>
              </a:r>
            </a:p>
          </p:txBody>
        </p:sp>
        <p:sp>
          <p:nvSpPr>
            <p:cNvPr id="177" name="PA-矩形 11">
              <a:extLst>
                <a:ext uri="{FF2B5EF4-FFF2-40B4-BE49-F238E27FC236}">
                  <a16:creationId xmlns:a16="http://schemas.microsoft.com/office/drawing/2014/main" id="{EADF9E06-E483-4274-8B31-193BB0A4E7DC}"/>
                </a:ext>
              </a:extLst>
            </p:cNvPr>
            <p:cNvSpPr/>
            <p:nvPr>
              <p:custDataLst>
                <p:tags r:id="rId30"/>
              </p:custDataLst>
            </p:nvPr>
          </p:nvSpPr>
          <p:spPr>
            <a:xfrm>
              <a:off x="1008816" y="3569994"/>
              <a:ext cx="3497264" cy="6457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20000"/>
                </a:lnSpc>
                <a:buSzPct val="120000"/>
              </a:pPr>
              <a:r>
                <a:rPr lang="zh-CN" altLang="en-US" sz="800">
                  <a:solidFill>
                    <a:schemeClr val="accent1"/>
                  </a:solidFill>
                  <a:latin typeface="+mn-ea"/>
                </a:rPr>
                <a:t>请在此输入有关于所获成就的相关说明，以便于观众更好的理解</a:t>
              </a:r>
            </a:p>
          </p:txBody>
        </p:sp>
      </p:grpSp>
      <p:grpSp>
        <p:nvGrpSpPr>
          <p:cNvPr id="243" name="1-89">
            <a:extLst>
              <a:ext uri="{FF2B5EF4-FFF2-40B4-BE49-F238E27FC236}">
                <a16:creationId xmlns:a16="http://schemas.microsoft.com/office/drawing/2014/main" id="{0F26472E-2C5B-4CA9-9C2B-CC509C0298A4}"/>
              </a:ext>
            </a:extLst>
          </p:cNvPr>
          <p:cNvGrpSpPr/>
          <p:nvPr/>
        </p:nvGrpSpPr>
        <p:grpSpPr>
          <a:xfrm>
            <a:off x="893617" y="3950172"/>
            <a:ext cx="2274738" cy="747676"/>
            <a:chOff x="769774" y="2925643"/>
            <a:chExt cx="3806036" cy="1536723"/>
          </a:xfrm>
        </p:grpSpPr>
        <p:grpSp>
          <p:nvGrpSpPr>
            <p:cNvPr id="244" name="组合 243">
              <a:extLst>
                <a:ext uri="{FF2B5EF4-FFF2-40B4-BE49-F238E27FC236}">
                  <a16:creationId xmlns:a16="http://schemas.microsoft.com/office/drawing/2014/main" id="{C38F13D7-73F4-4943-959E-868A29B953B1}"/>
                </a:ext>
              </a:extLst>
            </p:cNvPr>
            <p:cNvGrpSpPr/>
            <p:nvPr/>
          </p:nvGrpSpPr>
          <p:grpSpPr>
            <a:xfrm>
              <a:off x="769774" y="2925643"/>
              <a:ext cx="3806036" cy="1536723"/>
              <a:chOff x="1156451" y="1906466"/>
              <a:chExt cx="3806036" cy="3661295"/>
            </a:xfrm>
          </p:grpSpPr>
          <p:sp>
            <p:nvSpPr>
              <p:cNvPr id="247" name="PA-矩形 13">
                <a:extLst>
                  <a:ext uri="{FF2B5EF4-FFF2-40B4-BE49-F238E27FC236}">
                    <a16:creationId xmlns:a16="http://schemas.microsoft.com/office/drawing/2014/main" id="{D4447342-B309-413C-90FE-063E1631978D}"/>
                  </a:ext>
                </a:extLst>
              </p:cNvPr>
              <p:cNvSpPr/>
              <p:nvPr>
                <p:custDataLst>
                  <p:tags r:id="rId27"/>
                </p:custDataLst>
              </p:nvPr>
            </p:nvSpPr>
            <p:spPr>
              <a:xfrm>
                <a:off x="1187083" y="1906471"/>
                <a:ext cx="3775404" cy="3661290"/>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PA-矩形 10">
                <a:extLst>
                  <a:ext uri="{FF2B5EF4-FFF2-40B4-BE49-F238E27FC236}">
                    <a16:creationId xmlns:a16="http://schemas.microsoft.com/office/drawing/2014/main" id="{6D9BF61F-920F-4C67-A32A-20E7B04C49E8}"/>
                  </a:ext>
                </a:extLst>
              </p:cNvPr>
              <p:cNvSpPr/>
              <p:nvPr>
                <p:custDataLst>
                  <p:tags r:id="rId28"/>
                </p:custDataLst>
              </p:nvPr>
            </p:nvSpPr>
            <p:spPr>
              <a:xfrm>
                <a:off x="1156451" y="1906466"/>
                <a:ext cx="58260" cy="3661290"/>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245" name="PA-矩形 9">
              <a:extLst>
                <a:ext uri="{FF2B5EF4-FFF2-40B4-BE49-F238E27FC236}">
                  <a16:creationId xmlns:a16="http://schemas.microsoft.com/office/drawing/2014/main" id="{3D7E5926-FB63-4253-AA9D-BD8B6FDABA0E}"/>
                </a:ext>
              </a:extLst>
            </p:cNvPr>
            <p:cNvSpPr/>
            <p:nvPr>
              <p:custDataLst>
                <p:tags r:id="rId25"/>
              </p:custDataLst>
            </p:nvPr>
          </p:nvSpPr>
          <p:spPr>
            <a:xfrm>
              <a:off x="998956" y="3081357"/>
              <a:ext cx="3542188" cy="3939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所获成就</a:t>
              </a:r>
            </a:p>
          </p:txBody>
        </p:sp>
        <p:sp>
          <p:nvSpPr>
            <p:cNvPr id="246" name="PA-矩形 11">
              <a:extLst>
                <a:ext uri="{FF2B5EF4-FFF2-40B4-BE49-F238E27FC236}">
                  <a16:creationId xmlns:a16="http://schemas.microsoft.com/office/drawing/2014/main" id="{CFBA6F22-491F-4B40-B04C-3F880763F9FD}"/>
                </a:ext>
              </a:extLst>
            </p:cNvPr>
            <p:cNvSpPr/>
            <p:nvPr>
              <p:custDataLst>
                <p:tags r:id="rId26"/>
              </p:custDataLst>
            </p:nvPr>
          </p:nvSpPr>
          <p:spPr>
            <a:xfrm>
              <a:off x="1008816" y="3569994"/>
              <a:ext cx="3497264" cy="6457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20000"/>
                </a:lnSpc>
                <a:buSzPct val="120000"/>
              </a:pPr>
              <a:r>
                <a:rPr lang="zh-CN" altLang="en-US" sz="800">
                  <a:solidFill>
                    <a:schemeClr val="accent1"/>
                  </a:solidFill>
                  <a:latin typeface="+mn-ea"/>
                </a:rPr>
                <a:t>请在此输入有关于所获成就的相关说明，以便于观众更好的理解</a:t>
              </a:r>
            </a:p>
          </p:txBody>
        </p:sp>
      </p:grpSp>
      <p:grpSp>
        <p:nvGrpSpPr>
          <p:cNvPr id="249" name="1-90">
            <a:extLst>
              <a:ext uri="{FF2B5EF4-FFF2-40B4-BE49-F238E27FC236}">
                <a16:creationId xmlns:a16="http://schemas.microsoft.com/office/drawing/2014/main" id="{9C42270D-B698-404B-829F-EB24513FAB17}"/>
              </a:ext>
            </a:extLst>
          </p:cNvPr>
          <p:cNvGrpSpPr/>
          <p:nvPr/>
        </p:nvGrpSpPr>
        <p:grpSpPr>
          <a:xfrm>
            <a:off x="893617" y="4937511"/>
            <a:ext cx="2274738" cy="747676"/>
            <a:chOff x="769774" y="2925643"/>
            <a:chExt cx="3806036" cy="1536723"/>
          </a:xfrm>
        </p:grpSpPr>
        <p:grpSp>
          <p:nvGrpSpPr>
            <p:cNvPr id="250" name="组合 249">
              <a:extLst>
                <a:ext uri="{FF2B5EF4-FFF2-40B4-BE49-F238E27FC236}">
                  <a16:creationId xmlns:a16="http://schemas.microsoft.com/office/drawing/2014/main" id="{DFA0E5F7-674D-4EC0-BA85-317B93244871}"/>
                </a:ext>
              </a:extLst>
            </p:cNvPr>
            <p:cNvGrpSpPr/>
            <p:nvPr/>
          </p:nvGrpSpPr>
          <p:grpSpPr>
            <a:xfrm>
              <a:off x="769774" y="2925643"/>
              <a:ext cx="3806036" cy="1536723"/>
              <a:chOff x="1156451" y="1906466"/>
              <a:chExt cx="3806036" cy="3661295"/>
            </a:xfrm>
          </p:grpSpPr>
          <p:sp>
            <p:nvSpPr>
              <p:cNvPr id="253" name="PA-矩形 13">
                <a:extLst>
                  <a:ext uri="{FF2B5EF4-FFF2-40B4-BE49-F238E27FC236}">
                    <a16:creationId xmlns:a16="http://schemas.microsoft.com/office/drawing/2014/main" id="{771955B9-17A8-40EA-B450-269076E87C66}"/>
                  </a:ext>
                </a:extLst>
              </p:cNvPr>
              <p:cNvSpPr/>
              <p:nvPr>
                <p:custDataLst>
                  <p:tags r:id="rId23"/>
                </p:custDataLst>
              </p:nvPr>
            </p:nvSpPr>
            <p:spPr>
              <a:xfrm>
                <a:off x="1187083" y="1906471"/>
                <a:ext cx="3775404" cy="3661290"/>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PA-矩形 10">
                <a:extLst>
                  <a:ext uri="{FF2B5EF4-FFF2-40B4-BE49-F238E27FC236}">
                    <a16:creationId xmlns:a16="http://schemas.microsoft.com/office/drawing/2014/main" id="{8847F1B3-EF1E-4384-8728-D4DF664B6627}"/>
                  </a:ext>
                </a:extLst>
              </p:cNvPr>
              <p:cNvSpPr/>
              <p:nvPr>
                <p:custDataLst>
                  <p:tags r:id="rId24"/>
                </p:custDataLst>
              </p:nvPr>
            </p:nvSpPr>
            <p:spPr>
              <a:xfrm>
                <a:off x="1156451" y="1906466"/>
                <a:ext cx="58260" cy="3661290"/>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251" name="PA-矩形 9">
              <a:extLst>
                <a:ext uri="{FF2B5EF4-FFF2-40B4-BE49-F238E27FC236}">
                  <a16:creationId xmlns:a16="http://schemas.microsoft.com/office/drawing/2014/main" id="{DBC5A67A-9A42-40A2-89AB-C06C9CEB672F}"/>
                </a:ext>
              </a:extLst>
            </p:cNvPr>
            <p:cNvSpPr/>
            <p:nvPr>
              <p:custDataLst>
                <p:tags r:id="rId21"/>
              </p:custDataLst>
            </p:nvPr>
          </p:nvSpPr>
          <p:spPr>
            <a:xfrm>
              <a:off x="998956" y="3081357"/>
              <a:ext cx="3542188" cy="3939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所获成就</a:t>
              </a:r>
            </a:p>
          </p:txBody>
        </p:sp>
        <p:sp>
          <p:nvSpPr>
            <p:cNvPr id="252" name="PA-矩形 11">
              <a:extLst>
                <a:ext uri="{FF2B5EF4-FFF2-40B4-BE49-F238E27FC236}">
                  <a16:creationId xmlns:a16="http://schemas.microsoft.com/office/drawing/2014/main" id="{1D741A60-8E21-467A-AE89-8B419F12D3C4}"/>
                </a:ext>
              </a:extLst>
            </p:cNvPr>
            <p:cNvSpPr/>
            <p:nvPr>
              <p:custDataLst>
                <p:tags r:id="rId22"/>
              </p:custDataLst>
            </p:nvPr>
          </p:nvSpPr>
          <p:spPr>
            <a:xfrm>
              <a:off x="1008816" y="3569994"/>
              <a:ext cx="3497264" cy="6457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20000"/>
                </a:lnSpc>
                <a:buSzPct val="120000"/>
              </a:pPr>
              <a:r>
                <a:rPr lang="zh-CN" altLang="en-US" sz="800">
                  <a:solidFill>
                    <a:schemeClr val="accent1"/>
                  </a:solidFill>
                  <a:latin typeface="+mn-ea"/>
                </a:rPr>
                <a:t>请在此输入有关于所获成就的相关说明，以便于观众更好的理解</a:t>
              </a:r>
            </a:p>
          </p:txBody>
        </p:sp>
      </p:grpSp>
      <p:grpSp>
        <p:nvGrpSpPr>
          <p:cNvPr id="256" name="1-91">
            <a:extLst>
              <a:ext uri="{FF2B5EF4-FFF2-40B4-BE49-F238E27FC236}">
                <a16:creationId xmlns:a16="http://schemas.microsoft.com/office/drawing/2014/main" id="{63E617B0-B041-4CA4-8EA4-9989A15F0292}"/>
              </a:ext>
            </a:extLst>
          </p:cNvPr>
          <p:cNvGrpSpPr/>
          <p:nvPr/>
        </p:nvGrpSpPr>
        <p:grpSpPr>
          <a:xfrm>
            <a:off x="3460101" y="2962833"/>
            <a:ext cx="2274738" cy="747676"/>
            <a:chOff x="769774" y="2925643"/>
            <a:chExt cx="3806036" cy="1536723"/>
          </a:xfrm>
        </p:grpSpPr>
        <p:grpSp>
          <p:nvGrpSpPr>
            <p:cNvPr id="269" name="组合 268">
              <a:extLst>
                <a:ext uri="{FF2B5EF4-FFF2-40B4-BE49-F238E27FC236}">
                  <a16:creationId xmlns:a16="http://schemas.microsoft.com/office/drawing/2014/main" id="{312997A3-298C-4898-A5F0-63E754F18658}"/>
                </a:ext>
              </a:extLst>
            </p:cNvPr>
            <p:cNvGrpSpPr/>
            <p:nvPr/>
          </p:nvGrpSpPr>
          <p:grpSpPr>
            <a:xfrm>
              <a:off x="769774" y="2925643"/>
              <a:ext cx="3806036" cy="1536723"/>
              <a:chOff x="1156451" y="1906466"/>
              <a:chExt cx="3806036" cy="3661295"/>
            </a:xfrm>
          </p:grpSpPr>
          <p:sp>
            <p:nvSpPr>
              <p:cNvPr id="272" name="PA-矩形 13">
                <a:extLst>
                  <a:ext uri="{FF2B5EF4-FFF2-40B4-BE49-F238E27FC236}">
                    <a16:creationId xmlns:a16="http://schemas.microsoft.com/office/drawing/2014/main" id="{AC271D52-AFA1-43E9-B2D1-BB052A276979}"/>
                  </a:ext>
                </a:extLst>
              </p:cNvPr>
              <p:cNvSpPr/>
              <p:nvPr>
                <p:custDataLst>
                  <p:tags r:id="rId19"/>
                </p:custDataLst>
              </p:nvPr>
            </p:nvSpPr>
            <p:spPr>
              <a:xfrm>
                <a:off x="1187083" y="1906471"/>
                <a:ext cx="3775404" cy="3661290"/>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PA-矩形 10">
                <a:extLst>
                  <a:ext uri="{FF2B5EF4-FFF2-40B4-BE49-F238E27FC236}">
                    <a16:creationId xmlns:a16="http://schemas.microsoft.com/office/drawing/2014/main" id="{F0D441C3-C2A5-48E2-BE3A-CBCBAE59559B}"/>
                  </a:ext>
                </a:extLst>
              </p:cNvPr>
              <p:cNvSpPr/>
              <p:nvPr>
                <p:custDataLst>
                  <p:tags r:id="rId20"/>
                </p:custDataLst>
              </p:nvPr>
            </p:nvSpPr>
            <p:spPr>
              <a:xfrm>
                <a:off x="1156451" y="1906466"/>
                <a:ext cx="58260" cy="3661290"/>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270" name="PA-矩形 9">
              <a:extLst>
                <a:ext uri="{FF2B5EF4-FFF2-40B4-BE49-F238E27FC236}">
                  <a16:creationId xmlns:a16="http://schemas.microsoft.com/office/drawing/2014/main" id="{77DF73C6-26A0-4696-B051-727B6F1F862F}"/>
                </a:ext>
              </a:extLst>
            </p:cNvPr>
            <p:cNvSpPr/>
            <p:nvPr>
              <p:custDataLst>
                <p:tags r:id="rId17"/>
              </p:custDataLst>
            </p:nvPr>
          </p:nvSpPr>
          <p:spPr>
            <a:xfrm>
              <a:off x="998956" y="3081357"/>
              <a:ext cx="3542188" cy="3939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所获成就</a:t>
              </a:r>
            </a:p>
          </p:txBody>
        </p:sp>
        <p:sp>
          <p:nvSpPr>
            <p:cNvPr id="271" name="PA-矩形 11">
              <a:extLst>
                <a:ext uri="{FF2B5EF4-FFF2-40B4-BE49-F238E27FC236}">
                  <a16:creationId xmlns:a16="http://schemas.microsoft.com/office/drawing/2014/main" id="{C8CFBE77-0BE4-49A9-93B2-A4646644A335}"/>
                </a:ext>
              </a:extLst>
            </p:cNvPr>
            <p:cNvSpPr/>
            <p:nvPr>
              <p:custDataLst>
                <p:tags r:id="rId18"/>
              </p:custDataLst>
            </p:nvPr>
          </p:nvSpPr>
          <p:spPr>
            <a:xfrm>
              <a:off x="1008816" y="3569994"/>
              <a:ext cx="3497264" cy="6457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20000"/>
                </a:lnSpc>
                <a:buSzPct val="120000"/>
              </a:pPr>
              <a:r>
                <a:rPr lang="zh-CN" altLang="en-US" sz="800">
                  <a:solidFill>
                    <a:schemeClr val="accent1"/>
                  </a:solidFill>
                  <a:latin typeface="+mn-ea"/>
                </a:rPr>
                <a:t>请在此输入有关于所获成就的相关说明，以便于观众更好的理解</a:t>
              </a:r>
            </a:p>
          </p:txBody>
        </p:sp>
      </p:grpSp>
      <p:grpSp>
        <p:nvGrpSpPr>
          <p:cNvPr id="275" name="1-92">
            <a:extLst>
              <a:ext uri="{FF2B5EF4-FFF2-40B4-BE49-F238E27FC236}">
                <a16:creationId xmlns:a16="http://schemas.microsoft.com/office/drawing/2014/main" id="{C9DCFC77-C902-4CE9-A54C-E5C5E96593D4}"/>
              </a:ext>
            </a:extLst>
          </p:cNvPr>
          <p:cNvGrpSpPr/>
          <p:nvPr/>
        </p:nvGrpSpPr>
        <p:grpSpPr>
          <a:xfrm>
            <a:off x="6026585" y="2962833"/>
            <a:ext cx="2274738" cy="747676"/>
            <a:chOff x="769774" y="2925643"/>
            <a:chExt cx="3806036" cy="1536723"/>
          </a:xfrm>
        </p:grpSpPr>
        <p:grpSp>
          <p:nvGrpSpPr>
            <p:cNvPr id="288" name="组合 287">
              <a:extLst>
                <a:ext uri="{FF2B5EF4-FFF2-40B4-BE49-F238E27FC236}">
                  <a16:creationId xmlns:a16="http://schemas.microsoft.com/office/drawing/2014/main" id="{523D2310-787A-4D9E-99FF-4A0D48527D39}"/>
                </a:ext>
              </a:extLst>
            </p:cNvPr>
            <p:cNvGrpSpPr/>
            <p:nvPr/>
          </p:nvGrpSpPr>
          <p:grpSpPr>
            <a:xfrm>
              <a:off x="769774" y="2925643"/>
              <a:ext cx="3806036" cy="1536723"/>
              <a:chOff x="1156451" y="1906466"/>
              <a:chExt cx="3806036" cy="3661295"/>
            </a:xfrm>
          </p:grpSpPr>
          <p:sp>
            <p:nvSpPr>
              <p:cNvPr id="291" name="PA-矩形 13">
                <a:extLst>
                  <a:ext uri="{FF2B5EF4-FFF2-40B4-BE49-F238E27FC236}">
                    <a16:creationId xmlns:a16="http://schemas.microsoft.com/office/drawing/2014/main" id="{423C55CA-08EE-4A2D-B2B5-34018F02AD1D}"/>
                  </a:ext>
                </a:extLst>
              </p:cNvPr>
              <p:cNvSpPr/>
              <p:nvPr>
                <p:custDataLst>
                  <p:tags r:id="rId15"/>
                </p:custDataLst>
              </p:nvPr>
            </p:nvSpPr>
            <p:spPr>
              <a:xfrm>
                <a:off x="1187083" y="1906471"/>
                <a:ext cx="3775404" cy="3661290"/>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PA-矩形 10">
                <a:extLst>
                  <a:ext uri="{FF2B5EF4-FFF2-40B4-BE49-F238E27FC236}">
                    <a16:creationId xmlns:a16="http://schemas.microsoft.com/office/drawing/2014/main" id="{C145CE03-DAB6-491F-827D-13277A80F961}"/>
                  </a:ext>
                </a:extLst>
              </p:cNvPr>
              <p:cNvSpPr/>
              <p:nvPr>
                <p:custDataLst>
                  <p:tags r:id="rId16"/>
                </p:custDataLst>
              </p:nvPr>
            </p:nvSpPr>
            <p:spPr>
              <a:xfrm>
                <a:off x="1156451" y="1906466"/>
                <a:ext cx="58260" cy="3661290"/>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289" name="PA-矩形 9">
              <a:extLst>
                <a:ext uri="{FF2B5EF4-FFF2-40B4-BE49-F238E27FC236}">
                  <a16:creationId xmlns:a16="http://schemas.microsoft.com/office/drawing/2014/main" id="{552C2532-F234-481F-966F-9C64A5608699}"/>
                </a:ext>
              </a:extLst>
            </p:cNvPr>
            <p:cNvSpPr/>
            <p:nvPr>
              <p:custDataLst>
                <p:tags r:id="rId13"/>
              </p:custDataLst>
            </p:nvPr>
          </p:nvSpPr>
          <p:spPr>
            <a:xfrm>
              <a:off x="998956" y="3081357"/>
              <a:ext cx="3542188" cy="3939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所获成就</a:t>
              </a:r>
            </a:p>
          </p:txBody>
        </p:sp>
        <p:sp>
          <p:nvSpPr>
            <p:cNvPr id="290" name="PA-矩形 11">
              <a:extLst>
                <a:ext uri="{FF2B5EF4-FFF2-40B4-BE49-F238E27FC236}">
                  <a16:creationId xmlns:a16="http://schemas.microsoft.com/office/drawing/2014/main" id="{82E748DB-7ADC-4C1F-87E3-400C87FB2538}"/>
                </a:ext>
              </a:extLst>
            </p:cNvPr>
            <p:cNvSpPr/>
            <p:nvPr>
              <p:custDataLst>
                <p:tags r:id="rId14"/>
              </p:custDataLst>
            </p:nvPr>
          </p:nvSpPr>
          <p:spPr>
            <a:xfrm>
              <a:off x="1008816" y="3569994"/>
              <a:ext cx="3497264" cy="6457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20000"/>
                </a:lnSpc>
                <a:buSzPct val="120000"/>
              </a:pPr>
              <a:r>
                <a:rPr lang="zh-CN" altLang="en-US" sz="800">
                  <a:solidFill>
                    <a:schemeClr val="accent1"/>
                  </a:solidFill>
                  <a:latin typeface="+mn-ea"/>
                </a:rPr>
                <a:t>请在此输入有关于所获成就的相关说明，以便于观众更好的理解</a:t>
              </a:r>
            </a:p>
          </p:txBody>
        </p:sp>
      </p:grpSp>
      <p:grpSp>
        <p:nvGrpSpPr>
          <p:cNvPr id="276" name="1-93">
            <a:extLst>
              <a:ext uri="{FF2B5EF4-FFF2-40B4-BE49-F238E27FC236}">
                <a16:creationId xmlns:a16="http://schemas.microsoft.com/office/drawing/2014/main" id="{A3F7C3D9-0C8C-4C43-AFFE-53EAA150B7BC}"/>
              </a:ext>
            </a:extLst>
          </p:cNvPr>
          <p:cNvGrpSpPr/>
          <p:nvPr/>
        </p:nvGrpSpPr>
        <p:grpSpPr>
          <a:xfrm>
            <a:off x="6026585" y="3950172"/>
            <a:ext cx="2274738" cy="747676"/>
            <a:chOff x="769774" y="2925643"/>
            <a:chExt cx="3806036" cy="1536723"/>
          </a:xfrm>
        </p:grpSpPr>
        <p:grpSp>
          <p:nvGrpSpPr>
            <p:cNvPr id="283" name="组合 282">
              <a:extLst>
                <a:ext uri="{FF2B5EF4-FFF2-40B4-BE49-F238E27FC236}">
                  <a16:creationId xmlns:a16="http://schemas.microsoft.com/office/drawing/2014/main" id="{55D90709-C496-4961-9471-7ACAB934347B}"/>
                </a:ext>
              </a:extLst>
            </p:cNvPr>
            <p:cNvGrpSpPr/>
            <p:nvPr/>
          </p:nvGrpSpPr>
          <p:grpSpPr>
            <a:xfrm>
              <a:off x="769774" y="2925643"/>
              <a:ext cx="3806036" cy="1536723"/>
              <a:chOff x="1156451" y="1906466"/>
              <a:chExt cx="3806036" cy="3661295"/>
            </a:xfrm>
          </p:grpSpPr>
          <p:sp>
            <p:nvSpPr>
              <p:cNvPr id="286" name="PA-矩形 13">
                <a:extLst>
                  <a:ext uri="{FF2B5EF4-FFF2-40B4-BE49-F238E27FC236}">
                    <a16:creationId xmlns:a16="http://schemas.microsoft.com/office/drawing/2014/main" id="{EC0BB750-4ABF-4507-83D6-C11FE45295F3}"/>
                  </a:ext>
                </a:extLst>
              </p:cNvPr>
              <p:cNvSpPr/>
              <p:nvPr>
                <p:custDataLst>
                  <p:tags r:id="rId11"/>
                </p:custDataLst>
              </p:nvPr>
            </p:nvSpPr>
            <p:spPr>
              <a:xfrm>
                <a:off x="1187083" y="1906471"/>
                <a:ext cx="3775404" cy="3661290"/>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PA-矩形 10">
                <a:extLst>
                  <a:ext uri="{FF2B5EF4-FFF2-40B4-BE49-F238E27FC236}">
                    <a16:creationId xmlns:a16="http://schemas.microsoft.com/office/drawing/2014/main" id="{163E5ADF-1CAD-4C22-99F5-EC94C98FFA7A}"/>
                  </a:ext>
                </a:extLst>
              </p:cNvPr>
              <p:cNvSpPr/>
              <p:nvPr>
                <p:custDataLst>
                  <p:tags r:id="rId12"/>
                </p:custDataLst>
              </p:nvPr>
            </p:nvSpPr>
            <p:spPr>
              <a:xfrm>
                <a:off x="1156451" y="1906466"/>
                <a:ext cx="58260" cy="3661290"/>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284" name="PA-矩形 9">
              <a:extLst>
                <a:ext uri="{FF2B5EF4-FFF2-40B4-BE49-F238E27FC236}">
                  <a16:creationId xmlns:a16="http://schemas.microsoft.com/office/drawing/2014/main" id="{303EC588-271D-4B66-8086-032185347311}"/>
                </a:ext>
              </a:extLst>
            </p:cNvPr>
            <p:cNvSpPr/>
            <p:nvPr>
              <p:custDataLst>
                <p:tags r:id="rId9"/>
              </p:custDataLst>
            </p:nvPr>
          </p:nvSpPr>
          <p:spPr>
            <a:xfrm>
              <a:off x="998956" y="3081357"/>
              <a:ext cx="3542188" cy="3939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所获成就</a:t>
              </a:r>
            </a:p>
          </p:txBody>
        </p:sp>
        <p:sp>
          <p:nvSpPr>
            <p:cNvPr id="285" name="PA-矩形 11">
              <a:extLst>
                <a:ext uri="{FF2B5EF4-FFF2-40B4-BE49-F238E27FC236}">
                  <a16:creationId xmlns:a16="http://schemas.microsoft.com/office/drawing/2014/main" id="{CA7AC3AB-C772-457E-802E-540C6216364E}"/>
                </a:ext>
              </a:extLst>
            </p:cNvPr>
            <p:cNvSpPr/>
            <p:nvPr>
              <p:custDataLst>
                <p:tags r:id="rId10"/>
              </p:custDataLst>
            </p:nvPr>
          </p:nvSpPr>
          <p:spPr>
            <a:xfrm>
              <a:off x="1008816" y="3569994"/>
              <a:ext cx="3497264" cy="6457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20000"/>
                </a:lnSpc>
                <a:buSzPct val="120000"/>
              </a:pPr>
              <a:r>
                <a:rPr lang="zh-CN" altLang="en-US" sz="800">
                  <a:solidFill>
                    <a:schemeClr val="accent1"/>
                  </a:solidFill>
                  <a:latin typeface="+mn-ea"/>
                </a:rPr>
                <a:t>请在此输入有关于所获成就的相关说明，以便于观众更好的理解</a:t>
              </a:r>
            </a:p>
          </p:txBody>
        </p:sp>
      </p:grpSp>
      <p:grpSp>
        <p:nvGrpSpPr>
          <p:cNvPr id="294" name="1-94">
            <a:extLst>
              <a:ext uri="{FF2B5EF4-FFF2-40B4-BE49-F238E27FC236}">
                <a16:creationId xmlns:a16="http://schemas.microsoft.com/office/drawing/2014/main" id="{B98B9FB5-C994-41C5-8CCA-2218D526A6AC}"/>
              </a:ext>
            </a:extLst>
          </p:cNvPr>
          <p:cNvGrpSpPr/>
          <p:nvPr/>
        </p:nvGrpSpPr>
        <p:grpSpPr>
          <a:xfrm>
            <a:off x="8593068" y="2962833"/>
            <a:ext cx="2274738" cy="747676"/>
            <a:chOff x="769774" y="2925643"/>
            <a:chExt cx="3806036" cy="1536723"/>
          </a:xfrm>
        </p:grpSpPr>
        <p:grpSp>
          <p:nvGrpSpPr>
            <p:cNvPr id="307" name="组合 306">
              <a:extLst>
                <a:ext uri="{FF2B5EF4-FFF2-40B4-BE49-F238E27FC236}">
                  <a16:creationId xmlns:a16="http://schemas.microsoft.com/office/drawing/2014/main" id="{80968E35-FD5C-4D3B-A2A3-54960D73129F}"/>
                </a:ext>
              </a:extLst>
            </p:cNvPr>
            <p:cNvGrpSpPr/>
            <p:nvPr/>
          </p:nvGrpSpPr>
          <p:grpSpPr>
            <a:xfrm>
              <a:off x="769774" y="2925643"/>
              <a:ext cx="3806036" cy="1536723"/>
              <a:chOff x="1156451" y="1906466"/>
              <a:chExt cx="3806036" cy="3661295"/>
            </a:xfrm>
          </p:grpSpPr>
          <p:sp>
            <p:nvSpPr>
              <p:cNvPr id="310" name="PA-矩形 13">
                <a:extLst>
                  <a:ext uri="{FF2B5EF4-FFF2-40B4-BE49-F238E27FC236}">
                    <a16:creationId xmlns:a16="http://schemas.microsoft.com/office/drawing/2014/main" id="{F26D7465-4481-490E-82C9-60DDDD6824A5}"/>
                  </a:ext>
                </a:extLst>
              </p:cNvPr>
              <p:cNvSpPr/>
              <p:nvPr>
                <p:custDataLst>
                  <p:tags r:id="rId7"/>
                </p:custDataLst>
              </p:nvPr>
            </p:nvSpPr>
            <p:spPr>
              <a:xfrm>
                <a:off x="1187083" y="1906471"/>
                <a:ext cx="3775404" cy="3661290"/>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PA-矩形 10">
                <a:extLst>
                  <a:ext uri="{FF2B5EF4-FFF2-40B4-BE49-F238E27FC236}">
                    <a16:creationId xmlns:a16="http://schemas.microsoft.com/office/drawing/2014/main" id="{9C9B038B-80A9-4B3C-BC94-CE0229089F5F}"/>
                  </a:ext>
                </a:extLst>
              </p:cNvPr>
              <p:cNvSpPr/>
              <p:nvPr>
                <p:custDataLst>
                  <p:tags r:id="rId8"/>
                </p:custDataLst>
              </p:nvPr>
            </p:nvSpPr>
            <p:spPr>
              <a:xfrm>
                <a:off x="1156451" y="1906466"/>
                <a:ext cx="58260" cy="3661290"/>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308" name="PA-矩形 9">
              <a:extLst>
                <a:ext uri="{FF2B5EF4-FFF2-40B4-BE49-F238E27FC236}">
                  <a16:creationId xmlns:a16="http://schemas.microsoft.com/office/drawing/2014/main" id="{1F04C4DF-009D-4C77-AD73-37A52AF85962}"/>
                </a:ext>
              </a:extLst>
            </p:cNvPr>
            <p:cNvSpPr/>
            <p:nvPr>
              <p:custDataLst>
                <p:tags r:id="rId5"/>
              </p:custDataLst>
            </p:nvPr>
          </p:nvSpPr>
          <p:spPr>
            <a:xfrm>
              <a:off x="998956" y="3081357"/>
              <a:ext cx="3542188" cy="39391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所获成就</a:t>
              </a:r>
            </a:p>
          </p:txBody>
        </p:sp>
        <p:sp>
          <p:nvSpPr>
            <p:cNvPr id="309" name="PA-矩形 11">
              <a:extLst>
                <a:ext uri="{FF2B5EF4-FFF2-40B4-BE49-F238E27FC236}">
                  <a16:creationId xmlns:a16="http://schemas.microsoft.com/office/drawing/2014/main" id="{CF749AA2-D402-4205-9DA3-1C7C9652AC50}"/>
                </a:ext>
              </a:extLst>
            </p:cNvPr>
            <p:cNvSpPr/>
            <p:nvPr>
              <p:custDataLst>
                <p:tags r:id="rId6"/>
              </p:custDataLst>
            </p:nvPr>
          </p:nvSpPr>
          <p:spPr>
            <a:xfrm>
              <a:off x="1008816" y="3569994"/>
              <a:ext cx="3497264" cy="64570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nSpc>
                  <a:spcPct val="120000"/>
                </a:lnSpc>
                <a:buSzPct val="120000"/>
              </a:pPr>
              <a:r>
                <a:rPr lang="zh-CN" altLang="en-US" sz="800">
                  <a:solidFill>
                    <a:schemeClr val="accent1"/>
                  </a:solidFill>
                  <a:latin typeface="+mn-ea"/>
                </a:rPr>
                <a:t>请在此输入有关于所获成就的相关说明，以便于观众更好的理解</a:t>
              </a:r>
            </a:p>
          </p:txBody>
        </p:sp>
      </p:grpSp>
    </p:spTree>
    <p:extLst>
      <p:ext uri="{BB962C8B-B14F-4D97-AF65-F5344CB8AC3E}">
        <p14:creationId xmlns:p14="http://schemas.microsoft.com/office/powerpoint/2010/main" val="228025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历史业绩</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02</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541203" y="584254"/>
            <a:ext cx="2062481"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HISTORICAL PERFORMANCE </a:t>
            </a:r>
          </a:p>
        </p:txBody>
      </p:sp>
      <p:graphicFrame>
        <p:nvGraphicFramePr>
          <p:cNvPr id="4" name="1-6">
            <a:extLst>
              <a:ext uri="{FF2B5EF4-FFF2-40B4-BE49-F238E27FC236}">
                <a16:creationId xmlns:a16="http://schemas.microsoft.com/office/drawing/2014/main" id="{1675E9F5-0088-4515-976B-E322B9E7B0DC}"/>
              </a:ext>
            </a:extLst>
          </p:cNvPr>
          <p:cNvGraphicFramePr/>
          <p:nvPr>
            <p:extLst>
              <p:ext uri="{D42A27DB-BD31-4B8C-83A1-F6EECF244321}">
                <p14:modId xmlns:p14="http://schemas.microsoft.com/office/powerpoint/2010/main" val="4160606900"/>
              </p:ext>
            </p:extLst>
          </p:nvPr>
        </p:nvGraphicFramePr>
        <p:xfrm>
          <a:off x="1104398" y="1432560"/>
          <a:ext cx="4499286" cy="4942188"/>
        </p:xfrm>
        <a:graphic>
          <a:graphicData uri="http://schemas.openxmlformats.org/drawingml/2006/chart">
            <c:chart xmlns:c="http://schemas.openxmlformats.org/drawingml/2006/chart" xmlns:r="http://schemas.openxmlformats.org/officeDocument/2006/relationships" r:id="rId10"/>
          </a:graphicData>
        </a:graphic>
      </p:graphicFrame>
      <p:grpSp>
        <p:nvGrpSpPr>
          <p:cNvPr id="189" name="1-7">
            <a:extLst>
              <a:ext uri="{FF2B5EF4-FFF2-40B4-BE49-F238E27FC236}">
                <a16:creationId xmlns:a16="http://schemas.microsoft.com/office/drawing/2014/main" id="{C9484B07-3307-479E-B63B-4A977C032B2C}"/>
              </a:ext>
            </a:extLst>
          </p:cNvPr>
          <p:cNvGrpSpPr/>
          <p:nvPr/>
        </p:nvGrpSpPr>
        <p:grpSpPr>
          <a:xfrm>
            <a:off x="6862907" y="1938218"/>
            <a:ext cx="3871285" cy="1706682"/>
            <a:chOff x="769774" y="2925643"/>
            <a:chExt cx="3871285" cy="1706682"/>
          </a:xfrm>
        </p:grpSpPr>
        <p:grpSp>
          <p:nvGrpSpPr>
            <p:cNvPr id="190" name="组合 189">
              <a:extLst>
                <a:ext uri="{FF2B5EF4-FFF2-40B4-BE49-F238E27FC236}">
                  <a16:creationId xmlns:a16="http://schemas.microsoft.com/office/drawing/2014/main" id="{E0C17619-F777-43FA-8990-AA543E9D767D}"/>
                </a:ext>
              </a:extLst>
            </p:cNvPr>
            <p:cNvGrpSpPr/>
            <p:nvPr/>
          </p:nvGrpSpPr>
          <p:grpSpPr>
            <a:xfrm>
              <a:off x="769774" y="2925643"/>
              <a:ext cx="3806036" cy="1706682"/>
              <a:chOff x="1156451" y="1906467"/>
              <a:chExt cx="3806036" cy="4066227"/>
            </a:xfrm>
          </p:grpSpPr>
          <p:sp>
            <p:nvSpPr>
              <p:cNvPr id="193" name="PA-矩形 13">
                <a:extLst>
                  <a:ext uri="{FF2B5EF4-FFF2-40B4-BE49-F238E27FC236}">
                    <a16:creationId xmlns:a16="http://schemas.microsoft.com/office/drawing/2014/main" id="{18DE5C51-5D76-4C41-861A-37D23CA0C0EB}"/>
                  </a:ext>
                </a:extLst>
              </p:cNvPr>
              <p:cNvSpPr/>
              <p:nvPr>
                <p:custDataLst>
                  <p:tags r:id="rId7"/>
                </p:custDataLst>
              </p:nvPr>
            </p:nvSpPr>
            <p:spPr>
              <a:xfrm>
                <a:off x="1187084" y="1906472"/>
                <a:ext cx="3775403" cy="4066222"/>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PA-矩形 10">
                <a:extLst>
                  <a:ext uri="{FF2B5EF4-FFF2-40B4-BE49-F238E27FC236}">
                    <a16:creationId xmlns:a16="http://schemas.microsoft.com/office/drawing/2014/main" id="{3D510C68-04C8-4C53-9146-9247889AD808}"/>
                  </a:ext>
                </a:extLst>
              </p:cNvPr>
              <p:cNvSpPr/>
              <p:nvPr>
                <p:custDataLst>
                  <p:tags r:id="rId8"/>
                </p:custDataLst>
              </p:nvPr>
            </p:nvSpPr>
            <p:spPr>
              <a:xfrm>
                <a:off x="1156451" y="1906467"/>
                <a:ext cx="45719" cy="4066223"/>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191" name="PA-矩形 9">
              <a:extLst>
                <a:ext uri="{FF2B5EF4-FFF2-40B4-BE49-F238E27FC236}">
                  <a16:creationId xmlns:a16="http://schemas.microsoft.com/office/drawing/2014/main" id="{374CE029-D399-478F-86FB-FD7D223B1FD1}"/>
                </a:ext>
              </a:extLst>
            </p:cNvPr>
            <p:cNvSpPr/>
            <p:nvPr>
              <p:custDataLst>
                <p:tags r:id="rId5"/>
              </p:custDataLst>
            </p:nvPr>
          </p:nvSpPr>
          <p:spPr>
            <a:xfrm>
              <a:off x="1098870" y="3081358"/>
              <a:ext cx="3542189"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本季度业绩具体数据</a:t>
              </a:r>
            </a:p>
          </p:txBody>
        </p:sp>
        <p:sp>
          <p:nvSpPr>
            <p:cNvPr id="192" name="PA-矩形 11">
              <a:extLst>
                <a:ext uri="{FF2B5EF4-FFF2-40B4-BE49-F238E27FC236}">
                  <a16:creationId xmlns:a16="http://schemas.microsoft.com/office/drawing/2014/main" id="{D76ECAF8-DD42-4280-820F-78752A25428B}"/>
                </a:ext>
              </a:extLst>
            </p:cNvPr>
            <p:cNvSpPr/>
            <p:nvPr>
              <p:custDataLst>
                <p:tags r:id="rId6"/>
              </p:custDataLst>
            </p:nvPr>
          </p:nvSpPr>
          <p:spPr>
            <a:xfrm>
              <a:off x="945991" y="3584977"/>
              <a:ext cx="3491707" cy="1004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请在此输入有关于季度业绩的相关说明，以便于观众更好的理解，输入文字时可以直接复制，粘贴时请选择右键只保留文本请在此输入有关于年度工作的相关说明，以便于观众更好的理解</a:t>
              </a:r>
            </a:p>
          </p:txBody>
        </p:sp>
      </p:grpSp>
      <p:grpSp>
        <p:nvGrpSpPr>
          <p:cNvPr id="201" name="1-8">
            <a:extLst>
              <a:ext uri="{FF2B5EF4-FFF2-40B4-BE49-F238E27FC236}">
                <a16:creationId xmlns:a16="http://schemas.microsoft.com/office/drawing/2014/main" id="{9C9F4E24-431E-4203-AC42-E583DDF67179}"/>
              </a:ext>
            </a:extLst>
          </p:cNvPr>
          <p:cNvGrpSpPr/>
          <p:nvPr/>
        </p:nvGrpSpPr>
        <p:grpSpPr>
          <a:xfrm>
            <a:off x="6862907" y="4233949"/>
            <a:ext cx="3871285" cy="1706682"/>
            <a:chOff x="769774" y="2925643"/>
            <a:chExt cx="3871285" cy="1706682"/>
          </a:xfrm>
        </p:grpSpPr>
        <p:grpSp>
          <p:nvGrpSpPr>
            <p:cNvPr id="202" name="组合 201">
              <a:extLst>
                <a:ext uri="{FF2B5EF4-FFF2-40B4-BE49-F238E27FC236}">
                  <a16:creationId xmlns:a16="http://schemas.microsoft.com/office/drawing/2014/main" id="{F63BCC32-C8B4-4DE0-A19B-5BA2FF9DCB69}"/>
                </a:ext>
              </a:extLst>
            </p:cNvPr>
            <p:cNvGrpSpPr/>
            <p:nvPr/>
          </p:nvGrpSpPr>
          <p:grpSpPr>
            <a:xfrm>
              <a:off x="769774" y="2925643"/>
              <a:ext cx="3806036" cy="1706682"/>
              <a:chOff x="1156451" y="1906467"/>
              <a:chExt cx="3806036" cy="4066227"/>
            </a:xfrm>
          </p:grpSpPr>
          <p:sp>
            <p:nvSpPr>
              <p:cNvPr id="205" name="PA-矩形 13">
                <a:extLst>
                  <a:ext uri="{FF2B5EF4-FFF2-40B4-BE49-F238E27FC236}">
                    <a16:creationId xmlns:a16="http://schemas.microsoft.com/office/drawing/2014/main" id="{784B0F77-C21F-45D5-8A00-821B5A936A15}"/>
                  </a:ext>
                </a:extLst>
              </p:cNvPr>
              <p:cNvSpPr/>
              <p:nvPr>
                <p:custDataLst>
                  <p:tags r:id="rId3"/>
                </p:custDataLst>
              </p:nvPr>
            </p:nvSpPr>
            <p:spPr>
              <a:xfrm>
                <a:off x="1187084" y="1906472"/>
                <a:ext cx="3775403" cy="4066222"/>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PA-矩形 10">
                <a:extLst>
                  <a:ext uri="{FF2B5EF4-FFF2-40B4-BE49-F238E27FC236}">
                    <a16:creationId xmlns:a16="http://schemas.microsoft.com/office/drawing/2014/main" id="{1FE54D5C-DD26-4A4B-853D-4E2125AB26CB}"/>
                  </a:ext>
                </a:extLst>
              </p:cNvPr>
              <p:cNvSpPr/>
              <p:nvPr>
                <p:custDataLst>
                  <p:tags r:id="rId4"/>
                </p:custDataLst>
              </p:nvPr>
            </p:nvSpPr>
            <p:spPr>
              <a:xfrm>
                <a:off x="1156451" y="1906467"/>
                <a:ext cx="45719" cy="4066223"/>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203" name="PA-矩形 9">
              <a:extLst>
                <a:ext uri="{FF2B5EF4-FFF2-40B4-BE49-F238E27FC236}">
                  <a16:creationId xmlns:a16="http://schemas.microsoft.com/office/drawing/2014/main" id="{504CE09D-9824-4F7C-8CA7-BC25EA6047DC}"/>
                </a:ext>
              </a:extLst>
            </p:cNvPr>
            <p:cNvSpPr/>
            <p:nvPr>
              <p:custDataLst>
                <p:tags r:id="rId1"/>
              </p:custDataLst>
            </p:nvPr>
          </p:nvSpPr>
          <p:spPr>
            <a:xfrm>
              <a:off x="1098870" y="3081358"/>
              <a:ext cx="3542189"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本季度业绩具体数据</a:t>
              </a:r>
            </a:p>
          </p:txBody>
        </p:sp>
        <p:sp>
          <p:nvSpPr>
            <p:cNvPr id="204" name="PA-矩形 11">
              <a:extLst>
                <a:ext uri="{FF2B5EF4-FFF2-40B4-BE49-F238E27FC236}">
                  <a16:creationId xmlns:a16="http://schemas.microsoft.com/office/drawing/2014/main" id="{DF43F1AF-6628-4063-888E-CAB5E26C1E22}"/>
                </a:ext>
              </a:extLst>
            </p:cNvPr>
            <p:cNvSpPr/>
            <p:nvPr>
              <p:custDataLst>
                <p:tags r:id="rId2"/>
              </p:custDataLst>
            </p:nvPr>
          </p:nvSpPr>
          <p:spPr>
            <a:xfrm>
              <a:off x="945991" y="3584977"/>
              <a:ext cx="3491707" cy="1004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请在此输入有关于季度业绩的相关说明，以便于观众更好的理解，输入文字时可以直接复制，粘贴时请选择右键只保留文本请在此输入有关于年度工作的相关说明，以便于观众更好的理解</a:t>
              </a:r>
            </a:p>
          </p:txBody>
        </p:sp>
      </p:grpSp>
    </p:spTree>
    <p:extLst>
      <p:ext uri="{BB962C8B-B14F-4D97-AF65-F5344CB8AC3E}">
        <p14:creationId xmlns:p14="http://schemas.microsoft.com/office/powerpoint/2010/main" val="379254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
            <a:extLst>
              <a:ext uri="{FF2B5EF4-FFF2-40B4-BE49-F238E27FC236}">
                <a16:creationId xmlns:a16="http://schemas.microsoft.com/office/drawing/2014/main" id="{6DBFDC6B-8984-46B2-8947-0472FD7856B1}"/>
              </a:ext>
            </a:extLst>
          </p:cNvPr>
          <p:cNvSpPr/>
          <p:nvPr/>
        </p:nvSpPr>
        <p:spPr>
          <a:xfrm>
            <a:off x="5447510" y="5224916"/>
            <a:ext cx="1296982" cy="1066322"/>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1-2">
            <a:extLst>
              <a:ext uri="{FF2B5EF4-FFF2-40B4-BE49-F238E27FC236}">
                <a16:creationId xmlns:a16="http://schemas.microsoft.com/office/drawing/2014/main" id="{8B008B9C-8084-4351-B63B-0A09279DE2EB}"/>
              </a:ext>
            </a:extLst>
          </p:cNvPr>
          <p:cNvSpPr/>
          <p:nvPr/>
        </p:nvSpPr>
        <p:spPr>
          <a:xfrm>
            <a:off x="3438680" y="2348766"/>
            <a:ext cx="5309080" cy="2592267"/>
          </a:xfrm>
          <a:prstGeom prst="rect">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7" name="1-3">
            <a:extLst>
              <a:ext uri="{FF2B5EF4-FFF2-40B4-BE49-F238E27FC236}">
                <a16:creationId xmlns:a16="http://schemas.microsoft.com/office/drawing/2014/main" id="{906B3206-BF1F-4665-BAEB-49B28A6C8AF0}"/>
              </a:ext>
            </a:extLst>
          </p:cNvPr>
          <p:cNvSpPr txBox="1"/>
          <p:nvPr/>
        </p:nvSpPr>
        <p:spPr>
          <a:xfrm>
            <a:off x="4170200" y="3244540"/>
            <a:ext cx="3846040" cy="956602"/>
          </a:xfrm>
          <a:prstGeom prst="rect">
            <a:avLst/>
          </a:prstGeom>
          <a:noFill/>
        </p:spPr>
        <p:txBody>
          <a:bodyPr wrap="square" lIns="0" tIns="0" rIns="0" bIns="0" rtlCol="0">
            <a:noAutofit/>
          </a:bodyPr>
          <a:lstStyle/>
          <a:p>
            <a:pPr algn="ctr"/>
            <a:r>
              <a:rPr lang="zh-CN" altLang="en-US" sz="66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管理团队</a:t>
            </a:r>
          </a:p>
        </p:txBody>
      </p:sp>
      <p:sp>
        <p:nvSpPr>
          <p:cNvPr id="9" name="1-4">
            <a:extLst>
              <a:ext uri="{FF2B5EF4-FFF2-40B4-BE49-F238E27FC236}">
                <a16:creationId xmlns:a16="http://schemas.microsoft.com/office/drawing/2014/main" id="{2380E690-0A6F-4775-84D9-5E86F3F8B5E5}"/>
              </a:ext>
            </a:extLst>
          </p:cNvPr>
          <p:cNvSpPr txBox="1"/>
          <p:nvPr/>
        </p:nvSpPr>
        <p:spPr>
          <a:xfrm>
            <a:off x="3602412" y="4262545"/>
            <a:ext cx="4981616" cy="444959"/>
          </a:xfrm>
          <a:prstGeom prst="rect">
            <a:avLst/>
          </a:prstGeom>
          <a:noFill/>
        </p:spPr>
        <p:txBody>
          <a:bodyPr wrap="square" lIns="0" tIns="0" rIns="0" bIns="0" rtlCol="0">
            <a:noAutofit/>
          </a:bodyPr>
          <a:lstStyle/>
          <a:p>
            <a:pPr algn="ctr"/>
            <a:r>
              <a:rPr lang="en-US" altLang="zh-CN" sz="20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MANAGEMENT TEAM </a:t>
            </a:r>
          </a:p>
        </p:txBody>
      </p:sp>
      <p:sp>
        <p:nvSpPr>
          <p:cNvPr id="11" name="1-5">
            <a:extLst>
              <a:ext uri="{FF2B5EF4-FFF2-40B4-BE49-F238E27FC236}">
                <a16:creationId xmlns:a16="http://schemas.microsoft.com/office/drawing/2014/main" id="{DECE568B-EA94-46DF-86C7-418E8C127D8B}"/>
              </a:ext>
            </a:extLst>
          </p:cNvPr>
          <p:cNvSpPr txBox="1"/>
          <p:nvPr/>
        </p:nvSpPr>
        <p:spPr>
          <a:xfrm>
            <a:off x="3602412" y="2768831"/>
            <a:ext cx="4981616" cy="293370"/>
          </a:xfrm>
          <a:prstGeom prst="rect">
            <a:avLst/>
          </a:prstGeom>
          <a:noFill/>
        </p:spPr>
        <p:txBody>
          <a:bodyPr wrap="square" lIns="0" tIns="0" rIns="0" bIns="0" rtlCol="0">
            <a:noAutofit/>
          </a:bodyPr>
          <a:lstStyle/>
          <a:p>
            <a:pPr algn="ctr"/>
            <a:r>
              <a:rPr lang="en-US" altLang="zh-CN" sz="40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PART THREE</a:t>
            </a:r>
            <a:endParaRPr lang="zh-CN" altLang="en-US" sz="40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4" name="1-6">
            <a:extLst>
              <a:ext uri="{FF2B5EF4-FFF2-40B4-BE49-F238E27FC236}">
                <a16:creationId xmlns:a16="http://schemas.microsoft.com/office/drawing/2014/main" id="{114ADB6D-3826-48AE-829D-ABD838AD8F36}"/>
              </a:ext>
            </a:extLst>
          </p:cNvPr>
          <p:cNvSpPr/>
          <p:nvPr/>
        </p:nvSpPr>
        <p:spPr>
          <a:xfrm>
            <a:off x="3602412" y="2466931"/>
            <a:ext cx="4981616" cy="2345964"/>
          </a:xfrm>
          <a:prstGeom prst="rect">
            <a:avLst/>
          </a:prstGeom>
          <a:noFill/>
          <a:ln w="12700">
            <a:solidFill>
              <a:schemeClr val="accent1"/>
            </a:solidFill>
            <a:prstDash val="dash"/>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Tree>
    <p:extLst>
      <p:ext uri="{BB962C8B-B14F-4D97-AF65-F5344CB8AC3E}">
        <p14:creationId xmlns:p14="http://schemas.microsoft.com/office/powerpoint/2010/main" val="266444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管理团队</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03</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261361" y="584254"/>
            <a:ext cx="2342324"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MANAGEMENT TEAM </a:t>
            </a:r>
          </a:p>
        </p:txBody>
      </p:sp>
      <p:sp>
        <p:nvSpPr>
          <p:cNvPr id="89" name="1-6">
            <a:extLst>
              <a:ext uri="{FF2B5EF4-FFF2-40B4-BE49-F238E27FC236}">
                <a16:creationId xmlns:a16="http://schemas.microsoft.com/office/drawing/2014/main" id="{95DEFDB0-BFAC-4B5C-8D3F-59E5474E250E}"/>
              </a:ext>
            </a:extLst>
          </p:cNvPr>
          <p:cNvSpPr/>
          <p:nvPr/>
        </p:nvSpPr>
        <p:spPr>
          <a:xfrm>
            <a:off x="2367284" y="2037546"/>
            <a:ext cx="6820633" cy="3903732"/>
          </a:xfrm>
          <a:custGeom>
            <a:avLst/>
            <a:gdLst>
              <a:gd name="connsiteX0" fmla="*/ 7962900 w 8026400"/>
              <a:gd name="connsiteY0" fmla="*/ 2438400 h 5130800"/>
              <a:gd name="connsiteX1" fmla="*/ 7924800 w 8026400"/>
              <a:gd name="connsiteY1" fmla="*/ 2400300 h 5130800"/>
              <a:gd name="connsiteX2" fmla="*/ 6350000 w 8026400"/>
              <a:gd name="connsiteY2" fmla="*/ 38100 h 5130800"/>
              <a:gd name="connsiteX3" fmla="*/ 4686300 w 8026400"/>
              <a:gd name="connsiteY3" fmla="*/ 0 h 5130800"/>
              <a:gd name="connsiteX4" fmla="*/ 50800 w 8026400"/>
              <a:gd name="connsiteY4" fmla="*/ 1828800 h 5130800"/>
              <a:gd name="connsiteX5" fmla="*/ 355600 w 8026400"/>
              <a:gd name="connsiteY5" fmla="*/ 2654300 h 5130800"/>
              <a:gd name="connsiteX6" fmla="*/ 0 w 8026400"/>
              <a:gd name="connsiteY6" fmla="*/ 3403600 h 5130800"/>
              <a:gd name="connsiteX7" fmla="*/ 4635500 w 8026400"/>
              <a:gd name="connsiteY7" fmla="*/ 5130800 h 5130800"/>
              <a:gd name="connsiteX8" fmla="*/ 6426200 w 8026400"/>
              <a:gd name="connsiteY8" fmla="*/ 5092700 h 5130800"/>
              <a:gd name="connsiteX9" fmla="*/ 8026400 w 8026400"/>
              <a:gd name="connsiteY9" fmla="*/ 2667000 h 5130800"/>
              <a:gd name="connsiteX10" fmla="*/ 7962900 w 8026400"/>
              <a:gd name="connsiteY10" fmla="*/ 2438400 h 513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6400" h="5130800">
                <a:moveTo>
                  <a:pt x="7962900" y="2438400"/>
                </a:moveTo>
                <a:lnTo>
                  <a:pt x="7924800" y="2400300"/>
                </a:lnTo>
                <a:lnTo>
                  <a:pt x="6350000" y="38100"/>
                </a:lnTo>
                <a:lnTo>
                  <a:pt x="4686300" y="0"/>
                </a:lnTo>
                <a:lnTo>
                  <a:pt x="50800" y="1828800"/>
                </a:lnTo>
                <a:lnTo>
                  <a:pt x="355600" y="2654300"/>
                </a:lnTo>
                <a:lnTo>
                  <a:pt x="0" y="3403600"/>
                </a:lnTo>
                <a:lnTo>
                  <a:pt x="4635500" y="5130800"/>
                </a:lnTo>
                <a:lnTo>
                  <a:pt x="6426200" y="5092700"/>
                </a:lnTo>
                <a:lnTo>
                  <a:pt x="8026400" y="2667000"/>
                </a:lnTo>
                <a:lnTo>
                  <a:pt x="7962900" y="2438400"/>
                </a:lnTo>
                <a:close/>
              </a:path>
            </a:pathLst>
          </a:custGeom>
          <a:gradFill>
            <a:gsLst>
              <a:gs pos="0">
                <a:schemeClr val="accent1"/>
              </a:gs>
              <a:gs pos="63000">
                <a:schemeClr val="accent1">
                  <a:lumMod val="45000"/>
                  <a:lumOff val="55000"/>
                  <a:alpha val="20000"/>
                </a:schemeClr>
              </a:gs>
              <a:gs pos="100000">
                <a:schemeClr val="accent1">
                  <a:lumMod val="75000"/>
                </a:schemeClr>
              </a:gs>
            </a:gsLst>
            <a:lin ang="2700000" scaled="0"/>
          </a:gradFill>
          <a:ln w="6350">
            <a:noFill/>
          </a:ln>
          <a:effectLst>
            <a:outerShdw blurRad="1905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1-7">
            <a:extLst>
              <a:ext uri="{FF2B5EF4-FFF2-40B4-BE49-F238E27FC236}">
                <a16:creationId xmlns:a16="http://schemas.microsoft.com/office/drawing/2014/main" id="{E02D9F4E-B41A-4437-B474-C02E5CEBF0A0}"/>
              </a:ext>
            </a:extLst>
          </p:cNvPr>
          <p:cNvSpPr/>
          <p:nvPr/>
        </p:nvSpPr>
        <p:spPr>
          <a:xfrm flipH="1" flipV="1">
            <a:off x="6058544" y="4185613"/>
            <a:ext cx="2842188" cy="1730864"/>
          </a:xfrm>
          <a:custGeom>
            <a:avLst/>
            <a:gdLst>
              <a:gd name="connsiteX0" fmla="*/ 0 w 5050971"/>
              <a:gd name="connsiteY0" fmla="*/ 2405743 h 2405743"/>
              <a:gd name="connsiteX1" fmla="*/ 947057 w 5050971"/>
              <a:gd name="connsiteY1" fmla="*/ 2405743 h 2405743"/>
              <a:gd name="connsiteX2" fmla="*/ 2601686 w 5050971"/>
              <a:gd name="connsiteY2" fmla="*/ 0 h 2405743"/>
              <a:gd name="connsiteX3" fmla="*/ 4288971 w 5050971"/>
              <a:gd name="connsiteY3" fmla="*/ 0 h 2405743"/>
              <a:gd name="connsiteX4" fmla="*/ 5050971 w 5050971"/>
              <a:gd name="connsiteY4" fmla="*/ 315686 h 2405743"/>
              <a:gd name="connsiteX0" fmla="*/ 0 w 4288971"/>
              <a:gd name="connsiteY0" fmla="*/ 2405743 h 2405743"/>
              <a:gd name="connsiteX1" fmla="*/ 947057 w 4288971"/>
              <a:gd name="connsiteY1" fmla="*/ 2405743 h 2405743"/>
              <a:gd name="connsiteX2" fmla="*/ 2601686 w 4288971"/>
              <a:gd name="connsiteY2" fmla="*/ 0 h 2405743"/>
              <a:gd name="connsiteX3" fmla="*/ 4288971 w 4288971"/>
              <a:gd name="connsiteY3" fmla="*/ 0 h 2405743"/>
              <a:gd name="connsiteX0" fmla="*/ 0 w 4833257"/>
              <a:gd name="connsiteY0" fmla="*/ 2405743 h 2405743"/>
              <a:gd name="connsiteX1" fmla="*/ 947057 w 4833257"/>
              <a:gd name="connsiteY1" fmla="*/ 2405743 h 2405743"/>
              <a:gd name="connsiteX2" fmla="*/ 2601686 w 4833257"/>
              <a:gd name="connsiteY2" fmla="*/ 0 h 2405743"/>
              <a:gd name="connsiteX3" fmla="*/ 4833257 w 4833257"/>
              <a:gd name="connsiteY3" fmla="*/ 32658 h 2405743"/>
              <a:gd name="connsiteX0" fmla="*/ 0 w 4833257"/>
              <a:gd name="connsiteY0" fmla="*/ 2405743 h 2405743"/>
              <a:gd name="connsiteX1" fmla="*/ 947057 w 4833257"/>
              <a:gd name="connsiteY1" fmla="*/ 2405743 h 2405743"/>
              <a:gd name="connsiteX2" fmla="*/ 2601686 w 4833257"/>
              <a:gd name="connsiteY2" fmla="*/ 0 h 2405743"/>
              <a:gd name="connsiteX3" fmla="*/ 4833257 w 4833257"/>
              <a:gd name="connsiteY3" fmla="*/ 32658 h 2405743"/>
              <a:gd name="connsiteX0" fmla="*/ 0 w 5099957"/>
              <a:gd name="connsiteY0" fmla="*/ 2421433 h 2421433"/>
              <a:gd name="connsiteX1" fmla="*/ 947057 w 5099957"/>
              <a:gd name="connsiteY1" fmla="*/ 2421433 h 2421433"/>
              <a:gd name="connsiteX2" fmla="*/ 2601686 w 5099957"/>
              <a:gd name="connsiteY2" fmla="*/ 15690 h 2421433"/>
              <a:gd name="connsiteX3" fmla="*/ 5099957 w 5099957"/>
              <a:gd name="connsiteY3" fmla="*/ 10248 h 2421433"/>
              <a:gd name="connsiteX0" fmla="*/ 0 w 5169807"/>
              <a:gd name="connsiteY0" fmla="*/ 2405743 h 2405743"/>
              <a:gd name="connsiteX1" fmla="*/ 947057 w 5169807"/>
              <a:gd name="connsiteY1" fmla="*/ 2405743 h 2405743"/>
              <a:gd name="connsiteX2" fmla="*/ 2601686 w 5169807"/>
              <a:gd name="connsiteY2" fmla="*/ 0 h 2405743"/>
              <a:gd name="connsiteX3" fmla="*/ 5169807 w 5169807"/>
              <a:gd name="connsiteY3" fmla="*/ 834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51551"/>
              <a:gd name="connsiteY0" fmla="*/ 2418329 h 2418329"/>
              <a:gd name="connsiteX1" fmla="*/ 947057 w 5151551"/>
              <a:gd name="connsiteY1" fmla="*/ 2418329 h 2418329"/>
              <a:gd name="connsiteX2" fmla="*/ 2601686 w 5151551"/>
              <a:gd name="connsiteY2" fmla="*/ 12586 h 2418329"/>
              <a:gd name="connsiteX3" fmla="*/ 5151551 w 5151551"/>
              <a:gd name="connsiteY3" fmla="*/ 0 h 2418329"/>
              <a:gd name="connsiteX0" fmla="*/ 0 w 5158694"/>
              <a:gd name="connsiteY0" fmla="*/ 2405743 h 2405743"/>
              <a:gd name="connsiteX1" fmla="*/ 947057 w 5158694"/>
              <a:gd name="connsiteY1" fmla="*/ 2405743 h 2405743"/>
              <a:gd name="connsiteX2" fmla="*/ 2601686 w 5158694"/>
              <a:gd name="connsiteY2" fmla="*/ 0 h 2405743"/>
              <a:gd name="connsiteX3" fmla="*/ 5158694 w 5158694"/>
              <a:gd name="connsiteY3" fmla="*/ 1701 h 2405743"/>
              <a:gd name="connsiteX0" fmla="*/ 0 w 3787094"/>
              <a:gd name="connsiteY0" fmla="*/ 2405743 h 2405743"/>
              <a:gd name="connsiteX1" fmla="*/ 947057 w 3787094"/>
              <a:gd name="connsiteY1" fmla="*/ 2405743 h 2405743"/>
              <a:gd name="connsiteX2" fmla="*/ 2601686 w 3787094"/>
              <a:gd name="connsiteY2" fmla="*/ 0 h 2405743"/>
              <a:gd name="connsiteX3" fmla="*/ 3787094 w 3787094"/>
              <a:gd name="connsiteY3" fmla="*/ 12586 h 2405743"/>
              <a:gd name="connsiteX0" fmla="*/ 0 w 3895952"/>
              <a:gd name="connsiteY0" fmla="*/ 2425815 h 2425815"/>
              <a:gd name="connsiteX1" fmla="*/ 947057 w 3895952"/>
              <a:gd name="connsiteY1" fmla="*/ 2425815 h 2425815"/>
              <a:gd name="connsiteX2" fmla="*/ 2601686 w 3895952"/>
              <a:gd name="connsiteY2" fmla="*/ 20072 h 2425815"/>
              <a:gd name="connsiteX3" fmla="*/ 3895952 w 3895952"/>
              <a:gd name="connsiteY3" fmla="*/ 0 h 2425815"/>
              <a:gd name="connsiteX0" fmla="*/ 0 w 3950380"/>
              <a:gd name="connsiteY0" fmla="*/ 2405743 h 2405743"/>
              <a:gd name="connsiteX1" fmla="*/ 947057 w 3950380"/>
              <a:gd name="connsiteY1" fmla="*/ 2405743 h 2405743"/>
              <a:gd name="connsiteX2" fmla="*/ 2601686 w 3950380"/>
              <a:gd name="connsiteY2" fmla="*/ 0 h 2405743"/>
              <a:gd name="connsiteX3" fmla="*/ 3950380 w 3950380"/>
              <a:gd name="connsiteY3" fmla="*/ 1700 h 2405743"/>
            </a:gdLst>
            <a:ahLst/>
            <a:cxnLst>
              <a:cxn ang="0">
                <a:pos x="connsiteX0" y="connsiteY0"/>
              </a:cxn>
              <a:cxn ang="0">
                <a:pos x="connsiteX1" y="connsiteY1"/>
              </a:cxn>
              <a:cxn ang="0">
                <a:pos x="connsiteX2" y="connsiteY2"/>
              </a:cxn>
              <a:cxn ang="0">
                <a:pos x="connsiteX3" y="connsiteY3"/>
              </a:cxn>
            </a:cxnLst>
            <a:rect l="l" t="t" r="r" b="b"/>
            <a:pathLst>
              <a:path w="3950380" h="2405743">
                <a:moveTo>
                  <a:pt x="0" y="2405743"/>
                </a:moveTo>
                <a:lnTo>
                  <a:pt x="947057" y="2405743"/>
                </a:lnTo>
                <a:lnTo>
                  <a:pt x="2601686" y="0"/>
                </a:lnTo>
                <a:lnTo>
                  <a:pt x="3950380" y="1700"/>
                </a:lnTo>
              </a:path>
            </a:pathLst>
          </a:custGeom>
          <a:noFill/>
          <a:ln w="114300">
            <a:solidFill>
              <a:sysClr val="window" lastClr="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1-8">
            <a:extLst>
              <a:ext uri="{FF2B5EF4-FFF2-40B4-BE49-F238E27FC236}">
                <a16:creationId xmlns:a16="http://schemas.microsoft.com/office/drawing/2014/main" id="{DDAB08A1-AB7C-4350-8D6D-01CD667412CF}"/>
              </a:ext>
            </a:extLst>
          </p:cNvPr>
          <p:cNvSpPr/>
          <p:nvPr/>
        </p:nvSpPr>
        <p:spPr>
          <a:xfrm flipH="1" flipV="1">
            <a:off x="4757464" y="4101456"/>
            <a:ext cx="4001319" cy="1190459"/>
          </a:xfrm>
          <a:custGeom>
            <a:avLst/>
            <a:gdLst>
              <a:gd name="connsiteX0" fmla="*/ 0 w 5050971"/>
              <a:gd name="connsiteY0" fmla="*/ 2405743 h 2405743"/>
              <a:gd name="connsiteX1" fmla="*/ 947057 w 5050971"/>
              <a:gd name="connsiteY1" fmla="*/ 2405743 h 2405743"/>
              <a:gd name="connsiteX2" fmla="*/ 2601686 w 5050971"/>
              <a:gd name="connsiteY2" fmla="*/ 0 h 2405743"/>
              <a:gd name="connsiteX3" fmla="*/ 4288971 w 5050971"/>
              <a:gd name="connsiteY3" fmla="*/ 0 h 2405743"/>
              <a:gd name="connsiteX4" fmla="*/ 5050971 w 5050971"/>
              <a:gd name="connsiteY4" fmla="*/ 315686 h 2405743"/>
              <a:gd name="connsiteX0" fmla="*/ 0 w 4288971"/>
              <a:gd name="connsiteY0" fmla="*/ 2405743 h 2405743"/>
              <a:gd name="connsiteX1" fmla="*/ 947057 w 4288971"/>
              <a:gd name="connsiteY1" fmla="*/ 2405743 h 2405743"/>
              <a:gd name="connsiteX2" fmla="*/ 2601686 w 4288971"/>
              <a:gd name="connsiteY2" fmla="*/ 0 h 2405743"/>
              <a:gd name="connsiteX3" fmla="*/ 4288971 w 4288971"/>
              <a:gd name="connsiteY3" fmla="*/ 0 h 2405743"/>
              <a:gd name="connsiteX0" fmla="*/ 0 w 4833257"/>
              <a:gd name="connsiteY0" fmla="*/ 2405743 h 2405743"/>
              <a:gd name="connsiteX1" fmla="*/ 947057 w 4833257"/>
              <a:gd name="connsiteY1" fmla="*/ 2405743 h 2405743"/>
              <a:gd name="connsiteX2" fmla="*/ 2601686 w 4833257"/>
              <a:gd name="connsiteY2" fmla="*/ 0 h 2405743"/>
              <a:gd name="connsiteX3" fmla="*/ 4833257 w 4833257"/>
              <a:gd name="connsiteY3" fmla="*/ 32658 h 2405743"/>
              <a:gd name="connsiteX0" fmla="*/ 0 w 4833257"/>
              <a:gd name="connsiteY0" fmla="*/ 2405743 h 2405743"/>
              <a:gd name="connsiteX1" fmla="*/ 947057 w 4833257"/>
              <a:gd name="connsiteY1" fmla="*/ 2405743 h 2405743"/>
              <a:gd name="connsiteX2" fmla="*/ 2601686 w 4833257"/>
              <a:gd name="connsiteY2" fmla="*/ 0 h 2405743"/>
              <a:gd name="connsiteX3" fmla="*/ 4833257 w 4833257"/>
              <a:gd name="connsiteY3" fmla="*/ 32658 h 2405743"/>
              <a:gd name="connsiteX0" fmla="*/ 0 w 5099957"/>
              <a:gd name="connsiteY0" fmla="*/ 2421433 h 2421433"/>
              <a:gd name="connsiteX1" fmla="*/ 947057 w 5099957"/>
              <a:gd name="connsiteY1" fmla="*/ 2421433 h 2421433"/>
              <a:gd name="connsiteX2" fmla="*/ 2601686 w 5099957"/>
              <a:gd name="connsiteY2" fmla="*/ 15690 h 2421433"/>
              <a:gd name="connsiteX3" fmla="*/ 5099957 w 5099957"/>
              <a:gd name="connsiteY3" fmla="*/ 10248 h 2421433"/>
              <a:gd name="connsiteX0" fmla="*/ 0 w 5169807"/>
              <a:gd name="connsiteY0" fmla="*/ 2405743 h 2405743"/>
              <a:gd name="connsiteX1" fmla="*/ 947057 w 5169807"/>
              <a:gd name="connsiteY1" fmla="*/ 2405743 h 2405743"/>
              <a:gd name="connsiteX2" fmla="*/ 2601686 w 5169807"/>
              <a:gd name="connsiteY2" fmla="*/ 0 h 2405743"/>
              <a:gd name="connsiteX3" fmla="*/ 5169807 w 5169807"/>
              <a:gd name="connsiteY3" fmla="*/ 834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51551"/>
              <a:gd name="connsiteY0" fmla="*/ 2418329 h 2418329"/>
              <a:gd name="connsiteX1" fmla="*/ 947057 w 5151551"/>
              <a:gd name="connsiteY1" fmla="*/ 2418329 h 2418329"/>
              <a:gd name="connsiteX2" fmla="*/ 2601686 w 5151551"/>
              <a:gd name="connsiteY2" fmla="*/ 12586 h 2418329"/>
              <a:gd name="connsiteX3" fmla="*/ 5151551 w 5151551"/>
              <a:gd name="connsiteY3" fmla="*/ 0 h 2418329"/>
              <a:gd name="connsiteX0" fmla="*/ 0 w 5158694"/>
              <a:gd name="connsiteY0" fmla="*/ 2405743 h 2405743"/>
              <a:gd name="connsiteX1" fmla="*/ 947057 w 5158694"/>
              <a:gd name="connsiteY1" fmla="*/ 2405743 h 2405743"/>
              <a:gd name="connsiteX2" fmla="*/ 2601686 w 5158694"/>
              <a:gd name="connsiteY2" fmla="*/ 0 h 2405743"/>
              <a:gd name="connsiteX3" fmla="*/ 5158694 w 5158694"/>
              <a:gd name="connsiteY3" fmla="*/ 1701 h 2405743"/>
              <a:gd name="connsiteX0" fmla="*/ 0 w 7226979"/>
              <a:gd name="connsiteY0" fmla="*/ 2394857 h 2405743"/>
              <a:gd name="connsiteX1" fmla="*/ 3015342 w 7226979"/>
              <a:gd name="connsiteY1" fmla="*/ 2405743 h 2405743"/>
              <a:gd name="connsiteX2" fmla="*/ 4669971 w 7226979"/>
              <a:gd name="connsiteY2" fmla="*/ 0 h 2405743"/>
              <a:gd name="connsiteX3" fmla="*/ 7226979 w 7226979"/>
              <a:gd name="connsiteY3" fmla="*/ 1701 h 2405743"/>
              <a:gd name="connsiteX0" fmla="*/ 0 w 7237865"/>
              <a:gd name="connsiteY0" fmla="*/ 2394857 h 2405743"/>
              <a:gd name="connsiteX1" fmla="*/ 3015342 w 7237865"/>
              <a:gd name="connsiteY1" fmla="*/ 2405743 h 2405743"/>
              <a:gd name="connsiteX2" fmla="*/ 4669971 w 7237865"/>
              <a:gd name="connsiteY2" fmla="*/ 0 h 2405743"/>
              <a:gd name="connsiteX3" fmla="*/ 7237865 w 7237865"/>
              <a:gd name="connsiteY3" fmla="*/ 1046729 h 2405743"/>
              <a:gd name="connsiteX0" fmla="*/ 0 w 7237865"/>
              <a:gd name="connsiteY0" fmla="*/ 1654628 h 1665514"/>
              <a:gd name="connsiteX1" fmla="*/ 3015342 w 7237865"/>
              <a:gd name="connsiteY1" fmla="*/ 1665514 h 1665514"/>
              <a:gd name="connsiteX2" fmla="*/ 4691742 w 7237865"/>
              <a:gd name="connsiteY2" fmla="*/ 0 h 1665514"/>
              <a:gd name="connsiteX3" fmla="*/ 7237865 w 7237865"/>
              <a:gd name="connsiteY3" fmla="*/ 306500 h 1665514"/>
              <a:gd name="connsiteX0" fmla="*/ 0 w 7248751"/>
              <a:gd name="connsiteY0" fmla="*/ 1654628 h 1665514"/>
              <a:gd name="connsiteX1" fmla="*/ 3015342 w 7248751"/>
              <a:gd name="connsiteY1" fmla="*/ 1665514 h 1665514"/>
              <a:gd name="connsiteX2" fmla="*/ 4691742 w 7248751"/>
              <a:gd name="connsiteY2" fmla="*/ 0 h 1665514"/>
              <a:gd name="connsiteX3" fmla="*/ 7248751 w 7248751"/>
              <a:gd name="connsiteY3" fmla="*/ 34357 h 1665514"/>
              <a:gd name="connsiteX0" fmla="*/ 0 w 7259636"/>
              <a:gd name="connsiteY0" fmla="*/ 1654628 h 1665514"/>
              <a:gd name="connsiteX1" fmla="*/ 3015342 w 7259636"/>
              <a:gd name="connsiteY1" fmla="*/ 1665514 h 1665514"/>
              <a:gd name="connsiteX2" fmla="*/ 4691742 w 7259636"/>
              <a:gd name="connsiteY2" fmla="*/ 0 h 1665514"/>
              <a:gd name="connsiteX3" fmla="*/ 7259636 w 7259636"/>
              <a:gd name="connsiteY3" fmla="*/ 12585 h 1665514"/>
              <a:gd name="connsiteX0" fmla="*/ 0 w 7259636"/>
              <a:gd name="connsiteY0" fmla="*/ 1643743 h 1654629"/>
              <a:gd name="connsiteX1" fmla="*/ 3015342 w 7259636"/>
              <a:gd name="connsiteY1" fmla="*/ 1654629 h 1654629"/>
              <a:gd name="connsiteX2" fmla="*/ 3984170 w 7259636"/>
              <a:gd name="connsiteY2" fmla="*/ 0 h 1654629"/>
              <a:gd name="connsiteX3" fmla="*/ 7259636 w 7259636"/>
              <a:gd name="connsiteY3" fmla="*/ 1700 h 1654629"/>
              <a:gd name="connsiteX0" fmla="*/ 0 w 5332865"/>
              <a:gd name="connsiteY0" fmla="*/ 1643743 h 1654629"/>
              <a:gd name="connsiteX1" fmla="*/ 3015342 w 5332865"/>
              <a:gd name="connsiteY1" fmla="*/ 1654629 h 1654629"/>
              <a:gd name="connsiteX2" fmla="*/ 3984170 w 5332865"/>
              <a:gd name="connsiteY2" fmla="*/ 0 h 1654629"/>
              <a:gd name="connsiteX3" fmla="*/ 5332865 w 5332865"/>
              <a:gd name="connsiteY3" fmla="*/ 1700 h 1654629"/>
              <a:gd name="connsiteX0" fmla="*/ 0 w 5561465"/>
              <a:gd name="connsiteY0" fmla="*/ 1643743 h 1654629"/>
              <a:gd name="connsiteX1" fmla="*/ 3015342 w 5561465"/>
              <a:gd name="connsiteY1" fmla="*/ 1654629 h 1654629"/>
              <a:gd name="connsiteX2" fmla="*/ 3984170 w 5561465"/>
              <a:gd name="connsiteY2" fmla="*/ 0 h 1654629"/>
              <a:gd name="connsiteX3" fmla="*/ 5561465 w 5561465"/>
              <a:gd name="connsiteY3" fmla="*/ 1700 h 1654629"/>
            </a:gdLst>
            <a:ahLst/>
            <a:cxnLst>
              <a:cxn ang="0">
                <a:pos x="connsiteX0" y="connsiteY0"/>
              </a:cxn>
              <a:cxn ang="0">
                <a:pos x="connsiteX1" y="connsiteY1"/>
              </a:cxn>
              <a:cxn ang="0">
                <a:pos x="connsiteX2" y="connsiteY2"/>
              </a:cxn>
              <a:cxn ang="0">
                <a:pos x="connsiteX3" y="connsiteY3"/>
              </a:cxn>
            </a:cxnLst>
            <a:rect l="l" t="t" r="r" b="b"/>
            <a:pathLst>
              <a:path w="5561465" h="1654629">
                <a:moveTo>
                  <a:pt x="0" y="1643743"/>
                </a:moveTo>
                <a:lnTo>
                  <a:pt x="3015342" y="1654629"/>
                </a:lnTo>
                <a:lnTo>
                  <a:pt x="3984170" y="0"/>
                </a:lnTo>
                <a:lnTo>
                  <a:pt x="5561465" y="1700"/>
                </a:lnTo>
              </a:path>
            </a:pathLst>
          </a:custGeom>
          <a:noFill/>
          <a:ln w="114300">
            <a:solidFill>
              <a:sysClr val="window" lastClr="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1-9">
            <a:extLst>
              <a:ext uri="{FF2B5EF4-FFF2-40B4-BE49-F238E27FC236}">
                <a16:creationId xmlns:a16="http://schemas.microsoft.com/office/drawing/2014/main" id="{063C60AE-3E52-41DC-B065-75F0004AC270}"/>
              </a:ext>
            </a:extLst>
          </p:cNvPr>
          <p:cNvSpPr/>
          <p:nvPr/>
        </p:nvSpPr>
        <p:spPr>
          <a:xfrm flipH="1" flipV="1">
            <a:off x="3958608" y="3982360"/>
            <a:ext cx="4176558" cy="731112"/>
          </a:xfrm>
          <a:custGeom>
            <a:avLst/>
            <a:gdLst>
              <a:gd name="connsiteX0" fmla="*/ 0 w 5050971"/>
              <a:gd name="connsiteY0" fmla="*/ 2405743 h 2405743"/>
              <a:gd name="connsiteX1" fmla="*/ 947057 w 5050971"/>
              <a:gd name="connsiteY1" fmla="*/ 2405743 h 2405743"/>
              <a:gd name="connsiteX2" fmla="*/ 2601686 w 5050971"/>
              <a:gd name="connsiteY2" fmla="*/ 0 h 2405743"/>
              <a:gd name="connsiteX3" fmla="*/ 4288971 w 5050971"/>
              <a:gd name="connsiteY3" fmla="*/ 0 h 2405743"/>
              <a:gd name="connsiteX4" fmla="*/ 5050971 w 5050971"/>
              <a:gd name="connsiteY4" fmla="*/ 315686 h 2405743"/>
              <a:gd name="connsiteX0" fmla="*/ 0 w 4288971"/>
              <a:gd name="connsiteY0" fmla="*/ 2405743 h 2405743"/>
              <a:gd name="connsiteX1" fmla="*/ 947057 w 4288971"/>
              <a:gd name="connsiteY1" fmla="*/ 2405743 h 2405743"/>
              <a:gd name="connsiteX2" fmla="*/ 2601686 w 4288971"/>
              <a:gd name="connsiteY2" fmla="*/ 0 h 2405743"/>
              <a:gd name="connsiteX3" fmla="*/ 4288971 w 4288971"/>
              <a:gd name="connsiteY3" fmla="*/ 0 h 2405743"/>
              <a:gd name="connsiteX0" fmla="*/ 0 w 4833257"/>
              <a:gd name="connsiteY0" fmla="*/ 2405743 h 2405743"/>
              <a:gd name="connsiteX1" fmla="*/ 947057 w 4833257"/>
              <a:gd name="connsiteY1" fmla="*/ 2405743 h 2405743"/>
              <a:gd name="connsiteX2" fmla="*/ 2601686 w 4833257"/>
              <a:gd name="connsiteY2" fmla="*/ 0 h 2405743"/>
              <a:gd name="connsiteX3" fmla="*/ 4833257 w 4833257"/>
              <a:gd name="connsiteY3" fmla="*/ 32658 h 2405743"/>
              <a:gd name="connsiteX0" fmla="*/ 0 w 4833257"/>
              <a:gd name="connsiteY0" fmla="*/ 2405743 h 2405743"/>
              <a:gd name="connsiteX1" fmla="*/ 947057 w 4833257"/>
              <a:gd name="connsiteY1" fmla="*/ 2405743 h 2405743"/>
              <a:gd name="connsiteX2" fmla="*/ 2601686 w 4833257"/>
              <a:gd name="connsiteY2" fmla="*/ 0 h 2405743"/>
              <a:gd name="connsiteX3" fmla="*/ 4833257 w 4833257"/>
              <a:gd name="connsiteY3" fmla="*/ 32658 h 2405743"/>
              <a:gd name="connsiteX0" fmla="*/ 0 w 5099957"/>
              <a:gd name="connsiteY0" fmla="*/ 2421433 h 2421433"/>
              <a:gd name="connsiteX1" fmla="*/ 947057 w 5099957"/>
              <a:gd name="connsiteY1" fmla="*/ 2421433 h 2421433"/>
              <a:gd name="connsiteX2" fmla="*/ 2601686 w 5099957"/>
              <a:gd name="connsiteY2" fmla="*/ 15690 h 2421433"/>
              <a:gd name="connsiteX3" fmla="*/ 5099957 w 5099957"/>
              <a:gd name="connsiteY3" fmla="*/ 10248 h 2421433"/>
              <a:gd name="connsiteX0" fmla="*/ 0 w 5169807"/>
              <a:gd name="connsiteY0" fmla="*/ 2405743 h 2405743"/>
              <a:gd name="connsiteX1" fmla="*/ 947057 w 5169807"/>
              <a:gd name="connsiteY1" fmla="*/ 2405743 h 2405743"/>
              <a:gd name="connsiteX2" fmla="*/ 2601686 w 5169807"/>
              <a:gd name="connsiteY2" fmla="*/ 0 h 2405743"/>
              <a:gd name="connsiteX3" fmla="*/ 5169807 w 5169807"/>
              <a:gd name="connsiteY3" fmla="*/ 834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51551"/>
              <a:gd name="connsiteY0" fmla="*/ 2418329 h 2418329"/>
              <a:gd name="connsiteX1" fmla="*/ 947057 w 5151551"/>
              <a:gd name="connsiteY1" fmla="*/ 2418329 h 2418329"/>
              <a:gd name="connsiteX2" fmla="*/ 2601686 w 5151551"/>
              <a:gd name="connsiteY2" fmla="*/ 12586 h 2418329"/>
              <a:gd name="connsiteX3" fmla="*/ 5151551 w 5151551"/>
              <a:gd name="connsiteY3" fmla="*/ 0 h 2418329"/>
              <a:gd name="connsiteX0" fmla="*/ 0 w 5158694"/>
              <a:gd name="connsiteY0" fmla="*/ 2405743 h 2405743"/>
              <a:gd name="connsiteX1" fmla="*/ 947057 w 5158694"/>
              <a:gd name="connsiteY1" fmla="*/ 2405743 h 2405743"/>
              <a:gd name="connsiteX2" fmla="*/ 2601686 w 5158694"/>
              <a:gd name="connsiteY2" fmla="*/ 0 h 2405743"/>
              <a:gd name="connsiteX3" fmla="*/ 5158694 w 5158694"/>
              <a:gd name="connsiteY3" fmla="*/ 1701 h 2405743"/>
              <a:gd name="connsiteX0" fmla="*/ 0 w 7226979"/>
              <a:gd name="connsiteY0" fmla="*/ 2394857 h 2405743"/>
              <a:gd name="connsiteX1" fmla="*/ 3015342 w 7226979"/>
              <a:gd name="connsiteY1" fmla="*/ 2405743 h 2405743"/>
              <a:gd name="connsiteX2" fmla="*/ 4669971 w 7226979"/>
              <a:gd name="connsiteY2" fmla="*/ 0 h 2405743"/>
              <a:gd name="connsiteX3" fmla="*/ 7226979 w 7226979"/>
              <a:gd name="connsiteY3" fmla="*/ 1701 h 2405743"/>
              <a:gd name="connsiteX0" fmla="*/ 0 w 7237865"/>
              <a:gd name="connsiteY0" fmla="*/ 2394857 h 2405743"/>
              <a:gd name="connsiteX1" fmla="*/ 3015342 w 7237865"/>
              <a:gd name="connsiteY1" fmla="*/ 2405743 h 2405743"/>
              <a:gd name="connsiteX2" fmla="*/ 4669971 w 7237865"/>
              <a:gd name="connsiteY2" fmla="*/ 0 h 2405743"/>
              <a:gd name="connsiteX3" fmla="*/ 7237865 w 7237865"/>
              <a:gd name="connsiteY3" fmla="*/ 1046729 h 2405743"/>
              <a:gd name="connsiteX0" fmla="*/ 0 w 7237865"/>
              <a:gd name="connsiteY0" fmla="*/ 1654628 h 1665514"/>
              <a:gd name="connsiteX1" fmla="*/ 3015342 w 7237865"/>
              <a:gd name="connsiteY1" fmla="*/ 1665514 h 1665514"/>
              <a:gd name="connsiteX2" fmla="*/ 4691742 w 7237865"/>
              <a:gd name="connsiteY2" fmla="*/ 0 h 1665514"/>
              <a:gd name="connsiteX3" fmla="*/ 7237865 w 7237865"/>
              <a:gd name="connsiteY3" fmla="*/ 306500 h 1665514"/>
              <a:gd name="connsiteX0" fmla="*/ 0 w 7248751"/>
              <a:gd name="connsiteY0" fmla="*/ 1654628 h 1665514"/>
              <a:gd name="connsiteX1" fmla="*/ 3015342 w 7248751"/>
              <a:gd name="connsiteY1" fmla="*/ 1665514 h 1665514"/>
              <a:gd name="connsiteX2" fmla="*/ 4691742 w 7248751"/>
              <a:gd name="connsiteY2" fmla="*/ 0 h 1665514"/>
              <a:gd name="connsiteX3" fmla="*/ 7248751 w 7248751"/>
              <a:gd name="connsiteY3" fmla="*/ 34357 h 1665514"/>
              <a:gd name="connsiteX0" fmla="*/ 0 w 7259636"/>
              <a:gd name="connsiteY0" fmla="*/ 1654628 h 1665514"/>
              <a:gd name="connsiteX1" fmla="*/ 3015342 w 7259636"/>
              <a:gd name="connsiteY1" fmla="*/ 1665514 h 1665514"/>
              <a:gd name="connsiteX2" fmla="*/ 4691742 w 7259636"/>
              <a:gd name="connsiteY2" fmla="*/ 0 h 1665514"/>
              <a:gd name="connsiteX3" fmla="*/ 7259636 w 7259636"/>
              <a:gd name="connsiteY3" fmla="*/ 12585 h 1665514"/>
              <a:gd name="connsiteX0" fmla="*/ 0 w 7259636"/>
              <a:gd name="connsiteY0" fmla="*/ 1643743 h 1654629"/>
              <a:gd name="connsiteX1" fmla="*/ 3015342 w 7259636"/>
              <a:gd name="connsiteY1" fmla="*/ 1654629 h 1654629"/>
              <a:gd name="connsiteX2" fmla="*/ 3984170 w 7259636"/>
              <a:gd name="connsiteY2" fmla="*/ 0 h 1654629"/>
              <a:gd name="connsiteX3" fmla="*/ 7259636 w 7259636"/>
              <a:gd name="connsiteY3" fmla="*/ 1700 h 1654629"/>
              <a:gd name="connsiteX0" fmla="*/ 0 w 5332865"/>
              <a:gd name="connsiteY0" fmla="*/ 1643743 h 1654629"/>
              <a:gd name="connsiteX1" fmla="*/ 3015342 w 5332865"/>
              <a:gd name="connsiteY1" fmla="*/ 1654629 h 1654629"/>
              <a:gd name="connsiteX2" fmla="*/ 3984170 w 5332865"/>
              <a:gd name="connsiteY2" fmla="*/ 0 h 1654629"/>
              <a:gd name="connsiteX3" fmla="*/ 5332865 w 5332865"/>
              <a:gd name="connsiteY3" fmla="*/ 1700 h 1654629"/>
              <a:gd name="connsiteX0" fmla="*/ 0 w 5561465"/>
              <a:gd name="connsiteY0" fmla="*/ 1643743 h 1654629"/>
              <a:gd name="connsiteX1" fmla="*/ 3015342 w 5561465"/>
              <a:gd name="connsiteY1" fmla="*/ 1654629 h 1654629"/>
              <a:gd name="connsiteX2" fmla="*/ 3984170 w 5561465"/>
              <a:gd name="connsiteY2" fmla="*/ 0 h 1654629"/>
              <a:gd name="connsiteX3" fmla="*/ 5561465 w 5561465"/>
              <a:gd name="connsiteY3" fmla="*/ 1700 h 1654629"/>
              <a:gd name="connsiteX0" fmla="*/ 0 w 8511493"/>
              <a:gd name="connsiteY0" fmla="*/ 1652929 h 1663815"/>
              <a:gd name="connsiteX1" fmla="*/ 3015342 w 8511493"/>
              <a:gd name="connsiteY1" fmla="*/ 1663815 h 1663815"/>
              <a:gd name="connsiteX2" fmla="*/ 3984170 w 8511493"/>
              <a:gd name="connsiteY2" fmla="*/ 9186 h 1663815"/>
              <a:gd name="connsiteX3" fmla="*/ 8511493 w 8511493"/>
              <a:gd name="connsiteY3" fmla="*/ 0 h 1663815"/>
              <a:gd name="connsiteX0" fmla="*/ 0 w 8511493"/>
              <a:gd name="connsiteY0" fmla="*/ 1654628 h 1665514"/>
              <a:gd name="connsiteX1" fmla="*/ 3015342 w 8511493"/>
              <a:gd name="connsiteY1" fmla="*/ 1665514 h 1665514"/>
              <a:gd name="connsiteX2" fmla="*/ 6553199 w 8511493"/>
              <a:gd name="connsiteY2" fmla="*/ 0 h 1665514"/>
              <a:gd name="connsiteX3" fmla="*/ 8511493 w 8511493"/>
              <a:gd name="connsiteY3" fmla="*/ 1699 h 1665514"/>
              <a:gd name="connsiteX0" fmla="*/ 0 w 8511493"/>
              <a:gd name="connsiteY0" fmla="*/ 1654628 h 1687285"/>
              <a:gd name="connsiteX1" fmla="*/ 5693228 w 8511493"/>
              <a:gd name="connsiteY1" fmla="*/ 1687285 h 1687285"/>
              <a:gd name="connsiteX2" fmla="*/ 6553199 w 8511493"/>
              <a:gd name="connsiteY2" fmla="*/ 0 h 1687285"/>
              <a:gd name="connsiteX3" fmla="*/ 8511493 w 8511493"/>
              <a:gd name="connsiteY3" fmla="*/ 1699 h 1687285"/>
              <a:gd name="connsiteX0" fmla="*/ 0 w 8511493"/>
              <a:gd name="connsiteY0" fmla="*/ 1652929 h 1685586"/>
              <a:gd name="connsiteX1" fmla="*/ 5693228 w 8511493"/>
              <a:gd name="connsiteY1" fmla="*/ 1685586 h 1685586"/>
              <a:gd name="connsiteX2" fmla="*/ 6357256 w 8511493"/>
              <a:gd name="connsiteY2" fmla="*/ 411958 h 1685586"/>
              <a:gd name="connsiteX3" fmla="*/ 8511493 w 8511493"/>
              <a:gd name="connsiteY3" fmla="*/ 0 h 1685586"/>
              <a:gd name="connsiteX0" fmla="*/ 0 w 8500607"/>
              <a:gd name="connsiteY0" fmla="*/ 1271929 h 1304586"/>
              <a:gd name="connsiteX1" fmla="*/ 5693228 w 8500607"/>
              <a:gd name="connsiteY1" fmla="*/ 1304586 h 1304586"/>
              <a:gd name="connsiteX2" fmla="*/ 6357256 w 8500607"/>
              <a:gd name="connsiteY2" fmla="*/ 30958 h 1304586"/>
              <a:gd name="connsiteX3" fmla="*/ 8500607 w 8500607"/>
              <a:gd name="connsiteY3" fmla="*/ 0 h 1304586"/>
              <a:gd name="connsiteX0" fmla="*/ 0 w 7386182"/>
              <a:gd name="connsiteY0" fmla="*/ 1243354 h 1276011"/>
              <a:gd name="connsiteX1" fmla="*/ 5693228 w 7386182"/>
              <a:gd name="connsiteY1" fmla="*/ 1276011 h 1276011"/>
              <a:gd name="connsiteX2" fmla="*/ 6357256 w 7386182"/>
              <a:gd name="connsiteY2" fmla="*/ 2383 h 1276011"/>
              <a:gd name="connsiteX3" fmla="*/ 7386182 w 7386182"/>
              <a:gd name="connsiteY3" fmla="*/ 0 h 1276011"/>
              <a:gd name="connsiteX0" fmla="*/ 0 w 5805032"/>
              <a:gd name="connsiteY0" fmla="*/ 1252879 h 1276011"/>
              <a:gd name="connsiteX1" fmla="*/ 4112078 w 5805032"/>
              <a:gd name="connsiteY1" fmla="*/ 1276011 h 1276011"/>
              <a:gd name="connsiteX2" fmla="*/ 4776106 w 5805032"/>
              <a:gd name="connsiteY2" fmla="*/ 2383 h 1276011"/>
              <a:gd name="connsiteX3" fmla="*/ 5805032 w 5805032"/>
              <a:gd name="connsiteY3" fmla="*/ 0 h 1276011"/>
            </a:gdLst>
            <a:ahLst/>
            <a:cxnLst>
              <a:cxn ang="0">
                <a:pos x="connsiteX0" y="connsiteY0"/>
              </a:cxn>
              <a:cxn ang="0">
                <a:pos x="connsiteX1" y="connsiteY1"/>
              </a:cxn>
              <a:cxn ang="0">
                <a:pos x="connsiteX2" y="connsiteY2"/>
              </a:cxn>
              <a:cxn ang="0">
                <a:pos x="connsiteX3" y="connsiteY3"/>
              </a:cxn>
            </a:cxnLst>
            <a:rect l="l" t="t" r="r" b="b"/>
            <a:pathLst>
              <a:path w="5805032" h="1276011">
                <a:moveTo>
                  <a:pt x="0" y="1252879"/>
                </a:moveTo>
                <a:lnTo>
                  <a:pt x="4112078" y="1276011"/>
                </a:lnTo>
                <a:lnTo>
                  <a:pt x="4776106" y="2383"/>
                </a:lnTo>
                <a:lnTo>
                  <a:pt x="5805032" y="0"/>
                </a:lnTo>
              </a:path>
            </a:pathLst>
          </a:custGeom>
          <a:noFill/>
          <a:ln w="114300">
            <a:solidFill>
              <a:sysClr val="window" lastClr="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1-10">
            <a:extLst>
              <a:ext uri="{FF2B5EF4-FFF2-40B4-BE49-F238E27FC236}">
                <a16:creationId xmlns:a16="http://schemas.microsoft.com/office/drawing/2014/main" id="{98475039-F2AA-41BC-AA2B-925FC2C3C4C6}"/>
              </a:ext>
            </a:extLst>
          </p:cNvPr>
          <p:cNvSpPr/>
          <p:nvPr/>
        </p:nvSpPr>
        <p:spPr>
          <a:xfrm>
            <a:off x="3306039" y="3754956"/>
            <a:ext cx="5159570" cy="496068"/>
          </a:xfrm>
          <a:prstGeom prst="rightArrow">
            <a:avLst>
              <a:gd name="adj1" fmla="val 56677"/>
              <a:gd name="adj2" fmla="val 50000"/>
            </a:avLst>
          </a:prstGeom>
          <a:pattFill prst="shingle">
            <a:fgClr>
              <a:schemeClr val="bg1">
                <a:lumMod val="95000"/>
              </a:schemeClr>
            </a:fgClr>
            <a:bgClr>
              <a:schemeClr val="bg1"/>
            </a:bgClr>
          </a:pattFill>
          <a:ln w="12700" cap="flat" cmpd="sng" algn="ctr">
            <a:noFill/>
            <a:prstDash val="solid"/>
            <a:miter lim="800000"/>
          </a:ln>
          <a:effectLst/>
        </p:spPr>
        <p:txBody>
          <a:bodyPr rtlCol="0" anchor="ctr"/>
          <a:lstStyle/>
          <a:p>
            <a:pPr algn="ctr"/>
            <a:endParaRPr lang="id-ID" kern="0">
              <a:solidFill>
                <a:prstClr val="white"/>
              </a:solidFill>
            </a:endParaRPr>
          </a:p>
        </p:txBody>
      </p:sp>
      <p:sp>
        <p:nvSpPr>
          <p:cNvPr id="97" name="1-11">
            <a:extLst>
              <a:ext uri="{FF2B5EF4-FFF2-40B4-BE49-F238E27FC236}">
                <a16:creationId xmlns:a16="http://schemas.microsoft.com/office/drawing/2014/main" id="{7FEE8C48-2B0D-49BC-8ABB-03320CF81F52}"/>
              </a:ext>
            </a:extLst>
          </p:cNvPr>
          <p:cNvSpPr/>
          <p:nvPr/>
        </p:nvSpPr>
        <p:spPr>
          <a:xfrm>
            <a:off x="2116230" y="3301111"/>
            <a:ext cx="1333735" cy="1390190"/>
          </a:xfrm>
          <a:custGeom>
            <a:avLst/>
            <a:gdLst>
              <a:gd name="connsiteX0" fmla="*/ 147493 w 1800225"/>
              <a:gd name="connsiteY0" fmla="*/ 1877854 h 1876425"/>
              <a:gd name="connsiteX1" fmla="*/ 50909 w 1800225"/>
              <a:gd name="connsiteY1" fmla="*/ 1836420 h 1876425"/>
              <a:gd name="connsiteX2" fmla="*/ 50909 w 1800225"/>
              <a:gd name="connsiteY2" fmla="*/ 1836420 h 1876425"/>
              <a:gd name="connsiteX3" fmla="*/ 23382 w 1800225"/>
              <a:gd name="connsiteY3" fmla="*/ 1793177 h 1876425"/>
              <a:gd name="connsiteX4" fmla="*/ 26144 w 1800225"/>
              <a:gd name="connsiteY4" fmla="*/ 1689449 h 1876425"/>
              <a:gd name="connsiteX5" fmla="*/ 41765 w 1800225"/>
              <a:gd name="connsiteY5" fmla="*/ 1655350 h 1876425"/>
              <a:gd name="connsiteX6" fmla="*/ 80341 w 1800225"/>
              <a:gd name="connsiteY6" fmla="*/ 1568577 h 1876425"/>
              <a:gd name="connsiteX7" fmla="*/ 189498 w 1800225"/>
              <a:gd name="connsiteY7" fmla="*/ 1301306 h 1876425"/>
              <a:gd name="connsiteX8" fmla="*/ 275128 w 1800225"/>
              <a:gd name="connsiteY8" fmla="*/ 1036320 h 1876425"/>
              <a:gd name="connsiteX9" fmla="*/ 289606 w 1800225"/>
              <a:gd name="connsiteY9" fmla="*/ 958025 h 1876425"/>
              <a:gd name="connsiteX10" fmla="*/ 290558 w 1800225"/>
              <a:gd name="connsiteY10" fmla="*/ 947738 h 1876425"/>
              <a:gd name="connsiteX11" fmla="*/ 290939 w 1800225"/>
              <a:gd name="connsiteY11" fmla="*/ 935927 h 1876425"/>
              <a:gd name="connsiteX12" fmla="*/ 290368 w 1800225"/>
              <a:gd name="connsiteY12" fmla="*/ 924115 h 1876425"/>
              <a:gd name="connsiteX13" fmla="*/ 289129 w 1800225"/>
              <a:gd name="connsiteY13" fmla="*/ 913162 h 1876425"/>
              <a:gd name="connsiteX14" fmla="*/ 273413 w 1800225"/>
              <a:gd name="connsiteY14" fmla="*/ 836581 h 1876425"/>
              <a:gd name="connsiteX15" fmla="*/ 183116 w 1800225"/>
              <a:gd name="connsiteY15" fmla="*/ 574072 h 1876425"/>
              <a:gd name="connsiteX16" fmla="*/ 69292 w 1800225"/>
              <a:gd name="connsiteY16" fmla="*/ 309944 h 1876425"/>
              <a:gd name="connsiteX17" fmla="*/ 29097 w 1800225"/>
              <a:gd name="connsiteY17" fmla="*/ 223933 h 1876425"/>
              <a:gd name="connsiteX18" fmla="*/ 13571 w 1800225"/>
              <a:gd name="connsiteY18" fmla="*/ 191738 h 1876425"/>
              <a:gd name="connsiteX19" fmla="*/ 7285 w 1800225"/>
              <a:gd name="connsiteY19" fmla="*/ 90011 h 1876425"/>
              <a:gd name="connsiteX20" fmla="*/ 74817 w 1800225"/>
              <a:gd name="connsiteY20" fmla="*/ 13526 h 1876425"/>
              <a:gd name="connsiteX21" fmla="*/ 133300 w 1800225"/>
              <a:gd name="connsiteY21" fmla="*/ 0 h 1876425"/>
              <a:gd name="connsiteX22" fmla="*/ 175401 w 1800225"/>
              <a:gd name="connsiteY22" fmla="*/ 6763 h 1876425"/>
              <a:gd name="connsiteX23" fmla="*/ 248743 w 1800225"/>
              <a:gd name="connsiteY23" fmla="*/ 31814 h 1876425"/>
              <a:gd name="connsiteX24" fmla="*/ 440101 w 1800225"/>
              <a:gd name="connsiteY24" fmla="*/ 100108 h 1876425"/>
              <a:gd name="connsiteX25" fmla="*/ 1012839 w 1800225"/>
              <a:gd name="connsiteY25" fmla="*/ 327946 h 1876425"/>
              <a:gd name="connsiteX26" fmla="*/ 1573957 w 1800225"/>
              <a:gd name="connsiteY26" fmla="*/ 620935 h 1876425"/>
              <a:gd name="connsiteX27" fmla="*/ 1756360 w 1800225"/>
              <a:gd name="connsiteY27" fmla="*/ 788956 h 1876425"/>
              <a:gd name="connsiteX28" fmla="*/ 1799890 w 1800225"/>
              <a:gd name="connsiteY28" fmla="*/ 884873 h 1876425"/>
              <a:gd name="connsiteX29" fmla="*/ 1804938 w 1800225"/>
              <a:gd name="connsiteY29" fmla="*/ 917638 h 1876425"/>
              <a:gd name="connsiteX30" fmla="*/ 1805700 w 1800225"/>
              <a:gd name="connsiteY30" fmla="*/ 928592 h 1876425"/>
              <a:gd name="connsiteX31" fmla="*/ 1805891 w 1800225"/>
              <a:gd name="connsiteY31" fmla="*/ 934784 h 1876425"/>
              <a:gd name="connsiteX32" fmla="*/ 1805605 w 1800225"/>
              <a:gd name="connsiteY32" fmla="*/ 942785 h 1876425"/>
              <a:gd name="connsiteX33" fmla="*/ 1804938 w 1800225"/>
              <a:gd name="connsiteY33" fmla="*/ 951167 h 1876425"/>
              <a:gd name="connsiteX34" fmla="*/ 1804557 w 1800225"/>
              <a:gd name="connsiteY34" fmla="*/ 955262 h 1876425"/>
              <a:gd name="connsiteX35" fmla="*/ 1802271 w 1800225"/>
              <a:gd name="connsiteY35" fmla="*/ 971360 h 1876425"/>
              <a:gd name="connsiteX36" fmla="*/ 1800747 w 1800225"/>
              <a:gd name="connsiteY36" fmla="*/ 978027 h 1876425"/>
              <a:gd name="connsiteX37" fmla="*/ 1796175 w 1800225"/>
              <a:gd name="connsiteY37" fmla="*/ 994124 h 1876425"/>
              <a:gd name="connsiteX38" fmla="*/ 1795413 w 1800225"/>
              <a:gd name="connsiteY38" fmla="*/ 996506 h 1876425"/>
              <a:gd name="connsiteX39" fmla="*/ 1740073 w 1800225"/>
              <a:gd name="connsiteY39" fmla="*/ 1088803 h 1876425"/>
              <a:gd name="connsiteX40" fmla="*/ 1557383 w 1800225"/>
              <a:gd name="connsiteY40" fmla="*/ 1236155 h 1876425"/>
              <a:gd name="connsiteX41" fmla="*/ 1009124 w 1800225"/>
              <a:gd name="connsiteY41" fmla="*/ 1524667 h 1876425"/>
              <a:gd name="connsiteX42" fmla="*/ 452007 w 1800225"/>
              <a:gd name="connsiteY42" fmla="*/ 1766316 h 1876425"/>
              <a:gd name="connsiteX43" fmla="*/ 266650 w 1800225"/>
              <a:gd name="connsiteY43" fmla="*/ 1840992 h 1876425"/>
              <a:gd name="connsiteX44" fmla="*/ 195975 w 1800225"/>
              <a:gd name="connsiteY44" fmla="*/ 1868614 h 1876425"/>
              <a:gd name="connsiteX45" fmla="*/ 147493 w 1800225"/>
              <a:gd name="connsiteY45" fmla="*/ 1877854 h 1876425"/>
              <a:gd name="connsiteX46" fmla="*/ 384856 w 1800225"/>
              <a:gd name="connsiteY46" fmla="*/ 364046 h 1876425"/>
              <a:gd name="connsiteX47" fmla="*/ 430861 w 1800225"/>
              <a:gd name="connsiteY47" fmla="*/ 475298 h 1876425"/>
              <a:gd name="connsiteX48" fmla="*/ 531636 w 1800225"/>
              <a:gd name="connsiteY48" fmla="*/ 769430 h 1876425"/>
              <a:gd name="connsiteX49" fmla="*/ 554115 w 1800225"/>
              <a:gd name="connsiteY49" fmla="*/ 881920 h 1876425"/>
              <a:gd name="connsiteX50" fmla="*/ 556115 w 1800225"/>
              <a:gd name="connsiteY50" fmla="*/ 899827 h 1876425"/>
              <a:gd name="connsiteX51" fmla="*/ 556591 w 1800225"/>
              <a:gd name="connsiteY51" fmla="*/ 905542 h 1876425"/>
              <a:gd name="connsiteX52" fmla="*/ 557734 w 1800225"/>
              <a:gd name="connsiteY52" fmla="*/ 929926 h 1876425"/>
              <a:gd name="connsiteX53" fmla="*/ 557830 w 1800225"/>
              <a:gd name="connsiteY53" fmla="*/ 934212 h 1876425"/>
              <a:gd name="connsiteX54" fmla="*/ 557830 w 1800225"/>
              <a:gd name="connsiteY54" fmla="*/ 936974 h 1876425"/>
              <a:gd name="connsiteX55" fmla="*/ 557544 w 1800225"/>
              <a:gd name="connsiteY55" fmla="*/ 947833 h 1876425"/>
              <a:gd name="connsiteX56" fmla="*/ 557068 w 1800225"/>
              <a:gd name="connsiteY56" fmla="*/ 961454 h 1876425"/>
              <a:gd name="connsiteX57" fmla="*/ 556687 w 1800225"/>
              <a:gd name="connsiteY57" fmla="*/ 967169 h 1876425"/>
              <a:gd name="connsiteX58" fmla="*/ 555163 w 1800225"/>
              <a:gd name="connsiteY58" fmla="*/ 984218 h 1876425"/>
              <a:gd name="connsiteX59" fmla="*/ 534589 w 1800225"/>
              <a:gd name="connsiteY59" fmla="*/ 1098709 h 1876425"/>
              <a:gd name="connsiteX60" fmla="*/ 439148 w 1800225"/>
              <a:gd name="connsiteY60" fmla="*/ 1395508 h 1876425"/>
              <a:gd name="connsiteX61" fmla="*/ 398286 w 1800225"/>
              <a:gd name="connsiteY61" fmla="*/ 1500188 h 1876425"/>
              <a:gd name="connsiteX62" fmla="*/ 897110 w 1800225"/>
              <a:gd name="connsiteY62" fmla="*/ 1282827 h 1876425"/>
              <a:gd name="connsiteX63" fmla="*/ 1412794 w 1800225"/>
              <a:gd name="connsiteY63" fmla="*/ 1012222 h 1876425"/>
              <a:gd name="connsiteX64" fmla="*/ 1526332 w 1800225"/>
              <a:gd name="connsiteY64" fmla="*/ 926973 h 1876425"/>
              <a:gd name="connsiteX65" fmla="*/ 1423081 w 1800225"/>
              <a:gd name="connsiteY65" fmla="*/ 841153 h 1876425"/>
              <a:gd name="connsiteX66" fmla="*/ 906159 w 1800225"/>
              <a:gd name="connsiteY66" fmla="*/ 572643 h 1876425"/>
              <a:gd name="connsiteX67" fmla="*/ 384856 w 1800225"/>
              <a:gd name="connsiteY67" fmla="*/ 364046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800225" h="1876425">
                <a:moveTo>
                  <a:pt x="147493" y="1877854"/>
                </a:moveTo>
                <a:cubicBezTo>
                  <a:pt x="111202" y="1877854"/>
                  <a:pt x="75960" y="1862709"/>
                  <a:pt x="50909" y="1836420"/>
                </a:cubicBezTo>
                <a:lnTo>
                  <a:pt x="50909" y="1836420"/>
                </a:lnTo>
                <a:cubicBezTo>
                  <a:pt x="38908" y="1823847"/>
                  <a:pt x="29668" y="1809274"/>
                  <a:pt x="23382" y="1793177"/>
                </a:cubicBezTo>
                <a:cubicBezTo>
                  <a:pt x="10333" y="1759839"/>
                  <a:pt x="11380" y="1722025"/>
                  <a:pt x="26144" y="1689449"/>
                </a:cubicBezTo>
                <a:lnTo>
                  <a:pt x="41765" y="1655350"/>
                </a:lnTo>
                <a:cubicBezTo>
                  <a:pt x="54719" y="1626870"/>
                  <a:pt x="67673" y="1597533"/>
                  <a:pt x="80341" y="1568577"/>
                </a:cubicBezTo>
                <a:cubicBezTo>
                  <a:pt x="109012" y="1502759"/>
                  <a:pt x="151207" y="1402937"/>
                  <a:pt x="189498" y="1301306"/>
                </a:cubicBezTo>
                <a:cubicBezTo>
                  <a:pt x="228836" y="1197293"/>
                  <a:pt x="259221" y="1103186"/>
                  <a:pt x="275128" y="1036320"/>
                </a:cubicBezTo>
                <a:cubicBezTo>
                  <a:pt x="285224" y="994601"/>
                  <a:pt x="288558" y="967740"/>
                  <a:pt x="289606" y="958025"/>
                </a:cubicBezTo>
                <a:lnTo>
                  <a:pt x="290558" y="947738"/>
                </a:lnTo>
                <a:lnTo>
                  <a:pt x="290939" y="935927"/>
                </a:lnTo>
                <a:lnTo>
                  <a:pt x="290368" y="924115"/>
                </a:lnTo>
                <a:lnTo>
                  <a:pt x="289129" y="913162"/>
                </a:lnTo>
                <a:cubicBezTo>
                  <a:pt x="288082" y="904304"/>
                  <a:pt x="284176" y="877538"/>
                  <a:pt x="273413" y="836581"/>
                </a:cubicBezTo>
                <a:cubicBezTo>
                  <a:pt x="256173" y="769906"/>
                  <a:pt x="224169" y="676847"/>
                  <a:pt x="183116" y="574072"/>
                </a:cubicBezTo>
                <a:cubicBezTo>
                  <a:pt x="143016" y="473583"/>
                  <a:pt x="99106" y="374999"/>
                  <a:pt x="69292" y="309944"/>
                </a:cubicBezTo>
                <a:cubicBezTo>
                  <a:pt x="56243" y="281464"/>
                  <a:pt x="42718" y="252508"/>
                  <a:pt x="29097" y="223933"/>
                </a:cubicBezTo>
                <a:lnTo>
                  <a:pt x="13571" y="191738"/>
                </a:lnTo>
                <a:cubicBezTo>
                  <a:pt x="-2050" y="159830"/>
                  <a:pt x="-4241" y="123634"/>
                  <a:pt x="7285" y="90011"/>
                </a:cubicBezTo>
                <a:cubicBezTo>
                  <a:pt x="18810" y="56293"/>
                  <a:pt x="42813" y="29147"/>
                  <a:pt x="74817" y="13526"/>
                </a:cubicBezTo>
                <a:cubicBezTo>
                  <a:pt x="92819" y="4667"/>
                  <a:pt x="113107" y="0"/>
                  <a:pt x="133300" y="0"/>
                </a:cubicBezTo>
                <a:cubicBezTo>
                  <a:pt x="147588" y="0"/>
                  <a:pt x="161780" y="2286"/>
                  <a:pt x="175401" y="6763"/>
                </a:cubicBezTo>
                <a:lnTo>
                  <a:pt x="248743" y="31814"/>
                </a:lnTo>
                <a:cubicBezTo>
                  <a:pt x="291320" y="46577"/>
                  <a:pt x="358757" y="70295"/>
                  <a:pt x="440101" y="100108"/>
                </a:cubicBezTo>
                <a:cubicBezTo>
                  <a:pt x="649936" y="176975"/>
                  <a:pt x="842627" y="253651"/>
                  <a:pt x="1012839" y="327946"/>
                </a:cubicBezTo>
                <a:cubicBezTo>
                  <a:pt x="1261537" y="436626"/>
                  <a:pt x="1445083" y="532448"/>
                  <a:pt x="1573957" y="620935"/>
                </a:cubicBezTo>
                <a:cubicBezTo>
                  <a:pt x="1659872" y="680085"/>
                  <a:pt x="1719499" y="734949"/>
                  <a:pt x="1756360" y="788956"/>
                </a:cubicBezTo>
                <a:cubicBezTo>
                  <a:pt x="1777601" y="819531"/>
                  <a:pt x="1792937" y="853440"/>
                  <a:pt x="1799890" y="884873"/>
                </a:cubicBezTo>
                <a:cubicBezTo>
                  <a:pt x="1803509" y="899255"/>
                  <a:pt x="1804462" y="911066"/>
                  <a:pt x="1804938" y="917638"/>
                </a:cubicBezTo>
                <a:lnTo>
                  <a:pt x="1805700" y="928592"/>
                </a:lnTo>
                <a:lnTo>
                  <a:pt x="1805891" y="934784"/>
                </a:lnTo>
                <a:lnTo>
                  <a:pt x="1805605" y="942785"/>
                </a:lnTo>
                <a:lnTo>
                  <a:pt x="1804938" y="951167"/>
                </a:lnTo>
                <a:lnTo>
                  <a:pt x="1804557" y="955262"/>
                </a:lnTo>
                <a:cubicBezTo>
                  <a:pt x="1804176" y="958691"/>
                  <a:pt x="1803604" y="964406"/>
                  <a:pt x="1802271" y="971360"/>
                </a:cubicBezTo>
                <a:lnTo>
                  <a:pt x="1800747" y="978027"/>
                </a:lnTo>
                <a:cubicBezTo>
                  <a:pt x="1799509" y="982694"/>
                  <a:pt x="1797985" y="988124"/>
                  <a:pt x="1796175" y="994124"/>
                </a:cubicBezTo>
                <a:lnTo>
                  <a:pt x="1795413" y="996506"/>
                </a:lnTo>
                <a:cubicBezTo>
                  <a:pt x="1785221" y="1027176"/>
                  <a:pt x="1766076" y="1059085"/>
                  <a:pt x="1740073" y="1088803"/>
                </a:cubicBezTo>
                <a:cubicBezTo>
                  <a:pt x="1700544" y="1134237"/>
                  <a:pt x="1642441" y="1181195"/>
                  <a:pt x="1557383" y="1236155"/>
                </a:cubicBezTo>
                <a:cubicBezTo>
                  <a:pt x="1429081" y="1318832"/>
                  <a:pt x="1249726" y="1413129"/>
                  <a:pt x="1009124" y="1524667"/>
                </a:cubicBezTo>
                <a:cubicBezTo>
                  <a:pt x="843865" y="1601248"/>
                  <a:pt x="656509" y="1682496"/>
                  <a:pt x="452007" y="1766316"/>
                </a:cubicBezTo>
                <a:cubicBezTo>
                  <a:pt x="389332" y="1792034"/>
                  <a:pt x="326944" y="1817180"/>
                  <a:pt x="266650" y="1840992"/>
                </a:cubicBezTo>
                <a:lnTo>
                  <a:pt x="195975" y="1868614"/>
                </a:lnTo>
                <a:cubicBezTo>
                  <a:pt x="180449" y="1874711"/>
                  <a:pt x="164161" y="1877854"/>
                  <a:pt x="147493" y="1877854"/>
                </a:cubicBezTo>
                <a:close/>
                <a:moveTo>
                  <a:pt x="384856" y="364046"/>
                </a:moveTo>
                <a:cubicBezTo>
                  <a:pt x="400096" y="399764"/>
                  <a:pt x="415717" y="437388"/>
                  <a:pt x="430861" y="475298"/>
                </a:cubicBezTo>
                <a:cubicBezTo>
                  <a:pt x="462770" y="555022"/>
                  <a:pt x="506109" y="670846"/>
                  <a:pt x="531636" y="769430"/>
                </a:cubicBezTo>
                <a:cubicBezTo>
                  <a:pt x="542304" y="810292"/>
                  <a:pt x="550114" y="849249"/>
                  <a:pt x="554115" y="881920"/>
                </a:cubicBezTo>
                <a:lnTo>
                  <a:pt x="556115" y="899827"/>
                </a:lnTo>
                <a:lnTo>
                  <a:pt x="556591" y="905542"/>
                </a:lnTo>
                <a:lnTo>
                  <a:pt x="557734" y="929926"/>
                </a:lnTo>
                <a:lnTo>
                  <a:pt x="557830" y="934212"/>
                </a:lnTo>
                <a:lnTo>
                  <a:pt x="557830" y="936974"/>
                </a:lnTo>
                <a:lnTo>
                  <a:pt x="557544" y="947833"/>
                </a:lnTo>
                <a:lnTo>
                  <a:pt x="557068" y="961454"/>
                </a:lnTo>
                <a:lnTo>
                  <a:pt x="556687" y="967169"/>
                </a:lnTo>
                <a:lnTo>
                  <a:pt x="555163" y="984218"/>
                </a:lnTo>
                <a:cubicBezTo>
                  <a:pt x="551734" y="1018032"/>
                  <a:pt x="544685" y="1057275"/>
                  <a:pt x="534589" y="1098709"/>
                </a:cubicBezTo>
                <a:cubicBezTo>
                  <a:pt x="510967" y="1197674"/>
                  <a:pt x="469628" y="1314831"/>
                  <a:pt x="439148" y="1395508"/>
                </a:cubicBezTo>
                <a:cubicBezTo>
                  <a:pt x="425718" y="1431036"/>
                  <a:pt x="411907" y="1466374"/>
                  <a:pt x="398286" y="1500188"/>
                </a:cubicBezTo>
                <a:cubicBezTo>
                  <a:pt x="580404" y="1424845"/>
                  <a:pt x="748139" y="1351788"/>
                  <a:pt x="897110" y="1282827"/>
                </a:cubicBezTo>
                <a:cubicBezTo>
                  <a:pt x="1123329" y="1178052"/>
                  <a:pt x="1296779" y="1086993"/>
                  <a:pt x="1412794" y="1012222"/>
                </a:cubicBezTo>
                <a:cubicBezTo>
                  <a:pt x="1475754" y="971740"/>
                  <a:pt x="1509568" y="943070"/>
                  <a:pt x="1526332" y="926973"/>
                </a:cubicBezTo>
                <a:cubicBezTo>
                  <a:pt x="1509091" y="907256"/>
                  <a:pt x="1475182" y="876681"/>
                  <a:pt x="1423081" y="841153"/>
                </a:cubicBezTo>
                <a:cubicBezTo>
                  <a:pt x="1309828" y="763143"/>
                  <a:pt x="1135997" y="672846"/>
                  <a:pt x="906159" y="572643"/>
                </a:cubicBezTo>
                <a:cubicBezTo>
                  <a:pt x="717469" y="490061"/>
                  <a:pt x="524206" y="415671"/>
                  <a:pt x="384856" y="364046"/>
                </a:cubicBezTo>
                <a:close/>
              </a:path>
            </a:pathLst>
          </a:custGeom>
          <a:solidFill>
            <a:schemeClr val="accent1"/>
          </a:solidFill>
          <a:ln w="6350">
            <a:noFill/>
          </a:ln>
          <a:effectLst>
            <a:outerShdw blurRad="1905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lt1"/>
              </a:solidFill>
            </a:endParaRPr>
          </a:p>
        </p:txBody>
      </p:sp>
      <p:sp>
        <p:nvSpPr>
          <p:cNvPr id="98" name="1-12">
            <a:extLst>
              <a:ext uri="{FF2B5EF4-FFF2-40B4-BE49-F238E27FC236}">
                <a16:creationId xmlns:a16="http://schemas.microsoft.com/office/drawing/2014/main" id="{6DA4F4D3-2C09-4405-AEF3-2B95E085E9F5}"/>
              </a:ext>
            </a:extLst>
          </p:cNvPr>
          <p:cNvSpPr/>
          <p:nvPr/>
        </p:nvSpPr>
        <p:spPr>
          <a:xfrm flipH="1">
            <a:off x="6058544" y="2081673"/>
            <a:ext cx="2842188" cy="1730864"/>
          </a:xfrm>
          <a:custGeom>
            <a:avLst/>
            <a:gdLst>
              <a:gd name="connsiteX0" fmla="*/ 0 w 5050971"/>
              <a:gd name="connsiteY0" fmla="*/ 2405743 h 2405743"/>
              <a:gd name="connsiteX1" fmla="*/ 947057 w 5050971"/>
              <a:gd name="connsiteY1" fmla="*/ 2405743 h 2405743"/>
              <a:gd name="connsiteX2" fmla="*/ 2601686 w 5050971"/>
              <a:gd name="connsiteY2" fmla="*/ 0 h 2405743"/>
              <a:gd name="connsiteX3" fmla="*/ 4288971 w 5050971"/>
              <a:gd name="connsiteY3" fmla="*/ 0 h 2405743"/>
              <a:gd name="connsiteX4" fmla="*/ 5050971 w 5050971"/>
              <a:gd name="connsiteY4" fmla="*/ 315686 h 2405743"/>
              <a:gd name="connsiteX0" fmla="*/ 0 w 4288971"/>
              <a:gd name="connsiteY0" fmla="*/ 2405743 h 2405743"/>
              <a:gd name="connsiteX1" fmla="*/ 947057 w 4288971"/>
              <a:gd name="connsiteY1" fmla="*/ 2405743 h 2405743"/>
              <a:gd name="connsiteX2" fmla="*/ 2601686 w 4288971"/>
              <a:gd name="connsiteY2" fmla="*/ 0 h 2405743"/>
              <a:gd name="connsiteX3" fmla="*/ 4288971 w 4288971"/>
              <a:gd name="connsiteY3" fmla="*/ 0 h 2405743"/>
              <a:gd name="connsiteX0" fmla="*/ 0 w 4833257"/>
              <a:gd name="connsiteY0" fmla="*/ 2405743 h 2405743"/>
              <a:gd name="connsiteX1" fmla="*/ 947057 w 4833257"/>
              <a:gd name="connsiteY1" fmla="*/ 2405743 h 2405743"/>
              <a:gd name="connsiteX2" fmla="*/ 2601686 w 4833257"/>
              <a:gd name="connsiteY2" fmla="*/ 0 h 2405743"/>
              <a:gd name="connsiteX3" fmla="*/ 4833257 w 4833257"/>
              <a:gd name="connsiteY3" fmla="*/ 32658 h 2405743"/>
              <a:gd name="connsiteX0" fmla="*/ 0 w 4833257"/>
              <a:gd name="connsiteY0" fmla="*/ 2405743 h 2405743"/>
              <a:gd name="connsiteX1" fmla="*/ 947057 w 4833257"/>
              <a:gd name="connsiteY1" fmla="*/ 2405743 h 2405743"/>
              <a:gd name="connsiteX2" fmla="*/ 2601686 w 4833257"/>
              <a:gd name="connsiteY2" fmla="*/ 0 h 2405743"/>
              <a:gd name="connsiteX3" fmla="*/ 4833257 w 4833257"/>
              <a:gd name="connsiteY3" fmla="*/ 32658 h 2405743"/>
              <a:gd name="connsiteX0" fmla="*/ 0 w 5099957"/>
              <a:gd name="connsiteY0" fmla="*/ 2421433 h 2421433"/>
              <a:gd name="connsiteX1" fmla="*/ 947057 w 5099957"/>
              <a:gd name="connsiteY1" fmla="*/ 2421433 h 2421433"/>
              <a:gd name="connsiteX2" fmla="*/ 2601686 w 5099957"/>
              <a:gd name="connsiteY2" fmla="*/ 15690 h 2421433"/>
              <a:gd name="connsiteX3" fmla="*/ 5099957 w 5099957"/>
              <a:gd name="connsiteY3" fmla="*/ 10248 h 2421433"/>
              <a:gd name="connsiteX0" fmla="*/ 0 w 5169807"/>
              <a:gd name="connsiteY0" fmla="*/ 2405743 h 2405743"/>
              <a:gd name="connsiteX1" fmla="*/ 947057 w 5169807"/>
              <a:gd name="connsiteY1" fmla="*/ 2405743 h 2405743"/>
              <a:gd name="connsiteX2" fmla="*/ 2601686 w 5169807"/>
              <a:gd name="connsiteY2" fmla="*/ 0 h 2405743"/>
              <a:gd name="connsiteX3" fmla="*/ 5169807 w 5169807"/>
              <a:gd name="connsiteY3" fmla="*/ 834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51551"/>
              <a:gd name="connsiteY0" fmla="*/ 2418329 h 2418329"/>
              <a:gd name="connsiteX1" fmla="*/ 947057 w 5151551"/>
              <a:gd name="connsiteY1" fmla="*/ 2418329 h 2418329"/>
              <a:gd name="connsiteX2" fmla="*/ 2601686 w 5151551"/>
              <a:gd name="connsiteY2" fmla="*/ 12586 h 2418329"/>
              <a:gd name="connsiteX3" fmla="*/ 5151551 w 5151551"/>
              <a:gd name="connsiteY3" fmla="*/ 0 h 2418329"/>
              <a:gd name="connsiteX0" fmla="*/ 0 w 5158694"/>
              <a:gd name="connsiteY0" fmla="*/ 2405743 h 2405743"/>
              <a:gd name="connsiteX1" fmla="*/ 947057 w 5158694"/>
              <a:gd name="connsiteY1" fmla="*/ 2405743 h 2405743"/>
              <a:gd name="connsiteX2" fmla="*/ 2601686 w 5158694"/>
              <a:gd name="connsiteY2" fmla="*/ 0 h 2405743"/>
              <a:gd name="connsiteX3" fmla="*/ 5158694 w 5158694"/>
              <a:gd name="connsiteY3" fmla="*/ 1701 h 2405743"/>
              <a:gd name="connsiteX0" fmla="*/ 0 w 3787094"/>
              <a:gd name="connsiteY0" fmla="*/ 2405743 h 2405743"/>
              <a:gd name="connsiteX1" fmla="*/ 947057 w 3787094"/>
              <a:gd name="connsiteY1" fmla="*/ 2405743 h 2405743"/>
              <a:gd name="connsiteX2" fmla="*/ 2601686 w 3787094"/>
              <a:gd name="connsiteY2" fmla="*/ 0 h 2405743"/>
              <a:gd name="connsiteX3" fmla="*/ 3787094 w 3787094"/>
              <a:gd name="connsiteY3" fmla="*/ 12586 h 2405743"/>
              <a:gd name="connsiteX0" fmla="*/ 0 w 3895952"/>
              <a:gd name="connsiteY0" fmla="*/ 2425815 h 2425815"/>
              <a:gd name="connsiteX1" fmla="*/ 947057 w 3895952"/>
              <a:gd name="connsiteY1" fmla="*/ 2425815 h 2425815"/>
              <a:gd name="connsiteX2" fmla="*/ 2601686 w 3895952"/>
              <a:gd name="connsiteY2" fmla="*/ 20072 h 2425815"/>
              <a:gd name="connsiteX3" fmla="*/ 3895952 w 3895952"/>
              <a:gd name="connsiteY3" fmla="*/ 0 h 2425815"/>
              <a:gd name="connsiteX0" fmla="*/ 0 w 3950380"/>
              <a:gd name="connsiteY0" fmla="*/ 2405743 h 2405743"/>
              <a:gd name="connsiteX1" fmla="*/ 947057 w 3950380"/>
              <a:gd name="connsiteY1" fmla="*/ 2405743 h 2405743"/>
              <a:gd name="connsiteX2" fmla="*/ 2601686 w 3950380"/>
              <a:gd name="connsiteY2" fmla="*/ 0 h 2405743"/>
              <a:gd name="connsiteX3" fmla="*/ 3950380 w 3950380"/>
              <a:gd name="connsiteY3" fmla="*/ 1700 h 2405743"/>
            </a:gdLst>
            <a:ahLst/>
            <a:cxnLst>
              <a:cxn ang="0">
                <a:pos x="connsiteX0" y="connsiteY0"/>
              </a:cxn>
              <a:cxn ang="0">
                <a:pos x="connsiteX1" y="connsiteY1"/>
              </a:cxn>
              <a:cxn ang="0">
                <a:pos x="connsiteX2" y="connsiteY2"/>
              </a:cxn>
              <a:cxn ang="0">
                <a:pos x="connsiteX3" y="connsiteY3"/>
              </a:cxn>
            </a:cxnLst>
            <a:rect l="l" t="t" r="r" b="b"/>
            <a:pathLst>
              <a:path w="3950380" h="2405743">
                <a:moveTo>
                  <a:pt x="0" y="2405743"/>
                </a:moveTo>
                <a:lnTo>
                  <a:pt x="947057" y="2405743"/>
                </a:lnTo>
                <a:lnTo>
                  <a:pt x="2601686" y="0"/>
                </a:lnTo>
                <a:lnTo>
                  <a:pt x="3950380" y="1700"/>
                </a:lnTo>
              </a:path>
            </a:pathLst>
          </a:custGeom>
          <a:noFill/>
          <a:ln w="114300">
            <a:solidFill>
              <a:sysClr val="window" lastClr="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1-13">
            <a:extLst>
              <a:ext uri="{FF2B5EF4-FFF2-40B4-BE49-F238E27FC236}">
                <a16:creationId xmlns:a16="http://schemas.microsoft.com/office/drawing/2014/main" id="{356CF945-061C-4431-ADC3-351E7B204FE9}"/>
              </a:ext>
            </a:extLst>
          </p:cNvPr>
          <p:cNvSpPr/>
          <p:nvPr/>
        </p:nvSpPr>
        <p:spPr>
          <a:xfrm flipH="1">
            <a:off x="4757464" y="2706235"/>
            <a:ext cx="4001319" cy="1190459"/>
          </a:xfrm>
          <a:custGeom>
            <a:avLst/>
            <a:gdLst>
              <a:gd name="connsiteX0" fmla="*/ 0 w 5050971"/>
              <a:gd name="connsiteY0" fmla="*/ 2405743 h 2405743"/>
              <a:gd name="connsiteX1" fmla="*/ 947057 w 5050971"/>
              <a:gd name="connsiteY1" fmla="*/ 2405743 h 2405743"/>
              <a:gd name="connsiteX2" fmla="*/ 2601686 w 5050971"/>
              <a:gd name="connsiteY2" fmla="*/ 0 h 2405743"/>
              <a:gd name="connsiteX3" fmla="*/ 4288971 w 5050971"/>
              <a:gd name="connsiteY3" fmla="*/ 0 h 2405743"/>
              <a:gd name="connsiteX4" fmla="*/ 5050971 w 5050971"/>
              <a:gd name="connsiteY4" fmla="*/ 315686 h 2405743"/>
              <a:gd name="connsiteX0" fmla="*/ 0 w 4288971"/>
              <a:gd name="connsiteY0" fmla="*/ 2405743 h 2405743"/>
              <a:gd name="connsiteX1" fmla="*/ 947057 w 4288971"/>
              <a:gd name="connsiteY1" fmla="*/ 2405743 h 2405743"/>
              <a:gd name="connsiteX2" fmla="*/ 2601686 w 4288971"/>
              <a:gd name="connsiteY2" fmla="*/ 0 h 2405743"/>
              <a:gd name="connsiteX3" fmla="*/ 4288971 w 4288971"/>
              <a:gd name="connsiteY3" fmla="*/ 0 h 2405743"/>
              <a:gd name="connsiteX0" fmla="*/ 0 w 4833257"/>
              <a:gd name="connsiteY0" fmla="*/ 2405743 h 2405743"/>
              <a:gd name="connsiteX1" fmla="*/ 947057 w 4833257"/>
              <a:gd name="connsiteY1" fmla="*/ 2405743 h 2405743"/>
              <a:gd name="connsiteX2" fmla="*/ 2601686 w 4833257"/>
              <a:gd name="connsiteY2" fmla="*/ 0 h 2405743"/>
              <a:gd name="connsiteX3" fmla="*/ 4833257 w 4833257"/>
              <a:gd name="connsiteY3" fmla="*/ 32658 h 2405743"/>
              <a:gd name="connsiteX0" fmla="*/ 0 w 4833257"/>
              <a:gd name="connsiteY0" fmla="*/ 2405743 h 2405743"/>
              <a:gd name="connsiteX1" fmla="*/ 947057 w 4833257"/>
              <a:gd name="connsiteY1" fmla="*/ 2405743 h 2405743"/>
              <a:gd name="connsiteX2" fmla="*/ 2601686 w 4833257"/>
              <a:gd name="connsiteY2" fmla="*/ 0 h 2405743"/>
              <a:gd name="connsiteX3" fmla="*/ 4833257 w 4833257"/>
              <a:gd name="connsiteY3" fmla="*/ 32658 h 2405743"/>
              <a:gd name="connsiteX0" fmla="*/ 0 w 5099957"/>
              <a:gd name="connsiteY0" fmla="*/ 2421433 h 2421433"/>
              <a:gd name="connsiteX1" fmla="*/ 947057 w 5099957"/>
              <a:gd name="connsiteY1" fmla="*/ 2421433 h 2421433"/>
              <a:gd name="connsiteX2" fmla="*/ 2601686 w 5099957"/>
              <a:gd name="connsiteY2" fmla="*/ 15690 h 2421433"/>
              <a:gd name="connsiteX3" fmla="*/ 5099957 w 5099957"/>
              <a:gd name="connsiteY3" fmla="*/ 10248 h 2421433"/>
              <a:gd name="connsiteX0" fmla="*/ 0 w 5169807"/>
              <a:gd name="connsiteY0" fmla="*/ 2405743 h 2405743"/>
              <a:gd name="connsiteX1" fmla="*/ 947057 w 5169807"/>
              <a:gd name="connsiteY1" fmla="*/ 2405743 h 2405743"/>
              <a:gd name="connsiteX2" fmla="*/ 2601686 w 5169807"/>
              <a:gd name="connsiteY2" fmla="*/ 0 h 2405743"/>
              <a:gd name="connsiteX3" fmla="*/ 5169807 w 5169807"/>
              <a:gd name="connsiteY3" fmla="*/ 834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51551"/>
              <a:gd name="connsiteY0" fmla="*/ 2418329 h 2418329"/>
              <a:gd name="connsiteX1" fmla="*/ 947057 w 5151551"/>
              <a:gd name="connsiteY1" fmla="*/ 2418329 h 2418329"/>
              <a:gd name="connsiteX2" fmla="*/ 2601686 w 5151551"/>
              <a:gd name="connsiteY2" fmla="*/ 12586 h 2418329"/>
              <a:gd name="connsiteX3" fmla="*/ 5151551 w 5151551"/>
              <a:gd name="connsiteY3" fmla="*/ 0 h 2418329"/>
              <a:gd name="connsiteX0" fmla="*/ 0 w 5158694"/>
              <a:gd name="connsiteY0" fmla="*/ 2405743 h 2405743"/>
              <a:gd name="connsiteX1" fmla="*/ 947057 w 5158694"/>
              <a:gd name="connsiteY1" fmla="*/ 2405743 h 2405743"/>
              <a:gd name="connsiteX2" fmla="*/ 2601686 w 5158694"/>
              <a:gd name="connsiteY2" fmla="*/ 0 h 2405743"/>
              <a:gd name="connsiteX3" fmla="*/ 5158694 w 5158694"/>
              <a:gd name="connsiteY3" fmla="*/ 1701 h 2405743"/>
              <a:gd name="connsiteX0" fmla="*/ 0 w 7226979"/>
              <a:gd name="connsiteY0" fmla="*/ 2394857 h 2405743"/>
              <a:gd name="connsiteX1" fmla="*/ 3015342 w 7226979"/>
              <a:gd name="connsiteY1" fmla="*/ 2405743 h 2405743"/>
              <a:gd name="connsiteX2" fmla="*/ 4669971 w 7226979"/>
              <a:gd name="connsiteY2" fmla="*/ 0 h 2405743"/>
              <a:gd name="connsiteX3" fmla="*/ 7226979 w 7226979"/>
              <a:gd name="connsiteY3" fmla="*/ 1701 h 2405743"/>
              <a:gd name="connsiteX0" fmla="*/ 0 w 7237865"/>
              <a:gd name="connsiteY0" fmla="*/ 2394857 h 2405743"/>
              <a:gd name="connsiteX1" fmla="*/ 3015342 w 7237865"/>
              <a:gd name="connsiteY1" fmla="*/ 2405743 h 2405743"/>
              <a:gd name="connsiteX2" fmla="*/ 4669971 w 7237865"/>
              <a:gd name="connsiteY2" fmla="*/ 0 h 2405743"/>
              <a:gd name="connsiteX3" fmla="*/ 7237865 w 7237865"/>
              <a:gd name="connsiteY3" fmla="*/ 1046729 h 2405743"/>
              <a:gd name="connsiteX0" fmla="*/ 0 w 7237865"/>
              <a:gd name="connsiteY0" fmla="*/ 1654628 h 1665514"/>
              <a:gd name="connsiteX1" fmla="*/ 3015342 w 7237865"/>
              <a:gd name="connsiteY1" fmla="*/ 1665514 h 1665514"/>
              <a:gd name="connsiteX2" fmla="*/ 4691742 w 7237865"/>
              <a:gd name="connsiteY2" fmla="*/ 0 h 1665514"/>
              <a:gd name="connsiteX3" fmla="*/ 7237865 w 7237865"/>
              <a:gd name="connsiteY3" fmla="*/ 306500 h 1665514"/>
              <a:gd name="connsiteX0" fmla="*/ 0 w 7248751"/>
              <a:gd name="connsiteY0" fmla="*/ 1654628 h 1665514"/>
              <a:gd name="connsiteX1" fmla="*/ 3015342 w 7248751"/>
              <a:gd name="connsiteY1" fmla="*/ 1665514 h 1665514"/>
              <a:gd name="connsiteX2" fmla="*/ 4691742 w 7248751"/>
              <a:gd name="connsiteY2" fmla="*/ 0 h 1665514"/>
              <a:gd name="connsiteX3" fmla="*/ 7248751 w 7248751"/>
              <a:gd name="connsiteY3" fmla="*/ 34357 h 1665514"/>
              <a:gd name="connsiteX0" fmla="*/ 0 w 7259636"/>
              <a:gd name="connsiteY0" fmla="*/ 1654628 h 1665514"/>
              <a:gd name="connsiteX1" fmla="*/ 3015342 w 7259636"/>
              <a:gd name="connsiteY1" fmla="*/ 1665514 h 1665514"/>
              <a:gd name="connsiteX2" fmla="*/ 4691742 w 7259636"/>
              <a:gd name="connsiteY2" fmla="*/ 0 h 1665514"/>
              <a:gd name="connsiteX3" fmla="*/ 7259636 w 7259636"/>
              <a:gd name="connsiteY3" fmla="*/ 12585 h 1665514"/>
              <a:gd name="connsiteX0" fmla="*/ 0 w 7259636"/>
              <a:gd name="connsiteY0" fmla="*/ 1643743 h 1654629"/>
              <a:gd name="connsiteX1" fmla="*/ 3015342 w 7259636"/>
              <a:gd name="connsiteY1" fmla="*/ 1654629 h 1654629"/>
              <a:gd name="connsiteX2" fmla="*/ 3984170 w 7259636"/>
              <a:gd name="connsiteY2" fmla="*/ 0 h 1654629"/>
              <a:gd name="connsiteX3" fmla="*/ 7259636 w 7259636"/>
              <a:gd name="connsiteY3" fmla="*/ 1700 h 1654629"/>
              <a:gd name="connsiteX0" fmla="*/ 0 w 5332865"/>
              <a:gd name="connsiteY0" fmla="*/ 1643743 h 1654629"/>
              <a:gd name="connsiteX1" fmla="*/ 3015342 w 5332865"/>
              <a:gd name="connsiteY1" fmla="*/ 1654629 h 1654629"/>
              <a:gd name="connsiteX2" fmla="*/ 3984170 w 5332865"/>
              <a:gd name="connsiteY2" fmla="*/ 0 h 1654629"/>
              <a:gd name="connsiteX3" fmla="*/ 5332865 w 5332865"/>
              <a:gd name="connsiteY3" fmla="*/ 1700 h 1654629"/>
              <a:gd name="connsiteX0" fmla="*/ 0 w 5561465"/>
              <a:gd name="connsiteY0" fmla="*/ 1643743 h 1654629"/>
              <a:gd name="connsiteX1" fmla="*/ 3015342 w 5561465"/>
              <a:gd name="connsiteY1" fmla="*/ 1654629 h 1654629"/>
              <a:gd name="connsiteX2" fmla="*/ 3984170 w 5561465"/>
              <a:gd name="connsiteY2" fmla="*/ 0 h 1654629"/>
              <a:gd name="connsiteX3" fmla="*/ 5561465 w 5561465"/>
              <a:gd name="connsiteY3" fmla="*/ 1700 h 1654629"/>
            </a:gdLst>
            <a:ahLst/>
            <a:cxnLst>
              <a:cxn ang="0">
                <a:pos x="connsiteX0" y="connsiteY0"/>
              </a:cxn>
              <a:cxn ang="0">
                <a:pos x="connsiteX1" y="connsiteY1"/>
              </a:cxn>
              <a:cxn ang="0">
                <a:pos x="connsiteX2" y="connsiteY2"/>
              </a:cxn>
              <a:cxn ang="0">
                <a:pos x="connsiteX3" y="connsiteY3"/>
              </a:cxn>
            </a:cxnLst>
            <a:rect l="l" t="t" r="r" b="b"/>
            <a:pathLst>
              <a:path w="5561465" h="1654629">
                <a:moveTo>
                  <a:pt x="0" y="1643743"/>
                </a:moveTo>
                <a:lnTo>
                  <a:pt x="3015342" y="1654629"/>
                </a:lnTo>
                <a:lnTo>
                  <a:pt x="3984170" y="0"/>
                </a:lnTo>
                <a:lnTo>
                  <a:pt x="5561465" y="1700"/>
                </a:lnTo>
              </a:path>
            </a:pathLst>
          </a:custGeom>
          <a:noFill/>
          <a:ln w="114300">
            <a:solidFill>
              <a:sysClr val="window" lastClr="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1-14">
            <a:extLst>
              <a:ext uri="{FF2B5EF4-FFF2-40B4-BE49-F238E27FC236}">
                <a16:creationId xmlns:a16="http://schemas.microsoft.com/office/drawing/2014/main" id="{A0BD6534-2815-4A4F-AE6E-C418A6AC1BD5}"/>
              </a:ext>
            </a:extLst>
          </p:cNvPr>
          <p:cNvSpPr/>
          <p:nvPr/>
        </p:nvSpPr>
        <p:spPr>
          <a:xfrm flipH="1">
            <a:off x="3958608" y="3284678"/>
            <a:ext cx="4176558" cy="731112"/>
          </a:xfrm>
          <a:custGeom>
            <a:avLst/>
            <a:gdLst>
              <a:gd name="connsiteX0" fmla="*/ 0 w 5050971"/>
              <a:gd name="connsiteY0" fmla="*/ 2405743 h 2405743"/>
              <a:gd name="connsiteX1" fmla="*/ 947057 w 5050971"/>
              <a:gd name="connsiteY1" fmla="*/ 2405743 h 2405743"/>
              <a:gd name="connsiteX2" fmla="*/ 2601686 w 5050971"/>
              <a:gd name="connsiteY2" fmla="*/ 0 h 2405743"/>
              <a:gd name="connsiteX3" fmla="*/ 4288971 w 5050971"/>
              <a:gd name="connsiteY3" fmla="*/ 0 h 2405743"/>
              <a:gd name="connsiteX4" fmla="*/ 5050971 w 5050971"/>
              <a:gd name="connsiteY4" fmla="*/ 315686 h 2405743"/>
              <a:gd name="connsiteX0" fmla="*/ 0 w 4288971"/>
              <a:gd name="connsiteY0" fmla="*/ 2405743 h 2405743"/>
              <a:gd name="connsiteX1" fmla="*/ 947057 w 4288971"/>
              <a:gd name="connsiteY1" fmla="*/ 2405743 h 2405743"/>
              <a:gd name="connsiteX2" fmla="*/ 2601686 w 4288971"/>
              <a:gd name="connsiteY2" fmla="*/ 0 h 2405743"/>
              <a:gd name="connsiteX3" fmla="*/ 4288971 w 4288971"/>
              <a:gd name="connsiteY3" fmla="*/ 0 h 2405743"/>
              <a:gd name="connsiteX0" fmla="*/ 0 w 4833257"/>
              <a:gd name="connsiteY0" fmla="*/ 2405743 h 2405743"/>
              <a:gd name="connsiteX1" fmla="*/ 947057 w 4833257"/>
              <a:gd name="connsiteY1" fmla="*/ 2405743 h 2405743"/>
              <a:gd name="connsiteX2" fmla="*/ 2601686 w 4833257"/>
              <a:gd name="connsiteY2" fmla="*/ 0 h 2405743"/>
              <a:gd name="connsiteX3" fmla="*/ 4833257 w 4833257"/>
              <a:gd name="connsiteY3" fmla="*/ 32658 h 2405743"/>
              <a:gd name="connsiteX0" fmla="*/ 0 w 4833257"/>
              <a:gd name="connsiteY0" fmla="*/ 2405743 h 2405743"/>
              <a:gd name="connsiteX1" fmla="*/ 947057 w 4833257"/>
              <a:gd name="connsiteY1" fmla="*/ 2405743 h 2405743"/>
              <a:gd name="connsiteX2" fmla="*/ 2601686 w 4833257"/>
              <a:gd name="connsiteY2" fmla="*/ 0 h 2405743"/>
              <a:gd name="connsiteX3" fmla="*/ 4833257 w 4833257"/>
              <a:gd name="connsiteY3" fmla="*/ 32658 h 2405743"/>
              <a:gd name="connsiteX0" fmla="*/ 0 w 5099957"/>
              <a:gd name="connsiteY0" fmla="*/ 2421433 h 2421433"/>
              <a:gd name="connsiteX1" fmla="*/ 947057 w 5099957"/>
              <a:gd name="connsiteY1" fmla="*/ 2421433 h 2421433"/>
              <a:gd name="connsiteX2" fmla="*/ 2601686 w 5099957"/>
              <a:gd name="connsiteY2" fmla="*/ 15690 h 2421433"/>
              <a:gd name="connsiteX3" fmla="*/ 5099957 w 5099957"/>
              <a:gd name="connsiteY3" fmla="*/ 10248 h 2421433"/>
              <a:gd name="connsiteX0" fmla="*/ 0 w 5169807"/>
              <a:gd name="connsiteY0" fmla="*/ 2405743 h 2405743"/>
              <a:gd name="connsiteX1" fmla="*/ 947057 w 5169807"/>
              <a:gd name="connsiteY1" fmla="*/ 2405743 h 2405743"/>
              <a:gd name="connsiteX2" fmla="*/ 2601686 w 5169807"/>
              <a:gd name="connsiteY2" fmla="*/ 0 h 2405743"/>
              <a:gd name="connsiteX3" fmla="*/ 5169807 w 5169807"/>
              <a:gd name="connsiteY3" fmla="*/ 834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63457"/>
              <a:gd name="connsiteY0" fmla="*/ 2405743 h 2405743"/>
              <a:gd name="connsiteX1" fmla="*/ 947057 w 5163457"/>
              <a:gd name="connsiteY1" fmla="*/ 2405743 h 2405743"/>
              <a:gd name="connsiteX2" fmla="*/ 2601686 w 5163457"/>
              <a:gd name="connsiteY2" fmla="*/ 0 h 2405743"/>
              <a:gd name="connsiteX3" fmla="*/ 5163457 w 5163457"/>
              <a:gd name="connsiteY3" fmla="*/ 32658 h 2405743"/>
              <a:gd name="connsiteX0" fmla="*/ 0 w 5151551"/>
              <a:gd name="connsiteY0" fmla="*/ 2418329 h 2418329"/>
              <a:gd name="connsiteX1" fmla="*/ 947057 w 5151551"/>
              <a:gd name="connsiteY1" fmla="*/ 2418329 h 2418329"/>
              <a:gd name="connsiteX2" fmla="*/ 2601686 w 5151551"/>
              <a:gd name="connsiteY2" fmla="*/ 12586 h 2418329"/>
              <a:gd name="connsiteX3" fmla="*/ 5151551 w 5151551"/>
              <a:gd name="connsiteY3" fmla="*/ 0 h 2418329"/>
              <a:gd name="connsiteX0" fmla="*/ 0 w 5158694"/>
              <a:gd name="connsiteY0" fmla="*/ 2405743 h 2405743"/>
              <a:gd name="connsiteX1" fmla="*/ 947057 w 5158694"/>
              <a:gd name="connsiteY1" fmla="*/ 2405743 h 2405743"/>
              <a:gd name="connsiteX2" fmla="*/ 2601686 w 5158694"/>
              <a:gd name="connsiteY2" fmla="*/ 0 h 2405743"/>
              <a:gd name="connsiteX3" fmla="*/ 5158694 w 5158694"/>
              <a:gd name="connsiteY3" fmla="*/ 1701 h 2405743"/>
              <a:gd name="connsiteX0" fmla="*/ 0 w 7226979"/>
              <a:gd name="connsiteY0" fmla="*/ 2394857 h 2405743"/>
              <a:gd name="connsiteX1" fmla="*/ 3015342 w 7226979"/>
              <a:gd name="connsiteY1" fmla="*/ 2405743 h 2405743"/>
              <a:gd name="connsiteX2" fmla="*/ 4669971 w 7226979"/>
              <a:gd name="connsiteY2" fmla="*/ 0 h 2405743"/>
              <a:gd name="connsiteX3" fmla="*/ 7226979 w 7226979"/>
              <a:gd name="connsiteY3" fmla="*/ 1701 h 2405743"/>
              <a:gd name="connsiteX0" fmla="*/ 0 w 7237865"/>
              <a:gd name="connsiteY0" fmla="*/ 2394857 h 2405743"/>
              <a:gd name="connsiteX1" fmla="*/ 3015342 w 7237865"/>
              <a:gd name="connsiteY1" fmla="*/ 2405743 h 2405743"/>
              <a:gd name="connsiteX2" fmla="*/ 4669971 w 7237865"/>
              <a:gd name="connsiteY2" fmla="*/ 0 h 2405743"/>
              <a:gd name="connsiteX3" fmla="*/ 7237865 w 7237865"/>
              <a:gd name="connsiteY3" fmla="*/ 1046729 h 2405743"/>
              <a:gd name="connsiteX0" fmla="*/ 0 w 7237865"/>
              <a:gd name="connsiteY0" fmla="*/ 1654628 h 1665514"/>
              <a:gd name="connsiteX1" fmla="*/ 3015342 w 7237865"/>
              <a:gd name="connsiteY1" fmla="*/ 1665514 h 1665514"/>
              <a:gd name="connsiteX2" fmla="*/ 4691742 w 7237865"/>
              <a:gd name="connsiteY2" fmla="*/ 0 h 1665514"/>
              <a:gd name="connsiteX3" fmla="*/ 7237865 w 7237865"/>
              <a:gd name="connsiteY3" fmla="*/ 306500 h 1665514"/>
              <a:gd name="connsiteX0" fmla="*/ 0 w 7248751"/>
              <a:gd name="connsiteY0" fmla="*/ 1654628 h 1665514"/>
              <a:gd name="connsiteX1" fmla="*/ 3015342 w 7248751"/>
              <a:gd name="connsiteY1" fmla="*/ 1665514 h 1665514"/>
              <a:gd name="connsiteX2" fmla="*/ 4691742 w 7248751"/>
              <a:gd name="connsiteY2" fmla="*/ 0 h 1665514"/>
              <a:gd name="connsiteX3" fmla="*/ 7248751 w 7248751"/>
              <a:gd name="connsiteY3" fmla="*/ 34357 h 1665514"/>
              <a:gd name="connsiteX0" fmla="*/ 0 w 7259636"/>
              <a:gd name="connsiteY0" fmla="*/ 1654628 h 1665514"/>
              <a:gd name="connsiteX1" fmla="*/ 3015342 w 7259636"/>
              <a:gd name="connsiteY1" fmla="*/ 1665514 h 1665514"/>
              <a:gd name="connsiteX2" fmla="*/ 4691742 w 7259636"/>
              <a:gd name="connsiteY2" fmla="*/ 0 h 1665514"/>
              <a:gd name="connsiteX3" fmla="*/ 7259636 w 7259636"/>
              <a:gd name="connsiteY3" fmla="*/ 12585 h 1665514"/>
              <a:gd name="connsiteX0" fmla="*/ 0 w 7259636"/>
              <a:gd name="connsiteY0" fmla="*/ 1643743 h 1654629"/>
              <a:gd name="connsiteX1" fmla="*/ 3015342 w 7259636"/>
              <a:gd name="connsiteY1" fmla="*/ 1654629 h 1654629"/>
              <a:gd name="connsiteX2" fmla="*/ 3984170 w 7259636"/>
              <a:gd name="connsiteY2" fmla="*/ 0 h 1654629"/>
              <a:gd name="connsiteX3" fmla="*/ 7259636 w 7259636"/>
              <a:gd name="connsiteY3" fmla="*/ 1700 h 1654629"/>
              <a:gd name="connsiteX0" fmla="*/ 0 w 5332865"/>
              <a:gd name="connsiteY0" fmla="*/ 1643743 h 1654629"/>
              <a:gd name="connsiteX1" fmla="*/ 3015342 w 5332865"/>
              <a:gd name="connsiteY1" fmla="*/ 1654629 h 1654629"/>
              <a:gd name="connsiteX2" fmla="*/ 3984170 w 5332865"/>
              <a:gd name="connsiteY2" fmla="*/ 0 h 1654629"/>
              <a:gd name="connsiteX3" fmla="*/ 5332865 w 5332865"/>
              <a:gd name="connsiteY3" fmla="*/ 1700 h 1654629"/>
              <a:gd name="connsiteX0" fmla="*/ 0 w 5561465"/>
              <a:gd name="connsiteY0" fmla="*/ 1643743 h 1654629"/>
              <a:gd name="connsiteX1" fmla="*/ 3015342 w 5561465"/>
              <a:gd name="connsiteY1" fmla="*/ 1654629 h 1654629"/>
              <a:gd name="connsiteX2" fmla="*/ 3984170 w 5561465"/>
              <a:gd name="connsiteY2" fmla="*/ 0 h 1654629"/>
              <a:gd name="connsiteX3" fmla="*/ 5561465 w 5561465"/>
              <a:gd name="connsiteY3" fmla="*/ 1700 h 1654629"/>
              <a:gd name="connsiteX0" fmla="*/ 0 w 8511493"/>
              <a:gd name="connsiteY0" fmla="*/ 1652929 h 1663815"/>
              <a:gd name="connsiteX1" fmla="*/ 3015342 w 8511493"/>
              <a:gd name="connsiteY1" fmla="*/ 1663815 h 1663815"/>
              <a:gd name="connsiteX2" fmla="*/ 3984170 w 8511493"/>
              <a:gd name="connsiteY2" fmla="*/ 9186 h 1663815"/>
              <a:gd name="connsiteX3" fmla="*/ 8511493 w 8511493"/>
              <a:gd name="connsiteY3" fmla="*/ 0 h 1663815"/>
              <a:gd name="connsiteX0" fmla="*/ 0 w 8511493"/>
              <a:gd name="connsiteY0" fmla="*/ 1654628 h 1665514"/>
              <a:gd name="connsiteX1" fmla="*/ 3015342 w 8511493"/>
              <a:gd name="connsiteY1" fmla="*/ 1665514 h 1665514"/>
              <a:gd name="connsiteX2" fmla="*/ 6553199 w 8511493"/>
              <a:gd name="connsiteY2" fmla="*/ 0 h 1665514"/>
              <a:gd name="connsiteX3" fmla="*/ 8511493 w 8511493"/>
              <a:gd name="connsiteY3" fmla="*/ 1699 h 1665514"/>
              <a:gd name="connsiteX0" fmla="*/ 0 w 8511493"/>
              <a:gd name="connsiteY0" fmla="*/ 1654628 h 1687285"/>
              <a:gd name="connsiteX1" fmla="*/ 5693228 w 8511493"/>
              <a:gd name="connsiteY1" fmla="*/ 1687285 h 1687285"/>
              <a:gd name="connsiteX2" fmla="*/ 6553199 w 8511493"/>
              <a:gd name="connsiteY2" fmla="*/ 0 h 1687285"/>
              <a:gd name="connsiteX3" fmla="*/ 8511493 w 8511493"/>
              <a:gd name="connsiteY3" fmla="*/ 1699 h 1687285"/>
              <a:gd name="connsiteX0" fmla="*/ 0 w 8511493"/>
              <a:gd name="connsiteY0" fmla="*/ 1652929 h 1685586"/>
              <a:gd name="connsiteX1" fmla="*/ 5693228 w 8511493"/>
              <a:gd name="connsiteY1" fmla="*/ 1685586 h 1685586"/>
              <a:gd name="connsiteX2" fmla="*/ 6357256 w 8511493"/>
              <a:gd name="connsiteY2" fmla="*/ 411958 h 1685586"/>
              <a:gd name="connsiteX3" fmla="*/ 8511493 w 8511493"/>
              <a:gd name="connsiteY3" fmla="*/ 0 h 1685586"/>
              <a:gd name="connsiteX0" fmla="*/ 0 w 8500607"/>
              <a:gd name="connsiteY0" fmla="*/ 1271929 h 1304586"/>
              <a:gd name="connsiteX1" fmla="*/ 5693228 w 8500607"/>
              <a:gd name="connsiteY1" fmla="*/ 1304586 h 1304586"/>
              <a:gd name="connsiteX2" fmla="*/ 6357256 w 8500607"/>
              <a:gd name="connsiteY2" fmla="*/ 30958 h 1304586"/>
              <a:gd name="connsiteX3" fmla="*/ 8500607 w 8500607"/>
              <a:gd name="connsiteY3" fmla="*/ 0 h 1304586"/>
              <a:gd name="connsiteX0" fmla="*/ 0 w 7386182"/>
              <a:gd name="connsiteY0" fmla="*/ 1243354 h 1276011"/>
              <a:gd name="connsiteX1" fmla="*/ 5693228 w 7386182"/>
              <a:gd name="connsiteY1" fmla="*/ 1276011 h 1276011"/>
              <a:gd name="connsiteX2" fmla="*/ 6357256 w 7386182"/>
              <a:gd name="connsiteY2" fmla="*/ 2383 h 1276011"/>
              <a:gd name="connsiteX3" fmla="*/ 7386182 w 7386182"/>
              <a:gd name="connsiteY3" fmla="*/ 0 h 1276011"/>
              <a:gd name="connsiteX0" fmla="*/ 0 w 5805032"/>
              <a:gd name="connsiteY0" fmla="*/ 1252879 h 1276011"/>
              <a:gd name="connsiteX1" fmla="*/ 4112078 w 5805032"/>
              <a:gd name="connsiteY1" fmla="*/ 1276011 h 1276011"/>
              <a:gd name="connsiteX2" fmla="*/ 4776106 w 5805032"/>
              <a:gd name="connsiteY2" fmla="*/ 2383 h 1276011"/>
              <a:gd name="connsiteX3" fmla="*/ 5805032 w 5805032"/>
              <a:gd name="connsiteY3" fmla="*/ 0 h 1276011"/>
            </a:gdLst>
            <a:ahLst/>
            <a:cxnLst>
              <a:cxn ang="0">
                <a:pos x="connsiteX0" y="connsiteY0"/>
              </a:cxn>
              <a:cxn ang="0">
                <a:pos x="connsiteX1" y="connsiteY1"/>
              </a:cxn>
              <a:cxn ang="0">
                <a:pos x="connsiteX2" y="connsiteY2"/>
              </a:cxn>
              <a:cxn ang="0">
                <a:pos x="connsiteX3" y="connsiteY3"/>
              </a:cxn>
            </a:cxnLst>
            <a:rect l="l" t="t" r="r" b="b"/>
            <a:pathLst>
              <a:path w="5805032" h="1276011">
                <a:moveTo>
                  <a:pt x="0" y="1252879"/>
                </a:moveTo>
                <a:lnTo>
                  <a:pt x="4112078" y="1276011"/>
                </a:lnTo>
                <a:lnTo>
                  <a:pt x="4776106" y="2383"/>
                </a:lnTo>
                <a:lnTo>
                  <a:pt x="5805032" y="0"/>
                </a:lnTo>
              </a:path>
            </a:pathLst>
          </a:custGeom>
          <a:noFill/>
          <a:ln w="114300">
            <a:solidFill>
              <a:sysClr val="window" lastClr="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1-15">
            <a:extLst>
              <a:ext uri="{FF2B5EF4-FFF2-40B4-BE49-F238E27FC236}">
                <a16:creationId xmlns:a16="http://schemas.microsoft.com/office/drawing/2014/main" id="{AE69E4D4-E353-4B63-96C1-DB09A7ECF958}"/>
              </a:ext>
            </a:extLst>
          </p:cNvPr>
          <p:cNvSpPr/>
          <p:nvPr/>
        </p:nvSpPr>
        <p:spPr>
          <a:xfrm>
            <a:off x="8060021" y="2882632"/>
            <a:ext cx="2134351" cy="2227146"/>
          </a:xfrm>
          <a:custGeom>
            <a:avLst/>
            <a:gdLst>
              <a:gd name="connsiteX0" fmla="*/ 17050 w 1752600"/>
              <a:gd name="connsiteY0" fmla="*/ 1697831 h 1828800"/>
              <a:gd name="connsiteX1" fmla="*/ 16383 w 1752600"/>
              <a:gd name="connsiteY1" fmla="*/ 1697546 h 1828800"/>
              <a:gd name="connsiteX2" fmla="*/ 54483 w 1752600"/>
              <a:gd name="connsiteY2" fmla="*/ 1588770 h 1828800"/>
              <a:gd name="connsiteX3" fmla="*/ 132112 w 1752600"/>
              <a:gd name="connsiteY3" fmla="*/ 1121569 h 1828800"/>
              <a:gd name="connsiteX4" fmla="*/ 140208 w 1752600"/>
              <a:gd name="connsiteY4" fmla="*/ 886301 h 1828800"/>
              <a:gd name="connsiteX5" fmla="*/ 60103 w 1752600"/>
              <a:gd name="connsiteY5" fmla="*/ 314039 h 1828800"/>
              <a:gd name="connsiteX6" fmla="*/ 0 w 1752600"/>
              <a:gd name="connsiteY6" fmla="*/ 130302 h 1828800"/>
              <a:gd name="connsiteX7" fmla="*/ 104870 w 1752600"/>
              <a:gd name="connsiteY7" fmla="*/ 0 h 1828800"/>
              <a:gd name="connsiteX8" fmla="*/ 109633 w 1752600"/>
              <a:gd name="connsiteY8" fmla="*/ 857 h 1828800"/>
              <a:gd name="connsiteX9" fmla="*/ 498348 w 1752600"/>
              <a:gd name="connsiteY9" fmla="*/ 92107 h 1828800"/>
              <a:gd name="connsiteX10" fmla="*/ 741140 w 1752600"/>
              <a:gd name="connsiteY10" fmla="*/ 164783 h 1828800"/>
              <a:gd name="connsiteX11" fmla="*/ 1431798 w 1752600"/>
              <a:gd name="connsiteY11" fmla="*/ 485394 h 1828800"/>
              <a:gd name="connsiteX12" fmla="*/ 1697927 w 1752600"/>
              <a:gd name="connsiteY12" fmla="*/ 765810 h 1828800"/>
              <a:gd name="connsiteX13" fmla="*/ 1754124 w 1752600"/>
              <a:gd name="connsiteY13" fmla="*/ 984885 h 1828800"/>
              <a:gd name="connsiteX14" fmla="*/ 1738027 w 1752600"/>
              <a:gd name="connsiteY14" fmla="*/ 1087565 h 1828800"/>
              <a:gd name="connsiteX15" fmla="*/ 1501712 w 1752600"/>
              <a:gd name="connsiteY15" fmla="*/ 1368933 h 1828800"/>
              <a:gd name="connsiteX16" fmla="*/ 418243 w 1752600"/>
              <a:gd name="connsiteY16" fmla="*/ 1771650 h 1828800"/>
              <a:gd name="connsiteX17" fmla="*/ 117920 w 1752600"/>
              <a:gd name="connsiteY17" fmla="*/ 1832134 h 1828800"/>
              <a:gd name="connsiteX18" fmla="*/ 17050 w 1752600"/>
              <a:gd name="connsiteY18" fmla="*/ 1697831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2600" h="1828800">
                <a:moveTo>
                  <a:pt x="17050" y="1697831"/>
                </a:moveTo>
                <a:lnTo>
                  <a:pt x="16383" y="1697546"/>
                </a:lnTo>
                <a:cubicBezTo>
                  <a:pt x="16573" y="1697165"/>
                  <a:pt x="33433" y="1660684"/>
                  <a:pt x="54483" y="1588770"/>
                </a:cubicBezTo>
                <a:cubicBezTo>
                  <a:pt x="81249" y="1496949"/>
                  <a:pt x="116491" y="1341311"/>
                  <a:pt x="132112" y="1121569"/>
                </a:cubicBezTo>
                <a:cubicBezTo>
                  <a:pt x="137446" y="1045845"/>
                  <a:pt x="140208" y="966788"/>
                  <a:pt x="140208" y="886301"/>
                </a:cubicBezTo>
                <a:cubicBezTo>
                  <a:pt x="140208" y="654749"/>
                  <a:pt x="96584" y="447294"/>
                  <a:pt x="60103" y="314039"/>
                </a:cubicBezTo>
                <a:cubicBezTo>
                  <a:pt x="29051" y="200787"/>
                  <a:pt x="286" y="131064"/>
                  <a:pt x="0" y="130302"/>
                </a:cubicBezTo>
                <a:lnTo>
                  <a:pt x="104870" y="0"/>
                </a:lnTo>
                <a:lnTo>
                  <a:pt x="109633" y="857"/>
                </a:lnTo>
                <a:cubicBezTo>
                  <a:pt x="138589" y="6287"/>
                  <a:pt x="294037" y="36290"/>
                  <a:pt x="498348" y="92107"/>
                </a:cubicBezTo>
                <a:cubicBezTo>
                  <a:pt x="581883" y="114967"/>
                  <a:pt x="663607" y="139351"/>
                  <a:pt x="741140" y="164783"/>
                </a:cubicBezTo>
                <a:cubicBezTo>
                  <a:pt x="1032510" y="260223"/>
                  <a:pt x="1264920" y="368046"/>
                  <a:pt x="1431798" y="485394"/>
                </a:cubicBezTo>
                <a:cubicBezTo>
                  <a:pt x="1556195" y="572834"/>
                  <a:pt x="1645730" y="667226"/>
                  <a:pt x="1697927" y="765810"/>
                </a:cubicBezTo>
                <a:cubicBezTo>
                  <a:pt x="1735264" y="836390"/>
                  <a:pt x="1754124" y="910114"/>
                  <a:pt x="1754124" y="984885"/>
                </a:cubicBezTo>
                <a:cubicBezTo>
                  <a:pt x="1754124" y="1019366"/>
                  <a:pt x="1748695" y="1053846"/>
                  <a:pt x="1738027" y="1087565"/>
                </a:cubicBezTo>
                <a:cubicBezTo>
                  <a:pt x="1706213" y="1187482"/>
                  <a:pt x="1626775" y="1282160"/>
                  <a:pt x="1501712" y="1368933"/>
                </a:cubicBezTo>
                <a:cubicBezTo>
                  <a:pt x="1224153" y="1561624"/>
                  <a:pt x="759333" y="1694307"/>
                  <a:pt x="418243" y="1771650"/>
                </a:cubicBezTo>
                <a:cubicBezTo>
                  <a:pt x="243364" y="1811274"/>
                  <a:pt x="122968" y="1831277"/>
                  <a:pt x="117920" y="1832134"/>
                </a:cubicBezTo>
                <a:lnTo>
                  <a:pt x="17050" y="1697831"/>
                </a:lnTo>
                <a:close/>
              </a:path>
            </a:pathLst>
          </a:custGeom>
          <a:gradFill>
            <a:gsLst>
              <a:gs pos="0">
                <a:schemeClr val="accent1"/>
              </a:gs>
              <a:gs pos="100000">
                <a:schemeClr val="accent1">
                  <a:lumMod val="75000"/>
                </a:schemeClr>
              </a:gs>
            </a:gsLst>
            <a:lin ang="10800000" scaled="0"/>
          </a:gradFill>
          <a:ln w="6350">
            <a:noFill/>
          </a:ln>
          <a:effectLst>
            <a:outerShdw blurRad="1905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1-16">
            <a:extLst>
              <a:ext uri="{FF2B5EF4-FFF2-40B4-BE49-F238E27FC236}">
                <a16:creationId xmlns:a16="http://schemas.microsoft.com/office/drawing/2014/main" id="{C8BFBC26-156E-4AD4-86BF-74C212E6AE53}"/>
              </a:ext>
            </a:extLst>
          </p:cNvPr>
          <p:cNvSpPr/>
          <p:nvPr/>
        </p:nvSpPr>
        <p:spPr>
          <a:xfrm rot="2700000">
            <a:off x="1997627" y="3435257"/>
            <a:ext cx="1130783" cy="1130781"/>
          </a:xfrm>
          <a:custGeom>
            <a:avLst/>
            <a:gdLst>
              <a:gd name="connsiteX0" fmla="*/ 39448 w 485775"/>
              <a:gd name="connsiteY0" fmla="*/ 104172 h 485775"/>
              <a:gd name="connsiteX1" fmla="*/ 421267 w 485775"/>
              <a:gd name="connsiteY1" fmla="*/ 1873 h 485775"/>
              <a:gd name="connsiteX2" fmla="*/ 486399 w 485775"/>
              <a:gd name="connsiteY2" fmla="*/ 66996 h 485775"/>
              <a:gd name="connsiteX3" fmla="*/ 384091 w 485775"/>
              <a:gd name="connsiteY3" fmla="*/ 448796 h 485775"/>
              <a:gd name="connsiteX4" fmla="*/ 295118 w 485775"/>
              <a:gd name="connsiteY4" fmla="*/ 472637 h 485775"/>
              <a:gd name="connsiteX5" fmla="*/ 15607 w 485775"/>
              <a:gd name="connsiteY5" fmla="*/ 193145 h 485775"/>
              <a:gd name="connsiteX6" fmla="*/ 39448 w 485775"/>
              <a:gd name="connsiteY6" fmla="*/ 104172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775" h="485775">
                <a:moveTo>
                  <a:pt x="39448" y="104172"/>
                </a:moveTo>
                <a:lnTo>
                  <a:pt x="421267" y="1873"/>
                </a:lnTo>
                <a:cubicBezTo>
                  <a:pt x="460805" y="-8737"/>
                  <a:pt x="497000" y="27448"/>
                  <a:pt x="486399" y="66996"/>
                </a:cubicBezTo>
                <a:lnTo>
                  <a:pt x="384091" y="448796"/>
                </a:lnTo>
                <a:cubicBezTo>
                  <a:pt x="373499" y="488344"/>
                  <a:pt x="324074" y="501583"/>
                  <a:pt x="295118" y="472637"/>
                </a:cubicBezTo>
                <a:cubicBezTo>
                  <a:pt x="247045" y="340392"/>
                  <a:pt x="155377" y="245932"/>
                  <a:pt x="15607" y="193145"/>
                </a:cubicBezTo>
                <a:cubicBezTo>
                  <a:pt x="-13340" y="164198"/>
                  <a:pt x="-90" y="114764"/>
                  <a:pt x="39448" y="104172"/>
                </a:cubicBezTo>
                <a:close/>
              </a:path>
            </a:pathLst>
          </a:custGeom>
          <a:gradFill>
            <a:gsLst>
              <a:gs pos="0">
                <a:schemeClr val="accent1"/>
              </a:gs>
              <a:gs pos="100000">
                <a:schemeClr val="accent1">
                  <a:lumMod val="75000"/>
                </a:schemeClr>
              </a:gs>
            </a:gsLst>
            <a:lin ang="10800000" scaled="0"/>
          </a:gradFill>
          <a:ln w="6350">
            <a:noFill/>
          </a:ln>
          <a:effectLst>
            <a:outerShdw blurRad="1905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lt1"/>
              </a:solidFill>
            </a:endParaRPr>
          </a:p>
        </p:txBody>
      </p:sp>
      <p:sp>
        <p:nvSpPr>
          <p:cNvPr id="106" name="1-17">
            <a:extLst>
              <a:ext uri="{FF2B5EF4-FFF2-40B4-BE49-F238E27FC236}">
                <a16:creationId xmlns:a16="http://schemas.microsoft.com/office/drawing/2014/main" id="{5EB66D1B-D890-4766-8175-F6CCAEFFF8D5}"/>
              </a:ext>
            </a:extLst>
          </p:cNvPr>
          <p:cNvSpPr/>
          <p:nvPr>
            <p:custDataLst>
              <p:tags r:id="rId1"/>
            </p:custDataLst>
          </p:nvPr>
        </p:nvSpPr>
        <p:spPr>
          <a:xfrm>
            <a:off x="8157332" y="3645573"/>
            <a:ext cx="1940236" cy="68672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a:solidFill>
                  <a:srgbClr val="FFFFFF"/>
                </a:solidFill>
                <a:effectLst>
                  <a:outerShdw blurRad="101600" dir="2700000" algn="tl" rotWithShape="0">
                    <a:schemeClr val="accent1">
                      <a:alpha val="40000"/>
                    </a:schemeClr>
                  </a:outerShdw>
                </a:effectLst>
                <a:latin typeface="+mn-ea"/>
              </a:rPr>
              <a:t>公司本年度</a:t>
            </a:r>
            <a:endParaRPr lang="en-US" altLang="zh-CN" sz="2400" b="1">
              <a:solidFill>
                <a:srgbClr val="FFFFFF"/>
              </a:solidFill>
              <a:effectLst>
                <a:outerShdw blurRad="101600" dir="2700000" algn="tl" rotWithShape="0">
                  <a:schemeClr val="accent1">
                    <a:alpha val="40000"/>
                  </a:schemeClr>
                </a:outerShdw>
              </a:effectLst>
              <a:latin typeface="+mn-ea"/>
            </a:endParaRPr>
          </a:p>
          <a:p>
            <a:pPr algn="ctr"/>
            <a:r>
              <a:rPr lang="zh-CN" altLang="en-US" sz="2400" b="1">
                <a:solidFill>
                  <a:srgbClr val="FFFFFF"/>
                </a:solidFill>
                <a:effectLst>
                  <a:outerShdw blurRad="101600" dir="2700000" algn="tl" rotWithShape="0">
                    <a:schemeClr val="accent1">
                      <a:alpha val="40000"/>
                    </a:schemeClr>
                  </a:outerShdw>
                </a:effectLst>
                <a:latin typeface="+mn-ea"/>
              </a:rPr>
              <a:t>组织架构图</a:t>
            </a:r>
          </a:p>
        </p:txBody>
      </p:sp>
      <p:sp>
        <p:nvSpPr>
          <p:cNvPr id="107" name="1-18">
            <a:extLst>
              <a:ext uri="{FF2B5EF4-FFF2-40B4-BE49-F238E27FC236}">
                <a16:creationId xmlns:a16="http://schemas.microsoft.com/office/drawing/2014/main" id="{A0A6CDCE-ABFD-4E4F-9AEE-3E402D1D9343}"/>
              </a:ext>
            </a:extLst>
          </p:cNvPr>
          <p:cNvSpPr/>
          <p:nvPr>
            <p:custDataLst>
              <p:tags r:id="rId2"/>
            </p:custDataLst>
          </p:nvPr>
        </p:nvSpPr>
        <p:spPr>
          <a:xfrm>
            <a:off x="8317150" y="4289958"/>
            <a:ext cx="1620600" cy="21949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600" b="1">
                <a:solidFill>
                  <a:srgbClr val="FFFFFF"/>
                </a:solidFill>
                <a:effectLst>
                  <a:outerShdw blurRad="101600" dir="2700000" algn="tl" rotWithShape="0">
                    <a:schemeClr val="accent1">
                      <a:alpha val="40000"/>
                    </a:schemeClr>
                  </a:outerShdw>
                </a:effectLst>
              </a:rPr>
              <a:t>THE COMPANY'S ORGANIZATION CHART</a:t>
            </a:r>
            <a:endParaRPr lang="zh-CN" altLang="en-US" sz="600" b="1">
              <a:solidFill>
                <a:srgbClr val="FFFFFF"/>
              </a:solidFill>
              <a:effectLst>
                <a:outerShdw blurRad="101600" dir="2700000" algn="tl" rotWithShape="0">
                  <a:schemeClr val="accent1">
                    <a:alpha val="40000"/>
                  </a:schemeClr>
                </a:outerShdw>
              </a:effectLst>
            </a:endParaRPr>
          </a:p>
        </p:txBody>
      </p:sp>
      <p:grpSp>
        <p:nvGrpSpPr>
          <p:cNvPr id="2" name="1-19">
            <a:extLst>
              <a:ext uri="{FF2B5EF4-FFF2-40B4-BE49-F238E27FC236}">
                <a16:creationId xmlns:a16="http://schemas.microsoft.com/office/drawing/2014/main" id="{D3BFCFB1-56A1-4E87-B7AA-88E45247619E}"/>
              </a:ext>
            </a:extLst>
          </p:cNvPr>
          <p:cNvGrpSpPr/>
          <p:nvPr/>
        </p:nvGrpSpPr>
        <p:grpSpPr>
          <a:xfrm>
            <a:off x="5677761" y="1611007"/>
            <a:ext cx="940661" cy="929772"/>
            <a:chOff x="5677761" y="1611007"/>
            <a:chExt cx="940661" cy="929772"/>
          </a:xfrm>
        </p:grpSpPr>
        <p:sp>
          <p:nvSpPr>
            <p:cNvPr id="101" name="组合-14">
              <a:extLst>
                <a:ext uri="{FF2B5EF4-FFF2-40B4-BE49-F238E27FC236}">
                  <a16:creationId xmlns:a16="http://schemas.microsoft.com/office/drawing/2014/main" id="{CD52B144-89F9-4F45-BA55-74EFC108807B}"/>
                </a:ext>
              </a:extLst>
            </p:cNvPr>
            <p:cNvSpPr/>
            <p:nvPr/>
          </p:nvSpPr>
          <p:spPr>
            <a:xfrm rot="8100000" flipH="1">
              <a:off x="5677761" y="1611007"/>
              <a:ext cx="909700" cy="929772"/>
            </a:xfrm>
            <a:prstGeom prst="teardrop">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ID">
                <a:latin typeface="+mj-lt"/>
              </a:endParaRPr>
            </a:p>
          </p:txBody>
        </p:sp>
        <p:sp>
          <p:nvSpPr>
            <p:cNvPr id="112" name="组合-25">
              <a:extLst>
                <a:ext uri="{FF2B5EF4-FFF2-40B4-BE49-F238E27FC236}">
                  <a16:creationId xmlns:a16="http://schemas.microsoft.com/office/drawing/2014/main" id="{1AE2D2AE-9BBC-475C-9986-38A7AFA549C5}"/>
                </a:ext>
              </a:extLst>
            </p:cNvPr>
            <p:cNvSpPr/>
            <p:nvPr>
              <p:custDataLst>
                <p:tags r:id="rId18"/>
              </p:custDataLst>
            </p:nvPr>
          </p:nvSpPr>
          <p:spPr>
            <a:xfrm>
              <a:off x="5785077" y="1861926"/>
              <a:ext cx="833345"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n-ea"/>
                </a:rPr>
                <a:t>公司本年度</a:t>
              </a:r>
            </a:p>
            <a:p>
              <a:r>
                <a:rPr lang="zh-CN" altLang="en-US"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n-ea"/>
                </a:rPr>
                <a:t>组织架构图</a:t>
              </a:r>
            </a:p>
          </p:txBody>
        </p:sp>
      </p:grpSp>
      <p:sp>
        <p:nvSpPr>
          <p:cNvPr id="114" name="1-20">
            <a:extLst>
              <a:ext uri="{FF2B5EF4-FFF2-40B4-BE49-F238E27FC236}">
                <a16:creationId xmlns:a16="http://schemas.microsoft.com/office/drawing/2014/main" id="{613C8760-F909-421D-AC30-752612D70ED9}"/>
              </a:ext>
            </a:extLst>
          </p:cNvPr>
          <p:cNvSpPr/>
          <p:nvPr>
            <p:custDataLst>
              <p:tags r:id="rId3"/>
            </p:custDataLst>
          </p:nvPr>
        </p:nvSpPr>
        <p:spPr>
          <a:xfrm>
            <a:off x="6217408" y="2833795"/>
            <a:ext cx="1300704" cy="2522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zh-CN" altLang="en-US" sz="1000">
                <a:solidFill>
                  <a:srgbClr val="66A6FF"/>
                </a:solidFill>
                <a:latin typeface="+mn-ea"/>
              </a:rPr>
              <a:t>公司本年度组织架构图</a:t>
            </a:r>
          </a:p>
        </p:txBody>
      </p:sp>
      <p:grpSp>
        <p:nvGrpSpPr>
          <p:cNvPr id="125" name="1-21">
            <a:extLst>
              <a:ext uri="{FF2B5EF4-FFF2-40B4-BE49-F238E27FC236}">
                <a16:creationId xmlns:a16="http://schemas.microsoft.com/office/drawing/2014/main" id="{B5B9C091-921F-4561-9CF3-B75B8AEAB618}"/>
              </a:ext>
            </a:extLst>
          </p:cNvPr>
          <p:cNvGrpSpPr/>
          <p:nvPr/>
        </p:nvGrpSpPr>
        <p:grpSpPr>
          <a:xfrm>
            <a:off x="4377533" y="2248282"/>
            <a:ext cx="940661" cy="929772"/>
            <a:chOff x="5677761" y="1611007"/>
            <a:chExt cx="940661" cy="929772"/>
          </a:xfrm>
        </p:grpSpPr>
        <p:sp>
          <p:nvSpPr>
            <p:cNvPr id="126" name="组合-14">
              <a:extLst>
                <a:ext uri="{FF2B5EF4-FFF2-40B4-BE49-F238E27FC236}">
                  <a16:creationId xmlns:a16="http://schemas.microsoft.com/office/drawing/2014/main" id="{A97BB4BA-FC1E-449D-8A47-CF585C0CDD30}"/>
                </a:ext>
              </a:extLst>
            </p:cNvPr>
            <p:cNvSpPr/>
            <p:nvPr/>
          </p:nvSpPr>
          <p:spPr>
            <a:xfrm rot="8100000" flipH="1">
              <a:off x="5677761" y="1611007"/>
              <a:ext cx="909700" cy="929772"/>
            </a:xfrm>
            <a:prstGeom prst="teardrop">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ID">
                <a:latin typeface="+mj-lt"/>
              </a:endParaRPr>
            </a:p>
          </p:txBody>
        </p:sp>
        <p:sp>
          <p:nvSpPr>
            <p:cNvPr id="127" name="组合-25">
              <a:extLst>
                <a:ext uri="{FF2B5EF4-FFF2-40B4-BE49-F238E27FC236}">
                  <a16:creationId xmlns:a16="http://schemas.microsoft.com/office/drawing/2014/main" id="{F59056B8-8815-4522-A9C5-CA290EF5DC89}"/>
                </a:ext>
              </a:extLst>
            </p:cNvPr>
            <p:cNvSpPr/>
            <p:nvPr>
              <p:custDataLst>
                <p:tags r:id="rId17"/>
              </p:custDataLst>
            </p:nvPr>
          </p:nvSpPr>
          <p:spPr>
            <a:xfrm>
              <a:off x="5785077" y="1861926"/>
              <a:ext cx="833345"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n-ea"/>
                </a:rPr>
                <a:t>公司本年度</a:t>
              </a:r>
            </a:p>
            <a:p>
              <a:r>
                <a:rPr lang="zh-CN" altLang="en-US"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n-ea"/>
                </a:rPr>
                <a:t>组织架构图</a:t>
              </a:r>
            </a:p>
          </p:txBody>
        </p:sp>
      </p:grpSp>
      <p:grpSp>
        <p:nvGrpSpPr>
          <p:cNvPr id="128" name="1-22">
            <a:extLst>
              <a:ext uri="{FF2B5EF4-FFF2-40B4-BE49-F238E27FC236}">
                <a16:creationId xmlns:a16="http://schemas.microsoft.com/office/drawing/2014/main" id="{0561833A-EF5A-4B8C-8F9D-98C1BA825581}"/>
              </a:ext>
            </a:extLst>
          </p:cNvPr>
          <p:cNvGrpSpPr/>
          <p:nvPr/>
        </p:nvGrpSpPr>
        <p:grpSpPr>
          <a:xfrm>
            <a:off x="3077305" y="2836225"/>
            <a:ext cx="940661" cy="929772"/>
            <a:chOff x="5677761" y="1611007"/>
            <a:chExt cx="940661" cy="929772"/>
          </a:xfrm>
        </p:grpSpPr>
        <p:sp>
          <p:nvSpPr>
            <p:cNvPr id="129" name="组合-14">
              <a:extLst>
                <a:ext uri="{FF2B5EF4-FFF2-40B4-BE49-F238E27FC236}">
                  <a16:creationId xmlns:a16="http://schemas.microsoft.com/office/drawing/2014/main" id="{1B2DBF70-A1C5-41D2-B108-60F71FDEE998}"/>
                </a:ext>
              </a:extLst>
            </p:cNvPr>
            <p:cNvSpPr/>
            <p:nvPr/>
          </p:nvSpPr>
          <p:spPr>
            <a:xfrm rot="8100000" flipH="1">
              <a:off x="5677761" y="1611007"/>
              <a:ext cx="909700" cy="929772"/>
            </a:xfrm>
            <a:prstGeom prst="teardrop">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ID">
                <a:latin typeface="+mj-lt"/>
              </a:endParaRPr>
            </a:p>
          </p:txBody>
        </p:sp>
        <p:sp>
          <p:nvSpPr>
            <p:cNvPr id="130" name="组合-25">
              <a:extLst>
                <a:ext uri="{FF2B5EF4-FFF2-40B4-BE49-F238E27FC236}">
                  <a16:creationId xmlns:a16="http://schemas.microsoft.com/office/drawing/2014/main" id="{D0B5C8CD-4543-4222-A0BF-F12C5BBC9AF9}"/>
                </a:ext>
              </a:extLst>
            </p:cNvPr>
            <p:cNvSpPr/>
            <p:nvPr>
              <p:custDataLst>
                <p:tags r:id="rId16"/>
              </p:custDataLst>
            </p:nvPr>
          </p:nvSpPr>
          <p:spPr>
            <a:xfrm>
              <a:off x="5785077" y="1861926"/>
              <a:ext cx="833345"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n-ea"/>
                </a:rPr>
                <a:t>公司本年度</a:t>
              </a:r>
            </a:p>
            <a:p>
              <a:r>
                <a:rPr lang="zh-CN" altLang="en-US"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n-ea"/>
                </a:rPr>
                <a:t>组织架构图</a:t>
              </a:r>
            </a:p>
          </p:txBody>
        </p:sp>
      </p:grpSp>
      <p:grpSp>
        <p:nvGrpSpPr>
          <p:cNvPr id="131" name="1-23">
            <a:extLst>
              <a:ext uri="{FF2B5EF4-FFF2-40B4-BE49-F238E27FC236}">
                <a16:creationId xmlns:a16="http://schemas.microsoft.com/office/drawing/2014/main" id="{D85C99E3-BDFF-4374-BAC9-AE7CC25A4CA9}"/>
              </a:ext>
            </a:extLst>
          </p:cNvPr>
          <p:cNvGrpSpPr/>
          <p:nvPr/>
        </p:nvGrpSpPr>
        <p:grpSpPr>
          <a:xfrm>
            <a:off x="5677761" y="5440883"/>
            <a:ext cx="940661" cy="929772"/>
            <a:chOff x="5677761" y="1611007"/>
            <a:chExt cx="940661" cy="929772"/>
          </a:xfrm>
        </p:grpSpPr>
        <p:sp>
          <p:nvSpPr>
            <p:cNvPr id="132" name="组合-14">
              <a:extLst>
                <a:ext uri="{FF2B5EF4-FFF2-40B4-BE49-F238E27FC236}">
                  <a16:creationId xmlns:a16="http://schemas.microsoft.com/office/drawing/2014/main" id="{9AEC054D-A21E-46CC-8051-9D40B80ADFB1}"/>
                </a:ext>
              </a:extLst>
            </p:cNvPr>
            <p:cNvSpPr/>
            <p:nvPr/>
          </p:nvSpPr>
          <p:spPr>
            <a:xfrm rot="8100000" flipH="1">
              <a:off x="5677761" y="1611007"/>
              <a:ext cx="909700" cy="929772"/>
            </a:xfrm>
            <a:prstGeom prst="teardrop">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ID">
                <a:latin typeface="+mj-lt"/>
              </a:endParaRPr>
            </a:p>
          </p:txBody>
        </p:sp>
        <p:sp>
          <p:nvSpPr>
            <p:cNvPr id="133" name="组合-25">
              <a:extLst>
                <a:ext uri="{FF2B5EF4-FFF2-40B4-BE49-F238E27FC236}">
                  <a16:creationId xmlns:a16="http://schemas.microsoft.com/office/drawing/2014/main" id="{11D3EFA5-2B96-4068-B8D3-6CDCA3DAA438}"/>
                </a:ext>
              </a:extLst>
            </p:cNvPr>
            <p:cNvSpPr/>
            <p:nvPr>
              <p:custDataLst>
                <p:tags r:id="rId15"/>
              </p:custDataLst>
            </p:nvPr>
          </p:nvSpPr>
          <p:spPr>
            <a:xfrm>
              <a:off x="5785077" y="1861926"/>
              <a:ext cx="833345"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n-ea"/>
                </a:rPr>
                <a:t>公司本年度</a:t>
              </a:r>
            </a:p>
            <a:p>
              <a:r>
                <a:rPr lang="zh-CN" altLang="en-US"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n-ea"/>
                </a:rPr>
                <a:t>组织架构图</a:t>
              </a:r>
            </a:p>
          </p:txBody>
        </p:sp>
      </p:grpSp>
      <p:grpSp>
        <p:nvGrpSpPr>
          <p:cNvPr id="134" name="1-24">
            <a:extLst>
              <a:ext uri="{FF2B5EF4-FFF2-40B4-BE49-F238E27FC236}">
                <a16:creationId xmlns:a16="http://schemas.microsoft.com/office/drawing/2014/main" id="{5768C472-8250-416E-868F-8F1A03117FFA}"/>
              </a:ext>
            </a:extLst>
          </p:cNvPr>
          <p:cNvGrpSpPr/>
          <p:nvPr/>
        </p:nvGrpSpPr>
        <p:grpSpPr>
          <a:xfrm>
            <a:off x="4377533" y="4821650"/>
            <a:ext cx="940661" cy="929772"/>
            <a:chOff x="5677761" y="1611007"/>
            <a:chExt cx="940661" cy="929772"/>
          </a:xfrm>
        </p:grpSpPr>
        <p:sp>
          <p:nvSpPr>
            <p:cNvPr id="135" name="组合-14">
              <a:extLst>
                <a:ext uri="{FF2B5EF4-FFF2-40B4-BE49-F238E27FC236}">
                  <a16:creationId xmlns:a16="http://schemas.microsoft.com/office/drawing/2014/main" id="{2D3657A2-6938-481E-8B88-E84016FDC996}"/>
                </a:ext>
              </a:extLst>
            </p:cNvPr>
            <p:cNvSpPr/>
            <p:nvPr/>
          </p:nvSpPr>
          <p:spPr>
            <a:xfrm rot="8100000" flipH="1">
              <a:off x="5677761" y="1611007"/>
              <a:ext cx="909700" cy="929772"/>
            </a:xfrm>
            <a:prstGeom prst="teardrop">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ID">
                <a:latin typeface="+mj-lt"/>
              </a:endParaRPr>
            </a:p>
          </p:txBody>
        </p:sp>
        <p:sp>
          <p:nvSpPr>
            <p:cNvPr id="136" name="组合-25">
              <a:extLst>
                <a:ext uri="{FF2B5EF4-FFF2-40B4-BE49-F238E27FC236}">
                  <a16:creationId xmlns:a16="http://schemas.microsoft.com/office/drawing/2014/main" id="{7A8374CF-8B9B-4856-A42D-639F16FDCA35}"/>
                </a:ext>
              </a:extLst>
            </p:cNvPr>
            <p:cNvSpPr/>
            <p:nvPr>
              <p:custDataLst>
                <p:tags r:id="rId14"/>
              </p:custDataLst>
            </p:nvPr>
          </p:nvSpPr>
          <p:spPr>
            <a:xfrm>
              <a:off x="5785077" y="1861926"/>
              <a:ext cx="833345"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n-ea"/>
                </a:rPr>
                <a:t>公司本年度</a:t>
              </a:r>
            </a:p>
            <a:p>
              <a:r>
                <a:rPr lang="zh-CN" altLang="en-US"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n-ea"/>
                </a:rPr>
                <a:t>组织架构图</a:t>
              </a:r>
            </a:p>
          </p:txBody>
        </p:sp>
      </p:grpSp>
      <p:grpSp>
        <p:nvGrpSpPr>
          <p:cNvPr id="137" name="1-25">
            <a:extLst>
              <a:ext uri="{FF2B5EF4-FFF2-40B4-BE49-F238E27FC236}">
                <a16:creationId xmlns:a16="http://schemas.microsoft.com/office/drawing/2014/main" id="{71C752CE-3D6C-4505-90F4-BE000C0F2C0F}"/>
              </a:ext>
            </a:extLst>
          </p:cNvPr>
          <p:cNvGrpSpPr/>
          <p:nvPr/>
        </p:nvGrpSpPr>
        <p:grpSpPr>
          <a:xfrm>
            <a:off x="3077305" y="4212425"/>
            <a:ext cx="940661" cy="929772"/>
            <a:chOff x="5677761" y="1611007"/>
            <a:chExt cx="940661" cy="929772"/>
          </a:xfrm>
        </p:grpSpPr>
        <p:sp>
          <p:nvSpPr>
            <p:cNvPr id="138" name="组合-14">
              <a:extLst>
                <a:ext uri="{FF2B5EF4-FFF2-40B4-BE49-F238E27FC236}">
                  <a16:creationId xmlns:a16="http://schemas.microsoft.com/office/drawing/2014/main" id="{AD39719D-17AB-4C18-9D68-3ADC4BC44672}"/>
                </a:ext>
              </a:extLst>
            </p:cNvPr>
            <p:cNvSpPr/>
            <p:nvPr/>
          </p:nvSpPr>
          <p:spPr>
            <a:xfrm rot="8100000" flipH="1">
              <a:off x="5677761" y="1611007"/>
              <a:ext cx="909700" cy="929772"/>
            </a:xfrm>
            <a:prstGeom prst="teardrop">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ID">
                <a:latin typeface="+mj-lt"/>
              </a:endParaRPr>
            </a:p>
          </p:txBody>
        </p:sp>
        <p:sp>
          <p:nvSpPr>
            <p:cNvPr id="139" name="组合-25">
              <a:extLst>
                <a:ext uri="{FF2B5EF4-FFF2-40B4-BE49-F238E27FC236}">
                  <a16:creationId xmlns:a16="http://schemas.microsoft.com/office/drawing/2014/main" id="{97BCBBEB-01FC-4896-B7B5-3DA204BF88AF}"/>
                </a:ext>
              </a:extLst>
            </p:cNvPr>
            <p:cNvSpPr/>
            <p:nvPr>
              <p:custDataLst>
                <p:tags r:id="rId13"/>
              </p:custDataLst>
            </p:nvPr>
          </p:nvSpPr>
          <p:spPr>
            <a:xfrm>
              <a:off x="5785077" y="1861926"/>
              <a:ext cx="833345"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n-ea"/>
                </a:rPr>
                <a:t>公司本年度</a:t>
              </a:r>
            </a:p>
            <a:p>
              <a:r>
                <a:rPr lang="zh-CN" altLang="en-US"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n-ea"/>
                </a:rPr>
                <a:t>组织架构图</a:t>
              </a:r>
            </a:p>
          </p:txBody>
        </p:sp>
      </p:grpSp>
      <p:sp>
        <p:nvSpPr>
          <p:cNvPr id="140" name="1-26">
            <a:extLst>
              <a:ext uri="{FF2B5EF4-FFF2-40B4-BE49-F238E27FC236}">
                <a16:creationId xmlns:a16="http://schemas.microsoft.com/office/drawing/2014/main" id="{8C26D4FB-D831-4D9B-8B36-5EB99CD14FF4}"/>
              </a:ext>
            </a:extLst>
          </p:cNvPr>
          <p:cNvSpPr/>
          <p:nvPr>
            <p:custDataLst>
              <p:tags r:id="rId4"/>
            </p:custDataLst>
          </p:nvPr>
        </p:nvSpPr>
        <p:spPr>
          <a:xfrm>
            <a:off x="6403214" y="3208946"/>
            <a:ext cx="1300704" cy="2522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zh-CN" altLang="en-US" sz="1000">
                <a:solidFill>
                  <a:srgbClr val="66A6FF"/>
                </a:solidFill>
                <a:latin typeface="+mn-ea"/>
              </a:rPr>
              <a:t>公司本年度组织架构图</a:t>
            </a:r>
          </a:p>
        </p:txBody>
      </p:sp>
      <p:sp>
        <p:nvSpPr>
          <p:cNvPr id="141" name="1-27">
            <a:extLst>
              <a:ext uri="{FF2B5EF4-FFF2-40B4-BE49-F238E27FC236}">
                <a16:creationId xmlns:a16="http://schemas.microsoft.com/office/drawing/2014/main" id="{917446BA-98E0-4588-A987-EAE9912A2CCC}"/>
              </a:ext>
            </a:extLst>
          </p:cNvPr>
          <p:cNvSpPr/>
          <p:nvPr>
            <p:custDataLst>
              <p:tags r:id="rId5"/>
            </p:custDataLst>
          </p:nvPr>
        </p:nvSpPr>
        <p:spPr>
          <a:xfrm>
            <a:off x="6665160" y="3584096"/>
            <a:ext cx="1300704" cy="2522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zh-CN" altLang="en-US" sz="1000">
                <a:solidFill>
                  <a:srgbClr val="66A6FF"/>
                </a:solidFill>
                <a:latin typeface="+mn-ea"/>
              </a:rPr>
              <a:t>公司本年度组织架构图</a:t>
            </a:r>
          </a:p>
        </p:txBody>
      </p:sp>
      <p:sp>
        <p:nvSpPr>
          <p:cNvPr id="142" name="1-28">
            <a:extLst>
              <a:ext uri="{FF2B5EF4-FFF2-40B4-BE49-F238E27FC236}">
                <a16:creationId xmlns:a16="http://schemas.microsoft.com/office/drawing/2014/main" id="{DAA61859-3109-48B7-9FA1-5259F88618DA}"/>
              </a:ext>
            </a:extLst>
          </p:cNvPr>
          <p:cNvSpPr/>
          <p:nvPr>
            <p:custDataLst>
              <p:tags r:id="rId6"/>
            </p:custDataLst>
          </p:nvPr>
        </p:nvSpPr>
        <p:spPr>
          <a:xfrm>
            <a:off x="4809336" y="3208946"/>
            <a:ext cx="1300704" cy="2522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zh-CN" altLang="en-US" sz="1000">
                <a:solidFill>
                  <a:srgbClr val="66A6FF"/>
                </a:solidFill>
                <a:latin typeface="+mn-ea"/>
              </a:rPr>
              <a:t>公司本年度组织架构图</a:t>
            </a:r>
          </a:p>
        </p:txBody>
      </p:sp>
      <p:sp>
        <p:nvSpPr>
          <p:cNvPr id="143" name="1-29">
            <a:extLst>
              <a:ext uri="{FF2B5EF4-FFF2-40B4-BE49-F238E27FC236}">
                <a16:creationId xmlns:a16="http://schemas.microsoft.com/office/drawing/2014/main" id="{B73589C6-CEF8-46EF-A98C-BA8B61D5D44C}"/>
              </a:ext>
            </a:extLst>
          </p:cNvPr>
          <p:cNvSpPr/>
          <p:nvPr>
            <p:custDataLst>
              <p:tags r:id="rId7"/>
            </p:custDataLst>
          </p:nvPr>
        </p:nvSpPr>
        <p:spPr>
          <a:xfrm>
            <a:off x="5071282" y="3584096"/>
            <a:ext cx="1300704" cy="2522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zh-CN" altLang="en-US" sz="1000">
                <a:solidFill>
                  <a:srgbClr val="66A6FF"/>
                </a:solidFill>
                <a:latin typeface="+mn-ea"/>
              </a:rPr>
              <a:t>公司本年度组织架构图</a:t>
            </a:r>
          </a:p>
        </p:txBody>
      </p:sp>
      <p:sp>
        <p:nvSpPr>
          <p:cNvPr id="144" name="1-30">
            <a:extLst>
              <a:ext uri="{FF2B5EF4-FFF2-40B4-BE49-F238E27FC236}">
                <a16:creationId xmlns:a16="http://schemas.microsoft.com/office/drawing/2014/main" id="{0A036B77-4C45-4D23-A693-E3370E5525E2}"/>
              </a:ext>
            </a:extLst>
          </p:cNvPr>
          <p:cNvSpPr/>
          <p:nvPr>
            <p:custDataLst>
              <p:tags r:id="rId8"/>
            </p:custDataLst>
          </p:nvPr>
        </p:nvSpPr>
        <p:spPr>
          <a:xfrm>
            <a:off x="6665160" y="4273262"/>
            <a:ext cx="1300704" cy="2522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zh-CN" altLang="en-US" sz="1000">
                <a:solidFill>
                  <a:srgbClr val="66A6FF"/>
                </a:solidFill>
                <a:latin typeface="+mn-ea"/>
              </a:rPr>
              <a:t>公司本年度组织架构图</a:t>
            </a:r>
          </a:p>
        </p:txBody>
      </p:sp>
      <p:sp>
        <p:nvSpPr>
          <p:cNvPr id="145" name="1-31">
            <a:extLst>
              <a:ext uri="{FF2B5EF4-FFF2-40B4-BE49-F238E27FC236}">
                <a16:creationId xmlns:a16="http://schemas.microsoft.com/office/drawing/2014/main" id="{1CADCBA3-1281-46CD-8CF9-DD92D150C58F}"/>
              </a:ext>
            </a:extLst>
          </p:cNvPr>
          <p:cNvSpPr/>
          <p:nvPr>
            <p:custDataLst>
              <p:tags r:id="rId9"/>
            </p:custDataLst>
          </p:nvPr>
        </p:nvSpPr>
        <p:spPr>
          <a:xfrm>
            <a:off x="6403214" y="4648413"/>
            <a:ext cx="1300704" cy="2522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zh-CN" altLang="en-US" sz="1000">
                <a:solidFill>
                  <a:srgbClr val="66A6FF"/>
                </a:solidFill>
                <a:latin typeface="+mn-ea"/>
              </a:rPr>
              <a:t>公司本年度组织架构图</a:t>
            </a:r>
          </a:p>
        </p:txBody>
      </p:sp>
      <p:sp>
        <p:nvSpPr>
          <p:cNvPr id="146" name="1-32">
            <a:extLst>
              <a:ext uri="{FF2B5EF4-FFF2-40B4-BE49-F238E27FC236}">
                <a16:creationId xmlns:a16="http://schemas.microsoft.com/office/drawing/2014/main" id="{5566B92D-C7C7-444F-91C3-FE651ACAB0BE}"/>
              </a:ext>
            </a:extLst>
          </p:cNvPr>
          <p:cNvSpPr/>
          <p:nvPr>
            <p:custDataLst>
              <p:tags r:id="rId10"/>
            </p:custDataLst>
          </p:nvPr>
        </p:nvSpPr>
        <p:spPr>
          <a:xfrm>
            <a:off x="6086109" y="5023563"/>
            <a:ext cx="1300704" cy="2522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zh-CN" altLang="en-US" sz="1000">
                <a:solidFill>
                  <a:srgbClr val="66A6FF"/>
                </a:solidFill>
                <a:latin typeface="+mn-ea"/>
              </a:rPr>
              <a:t>公司本年度组织架构图</a:t>
            </a:r>
          </a:p>
        </p:txBody>
      </p:sp>
      <p:sp>
        <p:nvSpPr>
          <p:cNvPr id="147" name="1-33">
            <a:extLst>
              <a:ext uri="{FF2B5EF4-FFF2-40B4-BE49-F238E27FC236}">
                <a16:creationId xmlns:a16="http://schemas.microsoft.com/office/drawing/2014/main" id="{B05CFF1E-B94C-4186-87F5-208BA7AA7F17}"/>
              </a:ext>
            </a:extLst>
          </p:cNvPr>
          <p:cNvSpPr/>
          <p:nvPr>
            <p:custDataLst>
              <p:tags r:id="rId11"/>
            </p:custDataLst>
          </p:nvPr>
        </p:nvSpPr>
        <p:spPr>
          <a:xfrm>
            <a:off x="5071282" y="4273262"/>
            <a:ext cx="1300704" cy="2522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zh-CN" altLang="en-US" sz="1000">
                <a:solidFill>
                  <a:srgbClr val="66A6FF"/>
                </a:solidFill>
                <a:latin typeface="+mn-ea"/>
              </a:rPr>
              <a:t>公司本年度组织架构图</a:t>
            </a:r>
          </a:p>
        </p:txBody>
      </p:sp>
      <p:sp>
        <p:nvSpPr>
          <p:cNvPr id="148" name="1-34">
            <a:extLst>
              <a:ext uri="{FF2B5EF4-FFF2-40B4-BE49-F238E27FC236}">
                <a16:creationId xmlns:a16="http://schemas.microsoft.com/office/drawing/2014/main" id="{36A67BD6-2418-41EA-99B8-014ABF7A32DD}"/>
              </a:ext>
            </a:extLst>
          </p:cNvPr>
          <p:cNvSpPr/>
          <p:nvPr>
            <p:custDataLst>
              <p:tags r:id="rId12"/>
            </p:custDataLst>
          </p:nvPr>
        </p:nvSpPr>
        <p:spPr>
          <a:xfrm>
            <a:off x="4809336" y="4648413"/>
            <a:ext cx="1300704" cy="25228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zh-CN" altLang="en-US" sz="1000">
                <a:solidFill>
                  <a:srgbClr val="66A6FF"/>
                </a:solidFill>
                <a:latin typeface="+mn-ea"/>
              </a:rPr>
              <a:t>公司本年度组织架构图</a:t>
            </a:r>
          </a:p>
        </p:txBody>
      </p:sp>
    </p:spTree>
    <p:extLst>
      <p:ext uri="{BB962C8B-B14F-4D97-AF65-F5344CB8AC3E}">
        <p14:creationId xmlns:p14="http://schemas.microsoft.com/office/powerpoint/2010/main" val="1482831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历史业绩</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02</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541203" y="584254"/>
            <a:ext cx="2062481"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12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HISTORICAL PERFORMANCE </a:t>
            </a:r>
          </a:p>
        </p:txBody>
      </p:sp>
      <p:grpSp>
        <p:nvGrpSpPr>
          <p:cNvPr id="15" name="1-6">
            <a:extLst>
              <a:ext uri="{FF2B5EF4-FFF2-40B4-BE49-F238E27FC236}">
                <a16:creationId xmlns:a16="http://schemas.microsoft.com/office/drawing/2014/main" id="{D1317826-55D7-483D-8884-F91218EE08B9}"/>
              </a:ext>
            </a:extLst>
          </p:cNvPr>
          <p:cNvGrpSpPr/>
          <p:nvPr/>
        </p:nvGrpSpPr>
        <p:grpSpPr>
          <a:xfrm>
            <a:off x="2901022" y="3499743"/>
            <a:ext cx="1798636" cy="420203"/>
            <a:chOff x="5580858" y="2179849"/>
            <a:chExt cx="1798636" cy="420203"/>
          </a:xfrm>
        </p:grpSpPr>
        <p:grpSp>
          <p:nvGrpSpPr>
            <p:cNvPr id="16" name="组合 15">
              <a:extLst>
                <a:ext uri="{FF2B5EF4-FFF2-40B4-BE49-F238E27FC236}">
                  <a16:creationId xmlns:a16="http://schemas.microsoft.com/office/drawing/2014/main" id="{E35A0DC7-A17A-43DC-BEAD-C0EC0E776C53}"/>
                </a:ext>
              </a:extLst>
            </p:cNvPr>
            <p:cNvGrpSpPr/>
            <p:nvPr/>
          </p:nvGrpSpPr>
          <p:grpSpPr>
            <a:xfrm>
              <a:off x="5580858" y="2186216"/>
              <a:ext cx="1798636" cy="413836"/>
              <a:chOff x="5433930" y="2280309"/>
              <a:chExt cx="1324140" cy="623483"/>
            </a:xfrm>
          </p:grpSpPr>
          <p:sp>
            <p:nvSpPr>
              <p:cNvPr id="21" name="PA-矩形 10">
                <a:extLst>
                  <a:ext uri="{FF2B5EF4-FFF2-40B4-BE49-F238E27FC236}">
                    <a16:creationId xmlns:a16="http://schemas.microsoft.com/office/drawing/2014/main" id="{69AE7FD0-EA0D-4BEA-BF9A-EA3A5091E1DE}"/>
                  </a:ext>
                </a:extLst>
              </p:cNvPr>
              <p:cNvSpPr/>
              <p:nvPr>
                <p:custDataLst>
                  <p:tags r:id="rId20"/>
                </p:custDataLst>
              </p:nvPr>
            </p:nvSpPr>
            <p:spPr>
              <a:xfrm rot="5400000" flipH="1">
                <a:off x="6059434" y="2205156"/>
                <a:ext cx="73132" cy="132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400">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23" name="PA-矩形 13">
                <a:extLst>
                  <a:ext uri="{FF2B5EF4-FFF2-40B4-BE49-F238E27FC236}">
                    <a16:creationId xmlns:a16="http://schemas.microsoft.com/office/drawing/2014/main" id="{F3A0A32C-2812-45F7-83AD-5BD3F212D40C}"/>
                  </a:ext>
                </a:extLst>
              </p:cNvPr>
              <p:cNvSpPr/>
              <p:nvPr>
                <p:custDataLst>
                  <p:tags r:id="rId21"/>
                </p:custDataLst>
              </p:nvPr>
            </p:nvSpPr>
            <p:spPr>
              <a:xfrm flipV="1">
                <a:off x="5433930" y="2280309"/>
                <a:ext cx="1324140" cy="586916"/>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grpSp>
        <p:sp>
          <p:nvSpPr>
            <p:cNvPr id="19" name="PA-矩形 9">
              <a:extLst>
                <a:ext uri="{FF2B5EF4-FFF2-40B4-BE49-F238E27FC236}">
                  <a16:creationId xmlns:a16="http://schemas.microsoft.com/office/drawing/2014/main" id="{016E8196-8C28-4467-B254-6AC1BC4DF704}"/>
                </a:ext>
              </a:extLst>
            </p:cNvPr>
            <p:cNvSpPr/>
            <p:nvPr>
              <p:custDataLst>
                <p:tags r:id="rId19"/>
              </p:custDataLst>
            </p:nvPr>
          </p:nvSpPr>
          <p:spPr>
            <a:xfrm>
              <a:off x="5664202" y="2179849"/>
              <a:ext cx="1631948"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sym typeface="Microsoft YaHei" panose="020B0503020204020204" pitchFamily="34" charset="-122"/>
                </a:rPr>
                <a:t>部门本年度组织架构</a:t>
              </a:r>
            </a:p>
          </p:txBody>
        </p:sp>
      </p:grpSp>
      <p:cxnSp>
        <p:nvCxnSpPr>
          <p:cNvPr id="25" name="1-7">
            <a:extLst>
              <a:ext uri="{FF2B5EF4-FFF2-40B4-BE49-F238E27FC236}">
                <a16:creationId xmlns:a16="http://schemas.microsoft.com/office/drawing/2014/main" id="{CCDD5F65-E84E-4396-9FDC-A0B0A60B0A5A}"/>
              </a:ext>
            </a:extLst>
          </p:cNvPr>
          <p:cNvCxnSpPr>
            <a:cxnSpLocks/>
          </p:cNvCxnSpPr>
          <p:nvPr/>
        </p:nvCxnSpPr>
        <p:spPr>
          <a:xfrm>
            <a:off x="6096000" y="2723181"/>
            <a:ext cx="0" cy="202019"/>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1-8">
            <a:extLst>
              <a:ext uri="{FF2B5EF4-FFF2-40B4-BE49-F238E27FC236}">
                <a16:creationId xmlns:a16="http://schemas.microsoft.com/office/drawing/2014/main" id="{42595E2F-8E51-4F72-98A1-61BD8FDAF3BA}"/>
              </a:ext>
            </a:extLst>
          </p:cNvPr>
          <p:cNvSpPr/>
          <p:nvPr/>
        </p:nvSpPr>
        <p:spPr>
          <a:xfrm flipV="1">
            <a:off x="6066948" y="2695977"/>
            <a:ext cx="58100" cy="58100"/>
          </a:xfrm>
          <a:prstGeom prst="ellipse">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cxnSp>
        <p:nvCxnSpPr>
          <p:cNvPr id="29" name="1-9">
            <a:extLst>
              <a:ext uri="{FF2B5EF4-FFF2-40B4-BE49-F238E27FC236}">
                <a16:creationId xmlns:a16="http://schemas.microsoft.com/office/drawing/2014/main" id="{9F10FD79-CDC0-4278-84E1-998C5B1C4474}"/>
              </a:ext>
            </a:extLst>
          </p:cNvPr>
          <p:cNvCxnSpPr>
            <a:cxnSpLocks/>
          </p:cNvCxnSpPr>
          <p:nvPr/>
        </p:nvCxnSpPr>
        <p:spPr>
          <a:xfrm>
            <a:off x="3800340" y="2925200"/>
            <a:ext cx="4706022"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35" name="1-10">
            <a:extLst>
              <a:ext uri="{FF2B5EF4-FFF2-40B4-BE49-F238E27FC236}">
                <a16:creationId xmlns:a16="http://schemas.microsoft.com/office/drawing/2014/main" id="{7B87B545-AEE4-432F-A7C9-A9EE3F1BC494}"/>
              </a:ext>
            </a:extLst>
          </p:cNvPr>
          <p:cNvGrpSpPr/>
          <p:nvPr/>
        </p:nvGrpSpPr>
        <p:grpSpPr>
          <a:xfrm>
            <a:off x="3771290" y="2925200"/>
            <a:ext cx="58100" cy="552715"/>
            <a:chOff x="3840401" y="2780299"/>
            <a:chExt cx="58100" cy="552715"/>
          </a:xfrm>
        </p:grpSpPr>
        <p:sp>
          <p:nvSpPr>
            <p:cNvPr id="55" name="椭圆 54">
              <a:extLst>
                <a:ext uri="{FF2B5EF4-FFF2-40B4-BE49-F238E27FC236}">
                  <a16:creationId xmlns:a16="http://schemas.microsoft.com/office/drawing/2014/main" id="{7A4BE91A-489A-4DDF-8528-9E5D96B6B9D0}"/>
                </a:ext>
              </a:extLst>
            </p:cNvPr>
            <p:cNvSpPr/>
            <p:nvPr/>
          </p:nvSpPr>
          <p:spPr>
            <a:xfrm flipV="1">
              <a:off x="3840401" y="3274914"/>
              <a:ext cx="58100" cy="58100"/>
            </a:xfrm>
            <a:prstGeom prst="ellipse">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cxnSp>
          <p:nvCxnSpPr>
            <p:cNvPr id="56" name="直接连接符 55">
              <a:extLst>
                <a:ext uri="{FF2B5EF4-FFF2-40B4-BE49-F238E27FC236}">
                  <a16:creationId xmlns:a16="http://schemas.microsoft.com/office/drawing/2014/main" id="{7ACE2BBB-F7FF-467D-AAD6-7E920A8C0862}"/>
                </a:ext>
              </a:extLst>
            </p:cNvPr>
            <p:cNvCxnSpPr>
              <a:cxnSpLocks/>
            </p:cNvCxnSpPr>
            <p:nvPr/>
          </p:nvCxnSpPr>
          <p:spPr>
            <a:xfrm>
              <a:off x="3869451" y="2780299"/>
              <a:ext cx="0" cy="489853"/>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4" name="1-11">
            <a:extLst>
              <a:ext uri="{FF2B5EF4-FFF2-40B4-BE49-F238E27FC236}">
                <a16:creationId xmlns:a16="http://schemas.microsoft.com/office/drawing/2014/main" id="{C188FD92-114C-4EAD-8A87-E94396DE12A4}"/>
              </a:ext>
            </a:extLst>
          </p:cNvPr>
          <p:cNvGrpSpPr/>
          <p:nvPr/>
        </p:nvGrpSpPr>
        <p:grpSpPr>
          <a:xfrm>
            <a:off x="2608934" y="3983986"/>
            <a:ext cx="2382809" cy="1019857"/>
            <a:chOff x="2579887" y="3983986"/>
            <a:chExt cx="2382809" cy="1019857"/>
          </a:xfrm>
        </p:grpSpPr>
        <p:grpSp>
          <p:nvGrpSpPr>
            <p:cNvPr id="38" name="组合 37">
              <a:extLst>
                <a:ext uri="{FF2B5EF4-FFF2-40B4-BE49-F238E27FC236}">
                  <a16:creationId xmlns:a16="http://schemas.microsoft.com/office/drawing/2014/main" id="{F8D620A4-0AAF-43CE-9CC6-BCDBBDBC7AA9}"/>
                </a:ext>
              </a:extLst>
            </p:cNvPr>
            <p:cNvGrpSpPr/>
            <p:nvPr/>
          </p:nvGrpSpPr>
          <p:grpSpPr>
            <a:xfrm>
              <a:off x="2579887" y="4451128"/>
              <a:ext cx="58100" cy="552715"/>
              <a:chOff x="3840401" y="2780299"/>
              <a:chExt cx="58100" cy="552715"/>
            </a:xfrm>
          </p:grpSpPr>
          <p:sp>
            <p:nvSpPr>
              <p:cNvPr id="45" name="椭圆 44">
                <a:extLst>
                  <a:ext uri="{FF2B5EF4-FFF2-40B4-BE49-F238E27FC236}">
                    <a16:creationId xmlns:a16="http://schemas.microsoft.com/office/drawing/2014/main" id="{E281FFCD-055D-418E-B0B7-27AA9C748E19}"/>
                  </a:ext>
                </a:extLst>
              </p:cNvPr>
              <p:cNvSpPr/>
              <p:nvPr/>
            </p:nvSpPr>
            <p:spPr>
              <a:xfrm flipV="1">
                <a:off x="3840401" y="3274914"/>
                <a:ext cx="58100" cy="58100"/>
              </a:xfrm>
              <a:prstGeom prst="ellipse">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cxnSp>
            <p:nvCxnSpPr>
              <p:cNvPr id="46" name="直接连接符 45">
                <a:extLst>
                  <a:ext uri="{FF2B5EF4-FFF2-40B4-BE49-F238E27FC236}">
                    <a16:creationId xmlns:a16="http://schemas.microsoft.com/office/drawing/2014/main" id="{8493F84C-4564-4C14-8A5A-8474333887DA}"/>
                  </a:ext>
                </a:extLst>
              </p:cNvPr>
              <p:cNvCxnSpPr>
                <a:cxnSpLocks/>
              </p:cNvCxnSpPr>
              <p:nvPr/>
            </p:nvCxnSpPr>
            <p:spPr>
              <a:xfrm>
                <a:off x="3869451" y="2780299"/>
                <a:ext cx="0" cy="489853"/>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DDC5FF7F-9C66-4262-807F-A92F63A5354A}"/>
                </a:ext>
              </a:extLst>
            </p:cNvPr>
            <p:cNvGrpSpPr/>
            <p:nvPr/>
          </p:nvGrpSpPr>
          <p:grpSpPr>
            <a:xfrm>
              <a:off x="4904596" y="4451128"/>
              <a:ext cx="58100" cy="552715"/>
              <a:chOff x="3840401" y="2780299"/>
              <a:chExt cx="58100" cy="552715"/>
            </a:xfrm>
          </p:grpSpPr>
          <p:sp>
            <p:nvSpPr>
              <p:cNvPr id="43" name="椭圆 42">
                <a:extLst>
                  <a:ext uri="{FF2B5EF4-FFF2-40B4-BE49-F238E27FC236}">
                    <a16:creationId xmlns:a16="http://schemas.microsoft.com/office/drawing/2014/main" id="{01989EBC-503B-46B4-A758-F7981E5DFE04}"/>
                  </a:ext>
                </a:extLst>
              </p:cNvPr>
              <p:cNvSpPr/>
              <p:nvPr/>
            </p:nvSpPr>
            <p:spPr>
              <a:xfrm flipV="1">
                <a:off x="3840401" y="3274914"/>
                <a:ext cx="58100" cy="58100"/>
              </a:xfrm>
              <a:prstGeom prst="ellipse">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cxnSp>
            <p:nvCxnSpPr>
              <p:cNvPr id="44" name="直接连接符 43">
                <a:extLst>
                  <a:ext uri="{FF2B5EF4-FFF2-40B4-BE49-F238E27FC236}">
                    <a16:creationId xmlns:a16="http://schemas.microsoft.com/office/drawing/2014/main" id="{E9A91ACE-3D9F-488F-BA09-DEE96A119011}"/>
                  </a:ext>
                </a:extLst>
              </p:cNvPr>
              <p:cNvCxnSpPr>
                <a:cxnSpLocks/>
              </p:cNvCxnSpPr>
              <p:nvPr/>
            </p:nvCxnSpPr>
            <p:spPr>
              <a:xfrm>
                <a:off x="3869451" y="2780299"/>
                <a:ext cx="0" cy="489853"/>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40" name="直接连接符 39">
              <a:extLst>
                <a:ext uri="{FF2B5EF4-FFF2-40B4-BE49-F238E27FC236}">
                  <a16:creationId xmlns:a16="http://schemas.microsoft.com/office/drawing/2014/main" id="{94EF5A5D-7B2B-4819-9652-5B0101E270D3}"/>
                </a:ext>
              </a:extLst>
            </p:cNvPr>
            <p:cNvCxnSpPr>
              <a:cxnSpLocks/>
            </p:cNvCxnSpPr>
            <p:nvPr/>
          </p:nvCxnSpPr>
          <p:spPr>
            <a:xfrm>
              <a:off x="2608936" y="4451128"/>
              <a:ext cx="232470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41DD47AA-D8CE-4227-8DCA-2CF97D850781}"/>
                </a:ext>
              </a:extLst>
            </p:cNvPr>
            <p:cNvCxnSpPr>
              <a:cxnSpLocks/>
            </p:cNvCxnSpPr>
            <p:nvPr/>
          </p:nvCxnSpPr>
          <p:spPr>
            <a:xfrm>
              <a:off x="3771291" y="4021231"/>
              <a:ext cx="0" cy="42989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椭圆 41">
              <a:extLst>
                <a:ext uri="{FF2B5EF4-FFF2-40B4-BE49-F238E27FC236}">
                  <a16:creationId xmlns:a16="http://schemas.microsoft.com/office/drawing/2014/main" id="{5B351C39-C1C5-48AA-B510-AA1C07847E53}"/>
                </a:ext>
              </a:extLst>
            </p:cNvPr>
            <p:cNvSpPr/>
            <p:nvPr/>
          </p:nvSpPr>
          <p:spPr>
            <a:xfrm flipV="1">
              <a:off x="3742240" y="3983986"/>
              <a:ext cx="58100" cy="58100"/>
            </a:xfrm>
            <a:prstGeom prst="ellipse">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grpSp>
      <p:grpSp>
        <p:nvGrpSpPr>
          <p:cNvPr id="103" name="1-12">
            <a:extLst>
              <a:ext uri="{FF2B5EF4-FFF2-40B4-BE49-F238E27FC236}">
                <a16:creationId xmlns:a16="http://schemas.microsoft.com/office/drawing/2014/main" id="{237EF968-4CDB-44CA-908C-25FC4DDCC03B}"/>
              </a:ext>
            </a:extLst>
          </p:cNvPr>
          <p:cNvGrpSpPr/>
          <p:nvPr/>
        </p:nvGrpSpPr>
        <p:grpSpPr>
          <a:xfrm>
            <a:off x="5196682" y="2201363"/>
            <a:ext cx="1798636" cy="420203"/>
            <a:chOff x="5580858" y="2179849"/>
            <a:chExt cx="1798636" cy="420203"/>
          </a:xfrm>
        </p:grpSpPr>
        <p:grpSp>
          <p:nvGrpSpPr>
            <p:cNvPr id="104" name="组合 103">
              <a:extLst>
                <a:ext uri="{FF2B5EF4-FFF2-40B4-BE49-F238E27FC236}">
                  <a16:creationId xmlns:a16="http://schemas.microsoft.com/office/drawing/2014/main" id="{930417C5-C236-4381-B7D9-395895F231F3}"/>
                </a:ext>
              </a:extLst>
            </p:cNvPr>
            <p:cNvGrpSpPr/>
            <p:nvPr/>
          </p:nvGrpSpPr>
          <p:grpSpPr>
            <a:xfrm>
              <a:off x="5580858" y="2186216"/>
              <a:ext cx="1798636" cy="413836"/>
              <a:chOff x="5433930" y="2280309"/>
              <a:chExt cx="1324140" cy="623483"/>
            </a:xfrm>
          </p:grpSpPr>
          <p:sp>
            <p:nvSpPr>
              <p:cNvPr id="106" name="PA-矩形 10">
                <a:extLst>
                  <a:ext uri="{FF2B5EF4-FFF2-40B4-BE49-F238E27FC236}">
                    <a16:creationId xmlns:a16="http://schemas.microsoft.com/office/drawing/2014/main" id="{6114ACDA-7948-41E1-8971-F7CD724C5F0C}"/>
                  </a:ext>
                </a:extLst>
              </p:cNvPr>
              <p:cNvSpPr/>
              <p:nvPr>
                <p:custDataLst>
                  <p:tags r:id="rId17"/>
                </p:custDataLst>
              </p:nvPr>
            </p:nvSpPr>
            <p:spPr>
              <a:xfrm rot="5400000" flipH="1">
                <a:off x="6059434" y="2205156"/>
                <a:ext cx="73132" cy="132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400">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07" name="PA-矩形 13">
                <a:extLst>
                  <a:ext uri="{FF2B5EF4-FFF2-40B4-BE49-F238E27FC236}">
                    <a16:creationId xmlns:a16="http://schemas.microsoft.com/office/drawing/2014/main" id="{EB57F1C1-E446-4980-B247-9C6BAACA0194}"/>
                  </a:ext>
                </a:extLst>
              </p:cNvPr>
              <p:cNvSpPr/>
              <p:nvPr>
                <p:custDataLst>
                  <p:tags r:id="rId18"/>
                </p:custDataLst>
              </p:nvPr>
            </p:nvSpPr>
            <p:spPr>
              <a:xfrm flipV="1">
                <a:off x="5433930" y="2280309"/>
                <a:ext cx="1324140" cy="586916"/>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grpSp>
        <p:sp>
          <p:nvSpPr>
            <p:cNvPr id="105" name="PA-矩形 9">
              <a:extLst>
                <a:ext uri="{FF2B5EF4-FFF2-40B4-BE49-F238E27FC236}">
                  <a16:creationId xmlns:a16="http://schemas.microsoft.com/office/drawing/2014/main" id="{70228154-4F20-4B14-9315-8A84E55F3779}"/>
                </a:ext>
              </a:extLst>
            </p:cNvPr>
            <p:cNvSpPr/>
            <p:nvPr>
              <p:custDataLst>
                <p:tags r:id="rId16"/>
              </p:custDataLst>
            </p:nvPr>
          </p:nvSpPr>
          <p:spPr>
            <a:xfrm>
              <a:off x="5664202" y="2179849"/>
              <a:ext cx="1631948"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sym typeface="Microsoft YaHei" panose="020B0503020204020204" pitchFamily="34" charset="-122"/>
                </a:rPr>
                <a:t>部门本年度组织架构</a:t>
              </a:r>
            </a:p>
          </p:txBody>
        </p:sp>
      </p:grpSp>
      <p:grpSp>
        <p:nvGrpSpPr>
          <p:cNvPr id="108" name="1-13">
            <a:extLst>
              <a:ext uri="{FF2B5EF4-FFF2-40B4-BE49-F238E27FC236}">
                <a16:creationId xmlns:a16="http://schemas.microsoft.com/office/drawing/2014/main" id="{4D2AB17F-AC49-49E8-AB88-0AB459A81250}"/>
              </a:ext>
            </a:extLst>
          </p:cNvPr>
          <p:cNvGrpSpPr/>
          <p:nvPr/>
        </p:nvGrpSpPr>
        <p:grpSpPr>
          <a:xfrm>
            <a:off x="1742567" y="5032525"/>
            <a:ext cx="1798636" cy="420203"/>
            <a:chOff x="5580858" y="2179849"/>
            <a:chExt cx="1798636" cy="420203"/>
          </a:xfrm>
        </p:grpSpPr>
        <p:grpSp>
          <p:nvGrpSpPr>
            <p:cNvPr id="109" name="组合 108">
              <a:extLst>
                <a:ext uri="{FF2B5EF4-FFF2-40B4-BE49-F238E27FC236}">
                  <a16:creationId xmlns:a16="http://schemas.microsoft.com/office/drawing/2014/main" id="{A592C57F-8991-4173-9915-BC1C6BBBB6DF}"/>
                </a:ext>
              </a:extLst>
            </p:cNvPr>
            <p:cNvGrpSpPr/>
            <p:nvPr/>
          </p:nvGrpSpPr>
          <p:grpSpPr>
            <a:xfrm>
              <a:off x="5580858" y="2186216"/>
              <a:ext cx="1798636" cy="413836"/>
              <a:chOff x="5433930" y="2280309"/>
              <a:chExt cx="1324140" cy="623483"/>
            </a:xfrm>
          </p:grpSpPr>
          <p:sp>
            <p:nvSpPr>
              <p:cNvPr id="111" name="PA-矩形 10">
                <a:extLst>
                  <a:ext uri="{FF2B5EF4-FFF2-40B4-BE49-F238E27FC236}">
                    <a16:creationId xmlns:a16="http://schemas.microsoft.com/office/drawing/2014/main" id="{FD33C42C-172C-424A-B3C4-F7D7C48F3561}"/>
                  </a:ext>
                </a:extLst>
              </p:cNvPr>
              <p:cNvSpPr/>
              <p:nvPr>
                <p:custDataLst>
                  <p:tags r:id="rId14"/>
                </p:custDataLst>
              </p:nvPr>
            </p:nvSpPr>
            <p:spPr>
              <a:xfrm rot="5400000" flipH="1">
                <a:off x="6059434" y="2205156"/>
                <a:ext cx="73132" cy="132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400">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12" name="PA-矩形 13">
                <a:extLst>
                  <a:ext uri="{FF2B5EF4-FFF2-40B4-BE49-F238E27FC236}">
                    <a16:creationId xmlns:a16="http://schemas.microsoft.com/office/drawing/2014/main" id="{E3E93264-B59B-47B6-AE2D-4C1268A57CA4}"/>
                  </a:ext>
                </a:extLst>
              </p:cNvPr>
              <p:cNvSpPr/>
              <p:nvPr>
                <p:custDataLst>
                  <p:tags r:id="rId15"/>
                </p:custDataLst>
              </p:nvPr>
            </p:nvSpPr>
            <p:spPr>
              <a:xfrm flipV="1">
                <a:off x="5433930" y="2280309"/>
                <a:ext cx="1324140" cy="586916"/>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grpSp>
        <p:sp>
          <p:nvSpPr>
            <p:cNvPr id="110" name="PA-矩形 9">
              <a:extLst>
                <a:ext uri="{FF2B5EF4-FFF2-40B4-BE49-F238E27FC236}">
                  <a16:creationId xmlns:a16="http://schemas.microsoft.com/office/drawing/2014/main" id="{9AF131D1-6C92-4D7A-937E-BBC384C7B972}"/>
                </a:ext>
              </a:extLst>
            </p:cNvPr>
            <p:cNvSpPr/>
            <p:nvPr>
              <p:custDataLst>
                <p:tags r:id="rId13"/>
              </p:custDataLst>
            </p:nvPr>
          </p:nvSpPr>
          <p:spPr>
            <a:xfrm>
              <a:off x="5664202" y="2179849"/>
              <a:ext cx="1631948"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sym typeface="Microsoft YaHei" panose="020B0503020204020204" pitchFamily="34" charset="-122"/>
                </a:rPr>
                <a:t>部门本年度组织架构</a:t>
              </a:r>
            </a:p>
          </p:txBody>
        </p:sp>
      </p:grpSp>
      <p:grpSp>
        <p:nvGrpSpPr>
          <p:cNvPr id="113" name="1-14">
            <a:extLst>
              <a:ext uri="{FF2B5EF4-FFF2-40B4-BE49-F238E27FC236}">
                <a16:creationId xmlns:a16="http://schemas.microsoft.com/office/drawing/2014/main" id="{4CFE803B-CDD7-4309-9301-A9B8B73EE7ED}"/>
              </a:ext>
            </a:extLst>
          </p:cNvPr>
          <p:cNvGrpSpPr/>
          <p:nvPr/>
        </p:nvGrpSpPr>
        <p:grpSpPr>
          <a:xfrm>
            <a:off x="4063374" y="5032525"/>
            <a:ext cx="1798636" cy="420203"/>
            <a:chOff x="5580858" y="2179849"/>
            <a:chExt cx="1798636" cy="420203"/>
          </a:xfrm>
        </p:grpSpPr>
        <p:grpSp>
          <p:nvGrpSpPr>
            <p:cNvPr id="114" name="组合 113">
              <a:extLst>
                <a:ext uri="{FF2B5EF4-FFF2-40B4-BE49-F238E27FC236}">
                  <a16:creationId xmlns:a16="http://schemas.microsoft.com/office/drawing/2014/main" id="{01228FF3-1B3E-4049-B119-384470515A6B}"/>
                </a:ext>
              </a:extLst>
            </p:cNvPr>
            <p:cNvGrpSpPr/>
            <p:nvPr/>
          </p:nvGrpSpPr>
          <p:grpSpPr>
            <a:xfrm>
              <a:off x="5580858" y="2186216"/>
              <a:ext cx="1798636" cy="413836"/>
              <a:chOff x="5433930" y="2280309"/>
              <a:chExt cx="1324140" cy="623483"/>
            </a:xfrm>
          </p:grpSpPr>
          <p:sp>
            <p:nvSpPr>
              <p:cNvPr id="116" name="PA-矩形 10">
                <a:extLst>
                  <a:ext uri="{FF2B5EF4-FFF2-40B4-BE49-F238E27FC236}">
                    <a16:creationId xmlns:a16="http://schemas.microsoft.com/office/drawing/2014/main" id="{928BB93F-36A1-4A71-A7CF-BF6072B2B350}"/>
                  </a:ext>
                </a:extLst>
              </p:cNvPr>
              <p:cNvSpPr/>
              <p:nvPr>
                <p:custDataLst>
                  <p:tags r:id="rId11"/>
                </p:custDataLst>
              </p:nvPr>
            </p:nvSpPr>
            <p:spPr>
              <a:xfrm rot="5400000" flipH="1">
                <a:off x="6059434" y="2205156"/>
                <a:ext cx="73132" cy="132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400">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17" name="PA-矩形 13">
                <a:extLst>
                  <a:ext uri="{FF2B5EF4-FFF2-40B4-BE49-F238E27FC236}">
                    <a16:creationId xmlns:a16="http://schemas.microsoft.com/office/drawing/2014/main" id="{828998B8-36FB-4694-81ED-BF8DC496852D}"/>
                  </a:ext>
                </a:extLst>
              </p:cNvPr>
              <p:cNvSpPr/>
              <p:nvPr>
                <p:custDataLst>
                  <p:tags r:id="rId12"/>
                </p:custDataLst>
              </p:nvPr>
            </p:nvSpPr>
            <p:spPr>
              <a:xfrm flipV="1">
                <a:off x="5433930" y="2280309"/>
                <a:ext cx="1324140" cy="586916"/>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grpSp>
        <p:sp>
          <p:nvSpPr>
            <p:cNvPr id="115" name="PA-矩形 9">
              <a:extLst>
                <a:ext uri="{FF2B5EF4-FFF2-40B4-BE49-F238E27FC236}">
                  <a16:creationId xmlns:a16="http://schemas.microsoft.com/office/drawing/2014/main" id="{EDEC1CD2-ED79-463F-B4AF-485F9305394A}"/>
                </a:ext>
              </a:extLst>
            </p:cNvPr>
            <p:cNvSpPr/>
            <p:nvPr>
              <p:custDataLst>
                <p:tags r:id="rId10"/>
              </p:custDataLst>
            </p:nvPr>
          </p:nvSpPr>
          <p:spPr>
            <a:xfrm>
              <a:off x="5664202" y="2179849"/>
              <a:ext cx="1631948"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sym typeface="Microsoft YaHei" panose="020B0503020204020204" pitchFamily="34" charset="-122"/>
                </a:rPr>
                <a:t>部门本年度组织架构</a:t>
              </a:r>
            </a:p>
          </p:txBody>
        </p:sp>
      </p:grpSp>
      <p:grpSp>
        <p:nvGrpSpPr>
          <p:cNvPr id="118" name="1-15">
            <a:extLst>
              <a:ext uri="{FF2B5EF4-FFF2-40B4-BE49-F238E27FC236}">
                <a16:creationId xmlns:a16="http://schemas.microsoft.com/office/drawing/2014/main" id="{2B63609D-DDB2-47ED-9FC5-DE21B9D22150}"/>
              </a:ext>
            </a:extLst>
          </p:cNvPr>
          <p:cNvGrpSpPr/>
          <p:nvPr/>
        </p:nvGrpSpPr>
        <p:grpSpPr>
          <a:xfrm>
            <a:off x="7607044" y="3499743"/>
            <a:ext cx="1798636" cy="420203"/>
            <a:chOff x="5580858" y="2179849"/>
            <a:chExt cx="1798636" cy="420203"/>
          </a:xfrm>
        </p:grpSpPr>
        <p:grpSp>
          <p:nvGrpSpPr>
            <p:cNvPr id="119" name="组合 118">
              <a:extLst>
                <a:ext uri="{FF2B5EF4-FFF2-40B4-BE49-F238E27FC236}">
                  <a16:creationId xmlns:a16="http://schemas.microsoft.com/office/drawing/2014/main" id="{F9BF8EAB-45DB-4945-8C8D-3BBB30385B60}"/>
                </a:ext>
              </a:extLst>
            </p:cNvPr>
            <p:cNvGrpSpPr/>
            <p:nvPr/>
          </p:nvGrpSpPr>
          <p:grpSpPr>
            <a:xfrm>
              <a:off x="5580858" y="2186216"/>
              <a:ext cx="1798636" cy="413836"/>
              <a:chOff x="5433930" y="2280309"/>
              <a:chExt cx="1324140" cy="623483"/>
            </a:xfrm>
          </p:grpSpPr>
          <p:sp>
            <p:nvSpPr>
              <p:cNvPr id="121" name="PA-矩形 10">
                <a:extLst>
                  <a:ext uri="{FF2B5EF4-FFF2-40B4-BE49-F238E27FC236}">
                    <a16:creationId xmlns:a16="http://schemas.microsoft.com/office/drawing/2014/main" id="{4AB766B0-D2D2-4FAD-8FAD-E153833345A8}"/>
                  </a:ext>
                </a:extLst>
              </p:cNvPr>
              <p:cNvSpPr/>
              <p:nvPr>
                <p:custDataLst>
                  <p:tags r:id="rId8"/>
                </p:custDataLst>
              </p:nvPr>
            </p:nvSpPr>
            <p:spPr>
              <a:xfrm rot="5400000" flipH="1">
                <a:off x="6059434" y="2205156"/>
                <a:ext cx="73132" cy="132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400">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22" name="PA-矩形 13">
                <a:extLst>
                  <a:ext uri="{FF2B5EF4-FFF2-40B4-BE49-F238E27FC236}">
                    <a16:creationId xmlns:a16="http://schemas.microsoft.com/office/drawing/2014/main" id="{0CED79D0-7773-4BF0-915D-5DEC4CF0871F}"/>
                  </a:ext>
                </a:extLst>
              </p:cNvPr>
              <p:cNvSpPr/>
              <p:nvPr>
                <p:custDataLst>
                  <p:tags r:id="rId9"/>
                </p:custDataLst>
              </p:nvPr>
            </p:nvSpPr>
            <p:spPr>
              <a:xfrm flipV="1">
                <a:off x="5433930" y="2280309"/>
                <a:ext cx="1324140" cy="586916"/>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grpSp>
        <p:sp>
          <p:nvSpPr>
            <p:cNvPr id="120" name="PA-矩形 9">
              <a:extLst>
                <a:ext uri="{FF2B5EF4-FFF2-40B4-BE49-F238E27FC236}">
                  <a16:creationId xmlns:a16="http://schemas.microsoft.com/office/drawing/2014/main" id="{AD52EC4E-C5D7-4B41-AE97-07064357EF17}"/>
                </a:ext>
              </a:extLst>
            </p:cNvPr>
            <p:cNvSpPr/>
            <p:nvPr>
              <p:custDataLst>
                <p:tags r:id="rId7"/>
              </p:custDataLst>
            </p:nvPr>
          </p:nvSpPr>
          <p:spPr>
            <a:xfrm>
              <a:off x="5664202" y="2179849"/>
              <a:ext cx="1631948"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sym typeface="Microsoft YaHei" panose="020B0503020204020204" pitchFamily="34" charset="-122"/>
                </a:rPr>
                <a:t>部门本年度组织架构</a:t>
              </a:r>
            </a:p>
          </p:txBody>
        </p:sp>
      </p:grpSp>
      <p:grpSp>
        <p:nvGrpSpPr>
          <p:cNvPr id="123" name="1-16">
            <a:extLst>
              <a:ext uri="{FF2B5EF4-FFF2-40B4-BE49-F238E27FC236}">
                <a16:creationId xmlns:a16="http://schemas.microsoft.com/office/drawing/2014/main" id="{D09BA7D5-53CC-4302-9796-FD2836D616A9}"/>
              </a:ext>
            </a:extLst>
          </p:cNvPr>
          <p:cNvGrpSpPr/>
          <p:nvPr/>
        </p:nvGrpSpPr>
        <p:grpSpPr>
          <a:xfrm>
            <a:off x="8477312" y="2925200"/>
            <a:ext cx="58100" cy="552715"/>
            <a:chOff x="3840401" y="2780299"/>
            <a:chExt cx="58100" cy="552715"/>
          </a:xfrm>
        </p:grpSpPr>
        <p:sp>
          <p:nvSpPr>
            <p:cNvPr id="124" name="椭圆 123">
              <a:extLst>
                <a:ext uri="{FF2B5EF4-FFF2-40B4-BE49-F238E27FC236}">
                  <a16:creationId xmlns:a16="http://schemas.microsoft.com/office/drawing/2014/main" id="{27DD4D6B-5565-4AD1-84D4-E22DBA0D4FC2}"/>
                </a:ext>
              </a:extLst>
            </p:cNvPr>
            <p:cNvSpPr/>
            <p:nvPr/>
          </p:nvSpPr>
          <p:spPr>
            <a:xfrm flipV="1">
              <a:off x="3840401" y="3274914"/>
              <a:ext cx="58100" cy="58100"/>
            </a:xfrm>
            <a:prstGeom prst="ellipse">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cxnSp>
          <p:nvCxnSpPr>
            <p:cNvPr id="125" name="直接连接符 124">
              <a:extLst>
                <a:ext uri="{FF2B5EF4-FFF2-40B4-BE49-F238E27FC236}">
                  <a16:creationId xmlns:a16="http://schemas.microsoft.com/office/drawing/2014/main" id="{FC6680ED-B111-487F-BA26-315DFE12D8EF}"/>
                </a:ext>
              </a:extLst>
            </p:cNvPr>
            <p:cNvCxnSpPr>
              <a:cxnSpLocks/>
            </p:cNvCxnSpPr>
            <p:nvPr/>
          </p:nvCxnSpPr>
          <p:spPr>
            <a:xfrm>
              <a:off x="3869451" y="2780299"/>
              <a:ext cx="0" cy="489853"/>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6" name="1-17">
            <a:extLst>
              <a:ext uri="{FF2B5EF4-FFF2-40B4-BE49-F238E27FC236}">
                <a16:creationId xmlns:a16="http://schemas.microsoft.com/office/drawing/2014/main" id="{57E1EC44-8EC1-432C-884A-792110D6FDF3}"/>
              </a:ext>
            </a:extLst>
          </p:cNvPr>
          <p:cNvGrpSpPr/>
          <p:nvPr/>
        </p:nvGrpSpPr>
        <p:grpSpPr>
          <a:xfrm>
            <a:off x="7314956" y="3983986"/>
            <a:ext cx="2382809" cy="1019857"/>
            <a:chOff x="2579887" y="3983986"/>
            <a:chExt cx="2382809" cy="1019857"/>
          </a:xfrm>
        </p:grpSpPr>
        <p:grpSp>
          <p:nvGrpSpPr>
            <p:cNvPr id="127" name="组合 126">
              <a:extLst>
                <a:ext uri="{FF2B5EF4-FFF2-40B4-BE49-F238E27FC236}">
                  <a16:creationId xmlns:a16="http://schemas.microsoft.com/office/drawing/2014/main" id="{2CAC84F1-0CEF-489F-B8CE-62D8AB2BA549}"/>
                </a:ext>
              </a:extLst>
            </p:cNvPr>
            <p:cNvGrpSpPr/>
            <p:nvPr/>
          </p:nvGrpSpPr>
          <p:grpSpPr>
            <a:xfrm>
              <a:off x="2579887" y="4451128"/>
              <a:ext cx="58100" cy="552715"/>
              <a:chOff x="3840401" y="2780299"/>
              <a:chExt cx="58100" cy="552715"/>
            </a:xfrm>
          </p:grpSpPr>
          <p:sp>
            <p:nvSpPr>
              <p:cNvPr id="134" name="椭圆 133">
                <a:extLst>
                  <a:ext uri="{FF2B5EF4-FFF2-40B4-BE49-F238E27FC236}">
                    <a16:creationId xmlns:a16="http://schemas.microsoft.com/office/drawing/2014/main" id="{7BE46AC5-D0C3-4D25-9743-4A53A126A476}"/>
                  </a:ext>
                </a:extLst>
              </p:cNvPr>
              <p:cNvSpPr/>
              <p:nvPr/>
            </p:nvSpPr>
            <p:spPr>
              <a:xfrm flipV="1">
                <a:off x="3840401" y="3274914"/>
                <a:ext cx="58100" cy="58100"/>
              </a:xfrm>
              <a:prstGeom prst="ellipse">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cxnSp>
            <p:nvCxnSpPr>
              <p:cNvPr id="135" name="直接连接符 134">
                <a:extLst>
                  <a:ext uri="{FF2B5EF4-FFF2-40B4-BE49-F238E27FC236}">
                    <a16:creationId xmlns:a16="http://schemas.microsoft.com/office/drawing/2014/main" id="{12804DF0-C0C5-4240-86AB-F3CF57EFA099}"/>
                  </a:ext>
                </a:extLst>
              </p:cNvPr>
              <p:cNvCxnSpPr>
                <a:cxnSpLocks/>
              </p:cNvCxnSpPr>
              <p:nvPr/>
            </p:nvCxnSpPr>
            <p:spPr>
              <a:xfrm>
                <a:off x="3869451" y="2780299"/>
                <a:ext cx="0" cy="489853"/>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28" name="组合 127">
              <a:extLst>
                <a:ext uri="{FF2B5EF4-FFF2-40B4-BE49-F238E27FC236}">
                  <a16:creationId xmlns:a16="http://schemas.microsoft.com/office/drawing/2014/main" id="{E339805C-B27E-41D5-A41D-657B1C24F9BD}"/>
                </a:ext>
              </a:extLst>
            </p:cNvPr>
            <p:cNvGrpSpPr/>
            <p:nvPr/>
          </p:nvGrpSpPr>
          <p:grpSpPr>
            <a:xfrm>
              <a:off x="4904596" y="4451128"/>
              <a:ext cx="58100" cy="552715"/>
              <a:chOff x="3840401" y="2780299"/>
              <a:chExt cx="58100" cy="552715"/>
            </a:xfrm>
          </p:grpSpPr>
          <p:sp>
            <p:nvSpPr>
              <p:cNvPr id="132" name="椭圆 131">
                <a:extLst>
                  <a:ext uri="{FF2B5EF4-FFF2-40B4-BE49-F238E27FC236}">
                    <a16:creationId xmlns:a16="http://schemas.microsoft.com/office/drawing/2014/main" id="{9AD56768-2FC9-48B3-9443-627DE70A8C40}"/>
                  </a:ext>
                </a:extLst>
              </p:cNvPr>
              <p:cNvSpPr/>
              <p:nvPr/>
            </p:nvSpPr>
            <p:spPr>
              <a:xfrm flipV="1">
                <a:off x="3840401" y="3274914"/>
                <a:ext cx="58100" cy="58100"/>
              </a:xfrm>
              <a:prstGeom prst="ellipse">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cxnSp>
            <p:nvCxnSpPr>
              <p:cNvPr id="133" name="直接连接符 132">
                <a:extLst>
                  <a:ext uri="{FF2B5EF4-FFF2-40B4-BE49-F238E27FC236}">
                    <a16:creationId xmlns:a16="http://schemas.microsoft.com/office/drawing/2014/main" id="{DCEC29FF-ADE8-4810-93F6-1985A416E0F3}"/>
                  </a:ext>
                </a:extLst>
              </p:cNvPr>
              <p:cNvCxnSpPr>
                <a:cxnSpLocks/>
              </p:cNvCxnSpPr>
              <p:nvPr/>
            </p:nvCxnSpPr>
            <p:spPr>
              <a:xfrm>
                <a:off x="3869451" y="2780299"/>
                <a:ext cx="0" cy="489853"/>
              </a:xfrm>
              <a:prstGeom prst="line">
                <a:avLst/>
              </a:prstGeom>
              <a:ln w="12700"/>
            </p:spPr>
            <p:style>
              <a:lnRef idx="1">
                <a:schemeClr val="accent1"/>
              </a:lnRef>
              <a:fillRef idx="0">
                <a:schemeClr val="accent1"/>
              </a:fillRef>
              <a:effectRef idx="0">
                <a:schemeClr val="accent1"/>
              </a:effectRef>
              <a:fontRef idx="minor">
                <a:schemeClr val="tx1"/>
              </a:fontRef>
            </p:style>
          </p:cxnSp>
        </p:grpSp>
        <p:cxnSp>
          <p:nvCxnSpPr>
            <p:cNvPr id="129" name="直接连接符 128">
              <a:extLst>
                <a:ext uri="{FF2B5EF4-FFF2-40B4-BE49-F238E27FC236}">
                  <a16:creationId xmlns:a16="http://schemas.microsoft.com/office/drawing/2014/main" id="{76F42BA9-E118-4B23-831D-71131EF7E6B3}"/>
                </a:ext>
              </a:extLst>
            </p:cNvPr>
            <p:cNvCxnSpPr>
              <a:cxnSpLocks/>
            </p:cNvCxnSpPr>
            <p:nvPr/>
          </p:nvCxnSpPr>
          <p:spPr>
            <a:xfrm>
              <a:off x="2608936" y="4451128"/>
              <a:ext cx="232470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C43B1290-D586-4CB5-B842-47BC3A7A441D}"/>
                </a:ext>
              </a:extLst>
            </p:cNvPr>
            <p:cNvCxnSpPr>
              <a:cxnSpLocks/>
            </p:cNvCxnSpPr>
            <p:nvPr/>
          </p:nvCxnSpPr>
          <p:spPr>
            <a:xfrm>
              <a:off x="3771291" y="4021231"/>
              <a:ext cx="0" cy="42989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1" name="椭圆 130">
              <a:extLst>
                <a:ext uri="{FF2B5EF4-FFF2-40B4-BE49-F238E27FC236}">
                  <a16:creationId xmlns:a16="http://schemas.microsoft.com/office/drawing/2014/main" id="{EFF98CEA-B9A3-4FCE-985C-525C17F3D339}"/>
                </a:ext>
              </a:extLst>
            </p:cNvPr>
            <p:cNvSpPr/>
            <p:nvPr/>
          </p:nvSpPr>
          <p:spPr>
            <a:xfrm flipV="1">
              <a:off x="3742240" y="3983986"/>
              <a:ext cx="58100" cy="58100"/>
            </a:xfrm>
            <a:prstGeom prst="ellipse">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grpSp>
      <p:grpSp>
        <p:nvGrpSpPr>
          <p:cNvPr id="136" name="1-18">
            <a:extLst>
              <a:ext uri="{FF2B5EF4-FFF2-40B4-BE49-F238E27FC236}">
                <a16:creationId xmlns:a16="http://schemas.microsoft.com/office/drawing/2014/main" id="{6C5C8145-8880-488C-BC0C-7E53236AB9E8}"/>
              </a:ext>
            </a:extLst>
          </p:cNvPr>
          <p:cNvGrpSpPr/>
          <p:nvPr/>
        </p:nvGrpSpPr>
        <p:grpSpPr>
          <a:xfrm>
            <a:off x="6448589" y="5032525"/>
            <a:ext cx="1798636" cy="420203"/>
            <a:chOff x="5580858" y="2179849"/>
            <a:chExt cx="1798636" cy="420203"/>
          </a:xfrm>
        </p:grpSpPr>
        <p:grpSp>
          <p:nvGrpSpPr>
            <p:cNvPr id="137" name="组合 136">
              <a:extLst>
                <a:ext uri="{FF2B5EF4-FFF2-40B4-BE49-F238E27FC236}">
                  <a16:creationId xmlns:a16="http://schemas.microsoft.com/office/drawing/2014/main" id="{0165563E-BC52-423E-BCB8-B5831F24FF7A}"/>
                </a:ext>
              </a:extLst>
            </p:cNvPr>
            <p:cNvGrpSpPr/>
            <p:nvPr/>
          </p:nvGrpSpPr>
          <p:grpSpPr>
            <a:xfrm>
              <a:off x="5580858" y="2186216"/>
              <a:ext cx="1798636" cy="413836"/>
              <a:chOff x="5433930" y="2280309"/>
              <a:chExt cx="1324140" cy="623483"/>
            </a:xfrm>
          </p:grpSpPr>
          <p:sp>
            <p:nvSpPr>
              <p:cNvPr id="139" name="PA-矩形 10">
                <a:extLst>
                  <a:ext uri="{FF2B5EF4-FFF2-40B4-BE49-F238E27FC236}">
                    <a16:creationId xmlns:a16="http://schemas.microsoft.com/office/drawing/2014/main" id="{0501F6C7-D80A-42A1-8A03-FB917BE1E13C}"/>
                  </a:ext>
                </a:extLst>
              </p:cNvPr>
              <p:cNvSpPr/>
              <p:nvPr>
                <p:custDataLst>
                  <p:tags r:id="rId5"/>
                </p:custDataLst>
              </p:nvPr>
            </p:nvSpPr>
            <p:spPr>
              <a:xfrm rot="5400000" flipH="1">
                <a:off x="6059434" y="2205156"/>
                <a:ext cx="73132" cy="132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400">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40" name="PA-矩形 13">
                <a:extLst>
                  <a:ext uri="{FF2B5EF4-FFF2-40B4-BE49-F238E27FC236}">
                    <a16:creationId xmlns:a16="http://schemas.microsoft.com/office/drawing/2014/main" id="{E6088A59-1BF1-4DDD-B0F6-BB49BA381B6D}"/>
                  </a:ext>
                </a:extLst>
              </p:cNvPr>
              <p:cNvSpPr/>
              <p:nvPr>
                <p:custDataLst>
                  <p:tags r:id="rId6"/>
                </p:custDataLst>
              </p:nvPr>
            </p:nvSpPr>
            <p:spPr>
              <a:xfrm flipV="1">
                <a:off x="5433930" y="2280309"/>
                <a:ext cx="1324140" cy="586916"/>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grpSp>
        <p:sp>
          <p:nvSpPr>
            <p:cNvPr id="138" name="PA-矩形 9">
              <a:extLst>
                <a:ext uri="{FF2B5EF4-FFF2-40B4-BE49-F238E27FC236}">
                  <a16:creationId xmlns:a16="http://schemas.microsoft.com/office/drawing/2014/main" id="{937B3AD8-A79A-4CBC-B940-DFBAF9E86DC4}"/>
                </a:ext>
              </a:extLst>
            </p:cNvPr>
            <p:cNvSpPr/>
            <p:nvPr>
              <p:custDataLst>
                <p:tags r:id="rId4"/>
              </p:custDataLst>
            </p:nvPr>
          </p:nvSpPr>
          <p:spPr>
            <a:xfrm>
              <a:off x="5664202" y="2179849"/>
              <a:ext cx="1631948"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sym typeface="Microsoft YaHei" panose="020B0503020204020204" pitchFamily="34" charset="-122"/>
                </a:rPr>
                <a:t>部门本年度组织架构</a:t>
              </a:r>
            </a:p>
          </p:txBody>
        </p:sp>
      </p:grpSp>
      <p:grpSp>
        <p:nvGrpSpPr>
          <p:cNvPr id="141" name="1-19">
            <a:extLst>
              <a:ext uri="{FF2B5EF4-FFF2-40B4-BE49-F238E27FC236}">
                <a16:creationId xmlns:a16="http://schemas.microsoft.com/office/drawing/2014/main" id="{0ACC1CC1-1B2F-4548-B22D-3A860836DE6C}"/>
              </a:ext>
            </a:extLst>
          </p:cNvPr>
          <p:cNvGrpSpPr/>
          <p:nvPr/>
        </p:nvGrpSpPr>
        <p:grpSpPr>
          <a:xfrm>
            <a:off x="8769396" y="5032525"/>
            <a:ext cx="1798636" cy="420203"/>
            <a:chOff x="5580858" y="2179849"/>
            <a:chExt cx="1798636" cy="420203"/>
          </a:xfrm>
        </p:grpSpPr>
        <p:grpSp>
          <p:nvGrpSpPr>
            <p:cNvPr id="142" name="组合 141">
              <a:extLst>
                <a:ext uri="{FF2B5EF4-FFF2-40B4-BE49-F238E27FC236}">
                  <a16:creationId xmlns:a16="http://schemas.microsoft.com/office/drawing/2014/main" id="{4353E15D-4332-42A1-B25D-3728B65948B4}"/>
                </a:ext>
              </a:extLst>
            </p:cNvPr>
            <p:cNvGrpSpPr/>
            <p:nvPr/>
          </p:nvGrpSpPr>
          <p:grpSpPr>
            <a:xfrm>
              <a:off x="5580858" y="2186216"/>
              <a:ext cx="1798636" cy="413836"/>
              <a:chOff x="5433930" y="2280309"/>
              <a:chExt cx="1324140" cy="623483"/>
            </a:xfrm>
          </p:grpSpPr>
          <p:sp>
            <p:nvSpPr>
              <p:cNvPr id="144" name="PA-矩形 10">
                <a:extLst>
                  <a:ext uri="{FF2B5EF4-FFF2-40B4-BE49-F238E27FC236}">
                    <a16:creationId xmlns:a16="http://schemas.microsoft.com/office/drawing/2014/main" id="{52ABEF84-3B46-4499-A6CF-89FFFB16EF68}"/>
                  </a:ext>
                </a:extLst>
              </p:cNvPr>
              <p:cNvSpPr/>
              <p:nvPr>
                <p:custDataLst>
                  <p:tags r:id="rId2"/>
                </p:custDataLst>
              </p:nvPr>
            </p:nvSpPr>
            <p:spPr>
              <a:xfrm rot="5400000" flipH="1">
                <a:off x="6059434" y="2205156"/>
                <a:ext cx="73132" cy="132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400">
                  <a:latin typeface="Microsoft YaHei" panose="020B0503020204020204" pitchFamily="34" charset="-122"/>
                  <a:ea typeface="Microsoft YaHei" panose="020B0503020204020204" pitchFamily="34" charset="-122"/>
                  <a:sym typeface="Microsoft YaHei" panose="020B0503020204020204" pitchFamily="34" charset="-122"/>
                </a:endParaRPr>
              </a:p>
            </p:txBody>
          </p:sp>
          <p:sp>
            <p:nvSpPr>
              <p:cNvPr id="145" name="PA-矩形 13">
                <a:extLst>
                  <a:ext uri="{FF2B5EF4-FFF2-40B4-BE49-F238E27FC236}">
                    <a16:creationId xmlns:a16="http://schemas.microsoft.com/office/drawing/2014/main" id="{A9BF263C-D361-4399-B76B-03AFCE5C3DE7}"/>
                  </a:ext>
                </a:extLst>
              </p:cNvPr>
              <p:cNvSpPr/>
              <p:nvPr>
                <p:custDataLst>
                  <p:tags r:id="rId3"/>
                </p:custDataLst>
              </p:nvPr>
            </p:nvSpPr>
            <p:spPr>
              <a:xfrm flipV="1">
                <a:off x="5433930" y="2280309"/>
                <a:ext cx="1324140" cy="586916"/>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icrosoft YaHei" panose="020B0503020204020204" pitchFamily="34" charset="-122"/>
                </a:endParaRPr>
              </a:p>
            </p:txBody>
          </p:sp>
        </p:grpSp>
        <p:sp>
          <p:nvSpPr>
            <p:cNvPr id="143" name="PA-矩形 9">
              <a:extLst>
                <a:ext uri="{FF2B5EF4-FFF2-40B4-BE49-F238E27FC236}">
                  <a16:creationId xmlns:a16="http://schemas.microsoft.com/office/drawing/2014/main" id="{0479B054-9AB7-462B-A012-EE95E37E4BF8}"/>
                </a:ext>
              </a:extLst>
            </p:cNvPr>
            <p:cNvSpPr/>
            <p:nvPr>
              <p:custDataLst>
                <p:tags r:id="rId1"/>
              </p:custDataLst>
            </p:nvPr>
          </p:nvSpPr>
          <p:spPr>
            <a:xfrm>
              <a:off x="5664202" y="2179849"/>
              <a:ext cx="1631948"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1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sym typeface="Microsoft YaHei" panose="020B0503020204020204" pitchFamily="34" charset="-122"/>
                </a:rPr>
                <a:t>部门本年度组织架构</a:t>
              </a:r>
            </a:p>
          </p:txBody>
        </p:sp>
      </p:grpSp>
    </p:spTree>
    <p:extLst>
      <p:ext uri="{BB962C8B-B14F-4D97-AF65-F5344CB8AC3E}">
        <p14:creationId xmlns:p14="http://schemas.microsoft.com/office/powerpoint/2010/main" val="1262187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管理团队</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03</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261361" y="584254"/>
            <a:ext cx="2342324"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MANAGEMENT TEAM </a:t>
            </a:r>
          </a:p>
        </p:txBody>
      </p:sp>
      <p:sp>
        <p:nvSpPr>
          <p:cNvPr id="55" name="1-6">
            <a:extLst>
              <a:ext uri="{FF2B5EF4-FFF2-40B4-BE49-F238E27FC236}">
                <a16:creationId xmlns:a16="http://schemas.microsoft.com/office/drawing/2014/main" id="{746B80E4-6FA1-40D7-AEBF-199CF9BD0894}"/>
              </a:ext>
            </a:extLst>
          </p:cNvPr>
          <p:cNvSpPr txBox="1"/>
          <p:nvPr/>
        </p:nvSpPr>
        <p:spPr>
          <a:xfrm>
            <a:off x="1529859" y="4914771"/>
            <a:ext cx="1620957" cy="307777"/>
          </a:xfrm>
          <a:prstGeom prst="rect">
            <a:avLst/>
          </a:prstGeom>
          <a:noFill/>
        </p:spPr>
        <p:txBody>
          <a:bodyPr wrap="none" rtlCol="0">
            <a:spAutoFit/>
          </a:bodyPr>
          <a:lstStyle/>
          <a:p>
            <a:pPr algn="ctr"/>
            <a:r>
              <a:rPr lang="zh-CN" altLang="en-US" sz="1400" b="1">
                <a:latin typeface="+mn-ea"/>
                <a:cs typeface="Open Sans SemiBold" panose="020B0606030504020204" pitchFamily="34" charset="0"/>
              </a:rPr>
              <a:t>技术岗位员工较多</a:t>
            </a:r>
            <a:endParaRPr lang="en-US" sz="1400" b="1" dirty="0">
              <a:latin typeface="+mn-ea"/>
              <a:cs typeface="Open Sans" panose="020B0606030504020204" pitchFamily="34" charset="0"/>
            </a:endParaRPr>
          </a:p>
        </p:txBody>
      </p:sp>
      <p:sp>
        <p:nvSpPr>
          <p:cNvPr id="56" name="1-7">
            <a:extLst>
              <a:ext uri="{FF2B5EF4-FFF2-40B4-BE49-F238E27FC236}">
                <a16:creationId xmlns:a16="http://schemas.microsoft.com/office/drawing/2014/main" id="{59B3D8EC-AB52-497B-9856-3CB297AE2935}"/>
              </a:ext>
            </a:extLst>
          </p:cNvPr>
          <p:cNvSpPr/>
          <p:nvPr/>
        </p:nvSpPr>
        <p:spPr>
          <a:xfrm>
            <a:off x="1089470" y="5137359"/>
            <a:ext cx="2501733" cy="446020"/>
          </a:xfrm>
          <a:prstGeom prst="rect">
            <a:avLst/>
          </a:prstGeom>
        </p:spPr>
        <p:txBody>
          <a:bodyPr wrap="square">
            <a:spAutoFit/>
          </a:bodyPr>
          <a:lstStyle/>
          <a:p>
            <a:pPr algn="ctr">
              <a:lnSpc>
                <a:spcPct val="120000"/>
              </a:lnSpc>
            </a:pPr>
            <a:r>
              <a:rPr lang="zh-CN" altLang="en-US" sz="1000">
                <a:latin typeface="+mn-ea"/>
                <a:cs typeface="Open Sans Light" panose="020B0306030504020204" pitchFamily="34" charset="0"/>
              </a:rPr>
              <a:t>请在此输入有关于技术岗位的相关说明，以便于观众更好的理解</a:t>
            </a:r>
            <a:endParaRPr lang="zh-CN" altLang="en-US" sz="1000" dirty="0">
              <a:latin typeface="+mn-ea"/>
              <a:cs typeface="Open Sans Light" panose="020B0306030504020204" pitchFamily="34" charset="0"/>
            </a:endParaRPr>
          </a:p>
        </p:txBody>
      </p:sp>
      <p:sp>
        <p:nvSpPr>
          <p:cNvPr id="59" name="1-8">
            <a:extLst>
              <a:ext uri="{FF2B5EF4-FFF2-40B4-BE49-F238E27FC236}">
                <a16:creationId xmlns:a16="http://schemas.microsoft.com/office/drawing/2014/main" id="{53CDB9A2-6BD9-4B70-99BB-60A47302F6CA}"/>
              </a:ext>
            </a:extLst>
          </p:cNvPr>
          <p:cNvSpPr/>
          <p:nvPr/>
        </p:nvSpPr>
        <p:spPr>
          <a:xfrm>
            <a:off x="1784525" y="5690504"/>
            <a:ext cx="1111623" cy="259977"/>
          </a:xfrm>
          <a:prstGeom prst="roundRect">
            <a:avLst>
              <a:gd name="adj" fmla="val 50000"/>
            </a:avLst>
          </a:prstGeom>
          <a:gradFill>
            <a:gsLst>
              <a:gs pos="0">
                <a:schemeClr val="accent1"/>
              </a:gs>
              <a:gs pos="99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1-9">
            <a:extLst>
              <a:ext uri="{FF2B5EF4-FFF2-40B4-BE49-F238E27FC236}">
                <a16:creationId xmlns:a16="http://schemas.microsoft.com/office/drawing/2014/main" id="{DAE325ED-361F-4A97-AFDA-A153442686CC}"/>
              </a:ext>
            </a:extLst>
          </p:cNvPr>
          <p:cNvSpPr txBox="1"/>
          <p:nvPr/>
        </p:nvSpPr>
        <p:spPr>
          <a:xfrm>
            <a:off x="2036408" y="5681993"/>
            <a:ext cx="607859" cy="261610"/>
          </a:xfrm>
          <a:prstGeom prst="rect">
            <a:avLst/>
          </a:prstGeom>
          <a:noFill/>
        </p:spPr>
        <p:txBody>
          <a:bodyPr wrap="none" rtlCol="0">
            <a:spAutoFit/>
          </a:bodyPr>
          <a:lstStyle/>
          <a:p>
            <a:pPr algn="ctr"/>
            <a:r>
              <a:rPr lang="zh-CN" altLang="en-US" sz="1100" b="1">
                <a:solidFill>
                  <a:srgbClr val="FFFFFF"/>
                </a:solidFill>
                <a:latin typeface="+mn-ea"/>
                <a:cs typeface="Open Sans SemiBold" panose="020B0606030504020204" pitchFamily="34" charset="0"/>
              </a:rPr>
              <a:t>甲部门</a:t>
            </a:r>
            <a:endParaRPr lang="en-US" sz="1100" b="1" dirty="0">
              <a:solidFill>
                <a:srgbClr val="FFFFFF"/>
              </a:solidFill>
              <a:latin typeface="+mn-ea"/>
              <a:cs typeface="Open Sans SemiBold" panose="020B0606030504020204" pitchFamily="34" charset="0"/>
            </a:endParaRPr>
          </a:p>
        </p:txBody>
      </p:sp>
      <p:graphicFrame>
        <p:nvGraphicFramePr>
          <p:cNvPr id="58" name="1-10">
            <a:extLst>
              <a:ext uri="{FF2B5EF4-FFF2-40B4-BE49-F238E27FC236}">
                <a16:creationId xmlns:a16="http://schemas.microsoft.com/office/drawing/2014/main" id="{DEBE4E97-8E47-4AF1-A834-3062C534A836}"/>
              </a:ext>
            </a:extLst>
          </p:cNvPr>
          <p:cNvGraphicFramePr/>
          <p:nvPr>
            <p:extLst>
              <p:ext uri="{D42A27DB-BD31-4B8C-83A1-F6EECF244321}">
                <p14:modId xmlns:p14="http://schemas.microsoft.com/office/powerpoint/2010/main" val="2317838688"/>
              </p:ext>
            </p:extLst>
          </p:nvPr>
        </p:nvGraphicFramePr>
        <p:xfrm>
          <a:off x="152948" y="1846850"/>
          <a:ext cx="4374776" cy="3067921"/>
        </p:xfrm>
        <a:graphic>
          <a:graphicData uri="http://schemas.openxmlformats.org/drawingml/2006/chart">
            <c:chart xmlns:c="http://schemas.openxmlformats.org/drawingml/2006/chart" xmlns:r="http://schemas.openxmlformats.org/officeDocument/2006/relationships" r:id="rId2"/>
          </a:graphicData>
        </a:graphic>
      </p:graphicFrame>
      <p:sp>
        <p:nvSpPr>
          <p:cNvPr id="78" name="1-11">
            <a:extLst>
              <a:ext uri="{FF2B5EF4-FFF2-40B4-BE49-F238E27FC236}">
                <a16:creationId xmlns:a16="http://schemas.microsoft.com/office/drawing/2014/main" id="{1E2A7174-BD45-4923-952B-922EEB56637E}"/>
              </a:ext>
            </a:extLst>
          </p:cNvPr>
          <p:cNvSpPr txBox="1"/>
          <p:nvPr/>
        </p:nvSpPr>
        <p:spPr>
          <a:xfrm>
            <a:off x="5225559" y="4914771"/>
            <a:ext cx="1620957" cy="307777"/>
          </a:xfrm>
          <a:prstGeom prst="rect">
            <a:avLst/>
          </a:prstGeom>
          <a:noFill/>
        </p:spPr>
        <p:txBody>
          <a:bodyPr wrap="none" rtlCol="0">
            <a:spAutoFit/>
          </a:bodyPr>
          <a:lstStyle/>
          <a:p>
            <a:pPr algn="ctr"/>
            <a:r>
              <a:rPr lang="zh-CN" altLang="en-US" sz="1400" b="1">
                <a:latin typeface="+mn-ea"/>
                <a:cs typeface="Open Sans SemiBold" panose="020B0606030504020204" pitchFamily="34" charset="0"/>
              </a:rPr>
              <a:t>技术岗位员工较多</a:t>
            </a:r>
            <a:endParaRPr lang="en-US" sz="1400" b="1" dirty="0">
              <a:latin typeface="+mn-ea"/>
              <a:cs typeface="Open Sans" panose="020B0606030504020204" pitchFamily="34" charset="0"/>
            </a:endParaRPr>
          </a:p>
        </p:txBody>
      </p:sp>
      <p:sp>
        <p:nvSpPr>
          <p:cNvPr id="79" name="1-12">
            <a:extLst>
              <a:ext uri="{FF2B5EF4-FFF2-40B4-BE49-F238E27FC236}">
                <a16:creationId xmlns:a16="http://schemas.microsoft.com/office/drawing/2014/main" id="{E99B0B36-8F36-4F81-A678-0FFF64F87034}"/>
              </a:ext>
            </a:extLst>
          </p:cNvPr>
          <p:cNvSpPr/>
          <p:nvPr/>
        </p:nvSpPr>
        <p:spPr>
          <a:xfrm>
            <a:off x="4785170" y="5137359"/>
            <a:ext cx="2501733" cy="446020"/>
          </a:xfrm>
          <a:prstGeom prst="rect">
            <a:avLst/>
          </a:prstGeom>
        </p:spPr>
        <p:txBody>
          <a:bodyPr wrap="square">
            <a:spAutoFit/>
          </a:bodyPr>
          <a:lstStyle/>
          <a:p>
            <a:pPr algn="ctr">
              <a:lnSpc>
                <a:spcPct val="120000"/>
              </a:lnSpc>
            </a:pPr>
            <a:r>
              <a:rPr lang="zh-CN" altLang="en-US" sz="1000">
                <a:latin typeface="+mn-ea"/>
                <a:cs typeface="Open Sans Light" panose="020B0306030504020204" pitchFamily="34" charset="0"/>
              </a:rPr>
              <a:t>请在此输入有关于技术岗位的相关说明，以便于观众更好的理解</a:t>
            </a:r>
            <a:endParaRPr lang="zh-CN" altLang="en-US" sz="1000" dirty="0">
              <a:latin typeface="+mn-ea"/>
              <a:cs typeface="Open Sans Light" panose="020B0306030504020204" pitchFamily="34" charset="0"/>
            </a:endParaRPr>
          </a:p>
        </p:txBody>
      </p:sp>
      <p:sp>
        <p:nvSpPr>
          <p:cNvPr id="82" name="1-13">
            <a:extLst>
              <a:ext uri="{FF2B5EF4-FFF2-40B4-BE49-F238E27FC236}">
                <a16:creationId xmlns:a16="http://schemas.microsoft.com/office/drawing/2014/main" id="{7D0740B3-0A1A-4C8B-A19E-BFF2CBCF4E88}"/>
              </a:ext>
            </a:extLst>
          </p:cNvPr>
          <p:cNvSpPr/>
          <p:nvPr/>
        </p:nvSpPr>
        <p:spPr>
          <a:xfrm>
            <a:off x="5480225" y="5690504"/>
            <a:ext cx="1111623" cy="259977"/>
          </a:xfrm>
          <a:prstGeom prst="roundRect">
            <a:avLst>
              <a:gd name="adj" fmla="val 50000"/>
            </a:avLst>
          </a:prstGeom>
          <a:gradFill>
            <a:gsLst>
              <a:gs pos="0">
                <a:schemeClr val="accent1"/>
              </a:gs>
              <a:gs pos="99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3" name="1-14">
            <a:extLst>
              <a:ext uri="{FF2B5EF4-FFF2-40B4-BE49-F238E27FC236}">
                <a16:creationId xmlns:a16="http://schemas.microsoft.com/office/drawing/2014/main" id="{96CD46DC-D904-4F64-A2EA-D101BD2B340D}"/>
              </a:ext>
            </a:extLst>
          </p:cNvPr>
          <p:cNvSpPr txBox="1"/>
          <p:nvPr/>
        </p:nvSpPr>
        <p:spPr>
          <a:xfrm>
            <a:off x="5732108" y="5681993"/>
            <a:ext cx="607860" cy="261610"/>
          </a:xfrm>
          <a:prstGeom prst="rect">
            <a:avLst/>
          </a:prstGeom>
          <a:noFill/>
        </p:spPr>
        <p:txBody>
          <a:bodyPr wrap="none" rtlCol="0">
            <a:spAutoFit/>
          </a:bodyPr>
          <a:lstStyle/>
          <a:p>
            <a:pPr algn="ctr"/>
            <a:r>
              <a:rPr lang="zh-CN" altLang="en-US" sz="1100" b="1">
                <a:solidFill>
                  <a:srgbClr val="FFFFFF"/>
                </a:solidFill>
                <a:latin typeface="+mn-ea"/>
                <a:cs typeface="Open Sans SemiBold" panose="020B0606030504020204" pitchFamily="34" charset="0"/>
              </a:rPr>
              <a:t>乙部门</a:t>
            </a:r>
            <a:endParaRPr lang="en-US" sz="1100" b="1" dirty="0">
              <a:solidFill>
                <a:srgbClr val="FFFFFF"/>
              </a:solidFill>
              <a:latin typeface="+mn-ea"/>
              <a:cs typeface="Open Sans SemiBold" panose="020B0606030504020204" pitchFamily="34" charset="0"/>
            </a:endParaRPr>
          </a:p>
        </p:txBody>
      </p:sp>
      <p:graphicFrame>
        <p:nvGraphicFramePr>
          <p:cNvPr id="81" name="1-15">
            <a:extLst>
              <a:ext uri="{FF2B5EF4-FFF2-40B4-BE49-F238E27FC236}">
                <a16:creationId xmlns:a16="http://schemas.microsoft.com/office/drawing/2014/main" id="{83CDC5CF-E2B0-4E96-A8DE-5D9BB0D76BF6}"/>
              </a:ext>
            </a:extLst>
          </p:cNvPr>
          <p:cNvGraphicFramePr/>
          <p:nvPr>
            <p:extLst>
              <p:ext uri="{D42A27DB-BD31-4B8C-83A1-F6EECF244321}">
                <p14:modId xmlns:p14="http://schemas.microsoft.com/office/powerpoint/2010/main" val="529551686"/>
              </p:ext>
            </p:extLst>
          </p:nvPr>
        </p:nvGraphicFramePr>
        <p:xfrm>
          <a:off x="3848648" y="1846850"/>
          <a:ext cx="4374776" cy="3067921"/>
        </p:xfrm>
        <a:graphic>
          <a:graphicData uri="http://schemas.openxmlformats.org/drawingml/2006/chart">
            <c:chart xmlns:c="http://schemas.openxmlformats.org/drawingml/2006/chart" xmlns:r="http://schemas.openxmlformats.org/officeDocument/2006/relationships" r:id="rId3"/>
          </a:graphicData>
        </a:graphic>
      </p:graphicFrame>
      <p:sp>
        <p:nvSpPr>
          <p:cNvPr id="85" name="1-16">
            <a:extLst>
              <a:ext uri="{FF2B5EF4-FFF2-40B4-BE49-F238E27FC236}">
                <a16:creationId xmlns:a16="http://schemas.microsoft.com/office/drawing/2014/main" id="{F7CEC035-6237-4527-9D9A-C725D800340A}"/>
              </a:ext>
            </a:extLst>
          </p:cNvPr>
          <p:cNvSpPr txBox="1"/>
          <p:nvPr/>
        </p:nvSpPr>
        <p:spPr>
          <a:xfrm>
            <a:off x="8921259" y="4914771"/>
            <a:ext cx="1620957" cy="307777"/>
          </a:xfrm>
          <a:prstGeom prst="rect">
            <a:avLst/>
          </a:prstGeom>
          <a:noFill/>
        </p:spPr>
        <p:txBody>
          <a:bodyPr wrap="none" rtlCol="0">
            <a:spAutoFit/>
          </a:bodyPr>
          <a:lstStyle/>
          <a:p>
            <a:pPr algn="ctr"/>
            <a:r>
              <a:rPr lang="zh-CN" altLang="en-US" sz="1400" b="1">
                <a:latin typeface="+mn-ea"/>
                <a:cs typeface="Open Sans SemiBold" panose="020B0606030504020204" pitchFamily="34" charset="0"/>
              </a:rPr>
              <a:t>技术岗位员工较多</a:t>
            </a:r>
            <a:endParaRPr lang="en-US" sz="1400" b="1" dirty="0">
              <a:latin typeface="+mn-ea"/>
              <a:cs typeface="Open Sans" panose="020B0606030504020204" pitchFamily="34" charset="0"/>
            </a:endParaRPr>
          </a:p>
        </p:txBody>
      </p:sp>
      <p:sp>
        <p:nvSpPr>
          <p:cNvPr id="86" name="1-17">
            <a:extLst>
              <a:ext uri="{FF2B5EF4-FFF2-40B4-BE49-F238E27FC236}">
                <a16:creationId xmlns:a16="http://schemas.microsoft.com/office/drawing/2014/main" id="{BF2C65EE-9CA1-4956-BFC4-4085EA4ECE24}"/>
              </a:ext>
            </a:extLst>
          </p:cNvPr>
          <p:cNvSpPr/>
          <p:nvPr/>
        </p:nvSpPr>
        <p:spPr>
          <a:xfrm>
            <a:off x="8480870" y="5137359"/>
            <a:ext cx="2501733" cy="446020"/>
          </a:xfrm>
          <a:prstGeom prst="rect">
            <a:avLst/>
          </a:prstGeom>
        </p:spPr>
        <p:txBody>
          <a:bodyPr wrap="square">
            <a:spAutoFit/>
          </a:bodyPr>
          <a:lstStyle/>
          <a:p>
            <a:pPr algn="ctr">
              <a:lnSpc>
                <a:spcPct val="120000"/>
              </a:lnSpc>
            </a:pPr>
            <a:r>
              <a:rPr lang="zh-CN" altLang="en-US" sz="1000">
                <a:latin typeface="+mn-ea"/>
                <a:cs typeface="Open Sans Light" panose="020B0306030504020204" pitchFamily="34" charset="0"/>
              </a:rPr>
              <a:t>请在此输入有关于技术岗位的相关说明，以便于观众更好的理解</a:t>
            </a:r>
            <a:endParaRPr lang="zh-CN" altLang="en-US" sz="1000" dirty="0">
              <a:latin typeface="+mn-ea"/>
              <a:cs typeface="Open Sans Light" panose="020B0306030504020204" pitchFamily="34" charset="0"/>
            </a:endParaRPr>
          </a:p>
        </p:txBody>
      </p:sp>
      <p:sp>
        <p:nvSpPr>
          <p:cNvPr id="125" name="1-18">
            <a:extLst>
              <a:ext uri="{FF2B5EF4-FFF2-40B4-BE49-F238E27FC236}">
                <a16:creationId xmlns:a16="http://schemas.microsoft.com/office/drawing/2014/main" id="{BD6078A1-E79D-4A58-B481-7994344B75A0}"/>
              </a:ext>
            </a:extLst>
          </p:cNvPr>
          <p:cNvSpPr/>
          <p:nvPr/>
        </p:nvSpPr>
        <p:spPr>
          <a:xfrm>
            <a:off x="9175925" y="5690504"/>
            <a:ext cx="1111623" cy="259977"/>
          </a:xfrm>
          <a:prstGeom prst="roundRect">
            <a:avLst>
              <a:gd name="adj" fmla="val 50000"/>
            </a:avLst>
          </a:prstGeom>
          <a:gradFill>
            <a:gsLst>
              <a:gs pos="0">
                <a:schemeClr val="accent1"/>
              </a:gs>
              <a:gs pos="99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6" name="1-19">
            <a:extLst>
              <a:ext uri="{FF2B5EF4-FFF2-40B4-BE49-F238E27FC236}">
                <a16:creationId xmlns:a16="http://schemas.microsoft.com/office/drawing/2014/main" id="{F066EE01-6229-43DF-BE9C-95D643573DE2}"/>
              </a:ext>
            </a:extLst>
          </p:cNvPr>
          <p:cNvSpPr txBox="1"/>
          <p:nvPr/>
        </p:nvSpPr>
        <p:spPr>
          <a:xfrm>
            <a:off x="9427808" y="5681993"/>
            <a:ext cx="607860" cy="261610"/>
          </a:xfrm>
          <a:prstGeom prst="rect">
            <a:avLst/>
          </a:prstGeom>
          <a:noFill/>
        </p:spPr>
        <p:txBody>
          <a:bodyPr wrap="none" rtlCol="0">
            <a:spAutoFit/>
          </a:bodyPr>
          <a:lstStyle/>
          <a:p>
            <a:pPr algn="ctr"/>
            <a:r>
              <a:rPr lang="zh-CN" altLang="en-US" sz="1100" b="1">
                <a:solidFill>
                  <a:srgbClr val="FFFFFF"/>
                </a:solidFill>
                <a:latin typeface="+mn-ea"/>
                <a:cs typeface="Open Sans SemiBold" panose="020B0606030504020204" pitchFamily="34" charset="0"/>
              </a:rPr>
              <a:t>丙部门</a:t>
            </a:r>
            <a:endParaRPr lang="en-US" sz="1100" b="1" dirty="0">
              <a:solidFill>
                <a:srgbClr val="FFFFFF"/>
              </a:solidFill>
              <a:latin typeface="+mn-ea"/>
              <a:cs typeface="Open Sans SemiBold" panose="020B0606030504020204" pitchFamily="34" charset="0"/>
            </a:endParaRPr>
          </a:p>
        </p:txBody>
      </p:sp>
      <p:graphicFrame>
        <p:nvGraphicFramePr>
          <p:cNvPr id="88" name="1-20">
            <a:extLst>
              <a:ext uri="{FF2B5EF4-FFF2-40B4-BE49-F238E27FC236}">
                <a16:creationId xmlns:a16="http://schemas.microsoft.com/office/drawing/2014/main" id="{DA17EAF0-F1AB-4210-AFFE-53FA2B935B32}"/>
              </a:ext>
            </a:extLst>
          </p:cNvPr>
          <p:cNvGraphicFramePr/>
          <p:nvPr>
            <p:extLst>
              <p:ext uri="{D42A27DB-BD31-4B8C-83A1-F6EECF244321}">
                <p14:modId xmlns:p14="http://schemas.microsoft.com/office/powerpoint/2010/main" val="3010977924"/>
              </p:ext>
            </p:extLst>
          </p:nvPr>
        </p:nvGraphicFramePr>
        <p:xfrm>
          <a:off x="7544348" y="1846850"/>
          <a:ext cx="4374776" cy="30679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0058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管理团队</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03</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261361" y="584254"/>
            <a:ext cx="2342324"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MANAGEMENT TEAM </a:t>
            </a:r>
          </a:p>
        </p:txBody>
      </p:sp>
      <p:graphicFrame>
        <p:nvGraphicFramePr>
          <p:cNvPr id="11" name="1-6">
            <a:extLst>
              <a:ext uri="{FF2B5EF4-FFF2-40B4-BE49-F238E27FC236}">
                <a16:creationId xmlns:a16="http://schemas.microsoft.com/office/drawing/2014/main" id="{78F0E2EC-E4A5-4B1F-8844-EF19F12F4A45}"/>
              </a:ext>
            </a:extLst>
          </p:cNvPr>
          <p:cNvGraphicFramePr>
            <a:graphicFrameLocks/>
          </p:cNvGraphicFramePr>
          <p:nvPr>
            <p:extLst>
              <p:ext uri="{D42A27DB-BD31-4B8C-83A1-F6EECF244321}">
                <p14:modId xmlns:p14="http://schemas.microsoft.com/office/powerpoint/2010/main" val="1463304807"/>
              </p:ext>
            </p:extLst>
          </p:nvPr>
        </p:nvGraphicFramePr>
        <p:xfrm>
          <a:off x="3742659" y="680483"/>
          <a:ext cx="7673163" cy="5406635"/>
        </p:xfrm>
        <a:graphic>
          <a:graphicData uri="http://schemas.openxmlformats.org/drawingml/2006/chart">
            <c:chart xmlns:c="http://schemas.openxmlformats.org/drawingml/2006/chart" xmlns:r="http://schemas.openxmlformats.org/officeDocument/2006/relationships" r:id="rId2"/>
          </a:graphicData>
        </a:graphic>
      </p:graphicFrame>
      <p:sp>
        <p:nvSpPr>
          <p:cNvPr id="2" name="1-7">
            <a:extLst>
              <a:ext uri="{FF2B5EF4-FFF2-40B4-BE49-F238E27FC236}">
                <a16:creationId xmlns:a16="http://schemas.microsoft.com/office/drawing/2014/main" id="{DAE96E3D-F783-4F23-A685-2C55C4147A70}"/>
              </a:ext>
            </a:extLst>
          </p:cNvPr>
          <p:cNvSpPr txBox="1">
            <a:spLocks/>
          </p:cNvSpPr>
          <p:nvPr/>
        </p:nvSpPr>
        <p:spPr>
          <a:xfrm>
            <a:off x="411704" y="3459480"/>
            <a:ext cx="3391368" cy="1262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部门年度业绩</a:t>
            </a:r>
            <a:endParaRPr lang="en-US" sz="54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3" name="1-8">
            <a:extLst>
              <a:ext uri="{FF2B5EF4-FFF2-40B4-BE49-F238E27FC236}">
                <a16:creationId xmlns:a16="http://schemas.microsoft.com/office/drawing/2014/main" id="{85A375DA-ED3A-49EC-8AE9-2E91CEC4B9E2}"/>
              </a:ext>
            </a:extLst>
          </p:cNvPr>
          <p:cNvSpPr txBox="1">
            <a:spLocks/>
          </p:cNvSpPr>
          <p:nvPr/>
        </p:nvSpPr>
        <p:spPr>
          <a:xfrm>
            <a:off x="411704" y="5059600"/>
            <a:ext cx="3017296" cy="648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COMPANY ANNUAL PERFORMANCE </a:t>
            </a:r>
            <a:endParaRPr lang="en-US" sz="20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Tree>
    <p:extLst>
      <p:ext uri="{BB962C8B-B14F-4D97-AF65-F5344CB8AC3E}">
        <p14:creationId xmlns:p14="http://schemas.microsoft.com/office/powerpoint/2010/main" val="3185743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
            <a:extLst>
              <a:ext uri="{FF2B5EF4-FFF2-40B4-BE49-F238E27FC236}">
                <a16:creationId xmlns:a16="http://schemas.microsoft.com/office/drawing/2014/main" id="{6DBFDC6B-8984-46B2-8947-0472FD7856B1}"/>
              </a:ext>
            </a:extLst>
          </p:cNvPr>
          <p:cNvSpPr/>
          <p:nvPr/>
        </p:nvSpPr>
        <p:spPr>
          <a:xfrm>
            <a:off x="5447510" y="5224916"/>
            <a:ext cx="1296982" cy="1066322"/>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1-2">
            <a:extLst>
              <a:ext uri="{FF2B5EF4-FFF2-40B4-BE49-F238E27FC236}">
                <a16:creationId xmlns:a16="http://schemas.microsoft.com/office/drawing/2014/main" id="{8B008B9C-8084-4351-B63B-0A09279DE2EB}"/>
              </a:ext>
            </a:extLst>
          </p:cNvPr>
          <p:cNvSpPr/>
          <p:nvPr/>
        </p:nvSpPr>
        <p:spPr>
          <a:xfrm>
            <a:off x="3438680" y="2348766"/>
            <a:ext cx="5309080" cy="2592267"/>
          </a:xfrm>
          <a:prstGeom prst="rect">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7" name="1-3">
            <a:extLst>
              <a:ext uri="{FF2B5EF4-FFF2-40B4-BE49-F238E27FC236}">
                <a16:creationId xmlns:a16="http://schemas.microsoft.com/office/drawing/2014/main" id="{906B3206-BF1F-4665-BAEB-49B28A6C8AF0}"/>
              </a:ext>
            </a:extLst>
          </p:cNvPr>
          <p:cNvSpPr txBox="1"/>
          <p:nvPr/>
        </p:nvSpPr>
        <p:spPr>
          <a:xfrm>
            <a:off x="4170200" y="3244540"/>
            <a:ext cx="3846040" cy="956602"/>
          </a:xfrm>
          <a:prstGeom prst="rect">
            <a:avLst/>
          </a:prstGeom>
          <a:noFill/>
        </p:spPr>
        <p:txBody>
          <a:bodyPr wrap="square" lIns="0" tIns="0" rIns="0" bIns="0" rtlCol="0">
            <a:noAutofit/>
          </a:bodyPr>
          <a:lstStyle/>
          <a:p>
            <a:pPr algn="ctr"/>
            <a:r>
              <a:rPr lang="zh-CN" altLang="en-US" sz="66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行业分析</a:t>
            </a:r>
          </a:p>
        </p:txBody>
      </p:sp>
      <p:sp>
        <p:nvSpPr>
          <p:cNvPr id="9" name="1-4">
            <a:extLst>
              <a:ext uri="{FF2B5EF4-FFF2-40B4-BE49-F238E27FC236}">
                <a16:creationId xmlns:a16="http://schemas.microsoft.com/office/drawing/2014/main" id="{2380E690-0A6F-4775-84D9-5E86F3F8B5E5}"/>
              </a:ext>
            </a:extLst>
          </p:cNvPr>
          <p:cNvSpPr txBox="1"/>
          <p:nvPr/>
        </p:nvSpPr>
        <p:spPr>
          <a:xfrm>
            <a:off x="3602412" y="4262545"/>
            <a:ext cx="4981616" cy="444959"/>
          </a:xfrm>
          <a:prstGeom prst="rect">
            <a:avLst/>
          </a:prstGeom>
          <a:noFill/>
        </p:spPr>
        <p:txBody>
          <a:bodyPr wrap="square" lIns="0" tIns="0" rIns="0" bIns="0" rtlCol="0">
            <a:noAutofit/>
          </a:bodyPr>
          <a:lstStyle/>
          <a:p>
            <a:pPr algn="ctr"/>
            <a:r>
              <a:rPr lang="en-US" altLang="zh-CN" sz="20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INDUSTRY ANALYSIS </a:t>
            </a:r>
          </a:p>
        </p:txBody>
      </p:sp>
      <p:sp>
        <p:nvSpPr>
          <p:cNvPr id="11" name="1-5">
            <a:extLst>
              <a:ext uri="{FF2B5EF4-FFF2-40B4-BE49-F238E27FC236}">
                <a16:creationId xmlns:a16="http://schemas.microsoft.com/office/drawing/2014/main" id="{DECE568B-EA94-46DF-86C7-418E8C127D8B}"/>
              </a:ext>
            </a:extLst>
          </p:cNvPr>
          <p:cNvSpPr txBox="1"/>
          <p:nvPr/>
        </p:nvSpPr>
        <p:spPr>
          <a:xfrm>
            <a:off x="3602412" y="2768831"/>
            <a:ext cx="4981616" cy="293370"/>
          </a:xfrm>
          <a:prstGeom prst="rect">
            <a:avLst/>
          </a:prstGeom>
          <a:noFill/>
        </p:spPr>
        <p:txBody>
          <a:bodyPr wrap="square" lIns="0" tIns="0" rIns="0" bIns="0" rtlCol="0">
            <a:noAutofit/>
          </a:bodyPr>
          <a:lstStyle/>
          <a:p>
            <a:pPr algn="ctr"/>
            <a:r>
              <a:rPr lang="en-US" altLang="zh-CN" sz="40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PART FOUR</a:t>
            </a:r>
            <a:endParaRPr lang="zh-CN" altLang="en-US" sz="40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4" name="1-6">
            <a:extLst>
              <a:ext uri="{FF2B5EF4-FFF2-40B4-BE49-F238E27FC236}">
                <a16:creationId xmlns:a16="http://schemas.microsoft.com/office/drawing/2014/main" id="{114ADB6D-3826-48AE-829D-ABD838AD8F36}"/>
              </a:ext>
            </a:extLst>
          </p:cNvPr>
          <p:cNvSpPr/>
          <p:nvPr/>
        </p:nvSpPr>
        <p:spPr>
          <a:xfrm>
            <a:off x="3602412" y="2466931"/>
            <a:ext cx="4981616" cy="2345964"/>
          </a:xfrm>
          <a:prstGeom prst="rect">
            <a:avLst/>
          </a:prstGeom>
          <a:noFill/>
          <a:ln w="12700">
            <a:solidFill>
              <a:schemeClr val="accent1"/>
            </a:solidFill>
            <a:prstDash val="dash"/>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Tree>
    <p:extLst>
      <p:ext uri="{BB962C8B-B14F-4D97-AF65-F5344CB8AC3E}">
        <p14:creationId xmlns:p14="http://schemas.microsoft.com/office/powerpoint/2010/main" val="3971584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1-1">
            <a:extLst>
              <a:ext uri="{FF2B5EF4-FFF2-40B4-BE49-F238E27FC236}">
                <a16:creationId xmlns:a16="http://schemas.microsoft.com/office/drawing/2014/main" id="{7BDE75EB-6715-48F2-9E53-0D2A7ECAB3A5}"/>
              </a:ext>
            </a:extLst>
          </p:cNvPr>
          <p:cNvCxnSpPr>
            <a:stCxn id="24" idx="2"/>
          </p:cNvCxnSpPr>
          <p:nvPr/>
        </p:nvCxnSpPr>
        <p:spPr>
          <a:xfrm>
            <a:off x="6540275" y="2320615"/>
            <a:ext cx="0" cy="480154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5" name="1-2">
            <a:extLst>
              <a:ext uri="{FF2B5EF4-FFF2-40B4-BE49-F238E27FC236}">
                <a16:creationId xmlns:a16="http://schemas.microsoft.com/office/drawing/2014/main" id="{FD7021CB-C465-44F9-B4DA-DB4D65284E06}"/>
              </a:ext>
            </a:extLst>
          </p:cNvPr>
          <p:cNvSpPr/>
          <p:nvPr/>
        </p:nvSpPr>
        <p:spPr>
          <a:xfrm>
            <a:off x="732633" y="2151338"/>
            <a:ext cx="1296982" cy="1066322"/>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1-3">
            <a:extLst>
              <a:ext uri="{FF2B5EF4-FFF2-40B4-BE49-F238E27FC236}">
                <a16:creationId xmlns:a16="http://schemas.microsoft.com/office/drawing/2014/main" id="{8163A115-D0CB-41F4-9FF0-11DE6E9AFF63}"/>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1-4">
            <a:extLst>
              <a:ext uri="{FF2B5EF4-FFF2-40B4-BE49-F238E27FC236}">
                <a16:creationId xmlns:a16="http://schemas.microsoft.com/office/drawing/2014/main" id="{8EAE821A-FAD2-4340-A28B-A4641BD12AD2}"/>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1" name="1-5">
            <a:extLst>
              <a:ext uri="{FF2B5EF4-FFF2-40B4-BE49-F238E27FC236}">
                <a16:creationId xmlns:a16="http://schemas.microsoft.com/office/drawing/2014/main" id="{1DA87F16-CB7E-472F-9DD9-19A1D4B39687}"/>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行业分析</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3" name="1-6">
            <a:extLst>
              <a:ext uri="{FF2B5EF4-FFF2-40B4-BE49-F238E27FC236}">
                <a16:creationId xmlns:a16="http://schemas.microsoft.com/office/drawing/2014/main" id="{3D255290-3E8A-4D8A-AD0C-5207F7595430}"/>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04</a:t>
            </a:r>
            <a:endParaRPr lang="zh-CN" altLang="en-US" sz="1200" dirty="0">
              <a:solidFill>
                <a:schemeClr val="bg1"/>
              </a:solidFill>
              <a:latin typeface="+mj-ea"/>
              <a:ea typeface="+mj-ea"/>
            </a:endParaRPr>
          </a:p>
        </p:txBody>
      </p:sp>
      <p:sp>
        <p:nvSpPr>
          <p:cNvPr id="15" name="1-7">
            <a:extLst>
              <a:ext uri="{FF2B5EF4-FFF2-40B4-BE49-F238E27FC236}">
                <a16:creationId xmlns:a16="http://schemas.microsoft.com/office/drawing/2014/main" id="{EC4C67D0-717C-410F-A7B9-2FFACDD8013A}"/>
              </a:ext>
            </a:extLst>
          </p:cNvPr>
          <p:cNvSpPr/>
          <p:nvPr/>
        </p:nvSpPr>
        <p:spPr>
          <a:xfrm>
            <a:off x="3261361" y="584254"/>
            <a:ext cx="2342324"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INDUSTRY ANALYSIS </a:t>
            </a:r>
          </a:p>
        </p:txBody>
      </p:sp>
      <p:sp>
        <p:nvSpPr>
          <p:cNvPr id="17" name="1-8">
            <a:extLst>
              <a:ext uri="{FF2B5EF4-FFF2-40B4-BE49-F238E27FC236}">
                <a16:creationId xmlns:a16="http://schemas.microsoft.com/office/drawing/2014/main" id="{1C97353A-A70A-430E-B833-51FD50FABD04}"/>
              </a:ext>
            </a:extLst>
          </p:cNvPr>
          <p:cNvSpPr txBox="1">
            <a:spLocks/>
          </p:cNvSpPr>
          <p:nvPr/>
        </p:nvSpPr>
        <p:spPr>
          <a:xfrm>
            <a:off x="625064" y="3386328"/>
            <a:ext cx="4170456" cy="1262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行业近期</a:t>
            </a:r>
            <a:endParaRPr lang="en-US" altLang="zh-CN" sz="5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a:p>
            <a:r>
              <a:rPr lang="zh-CN" altLang="en-US" sz="5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大事记</a:t>
            </a:r>
            <a:endParaRPr lang="en-US" sz="54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19" name="1-9">
            <a:extLst>
              <a:ext uri="{FF2B5EF4-FFF2-40B4-BE49-F238E27FC236}">
                <a16:creationId xmlns:a16="http://schemas.microsoft.com/office/drawing/2014/main" id="{605ABC67-8BF3-4631-85BF-A2DE14CD74B1}"/>
              </a:ext>
            </a:extLst>
          </p:cNvPr>
          <p:cNvSpPr txBox="1">
            <a:spLocks/>
          </p:cNvSpPr>
          <p:nvPr/>
        </p:nvSpPr>
        <p:spPr>
          <a:xfrm>
            <a:off x="625064" y="4986448"/>
            <a:ext cx="3017296" cy="648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INDUSTRY EVENTS THIS YEAR </a:t>
            </a:r>
            <a:endParaRPr lang="en-US" sz="20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grpSp>
        <p:nvGrpSpPr>
          <p:cNvPr id="29" name="1-10">
            <a:extLst>
              <a:ext uri="{FF2B5EF4-FFF2-40B4-BE49-F238E27FC236}">
                <a16:creationId xmlns:a16="http://schemas.microsoft.com/office/drawing/2014/main" id="{75F49688-8C1C-492C-B86B-B2EB700B289D}"/>
              </a:ext>
            </a:extLst>
          </p:cNvPr>
          <p:cNvGrpSpPr/>
          <p:nvPr/>
        </p:nvGrpSpPr>
        <p:grpSpPr>
          <a:xfrm>
            <a:off x="6288699" y="1845491"/>
            <a:ext cx="4902541" cy="2238059"/>
            <a:chOff x="6288699" y="1845491"/>
            <a:chExt cx="4902541" cy="2238059"/>
          </a:xfrm>
        </p:grpSpPr>
        <p:sp>
          <p:nvSpPr>
            <p:cNvPr id="23" name="Title 1">
              <a:extLst>
                <a:ext uri="{FF2B5EF4-FFF2-40B4-BE49-F238E27FC236}">
                  <a16:creationId xmlns:a16="http://schemas.microsoft.com/office/drawing/2014/main" id="{846CA17F-F05F-45F1-A297-1F51BD0CEC8B}"/>
                </a:ext>
              </a:extLst>
            </p:cNvPr>
            <p:cNvSpPr txBox="1">
              <a:spLocks/>
            </p:cNvSpPr>
            <p:nvPr/>
          </p:nvSpPr>
          <p:spPr>
            <a:xfrm>
              <a:off x="6791851" y="1845491"/>
              <a:ext cx="1724769" cy="6116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20XX</a:t>
              </a:r>
              <a:endParaRPr lang="en-US" sz="40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22" name="椭圆 21">
              <a:extLst>
                <a:ext uri="{FF2B5EF4-FFF2-40B4-BE49-F238E27FC236}">
                  <a16:creationId xmlns:a16="http://schemas.microsoft.com/office/drawing/2014/main" id="{2F1DC865-4019-482B-9266-23492B1B9038}"/>
                </a:ext>
              </a:extLst>
            </p:cNvPr>
            <p:cNvSpPr/>
            <p:nvPr/>
          </p:nvSpPr>
          <p:spPr>
            <a:xfrm>
              <a:off x="6330032" y="1941097"/>
              <a:ext cx="420486" cy="420482"/>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24" name="文本框 23">
              <a:extLst>
                <a:ext uri="{FF2B5EF4-FFF2-40B4-BE49-F238E27FC236}">
                  <a16:creationId xmlns:a16="http://schemas.microsoft.com/office/drawing/2014/main" id="{14DB1E8B-E875-4005-952B-DC5E19EED3AF}"/>
                </a:ext>
              </a:extLst>
            </p:cNvPr>
            <p:cNvSpPr txBox="1"/>
            <p:nvPr/>
          </p:nvSpPr>
          <p:spPr>
            <a:xfrm>
              <a:off x="6288699" y="1982061"/>
              <a:ext cx="503152" cy="338554"/>
            </a:xfrm>
            <a:prstGeom prst="rect">
              <a:avLst/>
            </a:prstGeom>
            <a:noFill/>
          </p:spPr>
          <p:txBody>
            <a:bodyPr wrap="square" rtlCol="0">
              <a:spAutoFit/>
            </a:bodyPr>
            <a:lstStyle/>
            <a:p>
              <a:pPr algn="ctr"/>
              <a:r>
                <a:rPr lang="en-US" altLang="zh-CN" sz="1600">
                  <a:solidFill>
                    <a:schemeClr val="bg1"/>
                  </a:solidFill>
                </a:rPr>
                <a:t>01</a:t>
              </a:r>
              <a:endParaRPr lang="zh-CN" altLang="en-US" sz="1600">
                <a:solidFill>
                  <a:schemeClr val="bg1"/>
                </a:solidFill>
              </a:endParaRPr>
            </a:p>
          </p:txBody>
        </p:sp>
        <p:sp>
          <p:nvSpPr>
            <p:cNvPr id="26" name="Title 1">
              <a:extLst>
                <a:ext uri="{FF2B5EF4-FFF2-40B4-BE49-F238E27FC236}">
                  <a16:creationId xmlns:a16="http://schemas.microsoft.com/office/drawing/2014/main" id="{6028AF3C-A848-4B92-8FC7-F095F046F34C}"/>
                </a:ext>
              </a:extLst>
            </p:cNvPr>
            <p:cNvSpPr txBox="1">
              <a:spLocks/>
            </p:cNvSpPr>
            <p:nvPr/>
          </p:nvSpPr>
          <p:spPr>
            <a:xfrm>
              <a:off x="6791851" y="2401187"/>
              <a:ext cx="1766102" cy="45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10/09</a:t>
              </a:r>
              <a:endParaRPr lang="en-US" sz="2800"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28" name="Title 1">
              <a:extLst>
                <a:ext uri="{FF2B5EF4-FFF2-40B4-BE49-F238E27FC236}">
                  <a16:creationId xmlns:a16="http://schemas.microsoft.com/office/drawing/2014/main" id="{5ECCD3A4-0CEB-432F-96C0-597ED4D2D1D5}"/>
                </a:ext>
              </a:extLst>
            </p:cNvPr>
            <p:cNvSpPr txBox="1">
              <a:spLocks/>
            </p:cNvSpPr>
            <p:nvPr/>
          </p:nvSpPr>
          <p:spPr>
            <a:xfrm>
              <a:off x="6791851" y="2774450"/>
              <a:ext cx="4399389" cy="1309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1400">
                  <a:solidFill>
                    <a:schemeClr val="accent1"/>
                  </a:solidFill>
                  <a:latin typeface="+mj-ea"/>
                  <a:cs typeface="+mn-cs"/>
                </a:rPr>
                <a:t>请在此输入有关于行业事件的相关说明，以便于观众更好的理解，输入文字时可以直接复制，粘贴时请选择右键只保留文本请在此输入有关于年度工作的相关说明，以便于观众更好的理解</a:t>
              </a:r>
            </a:p>
          </p:txBody>
        </p:sp>
      </p:grpSp>
      <p:grpSp>
        <p:nvGrpSpPr>
          <p:cNvPr id="30" name="1-11">
            <a:extLst>
              <a:ext uri="{FF2B5EF4-FFF2-40B4-BE49-F238E27FC236}">
                <a16:creationId xmlns:a16="http://schemas.microsoft.com/office/drawing/2014/main" id="{F4401897-6CD9-49A3-8D68-2BC9F142597A}"/>
              </a:ext>
            </a:extLst>
          </p:cNvPr>
          <p:cNvGrpSpPr/>
          <p:nvPr/>
        </p:nvGrpSpPr>
        <p:grpSpPr>
          <a:xfrm>
            <a:off x="6288699" y="4425659"/>
            <a:ext cx="4902541" cy="2238059"/>
            <a:chOff x="6288699" y="1845491"/>
            <a:chExt cx="4902541" cy="2238059"/>
          </a:xfrm>
        </p:grpSpPr>
        <p:sp>
          <p:nvSpPr>
            <p:cNvPr id="31" name="Title 1">
              <a:extLst>
                <a:ext uri="{FF2B5EF4-FFF2-40B4-BE49-F238E27FC236}">
                  <a16:creationId xmlns:a16="http://schemas.microsoft.com/office/drawing/2014/main" id="{36AF5BCD-D739-4E06-A1A6-914414E84FF7}"/>
                </a:ext>
              </a:extLst>
            </p:cNvPr>
            <p:cNvSpPr txBox="1">
              <a:spLocks/>
            </p:cNvSpPr>
            <p:nvPr/>
          </p:nvSpPr>
          <p:spPr>
            <a:xfrm>
              <a:off x="6791851" y="1845491"/>
              <a:ext cx="1724769" cy="6116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20XX</a:t>
              </a:r>
              <a:endParaRPr lang="en-US" sz="40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32" name="椭圆 31">
              <a:extLst>
                <a:ext uri="{FF2B5EF4-FFF2-40B4-BE49-F238E27FC236}">
                  <a16:creationId xmlns:a16="http://schemas.microsoft.com/office/drawing/2014/main" id="{3E3EE9F4-0548-4A90-8C3C-DC59098B60D1}"/>
                </a:ext>
              </a:extLst>
            </p:cNvPr>
            <p:cNvSpPr/>
            <p:nvPr/>
          </p:nvSpPr>
          <p:spPr>
            <a:xfrm>
              <a:off x="6330032" y="1941097"/>
              <a:ext cx="420486" cy="420482"/>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33" name="文本框 32">
              <a:extLst>
                <a:ext uri="{FF2B5EF4-FFF2-40B4-BE49-F238E27FC236}">
                  <a16:creationId xmlns:a16="http://schemas.microsoft.com/office/drawing/2014/main" id="{83E2B4AE-4AB4-4345-B4B0-B44D51BADD53}"/>
                </a:ext>
              </a:extLst>
            </p:cNvPr>
            <p:cNvSpPr txBox="1"/>
            <p:nvPr/>
          </p:nvSpPr>
          <p:spPr>
            <a:xfrm>
              <a:off x="6288699" y="1982061"/>
              <a:ext cx="503152" cy="338554"/>
            </a:xfrm>
            <a:prstGeom prst="rect">
              <a:avLst/>
            </a:prstGeom>
            <a:noFill/>
          </p:spPr>
          <p:txBody>
            <a:bodyPr wrap="square" rtlCol="0">
              <a:spAutoFit/>
            </a:bodyPr>
            <a:lstStyle/>
            <a:p>
              <a:pPr algn="ctr"/>
              <a:r>
                <a:rPr lang="en-US" altLang="zh-CN" sz="1600">
                  <a:solidFill>
                    <a:schemeClr val="bg1"/>
                  </a:solidFill>
                </a:rPr>
                <a:t>02</a:t>
              </a:r>
              <a:endParaRPr lang="zh-CN" altLang="en-US" sz="1600">
                <a:solidFill>
                  <a:schemeClr val="bg1"/>
                </a:solidFill>
              </a:endParaRPr>
            </a:p>
          </p:txBody>
        </p:sp>
        <p:sp>
          <p:nvSpPr>
            <p:cNvPr id="34" name="Title 1">
              <a:extLst>
                <a:ext uri="{FF2B5EF4-FFF2-40B4-BE49-F238E27FC236}">
                  <a16:creationId xmlns:a16="http://schemas.microsoft.com/office/drawing/2014/main" id="{73F4A076-3E97-4C15-BC84-4D4128EFACE7}"/>
                </a:ext>
              </a:extLst>
            </p:cNvPr>
            <p:cNvSpPr txBox="1">
              <a:spLocks/>
            </p:cNvSpPr>
            <p:nvPr/>
          </p:nvSpPr>
          <p:spPr>
            <a:xfrm>
              <a:off x="6791851" y="2401187"/>
              <a:ext cx="1766102" cy="4599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10/09</a:t>
              </a:r>
              <a:endParaRPr lang="en-US" sz="2800"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35" name="Title 1">
              <a:extLst>
                <a:ext uri="{FF2B5EF4-FFF2-40B4-BE49-F238E27FC236}">
                  <a16:creationId xmlns:a16="http://schemas.microsoft.com/office/drawing/2014/main" id="{EA4D7420-4217-4687-8FF7-DEE775B7E39D}"/>
                </a:ext>
              </a:extLst>
            </p:cNvPr>
            <p:cNvSpPr txBox="1">
              <a:spLocks/>
            </p:cNvSpPr>
            <p:nvPr/>
          </p:nvSpPr>
          <p:spPr>
            <a:xfrm>
              <a:off x="6791851" y="2774450"/>
              <a:ext cx="4399389" cy="13091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zh-CN" altLang="en-US" sz="1400">
                  <a:solidFill>
                    <a:schemeClr val="accent1"/>
                  </a:solidFill>
                  <a:latin typeface="+mj-ea"/>
                  <a:cs typeface="+mn-cs"/>
                </a:rPr>
                <a:t>请在此输入有关于行业事件的相关说明，以便于观众更好的理解，输入文字时可以直接复制，粘贴时请选择右键只保留文本请在此输入有关于年度工作的相关说明，以便于观众更好的理解</a:t>
              </a:r>
            </a:p>
          </p:txBody>
        </p:sp>
      </p:grpSp>
    </p:spTree>
    <p:extLst>
      <p:ext uri="{BB962C8B-B14F-4D97-AF65-F5344CB8AC3E}">
        <p14:creationId xmlns:p14="http://schemas.microsoft.com/office/powerpoint/2010/main" val="117887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1">
            <a:extLst>
              <a:ext uri="{FF2B5EF4-FFF2-40B4-BE49-F238E27FC236}">
                <a16:creationId xmlns:a16="http://schemas.microsoft.com/office/drawing/2014/main" id="{D980AFEC-3FEB-4CEF-8655-28E3FFADC7A7}"/>
              </a:ext>
            </a:extLst>
          </p:cNvPr>
          <p:cNvSpPr txBox="1"/>
          <p:nvPr/>
        </p:nvSpPr>
        <p:spPr>
          <a:xfrm>
            <a:off x="639446" y="555289"/>
            <a:ext cx="1691639" cy="725214"/>
          </a:xfrm>
          <a:prstGeom prst="rect">
            <a:avLst/>
          </a:prstGeom>
          <a:noFill/>
        </p:spPr>
        <p:txBody>
          <a:bodyPr wrap="square" lIns="0" tIns="0" rIns="0" bIns="0" rtlCol="0">
            <a:noAutofit/>
          </a:bodyPr>
          <a:lstStyle/>
          <a:p>
            <a:r>
              <a:rPr lang="zh-CN" altLang="en-US" sz="60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目录</a:t>
            </a:r>
            <a:endParaRPr lang="en-US" altLang="zh-CN" sz="6000" b="1" dirty="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1" name="1-2">
            <a:extLst>
              <a:ext uri="{FF2B5EF4-FFF2-40B4-BE49-F238E27FC236}">
                <a16:creationId xmlns:a16="http://schemas.microsoft.com/office/drawing/2014/main" id="{E586605E-7DF8-403A-83DE-0862C3961051}"/>
              </a:ext>
            </a:extLst>
          </p:cNvPr>
          <p:cNvSpPr/>
          <p:nvPr/>
        </p:nvSpPr>
        <p:spPr>
          <a:xfrm>
            <a:off x="699726" y="1407265"/>
            <a:ext cx="1550079" cy="347239"/>
          </a:xfrm>
          <a:prstGeom prst="rect">
            <a:avLst/>
          </a:prstGeom>
        </p:spPr>
        <p:txBody>
          <a:bodyPr wrap="square" lIns="0" tIns="0" rIns="0" bIns="0" anchor="t" anchorCtr="0">
            <a:noAutofit/>
          </a:bodyPr>
          <a:lstStyle/>
          <a:p>
            <a:pPr>
              <a:buSzPct val="25000"/>
            </a:pPr>
            <a:r>
              <a:rPr lang="en-US" altLang="zh-CN" sz="2000" b="1">
                <a:solidFill>
                  <a:schemeClr val="accent1"/>
                </a:solidFill>
              </a:rPr>
              <a:t>CONTENTS</a:t>
            </a:r>
            <a:endParaRPr lang="en-US" altLang="zh-CN" sz="2000" b="1" dirty="0">
              <a:solidFill>
                <a:schemeClr val="accent1"/>
              </a:solidFill>
            </a:endParaRPr>
          </a:p>
        </p:txBody>
      </p:sp>
      <p:sp>
        <p:nvSpPr>
          <p:cNvPr id="12" name="1-3">
            <a:extLst>
              <a:ext uri="{FF2B5EF4-FFF2-40B4-BE49-F238E27FC236}">
                <a16:creationId xmlns:a16="http://schemas.microsoft.com/office/drawing/2014/main" id="{F99C019B-9A53-4E99-94BB-DC6692AB2598}"/>
              </a:ext>
            </a:extLst>
          </p:cNvPr>
          <p:cNvSpPr/>
          <p:nvPr/>
        </p:nvSpPr>
        <p:spPr>
          <a:xfrm>
            <a:off x="417412" y="2405559"/>
            <a:ext cx="2567692" cy="3865576"/>
          </a:xfrm>
          <a:prstGeom prst="rect">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66" name="1-4">
            <a:extLst>
              <a:ext uri="{FF2B5EF4-FFF2-40B4-BE49-F238E27FC236}">
                <a16:creationId xmlns:a16="http://schemas.microsoft.com/office/drawing/2014/main" id="{957E950D-59C2-499B-9D6A-4A7A213F63F4}"/>
              </a:ext>
            </a:extLst>
          </p:cNvPr>
          <p:cNvSpPr/>
          <p:nvPr/>
        </p:nvSpPr>
        <p:spPr>
          <a:xfrm>
            <a:off x="955318" y="4862259"/>
            <a:ext cx="1491880" cy="1226560"/>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1-5">
            <a:extLst>
              <a:ext uri="{FF2B5EF4-FFF2-40B4-BE49-F238E27FC236}">
                <a16:creationId xmlns:a16="http://schemas.microsoft.com/office/drawing/2014/main" id="{1D1CD89A-541B-4145-A652-981886AB56BB}"/>
              </a:ext>
            </a:extLst>
          </p:cNvPr>
          <p:cNvSpPr txBox="1"/>
          <p:nvPr/>
        </p:nvSpPr>
        <p:spPr>
          <a:xfrm>
            <a:off x="522654" y="3597935"/>
            <a:ext cx="2357208" cy="436880"/>
          </a:xfrm>
          <a:prstGeom prst="rect">
            <a:avLst/>
          </a:prstGeom>
          <a:noFill/>
        </p:spPr>
        <p:txBody>
          <a:bodyPr wrap="square" lIns="0" tIns="0" rIns="0" bIns="0" rtlCol="0">
            <a:noAutofit/>
          </a:bodyPr>
          <a:lstStyle/>
          <a:p>
            <a:pPr algn="ctr"/>
            <a:r>
              <a:rPr lang="zh-CN" altLang="en-US" sz="40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执行总结</a:t>
            </a:r>
          </a:p>
        </p:txBody>
      </p:sp>
      <p:sp>
        <p:nvSpPr>
          <p:cNvPr id="27" name="1-6">
            <a:extLst>
              <a:ext uri="{FF2B5EF4-FFF2-40B4-BE49-F238E27FC236}">
                <a16:creationId xmlns:a16="http://schemas.microsoft.com/office/drawing/2014/main" id="{8DC4724C-23FA-4726-ACFA-0AC3695BD11E}"/>
              </a:ext>
            </a:extLst>
          </p:cNvPr>
          <p:cNvSpPr txBox="1"/>
          <p:nvPr/>
        </p:nvSpPr>
        <p:spPr>
          <a:xfrm>
            <a:off x="522654" y="4208321"/>
            <a:ext cx="2357208" cy="191770"/>
          </a:xfrm>
          <a:prstGeom prst="rect">
            <a:avLst/>
          </a:prstGeom>
          <a:noFill/>
        </p:spPr>
        <p:txBody>
          <a:bodyPr wrap="square" lIns="0" tIns="0" rIns="0" bIns="0" rtlCol="0">
            <a:noAutofit/>
          </a:bodyPr>
          <a:lstStyle/>
          <a:p>
            <a:pPr algn="ctr"/>
            <a:r>
              <a:rPr lang="en-US" altLang="zh-CN" sz="14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EXECUTIVE SUMMARY </a:t>
            </a:r>
            <a:endParaRPr lang="zh-CN" altLang="en-US" sz="14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29" name="1-7">
            <a:extLst>
              <a:ext uri="{FF2B5EF4-FFF2-40B4-BE49-F238E27FC236}">
                <a16:creationId xmlns:a16="http://schemas.microsoft.com/office/drawing/2014/main" id="{8E7703F5-00B2-435B-A4CB-57B3F490EAA7}"/>
              </a:ext>
            </a:extLst>
          </p:cNvPr>
          <p:cNvSpPr txBox="1"/>
          <p:nvPr/>
        </p:nvSpPr>
        <p:spPr>
          <a:xfrm>
            <a:off x="635042" y="3293980"/>
            <a:ext cx="2132432" cy="293370"/>
          </a:xfrm>
          <a:prstGeom prst="rect">
            <a:avLst/>
          </a:prstGeom>
          <a:noFill/>
        </p:spPr>
        <p:txBody>
          <a:bodyPr wrap="square" lIns="0" tIns="0" rIns="0" bIns="0" rtlCol="0">
            <a:noAutofit/>
          </a:bodyPr>
          <a:lstStyle/>
          <a:p>
            <a:pPr algn="ctr"/>
            <a:r>
              <a:rPr lang="en-US" altLang="zh-CN" sz="22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PART ONE</a:t>
            </a:r>
            <a:endParaRPr lang="zh-CN" altLang="en-US" sz="22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30" name="1-8">
            <a:extLst>
              <a:ext uri="{FF2B5EF4-FFF2-40B4-BE49-F238E27FC236}">
                <a16:creationId xmlns:a16="http://schemas.microsoft.com/office/drawing/2014/main" id="{2A52B08B-416A-41C5-851B-F91F37EB6F83}"/>
              </a:ext>
            </a:extLst>
          </p:cNvPr>
          <p:cNvSpPr/>
          <p:nvPr/>
        </p:nvSpPr>
        <p:spPr>
          <a:xfrm>
            <a:off x="489842" y="2514600"/>
            <a:ext cx="2422832" cy="3647494"/>
          </a:xfrm>
          <a:prstGeom prst="rect">
            <a:avLst/>
          </a:prstGeom>
          <a:noFill/>
          <a:ln w="12700">
            <a:solidFill>
              <a:schemeClr val="accent1"/>
            </a:solidFill>
            <a:prstDash val="dash"/>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32" name="1-9">
            <a:extLst>
              <a:ext uri="{FF2B5EF4-FFF2-40B4-BE49-F238E27FC236}">
                <a16:creationId xmlns:a16="http://schemas.microsoft.com/office/drawing/2014/main" id="{86BB20E6-6F7C-4824-9828-F3363F94153C}"/>
              </a:ext>
            </a:extLst>
          </p:cNvPr>
          <p:cNvSpPr/>
          <p:nvPr/>
        </p:nvSpPr>
        <p:spPr>
          <a:xfrm>
            <a:off x="3347240" y="2405559"/>
            <a:ext cx="2567692" cy="3865576"/>
          </a:xfrm>
          <a:prstGeom prst="rect">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33" name="1-10">
            <a:extLst>
              <a:ext uri="{FF2B5EF4-FFF2-40B4-BE49-F238E27FC236}">
                <a16:creationId xmlns:a16="http://schemas.microsoft.com/office/drawing/2014/main" id="{89D9CBCE-BF42-4DC7-BC0F-BB13826A6AF0}"/>
              </a:ext>
            </a:extLst>
          </p:cNvPr>
          <p:cNvSpPr/>
          <p:nvPr/>
        </p:nvSpPr>
        <p:spPr>
          <a:xfrm>
            <a:off x="3885146" y="4862259"/>
            <a:ext cx="1491880" cy="1226560"/>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1-11">
            <a:extLst>
              <a:ext uri="{FF2B5EF4-FFF2-40B4-BE49-F238E27FC236}">
                <a16:creationId xmlns:a16="http://schemas.microsoft.com/office/drawing/2014/main" id="{D05059DD-5D65-4C32-8F39-12A88901EB29}"/>
              </a:ext>
            </a:extLst>
          </p:cNvPr>
          <p:cNvSpPr txBox="1"/>
          <p:nvPr/>
        </p:nvSpPr>
        <p:spPr>
          <a:xfrm>
            <a:off x="3452482" y="3597935"/>
            <a:ext cx="2357208" cy="436880"/>
          </a:xfrm>
          <a:prstGeom prst="rect">
            <a:avLst/>
          </a:prstGeom>
          <a:noFill/>
        </p:spPr>
        <p:txBody>
          <a:bodyPr wrap="square" lIns="0" tIns="0" rIns="0" bIns="0" rtlCol="0">
            <a:noAutofit/>
          </a:bodyPr>
          <a:lstStyle/>
          <a:p>
            <a:pPr algn="ctr"/>
            <a:r>
              <a:rPr lang="zh-CN" altLang="en-US" sz="40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历史业绩</a:t>
            </a:r>
          </a:p>
        </p:txBody>
      </p:sp>
      <p:sp>
        <p:nvSpPr>
          <p:cNvPr id="35" name="1-12">
            <a:extLst>
              <a:ext uri="{FF2B5EF4-FFF2-40B4-BE49-F238E27FC236}">
                <a16:creationId xmlns:a16="http://schemas.microsoft.com/office/drawing/2014/main" id="{5B21C072-1DCA-4E5D-A334-D2A772EE24D6}"/>
              </a:ext>
            </a:extLst>
          </p:cNvPr>
          <p:cNvSpPr txBox="1"/>
          <p:nvPr/>
        </p:nvSpPr>
        <p:spPr>
          <a:xfrm>
            <a:off x="3347240" y="4208321"/>
            <a:ext cx="2567692" cy="191770"/>
          </a:xfrm>
          <a:prstGeom prst="rect">
            <a:avLst/>
          </a:prstGeom>
          <a:noFill/>
        </p:spPr>
        <p:txBody>
          <a:bodyPr wrap="square" lIns="0" tIns="0" rIns="0" bIns="0" rtlCol="0">
            <a:noAutofit/>
          </a:bodyPr>
          <a:lstStyle/>
          <a:p>
            <a:pPr algn="ctr"/>
            <a:r>
              <a:rPr lang="en-US" altLang="zh-CN" sz="11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HISTORICAL PERFORMANCE </a:t>
            </a:r>
            <a:endParaRPr lang="zh-CN" altLang="en-US" sz="11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36" name="1-13">
            <a:extLst>
              <a:ext uri="{FF2B5EF4-FFF2-40B4-BE49-F238E27FC236}">
                <a16:creationId xmlns:a16="http://schemas.microsoft.com/office/drawing/2014/main" id="{2AD9AE62-76AB-4CC6-A52A-6A3422C7C686}"/>
              </a:ext>
            </a:extLst>
          </p:cNvPr>
          <p:cNvSpPr txBox="1"/>
          <p:nvPr/>
        </p:nvSpPr>
        <p:spPr>
          <a:xfrm>
            <a:off x="3564870" y="3293980"/>
            <a:ext cx="2132432" cy="293370"/>
          </a:xfrm>
          <a:prstGeom prst="rect">
            <a:avLst/>
          </a:prstGeom>
          <a:noFill/>
        </p:spPr>
        <p:txBody>
          <a:bodyPr wrap="square" lIns="0" tIns="0" rIns="0" bIns="0" rtlCol="0">
            <a:noAutofit/>
          </a:bodyPr>
          <a:lstStyle/>
          <a:p>
            <a:pPr algn="ctr"/>
            <a:r>
              <a:rPr lang="en-US" altLang="zh-CN" sz="22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PART TWO</a:t>
            </a:r>
            <a:endParaRPr lang="zh-CN" altLang="en-US" sz="22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37" name="1-14">
            <a:extLst>
              <a:ext uri="{FF2B5EF4-FFF2-40B4-BE49-F238E27FC236}">
                <a16:creationId xmlns:a16="http://schemas.microsoft.com/office/drawing/2014/main" id="{79B0A356-71B8-4B6D-AFE8-BCB1E3DBD699}"/>
              </a:ext>
            </a:extLst>
          </p:cNvPr>
          <p:cNvSpPr/>
          <p:nvPr/>
        </p:nvSpPr>
        <p:spPr>
          <a:xfrm>
            <a:off x="3419670" y="2514600"/>
            <a:ext cx="2422832" cy="3647494"/>
          </a:xfrm>
          <a:prstGeom prst="rect">
            <a:avLst/>
          </a:prstGeom>
          <a:noFill/>
          <a:ln w="12700">
            <a:solidFill>
              <a:schemeClr val="accent1"/>
            </a:solidFill>
            <a:prstDash val="dash"/>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39" name="1-15">
            <a:extLst>
              <a:ext uri="{FF2B5EF4-FFF2-40B4-BE49-F238E27FC236}">
                <a16:creationId xmlns:a16="http://schemas.microsoft.com/office/drawing/2014/main" id="{29C73708-D88C-45D1-ACFC-7F701599933F}"/>
              </a:ext>
            </a:extLst>
          </p:cNvPr>
          <p:cNvSpPr/>
          <p:nvPr/>
        </p:nvSpPr>
        <p:spPr>
          <a:xfrm>
            <a:off x="6277068" y="2405559"/>
            <a:ext cx="2567692" cy="3865576"/>
          </a:xfrm>
          <a:prstGeom prst="rect">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40" name="1-16">
            <a:extLst>
              <a:ext uri="{FF2B5EF4-FFF2-40B4-BE49-F238E27FC236}">
                <a16:creationId xmlns:a16="http://schemas.microsoft.com/office/drawing/2014/main" id="{967F072F-9198-4344-87AC-B6FF54F101C5}"/>
              </a:ext>
            </a:extLst>
          </p:cNvPr>
          <p:cNvSpPr/>
          <p:nvPr/>
        </p:nvSpPr>
        <p:spPr>
          <a:xfrm>
            <a:off x="6814974" y="4862259"/>
            <a:ext cx="1491880" cy="1226560"/>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1-17">
            <a:extLst>
              <a:ext uri="{FF2B5EF4-FFF2-40B4-BE49-F238E27FC236}">
                <a16:creationId xmlns:a16="http://schemas.microsoft.com/office/drawing/2014/main" id="{BD976338-C9C0-4338-8FF5-B159B737C8C2}"/>
              </a:ext>
            </a:extLst>
          </p:cNvPr>
          <p:cNvSpPr txBox="1"/>
          <p:nvPr/>
        </p:nvSpPr>
        <p:spPr>
          <a:xfrm>
            <a:off x="6382310" y="3597935"/>
            <a:ext cx="2357208" cy="436880"/>
          </a:xfrm>
          <a:prstGeom prst="rect">
            <a:avLst/>
          </a:prstGeom>
          <a:noFill/>
        </p:spPr>
        <p:txBody>
          <a:bodyPr wrap="square" lIns="0" tIns="0" rIns="0" bIns="0" rtlCol="0">
            <a:noAutofit/>
          </a:bodyPr>
          <a:lstStyle/>
          <a:p>
            <a:pPr algn="ctr"/>
            <a:r>
              <a:rPr lang="zh-CN" altLang="en-US" sz="40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管理团队</a:t>
            </a:r>
          </a:p>
        </p:txBody>
      </p:sp>
      <p:sp>
        <p:nvSpPr>
          <p:cNvPr id="42" name="1-18">
            <a:extLst>
              <a:ext uri="{FF2B5EF4-FFF2-40B4-BE49-F238E27FC236}">
                <a16:creationId xmlns:a16="http://schemas.microsoft.com/office/drawing/2014/main" id="{2F032542-E30E-40E7-A5B8-F16866FB37B0}"/>
              </a:ext>
            </a:extLst>
          </p:cNvPr>
          <p:cNvSpPr txBox="1"/>
          <p:nvPr/>
        </p:nvSpPr>
        <p:spPr>
          <a:xfrm>
            <a:off x="6382310" y="4208321"/>
            <a:ext cx="2357208" cy="191770"/>
          </a:xfrm>
          <a:prstGeom prst="rect">
            <a:avLst/>
          </a:prstGeom>
          <a:noFill/>
        </p:spPr>
        <p:txBody>
          <a:bodyPr wrap="square" lIns="0" tIns="0" rIns="0" bIns="0" rtlCol="0">
            <a:noAutofit/>
          </a:bodyPr>
          <a:lstStyle/>
          <a:p>
            <a:pPr algn="ctr"/>
            <a:r>
              <a:rPr lang="en-US" altLang="zh-CN" sz="14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MANAGEMENT TEAM </a:t>
            </a:r>
            <a:endParaRPr lang="zh-CN" altLang="en-US" sz="14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43" name="1-19">
            <a:extLst>
              <a:ext uri="{FF2B5EF4-FFF2-40B4-BE49-F238E27FC236}">
                <a16:creationId xmlns:a16="http://schemas.microsoft.com/office/drawing/2014/main" id="{A64EBC97-07AE-490F-A9A9-10FE7EE738B8}"/>
              </a:ext>
            </a:extLst>
          </p:cNvPr>
          <p:cNvSpPr txBox="1"/>
          <p:nvPr/>
        </p:nvSpPr>
        <p:spPr>
          <a:xfrm>
            <a:off x="6494698" y="3293980"/>
            <a:ext cx="2132432" cy="293370"/>
          </a:xfrm>
          <a:prstGeom prst="rect">
            <a:avLst/>
          </a:prstGeom>
          <a:noFill/>
        </p:spPr>
        <p:txBody>
          <a:bodyPr wrap="square" lIns="0" tIns="0" rIns="0" bIns="0" rtlCol="0">
            <a:noAutofit/>
          </a:bodyPr>
          <a:lstStyle/>
          <a:p>
            <a:pPr algn="ctr"/>
            <a:r>
              <a:rPr lang="en-US" altLang="zh-CN" sz="22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PART THREE</a:t>
            </a:r>
            <a:endParaRPr lang="zh-CN" altLang="en-US" sz="22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44" name="1-20">
            <a:extLst>
              <a:ext uri="{FF2B5EF4-FFF2-40B4-BE49-F238E27FC236}">
                <a16:creationId xmlns:a16="http://schemas.microsoft.com/office/drawing/2014/main" id="{2FE2EA88-28FB-42FD-A752-F4B21C68F4B9}"/>
              </a:ext>
            </a:extLst>
          </p:cNvPr>
          <p:cNvSpPr/>
          <p:nvPr/>
        </p:nvSpPr>
        <p:spPr>
          <a:xfrm>
            <a:off x="6349498" y="2514600"/>
            <a:ext cx="2422832" cy="3647494"/>
          </a:xfrm>
          <a:prstGeom prst="rect">
            <a:avLst/>
          </a:prstGeom>
          <a:noFill/>
          <a:ln w="12700">
            <a:solidFill>
              <a:schemeClr val="accent1"/>
            </a:solidFill>
            <a:prstDash val="dash"/>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46" name="1-21">
            <a:extLst>
              <a:ext uri="{FF2B5EF4-FFF2-40B4-BE49-F238E27FC236}">
                <a16:creationId xmlns:a16="http://schemas.microsoft.com/office/drawing/2014/main" id="{154C1EC4-88A7-4971-A007-2CE672C1D50B}"/>
              </a:ext>
            </a:extLst>
          </p:cNvPr>
          <p:cNvSpPr/>
          <p:nvPr/>
        </p:nvSpPr>
        <p:spPr>
          <a:xfrm>
            <a:off x="9206896" y="2405559"/>
            <a:ext cx="2567692" cy="3865576"/>
          </a:xfrm>
          <a:prstGeom prst="rect">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47" name="1-22">
            <a:extLst>
              <a:ext uri="{FF2B5EF4-FFF2-40B4-BE49-F238E27FC236}">
                <a16:creationId xmlns:a16="http://schemas.microsoft.com/office/drawing/2014/main" id="{C87C7D93-5B40-4625-AAF7-3BA445302495}"/>
              </a:ext>
            </a:extLst>
          </p:cNvPr>
          <p:cNvSpPr/>
          <p:nvPr/>
        </p:nvSpPr>
        <p:spPr>
          <a:xfrm>
            <a:off x="9744802" y="4862259"/>
            <a:ext cx="1491880" cy="1226560"/>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1-23">
            <a:extLst>
              <a:ext uri="{FF2B5EF4-FFF2-40B4-BE49-F238E27FC236}">
                <a16:creationId xmlns:a16="http://schemas.microsoft.com/office/drawing/2014/main" id="{7DEADC8C-610D-4DEC-9194-796B975DF907}"/>
              </a:ext>
            </a:extLst>
          </p:cNvPr>
          <p:cNvSpPr txBox="1"/>
          <p:nvPr/>
        </p:nvSpPr>
        <p:spPr>
          <a:xfrm>
            <a:off x="9312138" y="3597935"/>
            <a:ext cx="2357208" cy="436880"/>
          </a:xfrm>
          <a:prstGeom prst="rect">
            <a:avLst/>
          </a:prstGeom>
          <a:noFill/>
        </p:spPr>
        <p:txBody>
          <a:bodyPr wrap="square" lIns="0" tIns="0" rIns="0" bIns="0" rtlCol="0">
            <a:noAutofit/>
          </a:bodyPr>
          <a:lstStyle/>
          <a:p>
            <a:pPr algn="ctr"/>
            <a:r>
              <a:rPr lang="zh-CN" altLang="en-US" sz="40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行业分析</a:t>
            </a:r>
          </a:p>
        </p:txBody>
      </p:sp>
      <p:sp>
        <p:nvSpPr>
          <p:cNvPr id="50" name="1-24">
            <a:extLst>
              <a:ext uri="{FF2B5EF4-FFF2-40B4-BE49-F238E27FC236}">
                <a16:creationId xmlns:a16="http://schemas.microsoft.com/office/drawing/2014/main" id="{DF43918D-0D35-47EB-8AB9-4936E74927B3}"/>
              </a:ext>
            </a:extLst>
          </p:cNvPr>
          <p:cNvSpPr txBox="1"/>
          <p:nvPr/>
        </p:nvSpPr>
        <p:spPr>
          <a:xfrm>
            <a:off x="9312138" y="4208321"/>
            <a:ext cx="2357208" cy="191770"/>
          </a:xfrm>
          <a:prstGeom prst="rect">
            <a:avLst/>
          </a:prstGeom>
          <a:noFill/>
        </p:spPr>
        <p:txBody>
          <a:bodyPr wrap="square" lIns="0" tIns="0" rIns="0" bIns="0" rtlCol="0">
            <a:noAutofit/>
          </a:bodyPr>
          <a:lstStyle/>
          <a:p>
            <a:pPr algn="ctr"/>
            <a:r>
              <a:rPr lang="en-US" altLang="zh-CN" sz="14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INDUSTRY ANALYSIS </a:t>
            </a:r>
            <a:endParaRPr lang="zh-CN" altLang="en-US" sz="14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51" name="1-25">
            <a:extLst>
              <a:ext uri="{FF2B5EF4-FFF2-40B4-BE49-F238E27FC236}">
                <a16:creationId xmlns:a16="http://schemas.microsoft.com/office/drawing/2014/main" id="{A4C7639F-FEEB-4B62-AAFA-8FF22B726C78}"/>
              </a:ext>
            </a:extLst>
          </p:cNvPr>
          <p:cNvSpPr txBox="1"/>
          <p:nvPr/>
        </p:nvSpPr>
        <p:spPr>
          <a:xfrm>
            <a:off x="9424526" y="3293980"/>
            <a:ext cx="2132432" cy="293370"/>
          </a:xfrm>
          <a:prstGeom prst="rect">
            <a:avLst/>
          </a:prstGeom>
          <a:noFill/>
        </p:spPr>
        <p:txBody>
          <a:bodyPr wrap="square" lIns="0" tIns="0" rIns="0" bIns="0" rtlCol="0">
            <a:noAutofit/>
          </a:bodyPr>
          <a:lstStyle/>
          <a:p>
            <a:pPr algn="ctr"/>
            <a:r>
              <a:rPr lang="en-US" altLang="zh-CN" sz="22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PART FOUR</a:t>
            </a:r>
            <a:endParaRPr lang="zh-CN" altLang="en-US" sz="22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52" name="1-26">
            <a:extLst>
              <a:ext uri="{FF2B5EF4-FFF2-40B4-BE49-F238E27FC236}">
                <a16:creationId xmlns:a16="http://schemas.microsoft.com/office/drawing/2014/main" id="{5779DAA7-D9D7-4D08-8EF4-70FD92789E3D}"/>
              </a:ext>
            </a:extLst>
          </p:cNvPr>
          <p:cNvSpPr/>
          <p:nvPr/>
        </p:nvSpPr>
        <p:spPr>
          <a:xfrm>
            <a:off x="9279326" y="2514600"/>
            <a:ext cx="2422832" cy="3647494"/>
          </a:xfrm>
          <a:prstGeom prst="rect">
            <a:avLst/>
          </a:prstGeom>
          <a:noFill/>
          <a:ln w="12700">
            <a:solidFill>
              <a:schemeClr val="accent1"/>
            </a:solidFill>
            <a:prstDash val="dash"/>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Tree>
    <p:custDataLst>
      <p:tags r:id="rId1"/>
    </p:custDataLst>
    <p:extLst>
      <p:ext uri="{BB962C8B-B14F-4D97-AF65-F5344CB8AC3E}">
        <p14:creationId xmlns:p14="http://schemas.microsoft.com/office/powerpoint/2010/main" val="3650956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行业分析</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04</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261361" y="584254"/>
            <a:ext cx="2342324"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INDUSTRY ANALYSIS </a:t>
            </a:r>
          </a:p>
        </p:txBody>
      </p:sp>
      <p:graphicFrame>
        <p:nvGraphicFramePr>
          <p:cNvPr id="15" name="1-6">
            <a:extLst>
              <a:ext uri="{FF2B5EF4-FFF2-40B4-BE49-F238E27FC236}">
                <a16:creationId xmlns:a16="http://schemas.microsoft.com/office/drawing/2014/main" id="{E53EC665-3887-4F5E-87FC-2BEED32616D9}"/>
              </a:ext>
            </a:extLst>
          </p:cNvPr>
          <p:cNvGraphicFramePr>
            <a:graphicFrameLocks/>
          </p:cNvGraphicFramePr>
          <p:nvPr>
            <p:extLst>
              <p:ext uri="{D42A27DB-BD31-4B8C-83A1-F6EECF244321}">
                <p14:modId xmlns:p14="http://schemas.microsoft.com/office/powerpoint/2010/main" val="2710684926"/>
              </p:ext>
            </p:extLst>
          </p:nvPr>
        </p:nvGraphicFramePr>
        <p:xfrm>
          <a:off x="434523" y="1079074"/>
          <a:ext cx="7878932" cy="5217384"/>
        </p:xfrm>
        <a:graphic>
          <a:graphicData uri="http://schemas.openxmlformats.org/drawingml/2006/chart">
            <c:chart xmlns:c="http://schemas.openxmlformats.org/drawingml/2006/chart" xmlns:r="http://schemas.openxmlformats.org/officeDocument/2006/relationships" r:id="rId2"/>
          </a:graphicData>
        </a:graphic>
      </p:graphicFrame>
      <p:sp>
        <p:nvSpPr>
          <p:cNvPr id="2" name="1-7">
            <a:extLst>
              <a:ext uri="{FF2B5EF4-FFF2-40B4-BE49-F238E27FC236}">
                <a16:creationId xmlns:a16="http://schemas.microsoft.com/office/drawing/2014/main" id="{0CF6F83E-2303-4F3B-8D6C-1877CDFAA62D}"/>
              </a:ext>
            </a:extLst>
          </p:cNvPr>
          <p:cNvSpPr/>
          <p:nvPr/>
        </p:nvSpPr>
        <p:spPr>
          <a:xfrm>
            <a:off x="10460495" y="2362678"/>
            <a:ext cx="1296982" cy="1066322"/>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US"/>
          </a:p>
        </p:txBody>
      </p:sp>
      <p:sp>
        <p:nvSpPr>
          <p:cNvPr id="3" name="1-8">
            <a:extLst>
              <a:ext uri="{FF2B5EF4-FFF2-40B4-BE49-F238E27FC236}">
                <a16:creationId xmlns:a16="http://schemas.microsoft.com/office/drawing/2014/main" id="{9C9BD6AE-ABDB-4D8B-9832-AFE9C0266F66}"/>
              </a:ext>
            </a:extLst>
          </p:cNvPr>
          <p:cNvSpPr txBox="1">
            <a:spLocks/>
          </p:cNvSpPr>
          <p:nvPr/>
        </p:nvSpPr>
        <p:spPr>
          <a:xfrm>
            <a:off x="7686081" y="3597668"/>
            <a:ext cx="4170456" cy="1262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同类产品季度</a:t>
            </a:r>
            <a:endParaRPr lang="en-US" altLang="zh-CN"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a:p>
            <a:pPr algn="r"/>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销售变化</a:t>
            </a:r>
            <a:endParaRPr 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4" name="1-9">
            <a:extLst>
              <a:ext uri="{FF2B5EF4-FFF2-40B4-BE49-F238E27FC236}">
                <a16:creationId xmlns:a16="http://schemas.microsoft.com/office/drawing/2014/main" id="{FC507D26-E499-4B5D-8CBE-038BF50951FA}"/>
              </a:ext>
            </a:extLst>
          </p:cNvPr>
          <p:cNvSpPr txBox="1">
            <a:spLocks/>
          </p:cNvSpPr>
          <p:nvPr/>
        </p:nvSpPr>
        <p:spPr>
          <a:xfrm>
            <a:off x="8540496" y="4875019"/>
            <a:ext cx="3316041" cy="648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sz="20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QUARTERLY SALES CHANGES OF SIMILAR PRODUCTS </a:t>
            </a:r>
            <a:endParaRPr lang="en-US" sz="20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Tree>
    <p:extLst>
      <p:ext uri="{BB962C8B-B14F-4D97-AF65-F5344CB8AC3E}">
        <p14:creationId xmlns:p14="http://schemas.microsoft.com/office/powerpoint/2010/main" val="299413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行业分析</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04</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261361" y="584254"/>
            <a:ext cx="2342324"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INDUSTRY ANALYSIS </a:t>
            </a:r>
          </a:p>
        </p:txBody>
      </p:sp>
      <p:sp>
        <p:nvSpPr>
          <p:cNvPr id="11" name="1-6">
            <a:extLst>
              <a:ext uri="{FF2B5EF4-FFF2-40B4-BE49-F238E27FC236}">
                <a16:creationId xmlns:a16="http://schemas.microsoft.com/office/drawing/2014/main" id="{4E35CAF9-FBA9-404D-845D-E483BD36F59A}"/>
              </a:ext>
            </a:extLst>
          </p:cNvPr>
          <p:cNvSpPr/>
          <p:nvPr/>
        </p:nvSpPr>
        <p:spPr bwMode="auto">
          <a:xfrm>
            <a:off x="6025342" y="2605889"/>
            <a:ext cx="1312730" cy="1312730"/>
          </a:xfrm>
          <a:prstGeom prst="donut">
            <a:avLst/>
          </a:prstGeom>
          <a:solidFill>
            <a:schemeClr val="tx2"/>
          </a:soli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
        <p:nvSpPr>
          <p:cNvPr id="16" name="1-7">
            <a:extLst>
              <a:ext uri="{FF2B5EF4-FFF2-40B4-BE49-F238E27FC236}">
                <a16:creationId xmlns:a16="http://schemas.microsoft.com/office/drawing/2014/main" id="{51AC458E-CBAC-424A-B715-BC86CB58B827}"/>
              </a:ext>
            </a:extLst>
          </p:cNvPr>
          <p:cNvSpPr/>
          <p:nvPr/>
        </p:nvSpPr>
        <p:spPr bwMode="auto">
          <a:xfrm>
            <a:off x="7367460" y="1973084"/>
            <a:ext cx="3013364" cy="3013364"/>
          </a:xfrm>
          <a:prstGeom prst="ellipse">
            <a:avLst/>
          </a:prstGeom>
          <a:gradFill>
            <a:gsLst>
              <a:gs pos="0">
                <a:schemeClr val="accent1">
                  <a:lumMod val="60000"/>
                  <a:lumOff val="40000"/>
                </a:schemeClr>
              </a:gs>
              <a:gs pos="81000">
                <a:schemeClr val="accent1">
                  <a:lumMod val="75000"/>
                </a:schemeClr>
              </a:gs>
              <a:gs pos="18000">
                <a:schemeClr val="accent1"/>
              </a:gs>
              <a:gs pos="100000">
                <a:schemeClr val="accent1">
                  <a:lumMod val="50000"/>
                </a:schemeClr>
              </a:gs>
            </a:gsLst>
            <a:lin ang="5400000" scaled="0"/>
          </a:gra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
        <p:nvSpPr>
          <p:cNvPr id="19" name="1-8">
            <a:extLst>
              <a:ext uri="{FF2B5EF4-FFF2-40B4-BE49-F238E27FC236}">
                <a16:creationId xmlns:a16="http://schemas.microsoft.com/office/drawing/2014/main" id="{E6346318-7E86-467D-AB3D-0C0F0C62B112}"/>
              </a:ext>
            </a:extLst>
          </p:cNvPr>
          <p:cNvSpPr/>
          <p:nvPr/>
        </p:nvSpPr>
        <p:spPr bwMode="auto">
          <a:xfrm>
            <a:off x="7580554" y="1018153"/>
            <a:ext cx="983270" cy="983270"/>
          </a:xfrm>
          <a:prstGeom prst="donut">
            <a:avLst/>
          </a:prstGeom>
          <a:solidFill>
            <a:schemeClr val="accent3"/>
          </a:soli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
        <p:nvSpPr>
          <p:cNvPr id="21" name="1-9">
            <a:extLst>
              <a:ext uri="{FF2B5EF4-FFF2-40B4-BE49-F238E27FC236}">
                <a16:creationId xmlns:a16="http://schemas.microsoft.com/office/drawing/2014/main" id="{F4F11C43-2684-4138-A507-507F88C4DAF5}"/>
              </a:ext>
            </a:extLst>
          </p:cNvPr>
          <p:cNvSpPr/>
          <p:nvPr/>
        </p:nvSpPr>
        <p:spPr bwMode="auto">
          <a:xfrm>
            <a:off x="6009594" y="4248681"/>
            <a:ext cx="2062595" cy="2062595"/>
          </a:xfrm>
          <a:prstGeom prst="ellipse">
            <a:avLst/>
          </a:prstGeom>
          <a:solidFill>
            <a:schemeClr val="accent1"/>
          </a:soli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
        <p:nvSpPr>
          <p:cNvPr id="22" name="1-10">
            <a:extLst>
              <a:ext uri="{FF2B5EF4-FFF2-40B4-BE49-F238E27FC236}">
                <a16:creationId xmlns:a16="http://schemas.microsoft.com/office/drawing/2014/main" id="{80D804B0-FDDE-41BE-AD77-16EFE5C3C101}"/>
              </a:ext>
            </a:extLst>
          </p:cNvPr>
          <p:cNvSpPr/>
          <p:nvPr/>
        </p:nvSpPr>
        <p:spPr bwMode="auto">
          <a:xfrm>
            <a:off x="8072189" y="5023879"/>
            <a:ext cx="1249965" cy="1249965"/>
          </a:xfrm>
          <a:prstGeom prst="donut">
            <a:avLst/>
          </a:prstGeom>
          <a:solidFill>
            <a:schemeClr val="accent4"/>
          </a:soli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
        <p:nvSpPr>
          <p:cNvPr id="23" name="1-11">
            <a:extLst>
              <a:ext uri="{FF2B5EF4-FFF2-40B4-BE49-F238E27FC236}">
                <a16:creationId xmlns:a16="http://schemas.microsoft.com/office/drawing/2014/main" id="{DD495EB9-B769-4B15-9ED7-3DD4C5C905F5}"/>
              </a:ext>
            </a:extLst>
          </p:cNvPr>
          <p:cNvSpPr/>
          <p:nvPr/>
        </p:nvSpPr>
        <p:spPr bwMode="auto">
          <a:xfrm>
            <a:off x="9322154" y="4852652"/>
            <a:ext cx="729961" cy="729961"/>
          </a:xfrm>
          <a:prstGeom prst="ellipse">
            <a:avLst/>
          </a:prstGeom>
          <a:solidFill>
            <a:schemeClr val="accent1"/>
          </a:soli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
        <p:nvSpPr>
          <p:cNvPr id="24" name="1-12">
            <a:extLst>
              <a:ext uri="{FF2B5EF4-FFF2-40B4-BE49-F238E27FC236}">
                <a16:creationId xmlns:a16="http://schemas.microsoft.com/office/drawing/2014/main" id="{3DDAFC4E-4E11-41C8-9F08-34835B54A539}"/>
              </a:ext>
            </a:extLst>
          </p:cNvPr>
          <p:cNvSpPr/>
          <p:nvPr/>
        </p:nvSpPr>
        <p:spPr bwMode="auto">
          <a:xfrm>
            <a:off x="9944053" y="1933487"/>
            <a:ext cx="471474" cy="471474"/>
          </a:xfrm>
          <a:prstGeom prst="ellipse">
            <a:avLst/>
          </a:prstGeom>
          <a:solidFill>
            <a:schemeClr val="accent3"/>
          </a:soli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
        <p:nvSpPr>
          <p:cNvPr id="25" name="1-13">
            <a:extLst>
              <a:ext uri="{FF2B5EF4-FFF2-40B4-BE49-F238E27FC236}">
                <a16:creationId xmlns:a16="http://schemas.microsoft.com/office/drawing/2014/main" id="{CFCD49E1-7EB8-46AF-B7E3-064FAFF148F6}"/>
              </a:ext>
            </a:extLst>
          </p:cNvPr>
          <p:cNvSpPr/>
          <p:nvPr/>
        </p:nvSpPr>
        <p:spPr bwMode="auto">
          <a:xfrm>
            <a:off x="10041724" y="3961631"/>
            <a:ext cx="1635268" cy="1635268"/>
          </a:xfrm>
          <a:prstGeom prst="ellipse">
            <a:avLst/>
          </a:prstGeom>
          <a:solidFill>
            <a:schemeClr val="tx2">
              <a:lumMod val="75000"/>
            </a:schemeClr>
          </a:soli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
        <p:nvSpPr>
          <p:cNvPr id="26" name="1-14">
            <a:extLst>
              <a:ext uri="{FF2B5EF4-FFF2-40B4-BE49-F238E27FC236}">
                <a16:creationId xmlns:a16="http://schemas.microsoft.com/office/drawing/2014/main" id="{55A51ADA-19FE-464A-8728-125288FCC92F}"/>
              </a:ext>
            </a:extLst>
          </p:cNvPr>
          <p:cNvSpPr/>
          <p:nvPr/>
        </p:nvSpPr>
        <p:spPr bwMode="auto">
          <a:xfrm>
            <a:off x="10284439" y="2049782"/>
            <a:ext cx="1392553" cy="1392553"/>
          </a:xfrm>
          <a:prstGeom prst="ellipse">
            <a:avLst/>
          </a:prstGeom>
          <a:solidFill>
            <a:schemeClr val="bg1">
              <a:lumMod val="75000"/>
            </a:schemeClr>
          </a:soli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
        <p:nvSpPr>
          <p:cNvPr id="27" name="1-15">
            <a:extLst>
              <a:ext uri="{FF2B5EF4-FFF2-40B4-BE49-F238E27FC236}">
                <a16:creationId xmlns:a16="http://schemas.microsoft.com/office/drawing/2014/main" id="{4B14B4E3-7812-4F06-82BC-7359FFDDC090}"/>
              </a:ext>
            </a:extLst>
          </p:cNvPr>
          <p:cNvSpPr/>
          <p:nvPr/>
        </p:nvSpPr>
        <p:spPr bwMode="auto">
          <a:xfrm>
            <a:off x="10422686" y="3433408"/>
            <a:ext cx="498112" cy="498112"/>
          </a:xfrm>
          <a:prstGeom prst="donut">
            <a:avLst/>
          </a:prstGeom>
          <a:solidFill>
            <a:schemeClr val="accent1"/>
          </a:soli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
        <p:nvSpPr>
          <p:cNvPr id="28" name="1-16">
            <a:extLst>
              <a:ext uri="{FF2B5EF4-FFF2-40B4-BE49-F238E27FC236}">
                <a16:creationId xmlns:a16="http://schemas.microsoft.com/office/drawing/2014/main" id="{E4E7996F-2DF3-4F6D-8536-76ADDB6C72DA}"/>
              </a:ext>
            </a:extLst>
          </p:cNvPr>
          <p:cNvSpPr/>
          <p:nvPr/>
        </p:nvSpPr>
        <p:spPr bwMode="auto">
          <a:xfrm>
            <a:off x="9311763" y="1376918"/>
            <a:ext cx="729961" cy="729961"/>
          </a:xfrm>
          <a:prstGeom prst="ellipse">
            <a:avLst/>
          </a:prstGeom>
          <a:solidFill>
            <a:schemeClr val="accent2"/>
          </a:soli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
        <p:nvSpPr>
          <p:cNvPr id="29" name="1-17">
            <a:extLst>
              <a:ext uri="{FF2B5EF4-FFF2-40B4-BE49-F238E27FC236}">
                <a16:creationId xmlns:a16="http://schemas.microsoft.com/office/drawing/2014/main" id="{7BCC25D5-5F12-4964-A5EF-8A9B02DDEF90}"/>
              </a:ext>
            </a:extLst>
          </p:cNvPr>
          <p:cNvSpPr/>
          <p:nvPr/>
        </p:nvSpPr>
        <p:spPr bwMode="auto">
          <a:xfrm>
            <a:off x="8920709" y="1642254"/>
            <a:ext cx="293398" cy="293398"/>
          </a:xfrm>
          <a:prstGeom prst="ellipse">
            <a:avLst/>
          </a:prstGeom>
          <a:solidFill>
            <a:schemeClr val="accent4"/>
          </a:soli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
        <p:nvSpPr>
          <p:cNvPr id="30" name="1-18">
            <a:extLst>
              <a:ext uri="{FF2B5EF4-FFF2-40B4-BE49-F238E27FC236}">
                <a16:creationId xmlns:a16="http://schemas.microsoft.com/office/drawing/2014/main" id="{AD744540-7746-4F3F-8E45-1EFC59746EF1}"/>
              </a:ext>
            </a:extLst>
          </p:cNvPr>
          <p:cNvSpPr txBox="1"/>
          <p:nvPr/>
        </p:nvSpPr>
        <p:spPr>
          <a:xfrm>
            <a:off x="7908172" y="2925203"/>
            <a:ext cx="1931940" cy="996298"/>
          </a:xfrm>
          <a:prstGeom prst="rect">
            <a:avLst/>
          </a:prstGeom>
          <a:noFill/>
        </p:spPr>
        <p:txBody>
          <a:bodyPr wrap="none" rtlCol="0">
            <a:spAutoFit/>
          </a:bodyPr>
          <a:lstStyle/>
          <a:p>
            <a:pPr algn="ctr">
              <a:lnSpc>
                <a:spcPct val="89000"/>
              </a:lnSpc>
            </a:pPr>
            <a:r>
              <a:rPr lang="en-US" sz="6600" dirty="0">
                <a:solidFill>
                  <a:schemeClr val="bg1"/>
                </a:solidFill>
                <a:latin typeface="+mj-ea"/>
                <a:ea typeface="+mj-ea"/>
                <a:cs typeface="Bebas Neue" charset="0"/>
              </a:rPr>
              <a:t>84%</a:t>
            </a:r>
          </a:p>
        </p:txBody>
      </p:sp>
      <p:sp>
        <p:nvSpPr>
          <p:cNvPr id="31" name="1-19">
            <a:extLst>
              <a:ext uri="{FF2B5EF4-FFF2-40B4-BE49-F238E27FC236}">
                <a16:creationId xmlns:a16="http://schemas.microsoft.com/office/drawing/2014/main" id="{EC257E08-348F-4B35-BBEB-412FE331986D}"/>
              </a:ext>
            </a:extLst>
          </p:cNvPr>
          <p:cNvSpPr/>
          <p:nvPr/>
        </p:nvSpPr>
        <p:spPr>
          <a:xfrm>
            <a:off x="8538953" y="3789494"/>
            <a:ext cx="670376" cy="284052"/>
          </a:xfrm>
          <a:prstGeom prst="rect">
            <a:avLst/>
          </a:prstGeom>
        </p:spPr>
        <p:txBody>
          <a:bodyPr wrap="none">
            <a:spAutoFit/>
          </a:bodyPr>
          <a:lstStyle/>
          <a:p>
            <a:pPr algn="ctr">
              <a:lnSpc>
                <a:spcPct val="89000"/>
              </a:lnSpc>
            </a:pPr>
            <a:r>
              <a:rPr lang="en-US" altLang="zh-CN" sz="1400">
                <a:solidFill>
                  <a:schemeClr val="bg1"/>
                </a:solidFill>
                <a:latin typeface="+mj-ea"/>
                <a:ea typeface="+mj-ea"/>
              </a:rPr>
              <a:t>A</a:t>
            </a:r>
            <a:r>
              <a:rPr lang="zh-CN" altLang="en-US" sz="1400">
                <a:solidFill>
                  <a:schemeClr val="bg1"/>
                </a:solidFill>
                <a:latin typeface="+mj-ea"/>
                <a:ea typeface="+mj-ea"/>
              </a:rPr>
              <a:t>产品</a:t>
            </a:r>
            <a:endParaRPr lang="en-US" sz="1400" dirty="0">
              <a:solidFill>
                <a:schemeClr val="bg1"/>
              </a:solidFill>
              <a:latin typeface="+mj-ea"/>
              <a:ea typeface="+mj-ea"/>
            </a:endParaRPr>
          </a:p>
        </p:txBody>
      </p:sp>
      <p:sp>
        <p:nvSpPr>
          <p:cNvPr id="32" name="1-20">
            <a:extLst>
              <a:ext uri="{FF2B5EF4-FFF2-40B4-BE49-F238E27FC236}">
                <a16:creationId xmlns:a16="http://schemas.microsoft.com/office/drawing/2014/main" id="{7EF8AFA0-C906-44AB-9951-6D09E79E98E6}"/>
              </a:ext>
            </a:extLst>
          </p:cNvPr>
          <p:cNvSpPr txBox="1"/>
          <p:nvPr/>
        </p:nvSpPr>
        <p:spPr>
          <a:xfrm>
            <a:off x="6306703" y="4832856"/>
            <a:ext cx="1454245" cy="749757"/>
          </a:xfrm>
          <a:prstGeom prst="rect">
            <a:avLst/>
          </a:prstGeom>
          <a:noFill/>
        </p:spPr>
        <p:txBody>
          <a:bodyPr wrap="none" rtlCol="0">
            <a:spAutoFit/>
          </a:bodyPr>
          <a:lstStyle/>
          <a:p>
            <a:pPr algn="ctr">
              <a:lnSpc>
                <a:spcPct val="89000"/>
              </a:lnSpc>
            </a:pPr>
            <a:r>
              <a:rPr lang="en-US" sz="4800">
                <a:solidFill>
                  <a:schemeClr val="bg1"/>
                </a:solidFill>
                <a:latin typeface="+mj-ea"/>
                <a:ea typeface="+mj-ea"/>
                <a:cs typeface="Bebas Neue" charset="0"/>
              </a:rPr>
              <a:t>60%</a:t>
            </a:r>
            <a:endParaRPr lang="en-US" sz="4800" dirty="0">
              <a:solidFill>
                <a:schemeClr val="bg1"/>
              </a:solidFill>
              <a:latin typeface="+mj-ea"/>
              <a:ea typeface="+mj-ea"/>
              <a:cs typeface="Bebas Neue" charset="0"/>
            </a:endParaRPr>
          </a:p>
        </p:txBody>
      </p:sp>
      <p:sp>
        <p:nvSpPr>
          <p:cNvPr id="33" name="1-21">
            <a:extLst>
              <a:ext uri="{FF2B5EF4-FFF2-40B4-BE49-F238E27FC236}">
                <a16:creationId xmlns:a16="http://schemas.microsoft.com/office/drawing/2014/main" id="{C64F3D59-6D44-4F26-9CC1-3EA9B00EF513}"/>
              </a:ext>
            </a:extLst>
          </p:cNvPr>
          <p:cNvSpPr txBox="1"/>
          <p:nvPr/>
        </p:nvSpPr>
        <p:spPr>
          <a:xfrm>
            <a:off x="10286296" y="4353611"/>
            <a:ext cx="1136850" cy="585417"/>
          </a:xfrm>
          <a:prstGeom prst="rect">
            <a:avLst/>
          </a:prstGeom>
          <a:noFill/>
        </p:spPr>
        <p:txBody>
          <a:bodyPr wrap="none" rtlCol="0">
            <a:spAutoFit/>
          </a:bodyPr>
          <a:lstStyle/>
          <a:p>
            <a:pPr algn="ctr">
              <a:lnSpc>
                <a:spcPct val="89000"/>
              </a:lnSpc>
            </a:pPr>
            <a:r>
              <a:rPr lang="en-US" sz="3600">
                <a:solidFill>
                  <a:schemeClr val="bg1"/>
                </a:solidFill>
                <a:latin typeface="+mj-ea"/>
                <a:ea typeface="+mj-ea"/>
                <a:cs typeface="Bebas Neue" charset="0"/>
              </a:rPr>
              <a:t>56%</a:t>
            </a:r>
            <a:endParaRPr lang="en-US" sz="3600" dirty="0">
              <a:solidFill>
                <a:schemeClr val="bg1"/>
              </a:solidFill>
              <a:latin typeface="+mj-ea"/>
              <a:ea typeface="+mj-ea"/>
              <a:cs typeface="Bebas Neue" charset="0"/>
            </a:endParaRPr>
          </a:p>
        </p:txBody>
      </p:sp>
      <p:sp>
        <p:nvSpPr>
          <p:cNvPr id="34" name="1-22">
            <a:extLst>
              <a:ext uri="{FF2B5EF4-FFF2-40B4-BE49-F238E27FC236}">
                <a16:creationId xmlns:a16="http://schemas.microsoft.com/office/drawing/2014/main" id="{D778E8C0-A07F-4E5C-A7CA-778752B6885D}"/>
              </a:ext>
            </a:extLst>
          </p:cNvPr>
          <p:cNvSpPr txBox="1"/>
          <p:nvPr/>
        </p:nvSpPr>
        <p:spPr>
          <a:xfrm>
            <a:off x="10518890" y="2415732"/>
            <a:ext cx="923651" cy="475836"/>
          </a:xfrm>
          <a:prstGeom prst="rect">
            <a:avLst/>
          </a:prstGeom>
          <a:noFill/>
        </p:spPr>
        <p:txBody>
          <a:bodyPr wrap="none" rtlCol="0">
            <a:spAutoFit/>
          </a:bodyPr>
          <a:lstStyle/>
          <a:p>
            <a:pPr algn="ctr">
              <a:lnSpc>
                <a:spcPct val="89000"/>
              </a:lnSpc>
            </a:pPr>
            <a:r>
              <a:rPr lang="en-US" sz="2800">
                <a:solidFill>
                  <a:schemeClr val="bg1"/>
                </a:solidFill>
                <a:latin typeface="+mj-ea"/>
                <a:ea typeface="+mj-ea"/>
                <a:cs typeface="Bebas Neue" charset="0"/>
              </a:rPr>
              <a:t>43%</a:t>
            </a:r>
            <a:endParaRPr lang="en-US" sz="2800" dirty="0">
              <a:solidFill>
                <a:schemeClr val="bg1"/>
              </a:solidFill>
              <a:latin typeface="+mj-ea"/>
              <a:ea typeface="+mj-ea"/>
              <a:cs typeface="Bebas Neue" charset="0"/>
            </a:endParaRPr>
          </a:p>
        </p:txBody>
      </p:sp>
      <p:sp>
        <p:nvSpPr>
          <p:cNvPr id="36" name="1-23">
            <a:extLst>
              <a:ext uri="{FF2B5EF4-FFF2-40B4-BE49-F238E27FC236}">
                <a16:creationId xmlns:a16="http://schemas.microsoft.com/office/drawing/2014/main" id="{C50826F9-922A-40D9-94DF-23C1BD073DEF}"/>
              </a:ext>
            </a:extLst>
          </p:cNvPr>
          <p:cNvSpPr/>
          <p:nvPr/>
        </p:nvSpPr>
        <p:spPr>
          <a:xfrm>
            <a:off x="6708805" y="5429209"/>
            <a:ext cx="655950" cy="284052"/>
          </a:xfrm>
          <a:prstGeom prst="rect">
            <a:avLst/>
          </a:prstGeom>
        </p:spPr>
        <p:txBody>
          <a:bodyPr wrap="none">
            <a:spAutoFit/>
          </a:bodyPr>
          <a:lstStyle/>
          <a:p>
            <a:pPr algn="ctr">
              <a:lnSpc>
                <a:spcPct val="89000"/>
              </a:lnSpc>
            </a:pPr>
            <a:r>
              <a:rPr lang="en-US" altLang="zh-CN" sz="1400">
                <a:solidFill>
                  <a:schemeClr val="bg1"/>
                </a:solidFill>
                <a:latin typeface="+mj-ea"/>
                <a:ea typeface="+mj-ea"/>
              </a:rPr>
              <a:t>B</a:t>
            </a:r>
            <a:r>
              <a:rPr lang="zh-CN" altLang="en-US" sz="1400">
                <a:solidFill>
                  <a:schemeClr val="bg1"/>
                </a:solidFill>
                <a:latin typeface="+mj-ea"/>
                <a:ea typeface="+mj-ea"/>
              </a:rPr>
              <a:t>产品</a:t>
            </a:r>
            <a:endParaRPr lang="zh-CN" altLang="en-US" sz="1400" dirty="0" err="1">
              <a:solidFill>
                <a:schemeClr val="bg1"/>
              </a:solidFill>
              <a:latin typeface="+mj-ea"/>
              <a:ea typeface="+mj-ea"/>
            </a:endParaRPr>
          </a:p>
        </p:txBody>
      </p:sp>
      <p:sp>
        <p:nvSpPr>
          <p:cNvPr id="37" name="1-24">
            <a:extLst>
              <a:ext uri="{FF2B5EF4-FFF2-40B4-BE49-F238E27FC236}">
                <a16:creationId xmlns:a16="http://schemas.microsoft.com/office/drawing/2014/main" id="{90A89707-6CD3-4476-B73E-0075C0C5E77E}"/>
              </a:ext>
            </a:extLst>
          </p:cNvPr>
          <p:cNvSpPr/>
          <p:nvPr/>
        </p:nvSpPr>
        <p:spPr>
          <a:xfrm>
            <a:off x="10539316" y="4810193"/>
            <a:ext cx="663964" cy="284052"/>
          </a:xfrm>
          <a:prstGeom prst="rect">
            <a:avLst/>
          </a:prstGeom>
        </p:spPr>
        <p:txBody>
          <a:bodyPr wrap="none">
            <a:spAutoFit/>
          </a:bodyPr>
          <a:lstStyle/>
          <a:p>
            <a:pPr algn="ctr">
              <a:lnSpc>
                <a:spcPct val="89000"/>
              </a:lnSpc>
            </a:pPr>
            <a:r>
              <a:rPr lang="en-US" altLang="zh-CN" sz="1400">
                <a:solidFill>
                  <a:schemeClr val="bg1"/>
                </a:solidFill>
                <a:latin typeface="+mj-ea"/>
                <a:ea typeface="+mj-ea"/>
              </a:rPr>
              <a:t>C</a:t>
            </a:r>
            <a:r>
              <a:rPr lang="zh-CN" altLang="en-US" sz="1400">
                <a:solidFill>
                  <a:schemeClr val="bg1"/>
                </a:solidFill>
                <a:latin typeface="+mj-ea"/>
                <a:ea typeface="+mj-ea"/>
              </a:rPr>
              <a:t>产品</a:t>
            </a:r>
            <a:endParaRPr lang="zh-CN" altLang="en-US" sz="1400" dirty="0" err="1">
              <a:solidFill>
                <a:schemeClr val="bg1"/>
              </a:solidFill>
              <a:latin typeface="+mj-ea"/>
              <a:ea typeface="+mj-ea"/>
            </a:endParaRPr>
          </a:p>
        </p:txBody>
      </p:sp>
      <p:sp>
        <p:nvSpPr>
          <p:cNvPr id="38" name="1-25">
            <a:extLst>
              <a:ext uri="{FF2B5EF4-FFF2-40B4-BE49-F238E27FC236}">
                <a16:creationId xmlns:a16="http://schemas.microsoft.com/office/drawing/2014/main" id="{14CAA07F-A861-46EE-9C5B-06D36D2B9DE1}"/>
              </a:ext>
            </a:extLst>
          </p:cNvPr>
          <p:cNvSpPr/>
          <p:nvPr/>
        </p:nvSpPr>
        <p:spPr>
          <a:xfrm>
            <a:off x="10648468" y="2784565"/>
            <a:ext cx="679994" cy="284052"/>
          </a:xfrm>
          <a:prstGeom prst="rect">
            <a:avLst/>
          </a:prstGeom>
        </p:spPr>
        <p:txBody>
          <a:bodyPr wrap="none">
            <a:spAutoFit/>
          </a:bodyPr>
          <a:lstStyle/>
          <a:p>
            <a:pPr algn="ctr">
              <a:lnSpc>
                <a:spcPct val="89000"/>
              </a:lnSpc>
            </a:pPr>
            <a:r>
              <a:rPr lang="en-US" altLang="zh-CN" sz="1400">
                <a:solidFill>
                  <a:schemeClr val="bg1"/>
                </a:solidFill>
                <a:latin typeface="+mj-ea"/>
                <a:ea typeface="+mj-ea"/>
              </a:rPr>
              <a:t>D</a:t>
            </a:r>
            <a:r>
              <a:rPr lang="zh-CN" altLang="en-US" sz="1400">
                <a:solidFill>
                  <a:schemeClr val="bg1"/>
                </a:solidFill>
                <a:latin typeface="+mj-ea"/>
                <a:ea typeface="+mj-ea"/>
              </a:rPr>
              <a:t>产品</a:t>
            </a:r>
            <a:endParaRPr lang="zh-CN" altLang="en-US" sz="1400" dirty="0" err="1">
              <a:solidFill>
                <a:schemeClr val="bg1"/>
              </a:solidFill>
              <a:latin typeface="+mj-ea"/>
              <a:ea typeface="+mj-ea"/>
            </a:endParaRPr>
          </a:p>
        </p:txBody>
      </p:sp>
      <p:sp>
        <p:nvSpPr>
          <p:cNvPr id="2" name="1-26">
            <a:extLst>
              <a:ext uri="{FF2B5EF4-FFF2-40B4-BE49-F238E27FC236}">
                <a16:creationId xmlns:a16="http://schemas.microsoft.com/office/drawing/2014/main" id="{104EA201-EA55-47A9-A376-4C0EC4D67975}"/>
              </a:ext>
            </a:extLst>
          </p:cNvPr>
          <p:cNvSpPr/>
          <p:nvPr/>
        </p:nvSpPr>
        <p:spPr>
          <a:xfrm>
            <a:off x="850276" y="2151338"/>
            <a:ext cx="1296982" cy="1066322"/>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1-27">
            <a:extLst>
              <a:ext uri="{FF2B5EF4-FFF2-40B4-BE49-F238E27FC236}">
                <a16:creationId xmlns:a16="http://schemas.microsoft.com/office/drawing/2014/main" id="{B82AF17A-AF7A-4A3C-8709-0262020FED04}"/>
              </a:ext>
            </a:extLst>
          </p:cNvPr>
          <p:cNvSpPr txBox="1">
            <a:spLocks/>
          </p:cNvSpPr>
          <p:nvPr/>
        </p:nvSpPr>
        <p:spPr>
          <a:xfrm>
            <a:off x="742707" y="3386328"/>
            <a:ext cx="3297352" cy="1262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产品市场占有率</a:t>
            </a:r>
            <a:endParaRPr lang="en-US" sz="54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4" name="1-28">
            <a:extLst>
              <a:ext uri="{FF2B5EF4-FFF2-40B4-BE49-F238E27FC236}">
                <a16:creationId xmlns:a16="http://schemas.microsoft.com/office/drawing/2014/main" id="{3E0F9EC3-7961-462A-ADF1-4BE0C08013E5}"/>
              </a:ext>
            </a:extLst>
          </p:cNvPr>
          <p:cNvSpPr txBox="1">
            <a:spLocks/>
          </p:cNvSpPr>
          <p:nvPr/>
        </p:nvSpPr>
        <p:spPr>
          <a:xfrm>
            <a:off x="742707" y="4986448"/>
            <a:ext cx="3017296" cy="648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PRODUCT MARKET SHARE </a:t>
            </a:r>
            <a:endParaRPr lang="en-US" sz="20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
        <p:nvSpPr>
          <p:cNvPr id="43" name="1-29">
            <a:extLst>
              <a:ext uri="{FF2B5EF4-FFF2-40B4-BE49-F238E27FC236}">
                <a16:creationId xmlns:a16="http://schemas.microsoft.com/office/drawing/2014/main" id="{124102AF-7924-4FE2-80C2-A79007A7CF7E}"/>
              </a:ext>
            </a:extLst>
          </p:cNvPr>
          <p:cNvSpPr/>
          <p:nvPr/>
        </p:nvSpPr>
        <p:spPr bwMode="auto">
          <a:xfrm>
            <a:off x="6940359" y="1941668"/>
            <a:ext cx="729961" cy="729961"/>
          </a:xfrm>
          <a:prstGeom prst="ellipse">
            <a:avLst/>
          </a:prstGeom>
          <a:solidFill>
            <a:schemeClr val="accent1"/>
          </a:solidFill>
          <a:ln>
            <a:noFill/>
          </a:ln>
        </p:spPr>
        <p:txBody>
          <a:bodyPr vert="horz" wrap="square" lIns="91440" tIns="45720" rIns="91440" bIns="45720" numCol="1" rtlCol="0" anchor="ctr" anchorCtr="0" compatLnSpc="1">
            <a:prstTxWarp prst="textArchDown">
              <a:avLst/>
            </a:prstTxWarp>
          </a:bodyPr>
          <a:lstStyle/>
          <a:p>
            <a:pPr algn="ctr"/>
            <a:endParaRPr lang="en-US" dirty="0">
              <a:latin typeface="+mj-ea"/>
              <a:ea typeface="+mj-ea"/>
            </a:endParaRPr>
          </a:p>
        </p:txBody>
      </p:sp>
    </p:spTree>
    <p:extLst>
      <p:ext uri="{BB962C8B-B14F-4D97-AF65-F5344CB8AC3E}">
        <p14:creationId xmlns:p14="http://schemas.microsoft.com/office/powerpoint/2010/main" val="1533480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行业分析</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04</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261361" y="584254"/>
            <a:ext cx="2342324"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INDUSTRY ANALYSIS </a:t>
            </a:r>
          </a:p>
        </p:txBody>
      </p:sp>
      <p:sp>
        <p:nvSpPr>
          <p:cNvPr id="4" name="1-6">
            <a:extLst>
              <a:ext uri="{FF2B5EF4-FFF2-40B4-BE49-F238E27FC236}">
                <a16:creationId xmlns:a16="http://schemas.microsoft.com/office/drawing/2014/main" id="{30F9C2D6-16C6-456A-9B61-E520A7E69EF7}"/>
              </a:ext>
            </a:extLst>
          </p:cNvPr>
          <p:cNvSpPr/>
          <p:nvPr>
            <p:custDataLst>
              <p:tags r:id="rId1"/>
            </p:custDataLst>
          </p:nvPr>
        </p:nvSpPr>
        <p:spPr>
          <a:xfrm rot="5400000" flipH="1">
            <a:off x="6052462" y="1690012"/>
            <a:ext cx="87077" cy="7505698"/>
          </a:xfrm>
          <a:prstGeom prst="rect">
            <a:avLst/>
          </a:prstGeom>
          <a:gradFill>
            <a:gsLst>
              <a:gs pos="61000">
                <a:srgbClr val="F68800"/>
              </a:gs>
              <a:gs pos="100000">
                <a:schemeClr val="accent5">
                  <a:lumMod val="75000"/>
                </a:schemeClr>
              </a:gs>
              <a:gs pos="0">
                <a:schemeClr val="accent3"/>
              </a:gs>
              <a:gs pos="11000">
                <a:schemeClr val="accent3"/>
              </a:gs>
              <a:gs pos="38000">
                <a:schemeClr val="accent1"/>
              </a:gs>
            </a:gsLst>
            <a:lin ang="5400000" scaled="0"/>
          </a:gradFill>
          <a:ln>
            <a:noFill/>
          </a:ln>
          <a:effectLst>
            <a:outerShdw blurRad="63500" sx="101000" sy="101000" algn="ctr" rotWithShape="0">
              <a:schemeClr val="tx2">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400">
              <a:latin typeface="+mj-lt"/>
            </a:endParaRPr>
          </a:p>
        </p:txBody>
      </p:sp>
      <p:sp>
        <p:nvSpPr>
          <p:cNvPr id="5" name="1-7">
            <a:extLst>
              <a:ext uri="{FF2B5EF4-FFF2-40B4-BE49-F238E27FC236}">
                <a16:creationId xmlns:a16="http://schemas.microsoft.com/office/drawing/2014/main" id="{CEFC9DDD-7402-4543-8243-CAA3BA903377}"/>
              </a:ext>
            </a:extLst>
          </p:cNvPr>
          <p:cNvSpPr/>
          <p:nvPr>
            <p:custDataLst>
              <p:tags r:id="rId2"/>
            </p:custDataLst>
          </p:nvPr>
        </p:nvSpPr>
        <p:spPr>
          <a:xfrm>
            <a:off x="1654928" y="1805029"/>
            <a:ext cx="8882146" cy="3936946"/>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1-8">
            <a:extLst>
              <a:ext uri="{FF2B5EF4-FFF2-40B4-BE49-F238E27FC236}">
                <a16:creationId xmlns:a16="http://schemas.microsoft.com/office/drawing/2014/main" id="{8C8A5556-3A25-4412-97A1-FCA1744D0285}"/>
              </a:ext>
            </a:extLst>
          </p:cNvPr>
          <p:cNvSpPr/>
          <p:nvPr>
            <p:custDataLst>
              <p:tags r:id="rId3"/>
            </p:custDataLst>
          </p:nvPr>
        </p:nvSpPr>
        <p:spPr>
          <a:xfrm>
            <a:off x="6095998" y="1805029"/>
            <a:ext cx="4441074" cy="3936946"/>
          </a:xfrm>
          <a:prstGeom prst="rect">
            <a:avLst/>
          </a:prstGeom>
          <a:gradFill>
            <a:gsLst>
              <a:gs pos="0">
                <a:schemeClr val="accent1"/>
              </a:gs>
              <a:gs pos="100000">
                <a:schemeClr val="accent1">
                  <a:lumMod val="75000"/>
                </a:schemeClr>
              </a:gs>
            </a:gsLst>
            <a:lin ang="10800000" scaled="0"/>
          </a:gradFill>
          <a:ln w="6350">
            <a:gradFill>
              <a:gsLst>
                <a:gs pos="0">
                  <a:schemeClr val="tx2"/>
                </a:gs>
                <a:gs pos="34000">
                  <a:schemeClr val="accent1">
                    <a:lumMod val="45000"/>
                    <a:lumOff val="55000"/>
                  </a:schemeClr>
                </a:gs>
                <a:gs pos="77000">
                  <a:schemeClr val="tx2">
                    <a:lumMod val="75000"/>
                  </a:schemeClr>
                </a:gs>
              </a:gsLst>
              <a:lin ang="5400000" scaled="1"/>
            </a:gradFill>
          </a:ln>
          <a:effectLst>
            <a:outerShdw blurRad="1905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1-9">
            <a:extLst>
              <a:ext uri="{FF2B5EF4-FFF2-40B4-BE49-F238E27FC236}">
                <a16:creationId xmlns:a16="http://schemas.microsoft.com/office/drawing/2014/main" id="{C32F0C34-8572-499F-9117-6D119F1F0EFC}"/>
              </a:ext>
            </a:extLst>
          </p:cNvPr>
          <p:cNvSpPr/>
          <p:nvPr>
            <p:custDataLst>
              <p:tags r:id="rId4"/>
            </p:custDataLst>
          </p:nvPr>
        </p:nvSpPr>
        <p:spPr>
          <a:xfrm>
            <a:off x="2077664" y="2265064"/>
            <a:ext cx="3582800"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28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产品</a:t>
            </a:r>
            <a:r>
              <a:rPr lang="en-US" altLang="zh-CN" sz="28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A</a:t>
            </a:r>
            <a:r>
              <a:rPr lang="zh-CN" altLang="en-US" sz="28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优势及劣势</a:t>
            </a:r>
          </a:p>
        </p:txBody>
      </p:sp>
      <p:sp>
        <p:nvSpPr>
          <p:cNvPr id="8" name="1-10">
            <a:extLst>
              <a:ext uri="{FF2B5EF4-FFF2-40B4-BE49-F238E27FC236}">
                <a16:creationId xmlns:a16="http://schemas.microsoft.com/office/drawing/2014/main" id="{A858090D-4B1E-46DF-8839-17D0502E8C99}"/>
              </a:ext>
            </a:extLst>
          </p:cNvPr>
          <p:cNvSpPr/>
          <p:nvPr>
            <p:custDataLst>
              <p:tags r:id="rId5"/>
            </p:custDataLst>
          </p:nvPr>
        </p:nvSpPr>
        <p:spPr>
          <a:xfrm>
            <a:off x="1950800" y="2914558"/>
            <a:ext cx="3611340" cy="257184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50000"/>
              </a:lnSpc>
              <a:buSzPct val="120000"/>
              <a:buFont typeface="Wingdings" panose="05000000000000000000" pitchFamily="2" charset="2"/>
              <a:buChar char=""/>
            </a:pPr>
            <a:r>
              <a:rPr lang="zh-CN" altLang="en-US" sz="1200">
                <a:solidFill>
                  <a:schemeClr val="accent1"/>
                </a:solidFill>
                <a:latin typeface="+mn-ea"/>
              </a:rPr>
              <a:t>请在此输入有关于产品优劣势的相关说明，以便于观众更好的理解，输入文字时可以直接复制，粘贴时请选择右键只保留文本请在此输入有关于年度工作的相关说明，以便于观众更好的理解</a:t>
            </a:r>
            <a:endParaRPr lang="en-US" altLang="zh-CN" sz="1200">
              <a:solidFill>
                <a:schemeClr val="accent1"/>
              </a:solidFill>
              <a:latin typeface="+mn-ea"/>
            </a:endParaRPr>
          </a:p>
          <a:p>
            <a:pPr marL="171450" indent="-171450">
              <a:lnSpc>
                <a:spcPct val="150000"/>
              </a:lnSpc>
              <a:buSzPct val="120000"/>
              <a:buFont typeface="Wingdings" panose="05000000000000000000" pitchFamily="2" charset="2"/>
              <a:buChar char=""/>
            </a:pPr>
            <a:endParaRPr lang="en-US" altLang="zh-CN" sz="1200">
              <a:solidFill>
                <a:schemeClr val="accent1"/>
              </a:solidFill>
              <a:latin typeface="+mn-ea"/>
            </a:endParaRPr>
          </a:p>
          <a:p>
            <a:pPr marL="171450" indent="-171450">
              <a:lnSpc>
                <a:spcPct val="150000"/>
              </a:lnSpc>
              <a:buSzPct val="120000"/>
              <a:buFont typeface="Wingdings" panose="05000000000000000000" pitchFamily="2" charset="2"/>
              <a:buChar char=""/>
            </a:pPr>
            <a:r>
              <a:rPr lang="zh-CN" altLang="en-US" sz="1200">
                <a:solidFill>
                  <a:schemeClr val="accent1"/>
                </a:solidFill>
                <a:latin typeface="+mn-ea"/>
              </a:rPr>
              <a:t>请在此输入有关于产品优劣势的相关说明，以便于观众更好的理解，输入文字时可以直接复制，粘贴时请选择右键只保留文本请在此输入有关于年度工作的相关说明，以便于观众更好的理解</a:t>
            </a:r>
          </a:p>
          <a:p>
            <a:pPr>
              <a:lnSpc>
                <a:spcPct val="150000"/>
              </a:lnSpc>
              <a:buSzPct val="120000"/>
            </a:pPr>
            <a:endParaRPr lang="zh-CN" altLang="en-US" sz="1200">
              <a:solidFill>
                <a:schemeClr val="accent1"/>
              </a:solidFill>
              <a:latin typeface="+mn-ea"/>
            </a:endParaRPr>
          </a:p>
        </p:txBody>
      </p:sp>
      <p:cxnSp>
        <p:nvCxnSpPr>
          <p:cNvPr id="14" name="1-11">
            <a:extLst>
              <a:ext uri="{FF2B5EF4-FFF2-40B4-BE49-F238E27FC236}">
                <a16:creationId xmlns:a16="http://schemas.microsoft.com/office/drawing/2014/main" id="{A61055AE-47E9-4AF4-A858-CC9CF7D9C7B4}"/>
              </a:ext>
            </a:extLst>
          </p:cNvPr>
          <p:cNvCxnSpPr>
            <a:cxnSpLocks/>
          </p:cNvCxnSpPr>
          <p:nvPr/>
        </p:nvCxnSpPr>
        <p:spPr>
          <a:xfrm>
            <a:off x="2108200" y="2778125"/>
            <a:ext cx="164827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1-12">
            <a:extLst>
              <a:ext uri="{FF2B5EF4-FFF2-40B4-BE49-F238E27FC236}">
                <a16:creationId xmlns:a16="http://schemas.microsoft.com/office/drawing/2014/main" id="{AD369FFA-77F3-4BCC-8F69-001E6BE149F0}"/>
              </a:ext>
            </a:extLst>
          </p:cNvPr>
          <p:cNvSpPr/>
          <p:nvPr>
            <p:custDataLst>
              <p:tags r:id="rId6"/>
            </p:custDataLst>
          </p:nvPr>
        </p:nvSpPr>
        <p:spPr>
          <a:xfrm>
            <a:off x="6658400" y="2265064"/>
            <a:ext cx="3582800"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zh-CN" altLang="en-US" sz="2800" b="1">
                <a:solidFill>
                  <a:srgbClr val="FFFFFF"/>
                </a:solidFill>
                <a:effectLst>
                  <a:outerShdw blurRad="101600" dir="2700000" algn="tl" rotWithShape="0">
                    <a:schemeClr val="accent1">
                      <a:alpha val="40000"/>
                    </a:schemeClr>
                  </a:outerShdw>
                </a:effectLst>
                <a:latin typeface="+mn-ea"/>
              </a:rPr>
              <a:t>产品</a:t>
            </a:r>
            <a:r>
              <a:rPr lang="en-US" altLang="zh-CN" sz="2800" b="1">
                <a:solidFill>
                  <a:srgbClr val="FFFFFF"/>
                </a:solidFill>
                <a:effectLst>
                  <a:outerShdw blurRad="101600" dir="2700000" algn="tl" rotWithShape="0">
                    <a:schemeClr val="accent1">
                      <a:alpha val="40000"/>
                    </a:schemeClr>
                  </a:outerShdw>
                </a:effectLst>
                <a:latin typeface="+mn-ea"/>
              </a:rPr>
              <a:t>B</a:t>
            </a:r>
            <a:r>
              <a:rPr lang="zh-CN" altLang="en-US" sz="2800" b="1">
                <a:solidFill>
                  <a:srgbClr val="FFFFFF"/>
                </a:solidFill>
                <a:effectLst>
                  <a:outerShdw blurRad="101600" dir="2700000" algn="tl" rotWithShape="0">
                    <a:schemeClr val="accent1">
                      <a:alpha val="40000"/>
                    </a:schemeClr>
                  </a:outerShdw>
                </a:effectLst>
                <a:latin typeface="+mn-ea"/>
              </a:rPr>
              <a:t>优势及劣势</a:t>
            </a:r>
          </a:p>
        </p:txBody>
      </p:sp>
      <p:sp>
        <p:nvSpPr>
          <p:cNvPr id="48" name="1-13">
            <a:extLst>
              <a:ext uri="{FF2B5EF4-FFF2-40B4-BE49-F238E27FC236}">
                <a16:creationId xmlns:a16="http://schemas.microsoft.com/office/drawing/2014/main" id="{088F2505-54C6-476A-BA85-ACBBA3188563}"/>
              </a:ext>
            </a:extLst>
          </p:cNvPr>
          <p:cNvSpPr/>
          <p:nvPr>
            <p:custDataLst>
              <p:tags r:id="rId7"/>
            </p:custDataLst>
          </p:nvPr>
        </p:nvSpPr>
        <p:spPr>
          <a:xfrm>
            <a:off x="6602973" y="2914558"/>
            <a:ext cx="3611340" cy="257184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gn="r">
              <a:lnSpc>
                <a:spcPct val="150000"/>
              </a:lnSpc>
              <a:buSzPct val="120000"/>
              <a:buFont typeface="Wingdings" panose="05000000000000000000" pitchFamily="2" charset="2"/>
              <a:buChar char=""/>
            </a:pPr>
            <a:r>
              <a:rPr lang="zh-CN" altLang="en-US" sz="1200">
                <a:solidFill>
                  <a:srgbClr val="FFFFFF"/>
                </a:solidFill>
                <a:latin typeface="+mn-ea"/>
              </a:rPr>
              <a:t>请在此输入有关于产品优劣势的相关说明，以便于观众更好的理解，输入文字时可以直接复制，粘贴时请选择右键只保留文本请在此输入有关于年度工作的相关说明，以便于观众更好的理解</a:t>
            </a:r>
          </a:p>
          <a:p>
            <a:pPr marL="171450" indent="-171450" algn="r">
              <a:lnSpc>
                <a:spcPct val="150000"/>
              </a:lnSpc>
              <a:buSzPct val="120000"/>
              <a:buFont typeface="Wingdings" panose="05000000000000000000" pitchFamily="2" charset="2"/>
              <a:buChar char=""/>
            </a:pPr>
            <a:endParaRPr lang="zh-CN" altLang="en-US" sz="1200">
              <a:solidFill>
                <a:srgbClr val="FFFFFF"/>
              </a:solidFill>
              <a:latin typeface="+mn-ea"/>
            </a:endParaRPr>
          </a:p>
          <a:p>
            <a:pPr marL="171450" indent="-171450" algn="r">
              <a:lnSpc>
                <a:spcPct val="150000"/>
              </a:lnSpc>
              <a:buSzPct val="120000"/>
              <a:buFont typeface="Wingdings" panose="05000000000000000000" pitchFamily="2" charset="2"/>
              <a:buChar char=""/>
            </a:pPr>
            <a:r>
              <a:rPr lang="zh-CN" altLang="en-US" sz="1200">
                <a:solidFill>
                  <a:srgbClr val="FFFFFF"/>
                </a:solidFill>
                <a:latin typeface="+mn-ea"/>
              </a:rPr>
              <a:t>请在此输入有关于产品优劣势的相关说明，以便于观众更好的理解，输入文字时可以直接复制，粘贴时请选择右键只保留文本请在此输入有关于年度工作的相关说明，以便于观众更好的理解</a:t>
            </a:r>
          </a:p>
          <a:p>
            <a:pPr marL="171450" indent="-171450" algn="r">
              <a:lnSpc>
                <a:spcPct val="150000"/>
              </a:lnSpc>
              <a:buSzPct val="120000"/>
              <a:buFont typeface="Wingdings" panose="05000000000000000000" pitchFamily="2" charset="2"/>
              <a:buChar char=""/>
            </a:pPr>
            <a:endParaRPr lang="zh-CN" altLang="en-US" sz="1200">
              <a:solidFill>
                <a:srgbClr val="FFFFFF"/>
              </a:solidFill>
              <a:latin typeface="+mn-ea"/>
            </a:endParaRPr>
          </a:p>
        </p:txBody>
      </p:sp>
      <p:cxnSp>
        <p:nvCxnSpPr>
          <p:cNvPr id="50" name="1-14">
            <a:extLst>
              <a:ext uri="{FF2B5EF4-FFF2-40B4-BE49-F238E27FC236}">
                <a16:creationId xmlns:a16="http://schemas.microsoft.com/office/drawing/2014/main" id="{065AAFEA-0F86-4C13-8B8F-70B16091F5B5}"/>
              </a:ext>
            </a:extLst>
          </p:cNvPr>
          <p:cNvCxnSpPr>
            <a:cxnSpLocks/>
          </p:cNvCxnSpPr>
          <p:nvPr/>
        </p:nvCxnSpPr>
        <p:spPr>
          <a:xfrm>
            <a:off x="8566043" y="2778125"/>
            <a:ext cx="16482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339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a:extLst>
              <a:ext uri="{FF2B5EF4-FFF2-40B4-BE49-F238E27FC236}">
                <a16:creationId xmlns:a16="http://schemas.microsoft.com/office/drawing/2014/main" id="{C66B7991-5738-4B92-98F5-E7CC8211A7CD}"/>
              </a:ext>
            </a:extLst>
          </p:cNvPr>
          <p:cNvGrpSpPr/>
          <p:nvPr/>
        </p:nvGrpSpPr>
        <p:grpSpPr>
          <a:xfrm>
            <a:off x="1960978" y="1614703"/>
            <a:ext cx="7866294" cy="609685"/>
            <a:chOff x="1960978" y="1963900"/>
            <a:chExt cx="7866294" cy="609685"/>
          </a:xfrm>
          <a:gradFill>
            <a:gsLst>
              <a:gs pos="0">
                <a:schemeClr val="accent1"/>
              </a:gs>
              <a:gs pos="77000">
                <a:schemeClr val="accent1">
                  <a:lumMod val="75000"/>
                </a:schemeClr>
              </a:gs>
            </a:gsLst>
            <a:lin ang="5400000" scaled="1"/>
          </a:gradFill>
        </p:grpSpPr>
        <p:sp>
          <p:nvSpPr>
            <p:cNvPr id="3" name="boss-with-tie_81303">
              <a:extLst>
                <a:ext uri="{FF2B5EF4-FFF2-40B4-BE49-F238E27FC236}">
                  <a16:creationId xmlns:a16="http://schemas.microsoft.com/office/drawing/2014/main" id="{42B8439E-D21F-45A6-9AF2-593C8E70FBDA}"/>
                </a:ext>
              </a:extLst>
            </p:cNvPr>
            <p:cNvSpPr/>
            <p:nvPr/>
          </p:nvSpPr>
          <p:spPr>
            <a:xfrm>
              <a:off x="3139267" y="1963900"/>
              <a:ext cx="609685" cy="493484"/>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workers-team_50603">
              <a:extLst>
                <a:ext uri="{FF2B5EF4-FFF2-40B4-BE49-F238E27FC236}">
                  <a16:creationId xmlns:a16="http://schemas.microsoft.com/office/drawing/2014/main" id="{195FE561-1110-4117-A45E-99EFE8641567}"/>
                </a:ext>
              </a:extLst>
            </p:cNvPr>
            <p:cNvSpPr/>
            <p:nvPr/>
          </p:nvSpPr>
          <p:spPr>
            <a:xfrm>
              <a:off x="4368640" y="1963900"/>
              <a:ext cx="575710" cy="609685"/>
            </a:xfrm>
            <a:custGeom>
              <a:avLst/>
              <a:gdLst>
                <a:gd name="connsiteX0" fmla="*/ 435703 w 572779"/>
                <a:gd name="connsiteY0" fmla="*/ 160183 h 606580"/>
                <a:gd name="connsiteX1" fmla="*/ 479697 w 572779"/>
                <a:gd name="connsiteY1" fmla="*/ 160183 h 606580"/>
                <a:gd name="connsiteX2" fmla="*/ 479581 w 572779"/>
                <a:gd name="connsiteY2" fmla="*/ 160472 h 606580"/>
                <a:gd name="connsiteX3" fmla="*/ 479812 w 572779"/>
                <a:gd name="connsiteY3" fmla="*/ 160472 h 606580"/>
                <a:gd name="connsiteX4" fmla="*/ 478713 w 572779"/>
                <a:gd name="connsiteY4" fmla="*/ 162726 h 606580"/>
                <a:gd name="connsiteX5" fmla="*/ 469682 w 572779"/>
                <a:gd name="connsiteY5" fmla="*/ 187227 h 606580"/>
                <a:gd name="connsiteX6" fmla="*/ 474776 w 572779"/>
                <a:gd name="connsiteY6" fmla="*/ 242470 h 606580"/>
                <a:gd name="connsiteX7" fmla="*/ 494284 w 572779"/>
                <a:gd name="connsiteY7" fmla="*/ 242470 h 606580"/>
                <a:gd name="connsiteX8" fmla="*/ 510840 w 572779"/>
                <a:gd name="connsiteY8" fmla="*/ 160183 h 606580"/>
                <a:gd name="connsiteX9" fmla="*/ 527338 w 572779"/>
                <a:gd name="connsiteY9" fmla="*/ 160183 h 606580"/>
                <a:gd name="connsiteX10" fmla="*/ 572779 w 572779"/>
                <a:gd name="connsiteY10" fmla="*/ 205430 h 606580"/>
                <a:gd name="connsiteX11" fmla="*/ 572779 w 572779"/>
                <a:gd name="connsiteY11" fmla="*/ 337413 h 606580"/>
                <a:gd name="connsiteX12" fmla="*/ 527396 w 572779"/>
                <a:gd name="connsiteY12" fmla="*/ 382717 h 606580"/>
                <a:gd name="connsiteX13" fmla="*/ 521607 w 572779"/>
                <a:gd name="connsiteY13" fmla="*/ 382717 h 606580"/>
                <a:gd name="connsiteX14" fmla="*/ 521607 w 572779"/>
                <a:gd name="connsiteY14" fmla="*/ 574624 h 606580"/>
                <a:gd name="connsiteX15" fmla="*/ 489595 w 572779"/>
                <a:gd name="connsiteY15" fmla="*/ 606580 h 606580"/>
                <a:gd name="connsiteX16" fmla="*/ 457815 w 572779"/>
                <a:gd name="connsiteY16" fmla="*/ 578149 h 606580"/>
                <a:gd name="connsiteX17" fmla="*/ 425978 w 572779"/>
                <a:gd name="connsiteY17" fmla="*/ 606580 h 606580"/>
                <a:gd name="connsiteX18" fmla="*/ 393966 w 572779"/>
                <a:gd name="connsiteY18" fmla="*/ 574624 h 606580"/>
                <a:gd name="connsiteX19" fmla="*/ 393966 w 572779"/>
                <a:gd name="connsiteY19" fmla="*/ 392541 h 606580"/>
                <a:gd name="connsiteX20" fmla="*/ 422967 w 572779"/>
                <a:gd name="connsiteY20" fmla="*/ 337528 h 606580"/>
                <a:gd name="connsiteX21" fmla="*/ 422967 w 572779"/>
                <a:gd name="connsiteY21" fmla="*/ 242528 h 606580"/>
                <a:gd name="connsiteX22" fmla="*/ 440739 w 572779"/>
                <a:gd name="connsiteY22" fmla="*/ 242528 h 606580"/>
                <a:gd name="connsiteX23" fmla="*/ 445833 w 572779"/>
                <a:gd name="connsiteY23" fmla="*/ 186996 h 606580"/>
                <a:gd name="connsiteX24" fmla="*/ 445196 w 572779"/>
                <a:gd name="connsiteY24" fmla="*/ 183991 h 606580"/>
                <a:gd name="connsiteX25" fmla="*/ 436860 w 572779"/>
                <a:gd name="connsiteY25" fmla="*/ 162726 h 606580"/>
                <a:gd name="connsiteX26" fmla="*/ 435818 w 572779"/>
                <a:gd name="connsiteY26" fmla="*/ 160472 h 606580"/>
                <a:gd name="connsiteX27" fmla="*/ 435876 w 572779"/>
                <a:gd name="connsiteY27" fmla="*/ 160472 h 606580"/>
                <a:gd name="connsiteX28" fmla="*/ 435703 w 572779"/>
                <a:gd name="connsiteY28" fmla="*/ 160183 h 606580"/>
                <a:gd name="connsiteX29" fmla="*/ 264349 w 572779"/>
                <a:gd name="connsiteY29" fmla="*/ 160183 h 606580"/>
                <a:gd name="connsiteX30" fmla="*/ 308327 w 572779"/>
                <a:gd name="connsiteY30" fmla="*/ 160183 h 606580"/>
                <a:gd name="connsiteX31" fmla="*/ 308154 w 572779"/>
                <a:gd name="connsiteY31" fmla="*/ 160472 h 606580"/>
                <a:gd name="connsiteX32" fmla="*/ 308385 w 572779"/>
                <a:gd name="connsiteY32" fmla="*/ 160472 h 606580"/>
                <a:gd name="connsiteX33" fmla="*/ 307344 w 572779"/>
                <a:gd name="connsiteY33" fmla="*/ 162726 h 606580"/>
                <a:gd name="connsiteX34" fmla="*/ 298316 w 572779"/>
                <a:gd name="connsiteY34" fmla="*/ 187227 h 606580"/>
                <a:gd name="connsiteX35" fmla="*/ 303409 w 572779"/>
                <a:gd name="connsiteY35" fmla="*/ 242470 h 606580"/>
                <a:gd name="connsiteX36" fmla="*/ 322910 w 572779"/>
                <a:gd name="connsiteY36" fmla="*/ 242470 h 606580"/>
                <a:gd name="connsiteX37" fmla="*/ 339401 w 572779"/>
                <a:gd name="connsiteY37" fmla="*/ 160183 h 606580"/>
                <a:gd name="connsiteX38" fmla="*/ 355951 w 572779"/>
                <a:gd name="connsiteY38" fmla="*/ 160183 h 606580"/>
                <a:gd name="connsiteX39" fmla="*/ 401376 w 572779"/>
                <a:gd name="connsiteY39" fmla="*/ 205430 h 606580"/>
                <a:gd name="connsiteX40" fmla="*/ 401376 w 572779"/>
                <a:gd name="connsiteY40" fmla="*/ 337413 h 606580"/>
                <a:gd name="connsiteX41" fmla="*/ 356009 w 572779"/>
                <a:gd name="connsiteY41" fmla="*/ 382717 h 606580"/>
                <a:gd name="connsiteX42" fmla="*/ 350222 w 572779"/>
                <a:gd name="connsiteY42" fmla="*/ 382717 h 606580"/>
                <a:gd name="connsiteX43" fmla="*/ 350222 w 572779"/>
                <a:gd name="connsiteY43" fmla="*/ 574624 h 606580"/>
                <a:gd name="connsiteX44" fmla="*/ 318222 w 572779"/>
                <a:gd name="connsiteY44" fmla="*/ 606580 h 606580"/>
                <a:gd name="connsiteX45" fmla="*/ 286396 w 572779"/>
                <a:gd name="connsiteY45" fmla="*/ 578149 h 606580"/>
                <a:gd name="connsiteX46" fmla="*/ 254628 w 572779"/>
                <a:gd name="connsiteY46" fmla="*/ 606580 h 606580"/>
                <a:gd name="connsiteX47" fmla="*/ 222628 w 572779"/>
                <a:gd name="connsiteY47" fmla="*/ 574624 h 606580"/>
                <a:gd name="connsiteX48" fmla="*/ 222628 w 572779"/>
                <a:gd name="connsiteY48" fmla="*/ 382833 h 606580"/>
                <a:gd name="connsiteX49" fmla="*/ 216841 w 572779"/>
                <a:gd name="connsiteY49" fmla="*/ 382833 h 606580"/>
                <a:gd name="connsiteX50" fmla="*/ 171474 w 572779"/>
                <a:gd name="connsiteY50" fmla="*/ 337528 h 606580"/>
                <a:gd name="connsiteX51" fmla="*/ 171474 w 572779"/>
                <a:gd name="connsiteY51" fmla="*/ 205545 h 606580"/>
                <a:gd name="connsiteX52" fmla="*/ 216841 w 572779"/>
                <a:gd name="connsiteY52" fmla="*/ 160241 h 606580"/>
                <a:gd name="connsiteX53" fmla="*/ 233333 w 572779"/>
                <a:gd name="connsiteY53" fmla="*/ 160241 h 606580"/>
                <a:gd name="connsiteX54" fmla="*/ 249825 w 572779"/>
                <a:gd name="connsiteY54" fmla="*/ 242528 h 606580"/>
                <a:gd name="connsiteX55" fmla="*/ 269383 w 572779"/>
                <a:gd name="connsiteY55" fmla="*/ 242528 h 606580"/>
                <a:gd name="connsiteX56" fmla="*/ 274476 w 572779"/>
                <a:gd name="connsiteY56" fmla="*/ 186996 h 606580"/>
                <a:gd name="connsiteX57" fmla="*/ 273839 w 572779"/>
                <a:gd name="connsiteY57" fmla="*/ 183991 h 606580"/>
                <a:gd name="connsiteX58" fmla="*/ 265506 w 572779"/>
                <a:gd name="connsiteY58" fmla="*/ 162726 h 606580"/>
                <a:gd name="connsiteX59" fmla="*/ 264407 w 572779"/>
                <a:gd name="connsiteY59" fmla="*/ 160472 h 606580"/>
                <a:gd name="connsiteX60" fmla="*/ 264523 w 572779"/>
                <a:gd name="connsiteY60" fmla="*/ 160472 h 606580"/>
                <a:gd name="connsiteX61" fmla="*/ 264349 w 572779"/>
                <a:gd name="connsiteY61" fmla="*/ 160183 h 606580"/>
                <a:gd name="connsiteX62" fmla="*/ 92987 w 572779"/>
                <a:gd name="connsiteY62" fmla="*/ 160183 h 606580"/>
                <a:gd name="connsiteX63" fmla="*/ 136964 w 572779"/>
                <a:gd name="connsiteY63" fmla="*/ 160183 h 606580"/>
                <a:gd name="connsiteX64" fmla="*/ 136791 w 572779"/>
                <a:gd name="connsiteY64" fmla="*/ 160472 h 606580"/>
                <a:gd name="connsiteX65" fmla="*/ 137022 w 572779"/>
                <a:gd name="connsiteY65" fmla="*/ 160472 h 606580"/>
                <a:gd name="connsiteX66" fmla="*/ 135923 w 572779"/>
                <a:gd name="connsiteY66" fmla="*/ 162726 h 606580"/>
                <a:gd name="connsiteX67" fmla="*/ 126896 w 572779"/>
                <a:gd name="connsiteY67" fmla="*/ 187227 h 606580"/>
                <a:gd name="connsiteX68" fmla="*/ 131988 w 572779"/>
                <a:gd name="connsiteY68" fmla="*/ 242470 h 606580"/>
                <a:gd name="connsiteX69" fmla="*/ 149752 w 572779"/>
                <a:gd name="connsiteY69" fmla="*/ 242470 h 606580"/>
                <a:gd name="connsiteX70" fmla="*/ 149752 w 572779"/>
                <a:gd name="connsiteY70" fmla="*/ 337471 h 606580"/>
                <a:gd name="connsiteX71" fmla="*/ 178742 w 572779"/>
                <a:gd name="connsiteY71" fmla="*/ 392483 h 606580"/>
                <a:gd name="connsiteX72" fmla="*/ 178742 w 572779"/>
                <a:gd name="connsiteY72" fmla="*/ 574624 h 606580"/>
                <a:gd name="connsiteX73" fmla="*/ 146743 w 572779"/>
                <a:gd name="connsiteY73" fmla="*/ 606580 h 606580"/>
                <a:gd name="connsiteX74" fmla="*/ 114976 w 572779"/>
                <a:gd name="connsiteY74" fmla="*/ 578149 h 606580"/>
                <a:gd name="connsiteX75" fmla="*/ 83151 w 572779"/>
                <a:gd name="connsiteY75" fmla="*/ 606580 h 606580"/>
                <a:gd name="connsiteX76" fmla="*/ 51152 w 572779"/>
                <a:gd name="connsiteY76" fmla="*/ 574624 h 606580"/>
                <a:gd name="connsiteX77" fmla="*/ 51152 w 572779"/>
                <a:gd name="connsiteY77" fmla="*/ 382833 h 606580"/>
                <a:gd name="connsiteX78" fmla="*/ 45365 w 572779"/>
                <a:gd name="connsiteY78" fmla="*/ 382833 h 606580"/>
                <a:gd name="connsiteX79" fmla="*/ 0 w 572779"/>
                <a:gd name="connsiteY79" fmla="*/ 337528 h 606580"/>
                <a:gd name="connsiteX80" fmla="*/ 0 w 572779"/>
                <a:gd name="connsiteY80" fmla="*/ 205545 h 606580"/>
                <a:gd name="connsiteX81" fmla="*/ 45365 w 572779"/>
                <a:gd name="connsiteY81" fmla="*/ 160241 h 606580"/>
                <a:gd name="connsiteX82" fmla="*/ 61972 w 572779"/>
                <a:gd name="connsiteY82" fmla="*/ 160241 h 606580"/>
                <a:gd name="connsiteX83" fmla="*/ 78464 w 572779"/>
                <a:gd name="connsiteY83" fmla="*/ 242528 h 606580"/>
                <a:gd name="connsiteX84" fmla="*/ 97964 w 572779"/>
                <a:gd name="connsiteY84" fmla="*/ 242528 h 606580"/>
                <a:gd name="connsiteX85" fmla="*/ 103056 w 572779"/>
                <a:gd name="connsiteY85" fmla="*/ 186996 h 606580"/>
                <a:gd name="connsiteX86" fmla="*/ 102477 w 572779"/>
                <a:gd name="connsiteY86" fmla="*/ 183991 h 606580"/>
                <a:gd name="connsiteX87" fmla="*/ 94145 w 572779"/>
                <a:gd name="connsiteY87" fmla="*/ 162726 h 606580"/>
                <a:gd name="connsiteX88" fmla="*/ 93045 w 572779"/>
                <a:gd name="connsiteY88" fmla="*/ 160472 h 606580"/>
                <a:gd name="connsiteX89" fmla="*/ 93103 w 572779"/>
                <a:gd name="connsiteY89" fmla="*/ 160472 h 606580"/>
                <a:gd name="connsiteX90" fmla="*/ 92987 w 572779"/>
                <a:gd name="connsiteY90" fmla="*/ 160183 h 606580"/>
                <a:gd name="connsiteX91" fmla="*/ 457411 w 572779"/>
                <a:gd name="connsiteY91" fmla="*/ 751 h 606580"/>
                <a:gd name="connsiteX92" fmla="*/ 458047 w 572779"/>
                <a:gd name="connsiteY92" fmla="*/ 751 h 606580"/>
                <a:gd name="connsiteX93" fmla="*/ 521621 w 572779"/>
                <a:gd name="connsiteY93" fmla="*/ 49915 h 606580"/>
                <a:gd name="connsiteX94" fmla="*/ 523761 w 572779"/>
                <a:gd name="connsiteY94" fmla="*/ 66553 h 606580"/>
                <a:gd name="connsiteX95" fmla="*/ 458105 w 572779"/>
                <a:gd name="connsiteY95" fmla="*/ 132124 h 606580"/>
                <a:gd name="connsiteX96" fmla="*/ 457469 w 572779"/>
                <a:gd name="connsiteY96" fmla="*/ 132124 h 606580"/>
                <a:gd name="connsiteX97" fmla="*/ 393895 w 572779"/>
                <a:gd name="connsiteY97" fmla="*/ 82960 h 606580"/>
                <a:gd name="connsiteX98" fmla="*/ 391755 w 572779"/>
                <a:gd name="connsiteY98" fmla="*/ 66322 h 606580"/>
                <a:gd name="connsiteX99" fmla="*/ 457411 w 572779"/>
                <a:gd name="connsiteY99" fmla="*/ 751 h 606580"/>
                <a:gd name="connsiteX100" fmla="*/ 285868 w 572779"/>
                <a:gd name="connsiteY100" fmla="*/ 751 h 606580"/>
                <a:gd name="connsiteX101" fmla="*/ 286621 w 572779"/>
                <a:gd name="connsiteY101" fmla="*/ 751 h 606580"/>
                <a:gd name="connsiteX102" fmla="*/ 350227 w 572779"/>
                <a:gd name="connsiteY102" fmla="*/ 49915 h 606580"/>
                <a:gd name="connsiteX103" fmla="*/ 352369 w 572779"/>
                <a:gd name="connsiteY103" fmla="*/ 66553 h 606580"/>
                <a:gd name="connsiteX104" fmla="*/ 286736 w 572779"/>
                <a:gd name="connsiteY104" fmla="*/ 132124 h 606580"/>
                <a:gd name="connsiteX105" fmla="*/ 286100 w 572779"/>
                <a:gd name="connsiteY105" fmla="*/ 132124 h 606580"/>
                <a:gd name="connsiteX106" fmla="*/ 222493 w 572779"/>
                <a:gd name="connsiteY106" fmla="*/ 82845 h 606580"/>
                <a:gd name="connsiteX107" fmla="*/ 220351 w 572779"/>
                <a:gd name="connsiteY107" fmla="*/ 66264 h 606580"/>
                <a:gd name="connsiteX108" fmla="*/ 285868 w 572779"/>
                <a:gd name="connsiteY108" fmla="*/ 751 h 606580"/>
                <a:gd name="connsiteX109" fmla="*/ 114639 w 572779"/>
                <a:gd name="connsiteY109" fmla="*/ 751 h 606580"/>
                <a:gd name="connsiteX110" fmla="*/ 115275 w 572779"/>
                <a:gd name="connsiteY110" fmla="*/ 751 h 606580"/>
                <a:gd name="connsiteX111" fmla="*/ 178882 w 572779"/>
                <a:gd name="connsiteY111" fmla="*/ 49915 h 606580"/>
                <a:gd name="connsiteX112" fmla="*/ 181024 w 572779"/>
                <a:gd name="connsiteY112" fmla="*/ 66553 h 606580"/>
                <a:gd name="connsiteX113" fmla="*/ 115333 w 572779"/>
                <a:gd name="connsiteY113" fmla="*/ 132124 h 606580"/>
                <a:gd name="connsiteX114" fmla="*/ 114754 w 572779"/>
                <a:gd name="connsiteY114" fmla="*/ 132124 h 606580"/>
                <a:gd name="connsiteX115" fmla="*/ 51148 w 572779"/>
                <a:gd name="connsiteY115" fmla="*/ 82960 h 606580"/>
                <a:gd name="connsiteX116" fmla="*/ 49006 w 572779"/>
                <a:gd name="connsiteY116" fmla="*/ 66322 h 606580"/>
                <a:gd name="connsiteX117" fmla="*/ 114639 w 572779"/>
                <a:gd name="connsiteY117" fmla="*/ 751 h 606580"/>
                <a:gd name="connsiteX118" fmla="*/ 457410 w 572779"/>
                <a:gd name="connsiteY118" fmla="*/ 423 h 606580"/>
                <a:gd name="connsiteX119" fmla="*/ 391355 w 572779"/>
                <a:gd name="connsiteY119" fmla="*/ 66356 h 606580"/>
                <a:gd name="connsiteX120" fmla="*/ 393497 w 572779"/>
                <a:gd name="connsiteY120" fmla="*/ 83056 h 606580"/>
                <a:gd name="connsiteX121" fmla="*/ 457468 w 572779"/>
                <a:gd name="connsiteY121" fmla="*/ 132521 h 606580"/>
                <a:gd name="connsiteX122" fmla="*/ 457815 w 572779"/>
                <a:gd name="connsiteY122" fmla="*/ 132521 h 606580"/>
                <a:gd name="connsiteX123" fmla="*/ 458104 w 572779"/>
                <a:gd name="connsiteY123" fmla="*/ 132521 h 606580"/>
                <a:gd name="connsiteX124" fmla="*/ 524159 w 572779"/>
                <a:gd name="connsiteY124" fmla="*/ 66587 h 606580"/>
                <a:gd name="connsiteX125" fmla="*/ 522017 w 572779"/>
                <a:gd name="connsiteY125" fmla="*/ 49887 h 606580"/>
                <a:gd name="connsiteX126" fmla="*/ 458046 w 572779"/>
                <a:gd name="connsiteY126" fmla="*/ 423 h 606580"/>
                <a:gd name="connsiteX127" fmla="*/ 457699 w 572779"/>
                <a:gd name="connsiteY127" fmla="*/ 423 h 606580"/>
                <a:gd name="connsiteX128" fmla="*/ 114646 w 572779"/>
                <a:gd name="connsiteY128" fmla="*/ 423 h 606580"/>
                <a:gd name="connsiteX129" fmla="*/ 48620 w 572779"/>
                <a:gd name="connsiteY129" fmla="*/ 66356 h 606580"/>
                <a:gd name="connsiteX130" fmla="*/ 50761 w 572779"/>
                <a:gd name="connsiteY130" fmla="*/ 83056 h 606580"/>
                <a:gd name="connsiteX131" fmla="*/ 114762 w 572779"/>
                <a:gd name="connsiteY131" fmla="*/ 132521 h 606580"/>
                <a:gd name="connsiteX132" fmla="*/ 115051 w 572779"/>
                <a:gd name="connsiteY132" fmla="*/ 132521 h 606580"/>
                <a:gd name="connsiteX133" fmla="*/ 115340 w 572779"/>
                <a:gd name="connsiteY133" fmla="*/ 132521 h 606580"/>
                <a:gd name="connsiteX134" fmla="*/ 181424 w 572779"/>
                <a:gd name="connsiteY134" fmla="*/ 66587 h 606580"/>
                <a:gd name="connsiteX135" fmla="*/ 179225 w 572779"/>
                <a:gd name="connsiteY135" fmla="*/ 49887 h 606580"/>
                <a:gd name="connsiteX136" fmla="*/ 115282 w 572779"/>
                <a:gd name="connsiteY136" fmla="*/ 423 h 606580"/>
                <a:gd name="connsiteX137" fmla="*/ 114993 w 572779"/>
                <a:gd name="connsiteY137" fmla="*/ 423 h 606580"/>
                <a:gd name="connsiteX138" fmla="*/ 286036 w 572779"/>
                <a:gd name="connsiteY138" fmla="*/ 397 h 606580"/>
                <a:gd name="connsiteX139" fmla="*/ 219952 w 572779"/>
                <a:gd name="connsiteY139" fmla="*/ 66286 h 606580"/>
                <a:gd name="connsiteX140" fmla="*/ 222151 w 572779"/>
                <a:gd name="connsiteY140" fmla="*/ 82990 h 606580"/>
                <a:gd name="connsiteX141" fmla="*/ 286094 w 572779"/>
                <a:gd name="connsiteY141" fmla="*/ 132522 h 606580"/>
                <a:gd name="connsiteX142" fmla="*/ 286383 w 572779"/>
                <a:gd name="connsiteY142" fmla="*/ 132522 h 606580"/>
                <a:gd name="connsiteX143" fmla="*/ 286730 w 572779"/>
                <a:gd name="connsiteY143" fmla="*/ 132522 h 606580"/>
                <a:gd name="connsiteX144" fmla="*/ 352756 w 572779"/>
                <a:gd name="connsiteY144" fmla="*/ 66575 h 606580"/>
                <a:gd name="connsiteX145" fmla="*/ 350615 w 572779"/>
                <a:gd name="connsiteY145" fmla="*/ 49872 h 606580"/>
                <a:gd name="connsiteX146" fmla="*/ 286614 w 572779"/>
                <a:gd name="connsiteY146" fmla="*/ 397 h 606580"/>
                <a:gd name="connsiteX147" fmla="*/ 286325 w 572779"/>
                <a:gd name="connsiteY147" fmla="*/ 397 h 606580"/>
                <a:gd name="connsiteX148" fmla="*/ 457411 w 572779"/>
                <a:gd name="connsiteY148" fmla="*/ 0 h 606580"/>
                <a:gd name="connsiteX149" fmla="*/ 458047 w 572779"/>
                <a:gd name="connsiteY149" fmla="*/ 0 h 606580"/>
                <a:gd name="connsiteX150" fmla="*/ 522315 w 572779"/>
                <a:gd name="connsiteY150" fmla="*/ 49741 h 606580"/>
                <a:gd name="connsiteX151" fmla="*/ 524513 w 572779"/>
                <a:gd name="connsiteY151" fmla="*/ 66553 h 606580"/>
                <a:gd name="connsiteX152" fmla="*/ 458105 w 572779"/>
                <a:gd name="connsiteY152" fmla="*/ 132875 h 606580"/>
                <a:gd name="connsiteX153" fmla="*/ 457469 w 572779"/>
                <a:gd name="connsiteY153" fmla="*/ 132875 h 606580"/>
                <a:gd name="connsiteX154" fmla="*/ 393201 w 572779"/>
                <a:gd name="connsiteY154" fmla="*/ 83133 h 606580"/>
                <a:gd name="connsiteX155" fmla="*/ 391003 w 572779"/>
                <a:gd name="connsiteY155" fmla="*/ 66322 h 606580"/>
                <a:gd name="connsiteX156" fmla="*/ 457411 w 572779"/>
                <a:gd name="connsiteY156" fmla="*/ 0 h 606580"/>
                <a:gd name="connsiteX157" fmla="*/ 285868 w 572779"/>
                <a:gd name="connsiteY157" fmla="*/ 0 h 606580"/>
                <a:gd name="connsiteX158" fmla="*/ 286621 w 572779"/>
                <a:gd name="connsiteY158" fmla="*/ 0 h 606580"/>
                <a:gd name="connsiteX159" fmla="*/ 350980 w 572779"/>
                <a:gd name="connsiteY159" fmla="*/ 49741 h 606580"/>
                <a:gd name="connsiteX160" fmla="*/ 353179 w 572779"/>
                <a:gd name="connsiteY160" fmla="*/ 66553 h 606580"/>
                <a:gd name="connsiteX161" fmla="*/ 286736 w 572779"/>
                <a:gd name="connsiteY161" fmla="*/ 132875 h 606580"/>
                <a:gd name="connsiteX162" fmla="*/ 286100 w 572779"/>
                <a:gd name="connsiteY162" fmla="*/ 132875 h 606580"/>
                <a:gd name="connsiteX163" fmla="*/ 221740 w 572779"/>
                <a:gd name="connsiteY163" fmla="*/ 83076 h 606580"/>
                <a:gd name="connsiteX164" fmla="*/ 219599 w 572779"/>
                <a:gd name="connsiteY164" fmla="*/ 66264 h 606580"/>
                <a:gd name="connsiteX165" fmla="*/ 285868 w 572779"/>
                <a:gd name="connsiteY165" fmla="*/ 0 h 606580"/>
                <a:gd name="connsiteX166" fmla="*/ 114639 w 572779"/>
                <a:gd name="connsiteY166" fmla="*/ 0 h 606580"/>
                <a:gd name="connsiteX167" fmla="*/ 115275 w 572779"/>
                <a:gd name="connsiteY167" fmla="*/ 0 h 606580"/>
                <a:gd name="connsiteX168" fmla="*/ 179635 w 572779"/>
                <a:gd name="connsiteY168" fmla="*/ 49741 h 606580"/>
                <a:gd name="connsiteX169" fmla="*/ 181776 w 572779"/>
                <a:gd name="connsiteY169" fmla="*/ 66553 h 606580"/>
                <a:gd name="connsiteX170" fmla="*/ 115333 w 572779"/>
                <a:gd name="connsiteY170" fmla="*/ 132875 h 606580"/>
                <a:gd name="connsiteX171" fmla="*/ 114754 w 572779"/>
                <a:gd name="connsiteY171" fmla="*/ 132875 h 606580"/>
                <a:gd name="connsiteX172" fmla="*/ 50395 w 572779"/>
                <a:gd name="connsiteY172" fmla="*/ 83133 h 606580"/>
                <a:gd name="connsiteX173" fmla="*/ 48196 w 572779"/>
                <a:gd name="connsiteY173" fmla="*/ 66322 h 606580"/>
                <a:gd name="connsiteX174" fmla="*/ 114639 w 572779"/>
                <a:gd name="connsiteY174" fmla="*/ 0 h 606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72779" h="606580">
                  <a:moveTo>
                    <a:pt x="435703" y="160183"/>
                  </a:moveTo>
                  <a:lnTo>
                    <a:pt x="479697" y="160183"/>
                  </a:lnTo>
                  <a:cubicBezTo>
                    <a:pt x="479639" y="160241"/>
                    <a:pt x="479639" y="160414"/>
                    <a:pt x="479581" y="160472"/>
                  </a:cubicBezTo>
                  <a:lnTo>
                    <a:pt x="479812" y="160472"/>
                  </a:lnTo>
                  <a:cubicBezTo>
                    <a:pt x="479407" y="161281"/>
                    <a:pt x="478713" y="162726"/>
                    <a:pt x="478713" y="162726"/>
                  </a:cubicBezTo>
                  <a:cubicBezTo>
                    <a:pt x="474834" y="170989"/>
                    <a:pt x="471245" y="178848"/>
                    <a:pt x="469682" y="187227"/>
                  </a:cubicBezTo>
                  <a:lnTo>
                    <a:pt x="474776" y="242470"/>
                  </a:lnTo>
                  <a:lnTo>
                    <a:pt x="494284" y="242470"/>
                  </a:lnTo>
                  <a:lnTo>
                    <a:pt x="510840" y="160183"/>
                  </a:lnTo>
                  <a:lnTo>
                    <a:pt x="527338" y="160183"/>
                  </a:lnTo>
                  <a:cubicBezTo>
                    <a:pt x="552345" y="160183"/>
                    <a:pt x="572663" y="180466"/>
                    <a:pt x="572779" y="205430"/>
                  </a:cubicBezTo>
                  <a:lnTo>
                    <a:pt x="572779" y="337413"/>
                  </a:lnTo>
                  <a:cubicBezTo>
                    <a:pt x="572779" y="362434"/>
                    <a:pt x="552519" y="382717"/>
                    <a:pt x="527396" y="382717"/>
                  </a:cubicBezTo>
                  <a:lnTo>
                    <a:pt x="521607" y="382717"/>
                  </a:lnTo>
                  <a:lnTo>
                    <a:pt x="521607" y="574624"/>
                  </a:lnTo>
                  <a:cubicBezTo>
                    <a:pt x="521607" y="592249"/>
                    <a:pt x="507251" y="606580"/>
                    <a:pt x="489595" y="606580"/>
                  </a:cubicBezTo>
                  <a:cubicBezTo>
                    <a:pt x="473155" y="606580"/>
                    <a:pt x="459552" y="594098"/>
                    <a:pt x="457815" y="578149"/>
                  </a:cubicBezTo>
                  <a:cubicBezTo>
                    <a:pt x="456021" y="594214"/>
                    <a:pt x="442417" y="606580"/>
                    <a:pt x="425978" y="606580"/>
                  </a:cubicBezTo>
                  <a:cubicBezTo>
                    <a:pt x="408322" y="606580"/>
                    <a:pt x="393966" y="592249"/>
                    <a:pt x="393966" y="574624"/>
                  </a:cubicBezTo>
                  <a:lnTo>
                    <a:pt x="393966" y="392541"/>
                  </a:lnTo>
                  <a:cubicBezTo>
                    <a:pt x="411506" y="380521"/>
                    <a:pt x="422967" y="360354"/>
                    <a:pt x="422967" y="337528"/>
                  </a:cubicBezTo>
                  <a:lnTo>
                    <a:pt x="422967" y="242528"/>
                  </a:lnTo>
                  <a:lnTo>
                    <a:pt x="440739" y="242528"/>
                  </a:lnTo>
                  <a:lnTo>
                    <a:pt x="445833" y="186996"/>
                  </a:lnTo>
                  <a:cubicBezTo>
                    <a:pt x="445659" y="186013"/>
                    <a:pt x="445428" y="184973"/>
                    <a:pt x="445196" y="183991"/>
                  </a:cubicBezTo>
                  <a:cubicBezTo>
                    <a:pt x="443459" y="176768"/>
                    <a:pt x="440276" y="169891"/>
                    <a:pt x="436860" y="162726"/>
                  </a:cubicBezTo>
                  <a:cubicBezTo>
                    <a:pt x="436860" y="162726"/>
                    <a:pt x="436166" y="161281"/>
                    <a:pt x="435818" y="160472"/>
                  </a:cubicBezTo>
                  <a:lnTo>
                    <a:pt x="435876" y="160472"/>
                  </a:lnTo>
                  <a:cubicBezTo>
                    <a:pt x="435818" y="160356"/>
                    <a:pt x="435818" y="160241"/>
                    <a:pt x="435703" y="160183"/>
                  </a:cubicBezTo>
                  <a:close/>
                  <a:moveTo>
                    <a:pt x="264349" y="160183"/>
                  </a:moveTo>
                  <a:lnTo>
                    <a:pt x="308327" y="160183"/>
                  </a:lnTo>
                  <a:cubicBezTo>
                    <a:pt x="308269" y="160241"/>
                    <a:pt x="308269" y="160414"/>
                    <a:pt x="308154" y="160472"/>
                  </a:cubicBezTo>
                  <a:lnTo>
                    <a:pt x="308385" y="160472"/>
                  </a:lnTo>
                  <a:cubicBezTo>
                    <a:pt x="308038" y="161281"/>
                    <a:pt x="307344" y="162726"/>
                    <a:pt x="307344" y="162726"/>
                  </a:cubicBezTo>
                  <a:cubicBezTo>
                    <a:pt x="303467" y="170989"/>
                    <a:pt x="299821" y="178848"/>
                    <a:pt x="298316" y="187227"/>
                  </a:cubicBezTo>
                  <a:lnTo>
                    <a:pt x="303409" y="242470"/>
                  </a:lnTo>
                  <a:lnTo>
                    <a:pt x="322910" y="242470"/>
                  </a:lnTo>
                  <a:lnTo>
                    <a:pt x="339401" y="160183"/>
                  </a:lnTo>
                  <a:lnTo>
                    <a:pt x="355951" y="160183"/>
                  </a:lnTo>
                  <a:cubicBezTo>
                    <a:pt x="380949" y="160183"/>
                    <a:pt x="401202" y="180466"/>
                    <a:pt x="401376" y="205430"/>
                  </a:cubicBezTo>
                  <a:lnTo>
                    <a:pt x="401376" y="337413"/>
                  </a:lnTo>
                  <a:cubicBezTo>
                    <a:pt x="401376" y="362434"/>
                    <a:pt x="381065" y="382717"/>
                    <a:pt x="356009" y="382717"/>
                  </a:cubicBezTo>
                  <a:lnTo>
                    <a:pt x="350222" y="382717"/>
                  </a:lnTo>
                  <a:lnTo>
                    <a:pt x="350222" y="574624"/>
                  </a:lnTo>
                  <a:cubicBezTo>
                    <a:pt x="350222" y="592249"/>
                    <a:pt x="335872" y="606580"/>
                    <a:pt x="318222" y="606580"/>
                  </a:cubicBezTo>
                  <a:cubicBezTo>
                    <a:pt x="301788" y="606580"/>
                    <a:pt x="288190" y="594098"/>
                    <a:pt x="286396" y="578149"/>
                  </a:cubicBezTo>
                  <a:cubicBezTo>
                    <a:pt x="284660" y="594214"/>
                    <a:pt x="271062" y="606580"/>
                    <a:pt x="254628" y="606580"/>
                  </a:cubicBezTo>
                  <a:cubicBezTo>
                    <a:pt x="236978" y="606580"/>
                    <a:pt x="222628" y="592249"/>
                    <a:pt x="222628" y="574624"/>
                  </a:cubicBezTo>
                  <a:lnTo>
                    <a:pt x="222628" y="382833"/>
                  </a:lnTo>
                  <a:lnTo>
                    <a:pt x="216841" y="382833"/>
                  </a:lnTo>
                  <a:cubicBezTo>
                    <a:pt x="191727" y="382833"/>
                    <a:pt x="171474" y="362608"/>
                    <a:pt x="171474" y="337528"/>
                  </a:cubicBezTo>
                  <a:lnTo>
                    <a:pt x="171474" y="205545"/>
                  </a:lnTo>
                  <a:cubicBezTo>
                    <a:pt x="171474" y="180524"/>
                    <a:pt x="191727" y="160241"/>
                    <a:pt x="216841" y="160241"/>
                  </a:cubicBezTo>
                  <a:lnTo>
                    <a:pt x="233333" y="160241"/>
                  </a:lnTo>
                  <a:lnTo>
                    <a:pt x="249825" y="242528"/>
                  </a:lnTo>
                  <a:lnTo>
                    <a:pt x="269383" y="242528"/>
                  </a:lnTo>
                  <a:lnTo>
                    <a:pt x="274476" y="186996"/>
                  </a:lnTo>
                  <a:cubicBezTo>
                    <a:pt x="274302" y="186013"/>
                    <a:pt x="274071" y="184973"/>
                    <a:pt x="273839" y="183991"/>
                  </a:cubicBezTo>
                  <a:cubicBezTo>
                    <a:pt x="272045" y="176768"/>
                    <a:pt x="268921" y="169891"/>
                    <a:pt x="265506" y="162726"/>
                  </a:cubicBezTo>
                  <a:cubicBezTo>
                    <a:pt x="265506" y="162726"/>
                    <a:pt x="264812" y="161281"/>
                    <a:pt x="264407" y="160472"/>
                  </a:cubicBezTo>
                  <a:lnTo>
                    <a:pt x="264523" y="160472"/>
                  </a:lnTo>
                  <a:cubicBezTo>
                    <a:pt x="264407" y="160356"/>
                    <a:pt x="264407" y="160241"/>
                    <a:pt x="264349" y="160183"/>
                  </a:cubicBezTo>
                  <a:close/>
                  <a:moveTo>
                    <a:pt x="92987" y="160183"/>
                  </a:moveTo>
                  <a:lnTo>
                    <a:pt x="136964" y="160183"/>
                  </a:lnTo>
                  <a:cubicBezTo>
                    <a:pt x="136848" y="160241"/>
                    <a:pt x="136848" y="160414"/>
                    <a:pt x="136791" y="160472"/>
                  </a:cubicBezTo>
                  <a:lnTo>
                    <a:pt x="137022" y="160472"/>
                  </a:lnTo>
                  <a:cubicBezTo>
                    <a:pt x="136617" y="161281"/>
                    <a:pt x="135923" y="162726"/>
                    <a:pt x="135923" y="162726"/>
                  </a:cubicBezTo>
                  <a:cubicBezTo>
                    <a:pt x="132104" y="170989"/>
                    <a:pt x="128458" y="178848"/>
                    <a:pt x="126896" y="187227"/>
                  </a:cubicBezTo>
                  <a:lnTo>
                    <a:pt x="131988" y="242470"/>
                  </a:lnTo>
                  <a:lnTo>
                    <a:pt x="149752" y="242470"/>
                  </a:lnTo>
                  <a:lnTo>
                    <a:pt x="149752" y="337471"/>
                  </a:lnTo>
                  <a:cubicBezTo>
                    <a:pt x="149752" y="360296"/>
                    <a:pt x="161267" y="380406"/>
                    <a:pt x="178742" y="392483"/>
                  </a:cubicBezTo>
                  <a:lnTo>
                    <a:pt x="178742" y="574624"/>
                  </a:lnTo>
                  <a:cubicBezTo>
                    <a:pt x="178742" y="592249"/>
                    <a:pt x="164392" y="606580"/>
                    <a:pt x="146743" y="606580"/>
                  </a:cubicBezTo>
                  <a:cubicBezTo>
                    <a:pt x="130310" y="606580"/>
                    <a:pt x="116712" y="594098"/>
                    <a:pt x="114976" y="578149"/>
                  </a:cubicBezTo>
                  <a:cubicBezTo>
                    <a:pt x="113182" y="594214"/>
                    <a:pt x="99584" y="606580"/>
                    <a:pt x="83151" y="606580"/>
                  </a:cubicBezTo>
                  <a:cubicBezTo>
                    <a:pt x="65502" y="606580"/>
                    <a:pt x="51152" y="592249"/>
                    <a:pt x="51152" y="574624"/>
                  </a:cubicBezTo>
                  <a:lnTo>
                    <a:pt x="51152" y="382833"/>
                  </a:lnTo>
                  <a:lnTo>
                    <a:pt x="45365" y="382833"/>
                  </a:lnTo>
                  <a:cubicBezTo>
                    <a:pt x="20310" y="382833"/>
                    <a:pt x="0" y="362608"/>
                    <a:pt x="0" y="337528"/>
                  </a:cubicBezTo>
                  <a:lnTo>
                    <a:pt x="0" y="205545"/>
                  </a:lnTo>
                  <a:cubicBezTo>
                    <a:pt x="0" y="180524"/>
                    <a:pt x="20310" y="160241"/>
                    <a:pt x="45365" y="160241"/>
                  </a:cubicBezTo>
                  <a:lnTo>
                    <a:pt x="61972" y="160241"/>
                  </a:lnTo>
                  <a:lnTo>
                    <a:pt x="78464" y="242528"/>
                  </a:lnTo>
                  <a:lnTo>
                    <a:pt x="97964" y="242528"/>
                  </a:lnTo>
                  <a:lnTo>
                    <a:pt x="103056" y="186996"/>
                  </a:lnTo>
                  <a:cubicBezTo>
                    <a:pt x="102940" y="186013"/>
                    <a:pt x="102709" y="184973"/>
                    <a:pt x="102477" y="183991"/>
                  </a:cubicBezTo>
                  <a:cubicBezTo>
                    <a:pt x="100683" y="176768"/>
                    <a:pt x="97501" y="169891"/>
                    <a:pt x="94145" y="162726"/>
                  </a:cubicBezTo>
                  <a:cubicBezTo>
                    <a:pt x="94145" y="162726"/>
                    <a:pt x="93450" y="161281"/>
                    <a:pt x="93045" y="160472"/>
                  </a:cubicBezTo>
                  <a:lnTo>
                    <a:pt x="93103" y="160472"/>
                  </a:lnTo>
                  <a:cubicBezTo>
                    <a:pt x="93045" y="160356"/>
                    <a:pt x="93045" y="160241"/>
                    <a:pt x="92987" y="160183"/>
                  </a:cubicBezTo>
                  <a:close/>
                  <a:moveTo>
                    <a:pt x="457411" y="751"/>
                  </a:moveTo>
                  <a:lnTo>
                    <a:pt x="458047" y="751"/>
                  </a:lnTo>
                  <a:cubicBezTo>
                    <a:pt x="488012" y="751"/>
                    <a:pt x="514158" y="20971"/>
                    <a:pt x="521621" y="49915"/>
                  </a:cubicBezTo>
                  <a:cubicBezTo>
                    <a:pt x="523009" y="55403"/>
                    <a:pt x="523761" y="61007"/>
                    <a:pt x="523761" y="66553"/>
                  </a:cubicBezTo>
                  <a:cubicBezTo>
                    <a:pt x="523761" y="102718"/>
                    <a:pt x="494317" y="132124"/>
                    <a:pt x="458105" y="132124"/>
                  </a:cubicBezTo>
                  <a:lnTo>
                    <a:pt x="457469" y="132124"/>
                  </a:lnTo>
                  <a:cubicBezTo>
                    <a:pt x="427504" y="132124"/>
                    <a:pt x="401358" y="111904"/>
                    <a:pt x="393895" y="82960"/>
                  </a:cubicBezTo>
                  <a:cubicBezTo>
                    <a:pt x="392507" y="77472"/>
                    <a:pt x="391755" y="71868"/>
                    <a:pt x="391755" y="66322"/>
                  </a:cubicBezTo>
                  <a:cubicBezTo>
                    <a:pt x="391755" y="30157"/>
                    <a:pt x="421199" y="751"/>
                    <a:pt x="457411" y="751"/>
                  </a:cubicBezTo>
                  <a:close/>
                  <a:moveTo>
                    <a:pt x="285868" y="751"/>
                  </a:moveTo>
                  <a:lnTo>
                    <a:pt x="286621" y="751"/>
                  </a:lnTo>
                  <a:cubicBezTo>
                    <a:pt x="316601" y="751"/>
                    <a:pt x="342761" y="20971"/>
                    <a:pt x="350227" y="49915"/>
                  </a:cubicBezTo>
                  <a:cubicBezTo>
                    <a:pt x="351674" y="55403"/>
                    <a:pt x="352369" y="61007"/>
                    <a:pt x="352369" y="66553"/>
                  </a:cubicBezTo>
                  <a:cubicBezTo>
                    <a:pt x="352369" y="102718"/>
                    <a:pt x="322909" y="132124"/>
                    <a:pt x="286736" y="132124"/>
                  </a:cubicBezTo>
                  <a:lnTo>
                    <a:pt x="286100" y="132124"/>
                  </a:lnTo>
                  <a:cubicBezTo>
                    <a:pt x="256119" y="132124"/>
                    <a:pt x="229959" y="111846"/>
                    <a:pt x="222493" y="82845"/>
                  </a:cubicBezTo>
                  <a:cubicBezTo>
                    <a:pt x="221046" y="77414"/>
                    <a:pt x="220351" y="71810"/>
                    <a:pt x="220351" y="66264"/>
                  </a:cubicBezTo>
                  <a:cubicBezTo>
                    <a:pt x="220351" y="30157"/>
                    <a:pt x="249753" y="751"/>
                    <a:pt x="285868" y="751"/>
                  </a:cubicBezTo>
                  <a:close/>
                  <a:moveTo>
                    <a:pt x="114639" y="751"/>
                  </a:moveTo>
                  <a:lnTo>
                    <a:pt x="115275" y="751"/>
                  </a:lnTo>
                  <a:cubicBezTo>
                    <a:pt x="145256" y="751"/>
                    <a:pt x="171416" y="20971"/>
                    <a:pt x="178882" y="49915"/>
                  </a:cubicBezTo>
                  <a:cubicBezTo>
                    <a:pt x="180329" y="55403"/>
                    <a:pt x="181024" y="61007"/>
                    <a:pt x="181024" y="66553"/>
                  </a:cubicBezTo>
                  <a:cubicBezTo>
                    <a:pt x="181024" y="102718"/>
                    <a:pt x="151564" y="132124"/>
                    <a:pt x="115333" y="132124"/>
                  </a:cubicBezTo>
                  <a:lnTo>
                    <a:pt x="114754" y="132124"/>
                  </a:lnTo>
                  <a:cubicBezTo>
                    <a:pt x="84774" y="132124"/>
                    <a:pt x="58614" y="111904"/>
                    <a:pt x="51148" y="82960"/>
                  </a:cubicBezTo>
                  <a:cubicBezTo>
                    <a:pt x="49701" y="77472"/>
                    <a:pt x="49006" y="71868"/>
                    <a:pt x="49006" y="66322"/>
                  </a:cubicBezTo>
                  <a:cubicBezTo>
                    <a:pt x="49006" y="30157"/>
                    <a:pt x="78466" y="751"/>
                    <a:pt x="114639" y="751"/>
                  </a:cubicBezTo>
                  <a:close/>
                  <a:moveTo>
                    <a:pt x="457410" y="423"/>
                  </a:moveTo>
                  <a:cubicBezTo>
                    <a:pt x="420880" y="423"/>
                    <a:pt x="391355" y="29894"/>
                    <a:pt x="391355" y="66356"/>
                  </a:cubicBezTo>
                  <a:cubicBezTo>
                    <a:pt x="391355" y="72135"/>
                    <a:pt x="392108" y="77740"/>
                    <a:pt x="393497" y="83056"/>
                  </a:cubicBezTo>
                  <a:cubicBezTo>
                    <a:pt x="400849" y="111487"/>
                    <a:pt x="426669" y="132521"/>
                    <a:pt x="457468" y="132521"/>
                  </a:cubicBezTo>
                  <a:lnTo>
                    <a:pt x="457815" y="132521"/>
                  </a:lnTo>
                  <a:lnTo>
                    <a:pt x="458104" y="132521"/>
                  </a:lnTo>
                  <a:cubicBezTo>
                    <a:pt x="494634" y="132521"/>
                    <a:pt x="524159" y="103050"/>
                    <a:pt x="524159" y="66587"/>
                  </a:cubicBezTo>
                  <a:cubicBezTo>
                    <a:pt x="524159" y="60809"/>
                    <a:pt x="523406" y="55204"/>
                    <a:pt x="522017" y="49887"/>
                  </a:cubicBezTo>
                  <a:cubicBezTo>
                    <a:pt x="514665" y="21457"/>
                    <a:pt x="488845" y="423"/>
                    <a:pt x="458046" y="423"/>
                  </a:cubicBezTo>
                  <a:lnTo>
                    <a:pt x="457699" y="423"/>
                  </a:lnTo>
                  <a:close/>
                  <a:moveTo>
                    <a:pt x="114646" y="423"/>
                  </a:moveTo>
                  <a:cubicBezTo>
                    <a:pt x="78190" y="423"/>
                    <a:pt x="48620" y="29894"/>
                    <a:pt x="48620" y="66356"/>
                  </a:cubicBezTo>
                  <a:cubicBezTo>
                    <a:pt x="48620" y="72135"/>
                    <a:pt x="49372" y="77740"/>
                    <a:pt x="50761" y="83056"/>
                  </a:cubicBezTo>
                  <a:cubicBezTo>
                    <a:pt x="58110" y="111487"/>
                    <a:pt x="83977" y="132521"/>
                    <a:pt x="114762" y="132521"/>
                  </a:cubicBezTo>
                  <a:lnTo>
                    <a:pt x="115051" y="132521"/>
                  </a:lnTo>
                  <a:lnTo>
                    <a:pt x="115340" y="132521"/>
                  </a:lnTo>
                  <a:cubicBezTo>
                    <a:pt x="151854" y="132521"/>
                    <a:pt x="181424" y="103050"/>
                    <a:pt x="181424" y="66587"/>
                  </a:cubicBezTo>
                  <a:cubicBezTo>
                    <a:pt x="181424" y="60809"/>
                    <a:pt x="180614" y="55204"/>
                    <a:pt x="179225" y="49887"/>
                  </a:cubicBezTo>
                  <a:cubicBezTo>
                    <a:pt x="171934" y="21457"/>
                    <a:pt x="146067" y="423"/>
                    <a:pt x="115282" y="423"/>
                  </a:cubicBezTo>
                  <a:lnTo>
                    <a:pt x="114993" y="423"/>
                  </a:lnTo>
                  <a:close/>
                  <a:moveTo>
                    <a:pt x="286036" y="397"/>
                  </a:moveTo>
                  <a:cubicBezTo>
                    <a:pt x="249522" y="282"/>
                    <a:pt x="219952" y="29874"/>
                    <a:pt x="219952" y="66286"/>
                  </a:cubicBezTo>
                  <a:cubicBezTo>
                    <a:pt x="219952" y="72066"/>
                    <a:pt x="220762" y="77672"/>
                    <a:pt x="222151" y="82990"/>
                  </a:cubicBezTo>
                  <a:cubicBezTo>
                    <a:pt x="229442" y="111484"/>
                    <a:pt x="255309" y="132522"/>
                    <a:pt x="286094" y="132522"/>
                  </a:cubicBezTo>
                  <a:lnTo>
                    <a:pt x="286383" y="132522"/>
                  </a:lnTo>
                  <a:lnTo>
                    <a:pt x="286730" y="132522"/>
                  </a:lnTo>
                  <a:cubicBezTo>
                    <a:pt x="323186" y="132522"/>
                    <a:pt x="352756" y="103045"/>
                    <a:pt x="352756" y="66575"/>
                  </a:cubicBezTo>
                  <a:cubicBezTo>
                    <a:pt x="352756" y="60796"/>
                    <a:pt x="352004" y="55189"/>
                    <a:pt x="350615" y="49872"/>
                  </a:cubicBezTo>
                  <a:cubicBezTo>
                    <a:pt x="343266" y="21436"/>
                    <a:pt x="317399" y="397"/>
                    <a:pt x="286614" y="397"/>
                  </a:cubicBezTo>
                  <a:lnTo>
                    <a:pt x="286325" y="397"/>
                  </a:lnTo>
                  <a:close/>
                  <a:moveTo>
                    <a:pt x="457411" y="0"/>
                  </a:moveTo>
                  <a:lnTo>
                    <a:pt x="458047" y="0"/>
                  </a:lnTo>
                  <a:cubicBezTo>
                    <a:pt x="488359" y="0"/>
                    <a:pt x="514795" y="20451"/>
                    <a:pt x="522315" y="49741"/>
                  </a:cubicBezTo>
                  <a:cubicBezTo>
                    <a:pt x="523761" y="55230"/>
                    <a:pt x="524513" y="60891"/>
                    <a:pt x="524513" y="66553"/>
                  </a:cubicBezTo>
                  <a:cubicBezTo>
                    <a:pt x="524513" y="103122"/>
                    <a:pt x="494722" y="132875"/>
                    <a:pt x="458105" y="132875"/>
                  </a:cubicBezTo>
                  <a:lnTo>
                    <a:pt x="457469" y="132875"/>
                  </a:lnTo>
                  <a:cubicBezTo>
                    <a:pt x="427157" y="132875"/>
                    <a:pt x="400721" y="112424"/>
                    <a:pt x="393201" y="83133"/>
                  </a:cubicBezTo>
                  <a:cubicBezTo>
                    <a:pt x="391755" y="77645"/>
                    <a:pt x="391003" y="71983"/>
                    <a:pt x="391003" y="66322"/>
                  </a:cubicBezTo>
                  <a:cubicBezTo>
                    <a:pt x="391003" y="29752"/>
                    <a:pt x="420794" y="0"/>
                    <a:pt x="457411" y="0"/>
                  </a:cubicBezTo>
                  <a:close/>
                  <a:moveTo>
                    <a:pt x="285868" y="0"/>
                  </a:moveTo>
                  <a:lnTo>
                    <a:pt x="286621" y="0"/>
                  </a:lnTo>
                  <a:cubicBezTo>
                    <a:pt x="316948" y="0"/>
                    <a:pt x="343456" y="20451"/>
                    <a:pt x="350980" y="49741"/>
                  </a:cubicBezTo>
                  <a:cubicBezTo>
                    <a:pt x="352427" y="55287"/>
                    <a:pt x="353179" y="60891"/>
                    <a:pt x="353179" y="66553"/>
                  </a:cubicBezTo>
                  <a:cubicBezTo>
                    <a:pt x="353179" y="103122"/>
                    <a:pt x="323372" y="132875"/>
                    <a:pt x="286736" y="132875"/>
                  </a:cubicBezTo>
                  <a:lnTo>
                    <a:pt x="286100" y="132875"/>
                  </a:lnTo>
                  <a:cubicBezTo>
                    <a:pt x="255772" y="132875"/>
                    <a:pt x="229322" y="112366"/>
                    <a:pt x="221740" y="83076"/>
                  </a:cubicBezTo>
                  <a:cubicBezTo>
                    <a:pt x="220294" y="77530"/>
                    <a:pt x="219599" y="71868"/>
                    <a:pt x="219599" y="66264"/>
                  </a:cubicBezTo>
                  <a:cubicBezTo>
                    <a:pt x="219599" y="29695"/>
                    <a:pt x="249348" y="0"/>
                    <a:pt x="285868" y="0"/>
                  </a:cubicBezTo>
                  <a:close/>
                  <a:moveTo>
                    <a:pt x="114639" y="0"/>
                  </a:moveTo>
                  <a:lnTo>
                    <a:pt x="115275" y="0"/>
                  </a:lnTo>
                  <a:cubicBezTo>
                    <a:pt x="145603" y="0"/>
                    <a:pt x="172053" y="20451"/>
                    <a:pt x="179635" y="49741"/>
                  </a:cubicBezTo>
                  <a:cubicBezTo>
                    <a:pt x="181081" y="55230"/>
                    <a:pt x="181776" y="60891"/>
                    <a:pt x="181776" y="66553"/>
                  </a:cubicBezTo>
                  <a:cubicBezTo>
                    <a:pt x="181776" y="103122"/>
                    <a:pt x="151969" y="132875"/>
                    <a:pt x="115333" y="132875"/>
                  </a:cubicBezTo>
                  <a:lnTo>
                    <a:pt x="114754" y="132875"/>
                  </a:lnTo>
                  <a:cubicBezTo>
                    <a:pt x="84427" y="132875"/>
                    <a:pt x="57919" y="112424"/>
                    <a:pt x="50395" y="83133"/>
                  </a:cubicBezTo>
                  <a:cubicBezTo>
                    <a:pt x="48948" y="77645"/>
                    <a:pt x="48196" y="71983"/>
                    <a:pt x="48196" y="66322"/>
                  </a:cubicBezTo>
                  <a:cubicBezTo>
                    <a:pt x="48196" y="29752"/>
                    <a:pt x="78003" y="0"/>
                    <a:pt x="1146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businessman_57134">
              <a:extLst>
                <a:ext uri="{FF2B5EF4-FFF2-40B4-BE49-F238E27FC236}">
                  <a16:creationId xmlns:a16="http://schemas.microsoft.com/office/drawing/2014/main" id="{B09AFC50-D283-415C-B718-F0B91A12A0F2}"/>
                </a:ext>
              </a:extLst>
            </p:cNvPr>
            <p:cNvSpPr/>
            <p:nvPr/>
          </p:nvSpPr>
          <p:spPr>
            <a:xfrm>
              <a:off x="1960978" y="1963900"/>
              <a:ext cx="558601" cy="609685"/>
            </a:xfrm>
            <a:custGeom>
              <a:avLst/>
              <a:gdLst>
                <a:gd name="connsiteX0" fmla="*/ 243589 w 557114"/>
                <a:gd name="connsiteY0" fmla="*/ 355438 h 608062"/>
                <a:gd name="connsiteX1" fmla="*/ 277656 w 557114"/>
                <a:gd name="connsiteY1" fmla="*/ 355438 h 608062"/>
                <a:gd name="connsiteX2" fmla="*/ 277940 w 557114"/>
                <a:gd name="connsiteY2" fmla="*/ 355438 h 608062"/>
                <a:gd name="connsiteX3" fmla="*/ 278604 w 557114"/>
                <a:gd name="connsiteY3" fmla="*/ 355438 h 608062"/>
                <a:gd name="connsiteX4" fmla="*/ 279174 w 557114"/>
                <a:gd name="connsiteY4" fmla="*/ 355438 h 608062"/>
                <a:gd name="connsiteX5" fmla="*/ 279458 w 557114"/>
                <a:gd name="connsiteY5" fmla="*/ 355438 h 608062"/>
                <a:gd name="connsiteX6" fmla="*/ 279553 w 557114"/>
                <a:gd name="connsiteY6" fmla="*/ 355438 h 608062"/>
                <a:gd name="connsiteX7" fmla="*/ 313620 w 557114"/>
                <a:gd name="connsiteY7" fmla="*/ 355438 h 608062"/>
                <a:gd name="connsiteX8" fmla="*/ 324438 w 557114"/>
                <a:gd name="connsiteY8" fmla="*/ 375432 h 608062"/>
                <a:gd name="connsiteX9" fmla="*/ 298152 w 557114"/>
                <a:gd name="connsiteY9" fmla="*/ 430202 h 608062"/>
                <a:gd name="connsiteX10" fmla="*/ 301948 w 557114"/>
                <a:gd name="connsiteY10" fmla="*/ 510272 h 608062"/>
                <a:gd name="connsiteX11" fmla="*/ 356891 w 557114"/>
                <a:gd name="connsiteY11" fmla="*/ 389172 h 608062"/>
                <a:gd name="connsiteX12" fmla="*/ 356986 w 557114"/>
                <a:gd name="connsiteY12" fmla="*/ 389172 h 608062"/>
                <a:gd name="connsiteX13" fmla="*/ 376628 w 557114"/>
                <a:gd name="connsiteY13" fmla="*/ 375337 h 608062"/>
                <a:gd name="connsiteX14" fmla="*/ 383556 w 557114"/>
                <a:gd name="connsiteY14" fmla="*/ 376474 h 608062"/>
                <a:gd name="connsiteX15" fmla="*/ 383745 w 557114"/>
                <a:gd name="connsiteY15" fmla="*/ 376569 h 608062"/>
                <a:gd name="connsiteX16" fmla="*/ 518588 w 557114"/>
                <a:gd name="connsiteY16" fmla="*/ 438920 h 608062"/>
                <a:gd name="connsiteX17" fmla="*/ 557114 w 557114"/>
                <a:gd name="connsiteY17" fmla="*/ 482224 h 608062"/>
                <a:gd name="connsiteX18" fmla="*/ 557114 w 557114"/>
                <a:gd name="connsiteY18" fmla="*/ 608062 h 608062"/>
                <a:gd name="connsiteX19" fmla="*/ 279743 w 557114"/>
                <a:gd name="connsiteY19" fmla="*/ 608062 h 608062"/>
                <a:gd name="connsiteX20" fmla="*/ 279458 w 557114"/>
                <a:gd name="connsiteY20" fmla="*/ 608062 h 608062"/>
                <a:gd name="connsiteX21" fmla="*/ 279364 w 557114"/>
                <a:gd name="connsiteY21" fmla="*/ 608062 h 608062"/>
                <a:gd name="connsiteX22" fmla="*/ 279174 w 557114"/>
                <a:gd name="connsiteY22" fmla="*/ 608062 h 608062"/>
                <a:gd name="connsiteX23" fmla="*/ 278984 w 557114"/>
                <a:gd name="connsiteY23" fmla="*/ 608062 h 608062"/>
                <a:gd name="connsiteX24" fmla="*/ 278604 w 557114"/>
                <a:gd name="connsiteY24" fmla="*/ 608062 h 608062"/>
                <a:gd name="connsiteX25" fmla="*/ 278130 w 557114"/>
                <a:gd name="connsiteY25" fmla="*/ 608062 h 608062"/>
                <a:gd name="connsiteX26" fmla="*/ 277940 w 557114"/>
                <a:gd name="connsiteY26" fmla="*/ 608062 h 608062"/>
                <a:gd name="connsiteX27" fmla="*/ 277845 w 557114"/>
                <a:gd name="connsiteY27" fmla="*/ 608062 h 608062"/>
                <a:gd name="connsiteX28" fmla="*/ 277750 w 557114"/>
                <a:gd name="connsiteY28" fmla="*/ 608062 h 608062"/>
                <a:gd name="connsiteX29" fmla="*/ 277656 w 557114"/>
                <a:gd name="connsiteY29" fmla="*/ 608062 h 608062"/>
                <a:gd name="connsiteX30" fmla="*/ 277371 w 557114"/>
                <a:gd name="connsiteY30" fmla="*/ 608062 h 608062"/>
                <a:gd name="connsiteX31" fmla="*/ 0 w 557114"/>
                <a:gd name="connsiteY31" fmla="*/ 608062 h 608062"/>
                <a:gd name="connsiteX32" fmla="*/ 0 w 557114"/>
                <a:gd name="connsiteY32" fmla="*/ 482224 h 608062"/>
                <a:gd name="connsiteX33" fmla="*/ 38621 w 557114"/>
                <a:gd name="connsiteY33" fmla="*/ 438920 h 608062"/>
                <a:gd name="connsiteX34" fmla="*/ 173464 w 557114"/>
                <a:gd name="connsiteY34" fmla="*/ 376569 h 608062"/>
                <a:gd name="connsiteX35" fmla="*/ 173558 w 557114"/>
                <a:gd name="connsiteY35" fmla="*/ 376474 h 608062"/>
                <a:gd name="connsiteX36" fmla="*/ 180486 w 557114"/>
                <a:gd name="connsiteY36" fmla="*/ 375337 h 608062"/>
                <a:gd name="connsiteX37" fmla="*/ 200223 w 557114"/>
                <a:gd name="connsiteY37" fmla="*/ 389172 h 608062"/>
                <a:gd name="connsiteX38" fmla="*/ 255166 w 557114"/>
                <a:gd name="connsiteY38" fmla="*/ 510272 h 608062"/>
                <a:gd name="connsiteX39" fmla="*/ 258962 w 557114"/>
                <a:gd name="connsiteY39" fmla="*/ 430202 h 608062"/>
                <a:gd name="connsiteX40" fmla="*/ 232676 w 557114"/>
                <a:gd name="connsiteY40" fmla="*/ 375432 h 608062"/>
                <a:gd name="connsiteX41" fmla="*/ 243589 w 557114"/>
                <a:gd name="connsiteY41" fmla="*/ 355438 h 608062"/>
                <a:gd name="connsiteX42" fmla="*/ 276250 w 557114"/>
                <a:gd name="connsiteY42" fmla="*/ 0 h 608062"/>
                <a:gd name="connsiteX43" fmla="*/ 277674 w 557114"/>
                <a:gd name="connsiteY43" fmla="*/ 0 h 608062"/>
                <a:gd name="connsiteX44" fmla="*/ 277863 w 557114"/>
                <a:gd name="connsiteY44" fmla="*/ 0 h 608062"/>
                <a:gd name="connsiteX45" fmla="*/ 277958 w 557114"/>
                <a:gd name="connsiteY45" fmla="*/ 0 h 608062"/>
                <a:gd name="connsiteX46" fmla="*/ 279382 w 557114"/>
                <a:gd name="connsiteY46" fmla="*/ 0 h 608062"/>
                <a:gd name="connsiteX47" fmla="*/ 402570 w 557114"/>
                <a:gd name="connsiteY47" fmla="*/ 104895 h 608062"/>
                <a:gd name="connsiteX48" fmla="*/ 394693 w 557114"/>
                <a:gd name="connsiteY48" fmla="*/ 159001 h 608062"/>
                <a:gd name="connsiteX49" fmla="*/ 405892 w 557114"/>
                <a:gd name="connsiteY49" fmla="*/ 184774 h 608062"/>
                <a:gd name="connsiteX50" fmla="*/ 377040 w 557114"/>
                <a:gd name="connsiteY50" fmla="*/ 236890 h 608062"/>
                <a:gd name="connsiteX51" fmla="*/ 315731 w 557114"/>
                <a:gd name="connsiteY51" fmla="*/ 311274 h 608062"/>
                <a:gd name="connsiteX52" fmla="*/ 277958 w 557114"/>
                <a:gd name="connsiteY52" fmla="*/ 319707 h 608062"/>
                <a:gd name="connsiteX53" fmla="*/ 277958 w 557114"/>
                <a:gd name="connsiteY53" fmla="*/ 319802 h 608062"/>
                <a:gd name="connsiteX54" fmla="*/ 277863 w 557114"/>
                <a:gd name="connsiteY54" fmla="*/ 319802 h 608062"/>
                <a:gd name="connsiteX55" fmla="*/ 277674 w 557114"/>
                <a:gd name="connsiteY55" fmla="*/ 319802 h 608062"/>
                <a:gd name="connsiteX56" fmla="*/ 277674 w 557114"/>
                <a:gd name="connsiteY56" fmla="*/ 319707 h 608062"/>
                <a:gd name="connsiteX57" fmla="*/ 239901 w 557114"/>
                <a:gd name="connsiteY57" fmla="*/ 311274 h 608062"/>
                <a:gd name="connsiteX58" fmla="*/ 178592 w 557114"/>
                <a:gd name="connsiteY58" fmla="*/ 236890 h 608062"/>
                <a:gd name="connsiteX59" fmla="*/ 149740 w 557114"/>
                <a:gd name="connsiteY59" fmla="*/ 184774 h 608062"/>
                <a:gd name="connsiteX60" fmla="*/ 161034 w 557114"/>
                <a:gd name="connsiteY60" fmla="*/ 159001 h 608062"/>
                <a:gd name="connsiteX61" fmla="*/ 153062 w 557114"/>
                <a:gd name="connsiteY61" fmla="*/ 104895 h 608062"/>
                <a:gd name="connsiteX62" fmla="*/ 276250 w 557114"/>
                <a:gd name="connsiteY62" fmla="*/ 0 h 6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7114" h="608062">
                  <a:moveTo>
                    <a:pt x="243589" y="355438"/>
                  </a:moveTo>
                  <a:lnTo>
                    <a:pt x="277656" y="355438"/>
                  </a:lnTo>
                  <a:lnTo>
                    <a:pt x="277940" y="355438"/>
                  </a:lnTo>
                  <a:lnTo>
                    <a:pt x="278604" y="355438"/>
                  </a:lnTo>
                  <a:lnTo>
                    <a:pt x="279174" y="355438"/>
                  </a:lnTo>
                  <a:lnTo>
                    <a:pt x="279458" y="355438"/>
                  </a:lnTo>
                  <a:lnTo>
                    <a:pt x="279553" y="355438"/>
                  </a:lnTo>
                  <a:lnTo>
                    <a:pt x="313620" y="355438"/>
                  </a:lnTo>
                  <a:cubicBezTo>
                    <a:pt x="325007" y="355438"/>
                    <a:pt x="330511" y="364630"/>
                    <a:pt x="324438" y="375432"/>
                  </a:cubicBezTo>
                  <a:cubicBezTo>
                    <a:pt x="321781" y="379980"/>
                    <a:pt x="298152" y="430202"/>
                    <a:pt x="298152" y="430202"/>
                  </a:cubicBezTo>
                  <a:lnTo>
                    <a:pt x="301948" y="510272"/>
                  </a:lnTo>
                  <a:cubicBezTo>
                    <a:pt x="317700" y="481655"/>
                    <a:pt x="343131" y="422432"/>
                    <a:pt x="356891" y="389172"/>
                  </a:cubicBezTo>
                  <a:cubicBezTo>
                    <a:pt x="356891" y="389172"/>
                    <a:pt x="356891" y="389172"/>
                    <a:pt x="356986" y="389172"/>
                  </a:cubicBezTo>
                  <a:cubicBezTo>
                    <a:pt x="359832" y="381117"/>
                    <a:pt x="367519" y="375337"/>
                    <a:pt x="376628" y="375337"/>
                  </a:cubicBezTo>
                  <a:cubicBezTo>
                    <a:pt x="379096" y="375337"/>
                    <a:pt x="381373" y="375716"/>
                    <a:pt x="383556" y="376474"/>
                  </a:cubicBezTo>
                  <a:cubicBezTo>
                    <a:pt x="383650" y="376474"/>
                    <a:pt x="383650" y="376474"/>
                    <a:pt x="383745" y="376569"/>
                  </a:cubicBezTo>
                  <a:cubicBezTo>
                    <a:pt x="387446" y="377706"/>
                    <a:pt x="464973" y="411724"/>
                    <a:pt x="518588" y="438920"/>
                  </a:cubicBezTo>
                  <a:cubicBezTo>
                    <a:pt x="542595" y="451049"/>
                    <a:pt x="557114" y="466305"/>
                    <a:pt x="557114" y="482224"/>
                  </a:cubicBezTo>
                  <a:lnTo>
                    <a:pt x="557114" y="608062"/>
                  </a:lnTo>
                  <a:lnTo>
                    <a:pt x="279743" y="608062"/>
                  </a:lnTo>
                  <a:lnTo>
                    <a:pt x="279458" y="608062"/>
                  </a:lnTo>
                  <a:lnTo>
                    <a:pt x="279364" y="608062"/>
                  </a:lnTo>
                  <a:lnTo>
                    <a:pt x="279174" y="608062"/>
                  </a:lnTo>
                  <a:lnTo>
                    <a:pt x="278984" y="608062"/>
                  </a:lnTo>
                  <a:lnTo>
                    <a:pt x="278604" y="608062"/>
                  </a:lnTo>
                  <a:lnTo>
                    <a:pt x="278130" y="608062"/>
                  </a:lnTo>
                  <a:lnTo>
                    <a:pt x="277940" y="608062"/>
                  </a:lnTo>
                  <a:lnTo>
                    <a:pt x="277845" y="608062"/>
                  </a:lnTo>
                  <a:lnTo>
                    <a:pt x="277750" y="608062"/>
                  </a:lnTo>
                  <a:lnTo>
                    <a:pt x="277656" y="608062"/>
                  </a:lnTo>
                  <a:lnTo>
                    <a:pt x="277371" y="608062"/>
                  </a:lnTo>
                  <a:lnTo>
                    <a:pt x="0" y="608062"/>
                  </a:lnTo>
                  <a:lnTo>
                    <a:pt x="0" y="482224"/>
                  </a:lnTo>
                  <a:cubicBezTo>
                    <a:pt x="0" y="466305"/>
                    <a:pt x="14519" y="451049"/>
                    <a:pt x="38621" y="438920"/>
                  </a:cubicBezTo>
                  <a:cubicBezTo>
                    <a:pt x="92141" y="411724"/>
                    <a:pt x="169668" y="377706"/>
                    <a:pt x="173464" y="376569"/>
                  </a:cubicBezTo>
                  <a:cubicBezTo>
                    <a:pt x="173464" y="376474"/>
                    <a:pt x="173464" y="376474"/>
                    <a:pt x="173558" y="376474"/>
                  </a:cubicBezTo>
                  <a:cubicBezTo>
                    <a:pt x="175741" y="375716"/>
                    <a:pt x="178018" y="375337"/>
                    <a:pt x="180486" y="375337"/>
                  </a:cubicBezTo>
                  <a:cubicBezTo>
                    <a:pt x="189595" y="375337"/>
                    <a:pt x="197282" y="381117"/>
                    <a:pt x="200223" y="389172"/>
                  </a:cubicBezTo>
                  <a:cubicBezTo>
                    <a:pt x="214078" y="422432"/>
                    <a:pt x="239414" y="481655"/>
                    <a:pt x="255166" y="510272"/>
                  </a:cubicBezTo>
                  <a:lnTo>
                    <a:pt x="258962" y="430202"/>
                  </a:lnTo>
                  <a:cubicBezTo>
                    <a:pt x="258962" y="430202"/>
                    <a:pt x="235333" y="379980"/>
                    <a:pt x="232676" y="375432"/>
                  </a:cubicBezTo>
                  <a:cubicBezTo>
                    <a:pt x="226603" y="364630"/>
                    <a:pt x="232107" y="355438"/>
                    <a:pt x="243589" y="355438"/>
                  </a:cubicBezTo>
                  <a:close/>
                  <a:moveTo>
                    <a:pt x="276250" y="0"/>
                  </a:moveTo>
                  <a:cubicBezTo>
                    <a:pt x="276725" y="0"/>
                    <a:pt x="277199" y="0"/>
                    <a:pt x="277674" y="0"/>
                  </a:cubicBezTo>
                  <a:cubicBezTo>
                    <a:pt x="277769" y="0"/>
                    <a:pt x="277769" y="0"/>
                    <a:pt x="277863" y="0"/>
                  </a:cubicBezTo>
                  <a:cubicBezTo>
                    <a:pt x="277863" y="0"/>
                    <a:pt x="277863" y="0"/>
                    <a:pt x="277958" y="0"/>
                  </a:cubicBezTo>
                  <a:cubicBezTo>
                    <a:pt x="278433" y="0"/>
                    <a:pt x="278907" y="0"/>
                    <a:pt x="279382" y="0"/>
                  </a:cubicBezTo>
                  <a:cubicBezTo>
                    <a:pt x="385487" y="0"/>
                    <a:pt x="405417" y="75615"/>
                    <a:pt x="402570" y="104895"/>
                  </a:cubicBezTo>
                  <a:cubicBezTo>
                    <a:pt x="400387" y="128395"/>
                    <a:pt x="394693" y="159001"/>
                    <a:pt x="394693" y="159001"/>
                  </a:cubicBezTo>
                  <a:cubicBezTo>
                    <a:pt x="394693" y="159001"/>
                    <a:pt x="405892" y="164118"/>
                    <a:pt x="405892" y="184774"/>
                  </a:cubicBezTo>
                  <a:cubicBezTo>
                    <a:pt x="402001" y="236511"/>
                    <a:pt x="381311" y="214149"/>
                    <a:pt x="377040" y="236890"/>
                  </a:cubicBezTo>
                  <a:cubicBezTo>
                    <a:pt x="370017" y="274603"/>
                    <a:pt x="336610" y="301893"/>
                    <a:pt x="315731" y="311274"/>
                  </a:cubicBezTo>
                  <a:cubicBezTo>
                    <a:pt x="303583" y="316770"/>
                    <a:pt x="291055" y="319518"/>
                    <a:pt x="277958" y="319707"/>
                  </a:cubicBezTo>
                  <a:lnTo>
                    <a:pt x="277958" y="319802"/>
                  </a:lnTo>
                  <a:cubicBezTo>
                    <a:pt x="277863" y="319802"/>
                    <a:pt x="277863" y="319802"/>
                    <a:pt x="277863" y="319802"/>
                  </a:cubicBezTo>
                  <a:cubicBezTo>
                    <a:pt x="277769" y="319802"/>
                    <a:pt x="277769" y="319802"/>
                    <a:pt x="277674" y="319802"/>
                  </a:cubicBezTo>
                  <a:lnTo>
                    <a:pt x="277674" y="319707"/>
                  </a:lnTo>
                  <a:cubicBezTo>
                    <a:pt x="264577" y="319518"/>
                    <a:pt x="252049" y="316770"/>
                    <a:pt x="239901" y="311274"/>
                  </a:cubicBezTo>
                  <a:cubicBezTo>
                    <a:pt x="219022" y="301893"/>
                    <a:pt x="185615" y="274603"/>
                    <a:pt x="178592" y="236890"/>
                  </a:cubicBezTo>
                  <a:cubicBezTo>
                    <a:pt x="174321" y="214149"/>
                    <a:pt x="153631" y="236511"/>
                    <a:pt x="149740" y="184774"/>
                  </a:cubicBezTo>
                  <a:cubicBezTo>
                    <a:pt x="149740" y="164118"/>
                    <a:pt x="161034" y="159001"/>
                    <a:pt x="161034" y="159001"/>
                  </a:cubicBezTo>
                  <a:cubicBezTo>
                    <a:pt x="161034" y="159001"/>
                    <a:pt x="155245" y="128395"/>
                    <a:pt x="153062" y="104895"/>
                  </a:cubicBezTo>
                  <a:cubicBezTo>
                    <a:pt x="150215" y="75615"/>
                    <a:pt x="170145" y="0"/>
                    <a:pt x="27625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live-chat_72439">
              <a:extLst>
                <a:ext uri="{FF2B5EF4-FFF2-40B4-BE49-F238E27FC236}">
                  <a16:creationId xmlns:a16="http://schemas.microsoft.com/office/drawing/2014/main" id="{04B8147F-8491-4452-BABB-74D7F896F08B}"/>
                </a:ext>
              </a:extLst>
            </p:cNvPr>
            <p:cNvSpPr/>
            <p:nvPr/>
          </p:nvSpPr>
          <p:spPr>
            <a:xfrm>
              <a:off x="5564038" y="1963900"/>
              <a:ext cx="609685" cy="532220"/>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progress-report_18229">
              <a:extLst>
                <a:ext uri="{FF2B5EF4-FFF2-40B4-BE49-F238E27FC236}">
                  <a16:creationId xmlns:a16="http://schemas.microsoft.com/office/drawing/2014/main" id="{31B98904-D216-4DE5-AD0F-5B22849DD41A}"/>
                </a:ext>
              </a:extLst>
            </p:cNvPr>
            <p:cNvSpPr/>
            <p:nvPr/>
          </p:nvSpPr>
          <p:spPr>
            <a:xfrm>
              <a:off x="6793411" y="1963900"/>
              <a:ext cx="609684" cy="553212"/>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admin-with-cogwheels_78948">
              <a:extLst>
                <a:ext uri="{FF2B5EF4-FFF2-40B4-BE49-F238E27FC236}">
                  <a16:creationId xmlns:a16="http://schemas.microsoft.com/office/drawing/2014/main" id="{2D5EA9D4-DD2D-4988-9EE7-39610C0E489E}"/>
                </a:ext>
              </a:extLst>
            </p:cNvPr>
            <p:cNvSpPr/>
            <p:nvPr/>
          </p:nvSpPr>
          <p:spPr>
            <a:xfrm>
              <a:off x="9252159" y="1963900"/>
              <a:ext cx="575113" cy="609685"/>
            </a:xfrm>
            <a:custGeom>
              <a:avLst/>
              <a:gdLst>
                <a:gd name="connsiteX0" fmla="*/ 163934 w 574049"/>
                <a:gd name="connsiteY0" fmla="*/ 419229 h 608556"/>
                <a:gd name="connsiteX1" fmla="*/ 243204 w 574049"/>
                <a:gd name="connsiteY1" fmla="*/ 456825 h 608556"/>
                <a:gd name="connsiteX2" fmla="*/ 322474 w 574049"/>
                <a:gd name="connsiteY2" fmla="*/ 419229 h 608556"/>
                <a:gd name="connsiteX3" fmla="*/ 465217 w 574049"/>
                <a:gd name="connsiteY3" fmla="*/ 530768 h 608556"/>
                <a:gd name="connsiteX4" fmla="*/ 476968 w 574049"/>
                <a:gd name="connsiteY4" fmla="*/ 565383 h 608556"/>
                <a:gd name="connsiteX5" fmla="*/ 472634 w 574049"/>
                <a:gd name="connsiteY5" fmla="*/ 594902 h 608556"/>
                <a:gd name="connsiteX6" fmla="*/ 446050 w 574049"/>
                <a:gd name="connsiteY6" fmla="*/ 608556 h 608556"/>
                <a:gd name="connsiteX7" fmla="*/ 40358 w 574049"/>
                <a:gd name="connsiteY7" fmla="*/ 608556 h 608556"/>
                <a:gd name="connsiteX8" fmla="*/ 13871 w 574049"/>
                <a:gd name="connsiteY8" fmla="*/ 594902 h 608556"/>
                <a:gd name="connsiteX9" fmla="*/ 9440 w 574049"/>
                <a:gd name="connsiteY9" fmla="*/ 565383 h 608556"/>
                <a:gd name="connsiteX10" fmla="*/ 21191 w 574049"/>
                <a:gd name="connsiteY10" fmla="*/ 530768 h 608556"/>
                <a:gd name="connsiteX11" fmla="*/ 163934 w 574049"/>
                <a:gd name="connsiteY11" fmla="*/ 419229 h 608556"/>
                <a:gd name="connsiteX12" fmla="*/ 406631 w 574049"/>
                <a:gd name="connsiteY12" fmla="*/ 313875 h 608556"/>
                <a:gd name="connsiteX13" fmla="*/ 472435 w 574049"/>
                <a:gd name="connsiteY13" fmla="*/ 379473 h 608556"/>
                <a:gd name="connsiteX14" fmla="*/ 438040 w 574049"/>
                <a:gd name="connsiteY14" fmla="*/ 436800 h 608556"/>
                <a:gd name="connsiteX15" fmla="*/ 344006 w 574049"/>
                <a:gd name="connsiteY15" fmla="*/ 390920 h 608556"/>
                <a:gd name="connsiteX16" fmla="*/ 371946 w 574049"/>
                <a:gd name="connsiteY16" fmla="*/ 323974 h 608556"/>
                <a:gd name="connsiteX17" fmla="*/ 406631 w 574049"/>
                <a:gd name="connsiteY17" fmla="*/ 313875 h 608556"/>
                <a:gd name="connsiteX18" fmla="*/ 381817 w 574049"/>
                <a:gd name="connsiteY18" fmla="*/ 212472 h 608556"/>
                <a:gd name="connsiteX19" fmla="*/ 431512 w 574049"/>
                <a:gd name="connsiteY19" fmla="*/ 212472 h 608556"/>
                <a:gd name="connsiteX20" fmla="*/ 445284 w 574049"/>
                <a:gd name="connsiteY20" fmla="*/ 226127 h 608556"/>
                <a:gd name="connsiteX21" fmla="*/ 445284 w 574049"/>
                <a:gd name="connsiteY21" fmla="*/ 254301 h 608556"/>
                <a:gd name="connsiteX22" fmla="*/ 468013 w 574049"/>
                <a:gd name="connsiteY22" fmla="*/ 263725 h 608556"/>
                <a:gd name="connsiteX23" fmla="*/ 488045 w 574049"/>
                <a:gd name="connsiteY23" fmla="*/ 243820 h 608556"/>
                <a:gd name="connsiteX24" fmla="*/ 497773 w 574049"/>
                <a:gd name="connsiteY24" fmla="*/ 239781 h 608556"/>
                <a:gd name="connsiteX25" fmla="*/ 507403 w 574049"/>
                <a:gd name="connsiteY25" fmla="*/ 243820 h 608556"/>
                <a:gd name="connsiteX26" fmla="*/ 542556 w 574049"/>
                <a:gd name="connsiteY26" fmla="*/ 278918 h 608556"/>
                <a:gd name="connsiteX27" fmla="*/ 546601 w 574049"/>
                <a:gd name="connsiteY27" fmla="*/ 288630 h 608556"/>
                <a:gd name="connsiteX28" fmla="*/ 542556 w 574049"/>
                <a:gd name="connsiteY28" fmla="*/ 298246 h 608556"/>
                <a:gd name="connsiteX29" fmla="*/ 522620 w 574049"/>
                <a:gd name="connsiteY29" fmla="*/ 318247 h 608556"/>
                <a:gd name="connsiteX30" fmla="*/ 532155 w 574049"/>
                <a:gd name="connsiteY30" fmla="*/ 340941 h 608556"/>
                <a:gd name="connsiteX31" fmla="*/ 560277 w 574049"/>
                <a:gd name="connsiteY31" fmla="*/ 340941 h 608556"/>
                <a:gd name="connsiteX32" fmla="*/ 574049 w 574049"/>
                <a:gd name="connsiteY32" fmla="*/ 354692 h 608556"/>
                <a:gd name="connsiteX33" fmla="*/ 574049 w 574049"/>
                <a:gd name="connsiteY33" fmla="*/ 404310 h 608556"/>
                <a:gd name="connsiteX34" fmla="*/ 570004 w 574049"/>
                <a:gd name="connsiteY34" fmla="*/ 414022 h 608556"/>
                <a:gd name="connsiteX35" fmla="*/ 560277 w 574049"/>
                <a:gd name="connsiteY35" fmla="*/ 418060 h 608556"/>
                <a:gd name="connsiteX36" fmla="*/ 532155 w 574049"/>
                <a:gd name="connsiteY36" fmla="*/ 418060 h 608556"/>
                <a:gd name="connsiteX37" fmla="*/ 522620 w 574049"/>
                <a:gd name="connsiteY37" fmla="*/ 440754 h 608556"/>
                <a:gd name="connsiteX38" fmla="*/ 542652 w 574049"/>
                <a:gd name="connsiteY38" fmla="*/ 460755 h 608556"/>
                <a:gd name="connsiteX39" fmla="*/ 546601 w 574049"/>
                <a:gd name="connsiteY39" fmla="*/ 470371 h 608556"/>
                <a:gd name="connsiteX40" fmla="*/ 542652 w 574049"/>
                <a:gd name="connsiteY40" fmla="*/ 480083 h 608556"/>
                <a:gd name="connsiteX41" fmla="*/ 507500 w 574049"/>
                <a:gd name="connsiteY41" fmla="*/ 515181 h 608556"/>
                <a:gd name="connsiteX42" fmla="*/ 497773 w 574049"/>
                <a:gd name="connsiteY42" fmla="*/ 519220 h 608556"/>
                <a:gd name="connsiteX43" fmla="*/ 493246 w 574049"/>
                <a:gd name="connsiteY43" fmla="*/ 518355 h 608556"/>
                <a:gd name="connsiteX44" fmla="*/ 453182 w 574049"/>
                <a:gd name="connsiteY44" fmla="*/ 451716 h 608556"/>
                <a:gd name="connsiteX45" fmla="*/ 492861 w 574049"/>
                <a:gd name="connsiteY45" fmla="*/ 379501 h 608556"/>
                <a:gd name="connsiteX46" fmla="*/ 406665 w 574049"/>
                <a:gd name="connsiteY46" fmla="*/ 293534 h 608556"/>
                <a:gd name="connsiteX47" fmla="*/ 377098 w 574049"/>
                <a:gd name="connsiteY47" fmla="*/ 299015 h 608556"/>
                <a:gd name="connsiteX48" fmla="*/ 379698 w 574049"/>
                <a:gd name="connsiteY48" fmla="*/ 265167 h 608556"/>
                <a:gd name="connsiteX49" fmla="*/ 373149 w 574049"/>
                <a:gd name="connsiteY49" fmla="*/ 215741 h 608556"/>
                <a:gd name="connsiteX50" fmla="*/ 381817 w 574049"/>
                <a:gd name="connsiteY50" fmla="*/ 212472 h 608556"/>
                <a:gd name="connsiteX51" fmla="*/ 243227 w 574049"/>
                <a:gd name="connsiteY51" fmla="*/ 144222 h 608556"/>
                <a:gd name="connsiteX52" fmla="*/ 348920 w 574049"/>
                <a:gd name="connsiteY52" fmla="*/ 265117 h 608556"/>
                <a:gd name="connsiteX53" fmla="*/ 243190 w 574049"/>
                <a:gd name="connsiteY53" fmla="*/ 426215 h 608556"/>
                <a:gd name="connsiteX54" fmla="*/ 137461 w 574049"/>
                <a:gd name="connsiteY54" fmla="*/ 265117 h 608556"/>
                <a:gd name="connsiteX55" fmla="*/ 243227 w 574049"/>
                <a:gd name="connsiteY55" fmla="*/ 144222 h 608556"/>
                <a:gd name="connsiteX56" fmla="*/ 279862 w 574049"/>
                <a:gd name="connsiteY56" fmla="*/ 119148 h 608556"/>
                <a:gd name="connsiteX57" fmla="*/ 310064 w 574049"/>
                <a:gd name="connsiteY57" fmla="*/ 131181 h 608556"/>
                <a:gd name="connsiteX58" fmla="*/ 279862 w 574049"/>
                <a:gd name="connsiteY58" fmla="*/ 119148 h 608556"/>
                <a:gd name="connsiteX59" fmla="*/ 155080 w 574049"/>
                <a:gd name="connsiteY59" fmla="*/ 94840 h 608556"/>
                <a:gd name="connsiteX60" fmla="*/ 203722 w 574049"/>
                <a:gd name="connsiteY60" fmla="*/ 119842 h 608556"/>
                <a:gd name="connsiteX61" fmla="*/ 117804 w 574049"/>
                <a:gd name="connsiteY61" fmla="*/ 201676 h 608556"/>
                <a:gd name="connsiteX62" fmla="*/ 155080 w 574049"/>
                <a:gd name="connsiteY62" fmla="*/ 94840 h 608556"/>
                <a:gd name="connsiteX63" fmla="*/ 131962 w 574049"/>
                <a:gd name="connsiteY63" fmla="*/ 0 h 608556"/>
                <a:gd name="connsiteX64" fmla="*/ 178101 w 574049"/>
                <a:gd name="connsiteY64" fmla="*/ 0 h 608556"/>
                <a:gd name="connsiteX65" fmla="*/ 190816 w 574049"/>
                <a:gd name="connsiteY65" fmla="*/ 12695 h 608556"/>
                <a:gd name="connsiteX66" fmla="*/ 190816 w 574049"/>
                <a:gd name="connsiteY66" fmla="*/ 38757 h 608556"/>
                <a:gd name="connsiteX67" fmla="*/ 211911 w 574049"/>
                <a:gd name="connsiteY67" fmla="*/ 47509 h 608556"/>
                <a:gd name="connsiteX68" fmla="*/ 230501 w 574049"/>
                <a:gd name="connsiteY68" fmla="*/ 29044 h 608556"/>
                <a:gd name="connsiteX69" fmla="*/ 239459 w 574049"/>
                <a:gd name="connsiteY69" fmla="*/ 25389 h 608556"/>
                <a:gd name="connsiteX70" fmla="*/ 248417 w 574049"/>
                <a:gd name="connsiteY70" fmla="*/ 29044 h 608556"/>
                <a:gd name="connsiteX71" fmla="*/ 280975 w 574049"/>
                <a:gd name="connsiteY71" fmla="*/ 61646 h 608556"/>
                <a:gd name="connsiteX72" fmla="*/ 284731 w 574049"/>
                <a:gd name="connsiteY72" fmla="*/ 70590 h 608556"/>
                <a:gd name="connsiteX73" fmla="*/ 280975 w 574049"/>
                <a:gd name="connsiteY73" fmla="*/ 79534 h 608556"/>
                <a:gd name="connsiteX74" fmla="*/ 262481 w 574049"/>
                <a:gd name="connsiteY74" fmla="*/ 97999 h 608556"/>
                <a:gd name="connsiteX75" fmla="*/ 270379 w 574049"/>
                <a:gd name="connsiteY75" fmla="*/ 116848 h 608556"/>
                <a:gd name="connsiteX76" fmla="*/ 224915 w 574049"/>
                <a:gd name="connsiteY76" fmla="*/ 115502 h 608556"/>
                <a:gd name="connsiteX77" fmla="*/ 155080 w 574049"/>
                <a:gd name="connsiteY77" fmla="*/ 74437 h 608556"/>
                <a:gd name="connsiteX78" fmla="*/ 74458 w 574049"/>
                <a:gd name="connsiteY78" fmla="*/ 154836 h 608556"/>
                <a:gd name="connsiteX79" fmla="*/ 111638 w 574049"/>
                <a:gd name="connsiteY79" fmla="*/ 222445 h 608556"/>
                <a:gd name="connsiteX80" fmla="*/ 106822 w 574049"/>
                <a:gd name="connsiteY80" fmla="*/ 265145 h 608556"/>
                <a:gd name="connsiteX81" fmla="*/ 106822 w 574049"/>
                <a:gd name="connsiteY81" fmla="*/ 265818 h 608556"/>
                <a:gd name="connsiteX82" fmla="*/ 98153 w 574049"/>
                <a:gd name="connsiteY82" fmla="*/ 262163 h 608556"/>
                <a:gd name="connsiteX83" fmla="*/ 79659 w 574049"/>
                <a:gd name="connsiteY83" fmla="*/ 280628 h 608556"/>
                <a:gd name="connsiteX84" fmla="*/ 70701 w 574049"/>
                <a:gd name="connsiteY84" fmla="*/ 284379 h 608556"/>
                <a:gd name="connsiteX85" fmla="*/ 61647 w 574049"/>
                <a:gd name="connsiteY85" fmla="*/ 280628 h 608556"/>
                <a:gd name="connsiteX86" fmla="*/ 29089 w 574049"/>
                <a:gd name="connsiteY86" fmla="*/ 248122 h 608556"/>
                <a:gd name="connsiteX87" fmla="*/ 29089 w 574049"/>
                <a:gd name="connsiteY87" fmla="*/ 230138 h 608556"/>
                <a:gd name="connsiteX88" fmla="*/ 47583 w 574049"/>
                <a:gd name="connsiteY88" fmla="*/ 211673 h 608556"/>
                <a:gd name="connsiteX89" fmla="*/ 38722 w 574049"/>
                <a:gd name="connsiteY89" fmla="*/ 190612 h 608556"/>
                <a:gd name="connsiteX90" fmla="*/ 12715 w 574049"/>
                <a:gd name="connsiteY90" fmla="*/ 190612 h 608556"/>
                <a:gd name="connsiteX91" fmla="*/ 0 w 574049"/>
                <a:gd name="connsiteY91" fmla="*/ 177821 h 608556"/>
                <a:gd name="connsiteX92" fmla="*/ 0 w 574049"/>
                <a:gd name="connsiteY92" fmla="*/ 131851 h 608556"/>
                <a:gd name="connsiteX93" fmla="*/ 12715 w 574049"/>
                <a:gd name="connsiteY93" fmla="*/ 119156 h 608556"/>
                <a:gd name="connsiteX94" fmla="*/ 38818 w 574049"/>
                <a:gd name="connsiteY94" fmla="*/ 119156 h 608556"/>
                <a:gd name="connsiteX95" fmla="*/ 47583 w 574049"/>
                <a:gd name="connsiteY95" fmla="*/ 98095 h 608556"/>
                <a:gd name="connsiteX96" fmla="*/ 29089 w 574049"/>
                <a:gd name="connsiteY96" fmla="*/ 79630 h 608556"/>
                <a:gd name="connsiteX97" fmla="*/ 25333 w 574049"/>
                <a:gd name="connsiteY97" fmla="*/ 70590 h 608556"/>
                <a:gd name="connsiteX98" fmla="*/ 29089 w 574049"/>
                <a:gd name="connsiteY98" fmla="*/ 61646 h 608556"/>
                <a:gd name="connsiteX99" fmla="*/ 61647 w 574049"/>
                <a:gd name="connsiteY99" fmla="*/ 29044 h 608556"/>
                <a:gd name="connsiteX100" fmla="*/ 70701 w 574049"/>
                <a:gd name="connsiteY100" fmla="*/ 25389 h 608556"/>
                <a:gd name="connsiteX101" fmla="*/ 79659 w 574049"/>
                <a:gd name="connsiteY101" fmla="*/ 29140 h 608556"/>
                <a:gd name="connsiteX102" fmla="*/ 98153 w 574049"/>
                <a:gd name="connsiteY102" fmla="*/ 47509 h 608556"/>
                <a:gd name="connsiteX103" fmla="*/ 119248 w 574049"/>
                <a:gd name="connsiteY103" fmla="*/ 38757 h 608556"/>
                <a:gd name="connsiteX104" fmla="*/ 119248 w 574049"/>
                <a:gd name="connsiteY104" fmla="*/ 12695 h 608556"/>
                <a:gd name="connsiteX105" fmla="*/ 131962 w 574049"/>
                <a:gd name="connsiteY10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574049" h="608556">
                  <a:moveTo>
                    <a:pt x="163934" y="419229"/>
                  </a:moveTo>
                  <a:cubicBezTo>
                    <a:pt x="185702" y="442210"/>
                    <a:pt x="212671" y="456825"/>
                    <a:pt x="243204" y="456825"/>
                  </a:cubicBezTo>
                  <a:cubicBezTo>
                    <a:pt x="273737" y="456825"/>
                    <a:pt x="300706" y="442210"/>
                    <a:pt x="322474" y="419229"/>
                  </a:cubicBezTo>
                  <a:cubicBezTo>
                    <a:pt x="387585" y="424998"/>
                    <a:pt x="443835" y="468075"/>
                    <a:pt x="465217" y="530768"/>
                  </a:cubicBezTo>
                  <a:lnTo>
                    <a:pt x="476968" y="565383"/>
                  </a:lnTo>
                  <a:cubicBezTo>
                    <a:pt x="480339" y="575383"/>
                    <a:pt x="478702" y="586344"/>
                    <a:pt x="472634" y="594902"/>
                  </a:cubicBezTo>
                  <a:cubicBezTo>
                    <a:pt x="466469" y="603460"/>
                    <a:pt x="456549" y="608556"/>
                    <a:pt x="446050" y="608556"/>
                  </a:cubicBezTo>
                  <a:lnTo>
                    <a:pt x="40358" y="608556"/>
                  </a:lnTo>
                  <a:cubicBezTo>
                    <a:pt x="29859" y="608556"/>
                    <a:pt x="19939" y="603460"/>
                    <a:pt x="13871" y="594902"/>
                  </a:cubicBezTo>
                  <a:cubicBezTo>
                    <a:pt x="7706" y="586344"/>
                    <a:pt x="6069" y="575383"/>
                    <a:pt x="9440" y="565383"/>
                  </a:cubicBezTo>
                  <a:lnTo>
                    <a:pt x="21191" y="530768"/>
                  </a:lnTo>
                  <a:cubicBezTo>
                    <a:pt x="42573" y="468075"/>
                    <a:pt x="98919" y="424998"/>
                    <a:pt x="163934" y="419229"/>
                  </a:cubicBezTo>
                  <a:close/>
                  <a:moveTo>
                    <a:pt x="406631" y="313875"/>
                  </a:moveTo>
                  <a:cubicBezTo>
                    <a:pt x="442857" y="313875"/>
                    <a:pt x="472435" y="343308"/>
                    <a:pt x="472435" y="379473"/>
                  </a:cubicBezTo>
                  <a:cubicBezTo>
                    <a:pt x="472435" y="404289"/>
                    <a:pt x="458369" y="425642"/>
                    <a:pt x="438040" y="436800"/>
                  </a:cubicBezTo>
                  <a:cubicBezTo>
                    <a:pt x="411641" y="413523"/>
                    <a:pt x="379269" y="397556"/>
                    <a:pt x="344006" y="390920"/>
                  </a:cubicBezTo>
                  <a:cubicBezTo>
                    <a:pt x="356435" y="370913"/>
                    <a:pt x="365973" y="347925"/>
                    <a:pt x="371946" y="323974"/>
                  </a:cubicBezTo>
                  <a:cubicBezTo>
                    <a:pt x="382063" y="317626"/>
                    <a:pt x="393913" y="313875"/>
                    <a:pt x="406631" y="313875"/>
                  </a:cubicBezTo>
                  <a:close/>
                  <a:moveTo>
                    <a:pt x="381817" y="212472"/>
                  </a:moveTo>
                  <a:lnTo>
                    <a:pt x="431512" y="212472"/>
                  </a:lnTo>
                  <a:cubicBezTo>
                    <a:pt x="439121" y="212472"/>
                    <a:pt x="445284" y="218530"/>
                    <a:pt x="445284" y="226127"/>
                  </a:cubicBezTo>
                  <a:lnTo>
                    <a:pt x="445284" y="254301"/>
                  </a:lnTo>
                  <a:cubicBezTo>
                    <a:pt x="453182" y="256705"/>
                    <a:pt x="460790" y="259879"/>
                    <a:pt x="468013" y="263725"/>
                  </a:cubicBezTo>
                  <a:lnTo>
                    <a:pt x="488045" y="243820"/>
                  </a:lnTo>
                  <a:cubicBezTo>
                    <a:pt x="490742" y="241127"/>
                    <a:pt x="494209" y="239781"/>
                    <a:pt x="497773" y="239781"/>
                  </a:cubicBezTo>
                  <a:cubicBezTo>
                    <a:pt x="501240" y="239781"/>
                    <a:pt x="504803" y="241127"/>
                    <a:pt x="507403" y="243820"/>
                  </a:cubicBezTo>
                  <a:lnTo>
                    <a:pt x="542556" y="278918"/>
                  </a:lnTo>
                  <a:cubicBezTo>
                    <a:pt x="545157" y="281514"/>
                    <a:pt x="546601" y="284976"/>
                    <a:pt x="546601" y="288630"/>
                  </a:cubicBezTo>
                  <a:cubicBezTo>
                    <a:pt x="546601" y="292188"/>
                    <a:pt x="545157" y="295746"/>
                    <a:pt x="542556" y="298246"/>
                  </a:cubicBezTo>
                  <a:lnTo>
                    <a:pt x="522620" y="318247"/>
                  </a:lnTo>
                  <a:cubicBezTo>
                    <a:pt x="526473" y="325459"/>
                    <a:pt x="529651" y="333056"/>
                    <a:pt x="532155" y="340941"/>
                  </a:cubicBezTo>
                  <a:lnTo>
                    <a:pt x="560277" y="340941"/>
                  </a:lnTo>
                  <a:cubicBezTo>
                    <a:pt x="567885" y="340941"/>
                    <a:pt x="574049" y="347095"/>
                    <a:pt x="574049" y="354692"/>
                  </a:cubicBezTo>
                  <a:lnTo>
                    <a:pt x="574049" y="404310"/>
                  </a:lnTo>
                  <a:cubicBezTo>
                    <a:pt x="574049" y="407964"/>
                    <a:pt x="572605" y="411425"/>
                    <a:pt x="570004" y="414022"/>
                  </a:cubicBezTo>
                  <a:cubicBezTo>
                    <a:pt x="567500" y="416618"/>
                    <a:pt x="563937" y="418060"/>
                    <a:pt x="560277" y="418060"/>
                  </a:cubicBezTo>
                  <a:lnTo>
                    <a:pt x="532155" y="418060"/>
                  </a:lnTo>
                  <a:cubicBezTo>
                    <a:pt x="529651" y="425946"/>
                    <a:pt x="526473" y="433542"/>
                    <a:pt x="522620" y="440754"/>
                  </a:cubicBezTo>
                  <a:lnTo>
                    <a:pt x="542652" y="460755"/>
                  </a:lnTo>
                  <a:cubicBezTo>
                    <a:pt x="545157" y="463255"/>
                    <a:pt x="546601" y="466813"/>
                    <a:pt x="546601" y="470371"/>
                  </a:cubicBezTo>
                  <a:cubicBezTo>
                    <a:pt x="546601" y="474025"/>
                    <a:pt x="545157" y="477487"/>
                    <a:pt x="542652" y="480083"/>
                  </a:cubicBezTo>
                  <a:lnTo>
                    <a:pt x="507500" y="515181"/>
                  </a:lnTo>
                  <a:cubicBezTo>
                    <a:pt x="504803" y="517874"/>
                    <a:pt x="501240" y="519220"/>
                    <a:pt x="497773" y="519220"/>
                  </a:cubicBezTo>
                  <a:cubicBezTo>
                    <a:pt x="496232" y="519220"/>
                    <a:pt x="494691" y="518835"/>
                    <a:pt x="493246" y="518355"/>
                  </a:cubicBezTo>
                  <a:cubicBezTo>
                    <a:pt x="484289" y="493161"/>
                    <a:pt x="470517" y="470660"/>
                    <a:pt x="453182" y="451716"/>
                  </a:cubicBezTo>
                  <a:cubicBezTo>
                    <a:pt x="476970" y="436331"/>
                    <a:pt x="492861" y="409791"/>
                    <a:pt x="492861" y="379501"/>
                  </a:cubicBezTo>
                  <a:cubicBezTo>
                    <a:pt x="492861" y="332094"/>
                    <a:pt x="454145" y="293534"/>
                    <a:pt x="406665" y="293534"/>
                  </a:cubicBezTo>
                  <a:cubicBezTo>
                    <a:pt x="396263" y="293534"/>
                    <a:pt x="386440" y="295650"/>
                    <a:pt x="377098" y="299015"/>
                  </a:cubicBezTo>
                  <a:cubicBezTo>
                    <a:pt x="378735" y="287765"/>
                    <a:pt x="379698" y="276418"/>
                    <a:pt x="379698" y="265167"/>
                  </a:cubicBezTo>
                  <a:cubicBezTo>
                    <a:pt x="379698" y="247570"/>
                    <a:pt x="377387" y="231031"/>
                    <a:pt x="373149" y="215741"/>
                  </a:cubicBezTo>
                  <a:cubicBezTo>
                    <a:pt x="375557" y="213818"/>
                    <a:pt x="378542" y="212472"/>
                    <a:pt x="381817" y="212472"/>
                  </a:cubicBezTo>
                  <a:close/>
                  <a:moveTo>
                    <a:pt x="243227" y="144222"/>
                  </a:moveTo>
                  <a:cubicBezTo>
                    <a:pt x="296103" y="144270"/>
                    <a:pt x="348968" y="184617"/>
                    <a:pt x="348920" y="265117"/>
                  </a:cubicBezTo>
                  <a:cubicBezTo>
                    <a:pt x="348920" y="342829"/>
                    <a:pt x="301640" y="426215"/>
                    <a:pt x="243190" y="426215"/>
                  </a:cubicBezTo>
                  <a:cubicBezTo>
                    <a:pt x="184837" y="426215"/>
                    <a:pt x="137461" y="342829"/>
                    <a:pt x="137461" y="265117"/>
                  </a:cubicBezTo>
                  <a:cubicBezTo>
                    <a:pt x="137461" y="184424"/>
                    <a:pt x="190350" y="144174"/>
                    <a:pt x="243227" y="144222"/>
                  </a:cubicBezTo>
                  <a:close/>
                  <a:moveTo>
                    <a:pt x="279862" y="119148"/>
                  </a:moveTo>
                  <a:cubicBezTo>
                    <a:pt x="294336" y="119148"/>
                    <a:pt x="309292" y="116645"/>
                    <a:pt x="310064" y="131181"/>
                  </a:cubicBezTo>
                  <a:cubicBezTo>
                    <a:pt x="300704" y="125983"/>
                    <a:pt x="290573" y="121940"/>
                    <a:pt x="279862" y="119148"/>
                  </a:cubicBezTo>
                  <a:close/>
                  <a:moveTo>
                    <a:pt x="155080" y="94840"/>
                  </a:moveTo>
                  <a:cubicBezTo>
                    <a:pt x="175115" y="94840"/>
                    <a:pt x="192838" y="104745"/>
                    <a:pt x="203722" y="119842"/>
                  </a:cubicBezTo>
                  <a:cubicBezTo>
                    <a:pt x="163749" y="131478"/>
                    <a:pt x="133216" y="160807"/>
                    <a:pt x="117804" y="201676"/>
                  </a:cubicBezTo>
                  <a:cubicBezTo>
                    <a:pt x="72823" y="165904"/>
                    <a:pt x="98733" y="94840"/>
                    <a:pt x="155080" y="94840"/>
                  </a:cubicBezTo>
                  <a:close/>
                  <a:moveTo>
                    <a:pt x="131962" y="0"/>
                  </a:moveTo>
                  <a:lnTo>
                    <a:pt x="178101" y="0"/>
                  </a:lnTo>
                  <a:cubicBezTo>
                    <a:pt x="185133" y="0"/>
                    <a:pt x="190816" y="5674"/>
                    <a:pt x="190816" y="12695"/>
                  </a:cubicBezTo>
                  <a:lnTo>
                    <a:pt x="190816" y="38757"/>
                  </a:lnTo>
                  <a:cubicBezTo>
                    <a:pt x="198233" y="41065"/>
                    <a:pt x="205265" y="44047"/>
                    <a:pt x="211911" y="47509"/>
                  </a:cubicBezTo>
                  <a:lnTo>
                    <a:pt x="230501" y="29044"/>
                  </a:lnTo>
                  <a:cubicBezTo>
                    <a:pt x="232909" y="26543"/>
                    <a:pt x="236184" y="25389"/>
                    <a:pt x="239459" y="25389"/>
                  </a:cubicBezTo>
                  <a:cubicBezTo>
                    <a:pt x="242734" y="25389"/>
                    <a:pt x="245913" y="26543"/>
                    <a:pt x="248417" y="29044"/>
                  </a:cubicBezTo>
                  <a:lnTo>
                    <a:pt x="280975" y="61646"/>
                  </a:lnTo>
                  <a:cubicBezTo>
                    <a:pt x="283383" y="63954"/>
                    <a:pt x="284731" y="67224"/>
                    <a:pt x="284731" y="70590"/>
                  </a:cubicBezTo>
                  <a:cubicBezTo>
                    <a:pt x="284731" y="73956"/>
                    <a:pt x="283383" y="77226"/>
                    <a:pt x="280975" y="79534"/>
                  </a:cubicBezTo>
                  <a:lnTo>
                    <a:pt x="262481" y="97999"/>
                  </a:lnTo>
                  <a:cubicBezTo>
                    <a:pt x="265659" y="103961"/>
                    <a:pt x="268260" y="110405"/>
                    <a:pt x="270379" y="116848"/>
                  </a:cubicBezTo>
                  <a:cubicBezTo>
                    <a:pt x="253619" y="113675"/>
                    <a:pt x="239748" y="113675"/>
                    <a:pt x="224915" y="115502"/>
                  </a:cubicBezTo>
                  <a:cubicBezTo>
                    <a:pt x="211044" y="91171"/>
                    <a:pt x="185133" y="74437"/>
                    <a:pt x="155080" y="74437"/>
                  </a:cubicBezTo>
                  <a:cubicBezTo>
                    <a:pt x="110675" y="74437"/>
                    <a:pt x="74458" y="110501"/>
                    <a:pt x="74458" y="154836"/>
                  </a:cubicBezTo>
                  <a:cubicBezTo>
                    <a:pt x="74458" y="183207"/>
                    <a:pt x="89388" y="208115"/>
                    <a:pt x="111638" y="222445"/>
                  </a:cubicBezTo>
                  <a:cubicBezTo>
                    <a:pt x="108556" y="235812"/>
                    <a:pt x="106822" y="250046"/>
                    <a:pt x="106822" y="265145"/>
                  </a:cubicBezTo>
                  <a:cubicBezTo>
                    <a:pt x="106822" y="265337"/>
                    <a:pt x="106822" y="265626"/>
                    <a:pt x="106822" y="265818"/>
                  </a:cubicBezTo>
                  <a:cubicBezTo>
                    <a:pt x="104029" y="264568"/>
                    <a:pt x="100946" y="263606"/>
                    <a:pt x="98153" y="262163"/>
                  </a:cubicBezTo>
                  <a:lnTo>
                    <a:pt x="79659" y="280628"/>
                  </a:lnTo>
                  <a:cubicBezTo>
                    <a:pt x="77251" y="283033"/>
                    <a:pt x="74072" y="284379"/>
                    <a:pt x="70701" y="284379"/>
                  </a:cubicBezTo>
                  <a:cubicBezTo>
                    <a:pt x="67330" y="284379"/>
                    <a:pt x="64055" y="283033"/>
                    <a:pt x="61647" y="280628"/>
                  </a:cubicBezTo>
                  <a:lnTo>
                    <a:pt x="29089" y="248122"/>
                  </a:lnTo>
                  <a:cubicBezTo>
                    <a:pt x="24081" y="243121"/>
                    <a:pt x="24081" y="235043"/>
                    <a:pt x="29089" y="230138"/>
                  </a:cubicBezTo>
                  <a:lnTo>
                    <a:pt x="47583" y="211673"/>
                  </a:lnTo>
                  <a:cubicBezTo>
                    <a:pt x="44020" y="204941"/>
                    <a:pt x="41034" y="197921"/>
                    <a:pt x="38722" y="190612"/>
                  </a:cubicBezTo>
                  <a:lnTo>
                    <a:pt x="12715" y="190612"/>
                  </a:lnTo>
                  <a:cubicBezTo>
                    <a:pt x="5683" y="190612"/>
                    <a:pt x="0" y="184842"/>
                    <a:pt x="0" y="177821"/>
                  </a:cubicBezTo>
                  <a:lnTo>
                    <a:pt x="0" y="131851"/>
                  </a:lnTo>
                  <a:cubicBezTo>
                    <a:pt x="0" y="124831"/>
                    <a:pt x="5683" y="119156"/>
                    <a:pt x="12715" y="119156"/>
                  </a:cubicBezTo>
                  <a:lnTo>
                    <a:pt x="38818" y="119156"/>
                  </a:lnTo>
                  <a:cubicBezTo>
                    <a:pt x="41034" y="111751"/>
                    <a:pt x="44020" y="104731"/>
                    <a:pt x="47583" y="98095"/>
                  </a:cubicBezTo>
                  <a:lnTo>
                    <a:pt x="29089" y="79630"/>
                  </a:lnTo>
                  <a:cubicBezTo>
                    <a:pt x="26681" y="77226"/>
                    <a:pt x="25333" y="73956"/>
                    <a:pt x="25333" y="70590"/>
                  </a:cubicBezTo>
                  <a:cubicBezTo>
                    <a:pt x="25333" y="67224"/>
                    <a:pt x="26681" y="63954"/>
                    <a:pt x="29089" y="61646"/>
                  </a:cubicBezTo>
                  <a:lnTo>
                    <a:pt x="61647" y="29044"/>
                  </a:lnTo>
                  <a:cubicBezTo>
                    <a:pt x="64151" y="26639"/>
                    <a:pt x="67426" y="25389"/>
                    <a:pt x="70701" y="25389"/>
                  </a:cubicBezTo>
                  <a:cubicBezTo>
                    <a:pt x="73976" y="25389"/>
                    <a:pt x="77155" y="26639"/>
                    <a:pt x="79659" y="29140"/>
                  </a:cubicBezTo>
                  <a:lnTo>
                    <a:pt x="98153" y="47509"/>
                  </a:lnTo>
                  <a:cubicBezTo>
                    <a:pt x="104896" y="44047"/>
                    <a:pt x="111927" y="41065"/>
                    <a:pt x="119248" y="38757"/>
                  </a:cubicBezTo>
                  <a:lnTo>
                    <a:pt x="119248" y="12695"/>
                  </a:lnTo>
                  <a:cubicBezTo>
                    <a:pt x="119248" y="5674"/>
                    <a:pt x="125027" y="0"/>
                    <a:pt x="13196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businessmen_126365">
              <a:extLst>
                <a:ext uri="{FF2B5EF4-FFF2-40B4-BE49-F238E27FC236}">
                  <a16:creationId xmlns:a16="http://schemas.microsoft.com/office/drawing/2014/main" id="{0785CFD0-A11D-4914-A0F9-E3A1CE3A474E}"/>
                </a:ext>
              </a:extLst>
            </p:cNvPr>
            <p:cNvSpPr/>
            <p:nvPr/>
          </p:nvSpPr>
          <p:spPr>
            <a:xfrm>
              <a:off x="8022783" y="1963900"/>
              <a:ext cx="609685" cy="529451"/>
            </a:xfrm>
            <a:custGeom>
              <a:avLst/>
              <a:gdLst>
                <a:gd name="connsiteX0" fmla="*/ 373712 w 606516"/>
                <a:gd name="connsiteY0" fmla="*/ 367646 h 526700"/>
                <a:gd name="connsiteX1" fmla="*/ 406213 w 606516"/>
                <a:gd name="connsiteY1" fmla="*/ 470253 h 526700"/>
                <a:gd name="connsiteX2" fmla="*/ 410671 w 606516"/>
                <a:gd name="connsiteY2" fmla="*/ 484249 h 526700"/>
                <a:gd name="connsiteX3" fmla="*/ 425250 w 606516"/>
                <a:gd name="connsiteY3" fmla="*/ 443095 h 526700"/>
                <a:gd name="connsiteX4" fmla="*/ 434072 w 606516"/>
                <a:gd name="connsiteY4" fmla="*/ 394248 h 526700"/>
                <a:gd name="connsiteX5" fmla="*/ 434165 w 606516"/>
                <a:gd name="connsiteY5" fmla="*/ 394248 h 526700"/>
                <a:gd name="connsiteX6" fmla="*/ 434258 w 606516"/>
                <a:gd name="connsiteY6" fmla="*/ 394248 h 526700"/>
                <a:gd name="connsiteX7" fmla="*/ 434443 w 606516"/>
                <a:gd name="connsiteY7" fmla="*/ 394248 h 526700"/>
                <a:gd name="connsiteX8" fmla="*/ 434536 w 606516"/>
                <a:gd name="connsiteY8" fmla="*/ 394248 h 526700"/>
                <a:gd name="connsiteX9" fmla="*/ 443358 w 606516"/>
                <a:gd name="connsiteY9" fmla="*/ 443095 h 526700"/>
                <a:gd name="connsiteX10" fmla="*/ 457937 w 606516"/>
                <a:gd name="connsiteY10" fmla="*/ 484249 h 526700"/>
                <a:gd name="connsiteX11" fmla="*/ 462395 w 606516"/>
                <a:gd name="connsiteY11" fmla="*/ 470253 h 526700"/>
                <a:gd name="connsiteX12" fmla="*/ 494804 w 606516"/>
                <a:gd name="connsiteY12" fmla="*/ 367646 h 526700"/>
                <a:gd name="connsiteX13" fmla="*/ 562221 w 606516"/>
                <a:gd name="connsiteY13" fmla="*/ 400180 h 526700"/>
                <a:gd name="connsiteX14" fmla="*/ 606516 w 606516"/>
                <a:gd name="connsiteY14" fmla="*/ 526700 h 526700"/>
                <a:gd name="connsiteX15" fmla="*/ 434443 w 606516"/>
                <a:gd name="connsiteY15" fmla="*/ 526700 h 526700"/>
                <a:gd name="connsiteX16" fmla="*/ 434072 w 606516"/>
                <a:gd name="connsiteY16" fmla="*/ 526700 h 526700"/>
                <a:gd name="connsiteX17" fmla="*/ 374362 w 606516"/>
                <a:gd name="connsiteY17" fmla="*/ 526700 h 526700"/>
                <a:gd name="connsiteX18" fmla="*/ 374362 w 606516"/>
                <a:gd name="connsiteY18" fmla="*/ 526329 h 526700"/>
                <a:gd name="connsiteX19" fmla="*/ 374269 w 606516"/>
                <a:gd name="connsiteY19" fmla="*/ 512797 h 526700"/>
                <a:gd name="connsiteX20" fmla="*/ 366840 w 606516"/>
                <a:gd name="connsiteY20" fmla="*/ 430304 h 526700"/>
                <a:gd name="connsiteX21" fmla="*/ 337681 w 606516"/>
                <a:gd name="connsiteY21" fmla="*/ 386925 h 526700"/>
                <a:gd name="connsiteX22" fmla="*/ 373712 w 606516"/>
                <a:gd name="connsiteY22" fmla="*/ 367646 h 526700"/>
                <a:gd name="connsiteX23" fmla="*/ 111694 w 606516"/>
                <a:gd name="connsiteY23" fmla="*/ 367646 h 526700"/>
                <a:gd name="connsiteX24" fmla="*/ 144097 w 606516"/>
                <a:gd name="connsiteY24" fmla="*/ 470253 h 526700"/>
                <a:gd name="connsiteX25" fmla="*/ 148554 w 606516"/>
                <a:gd name="connsiteY25" fmla="*/ 484249 h 526700"/>
                <a:gd name="connsiteX26" fmla="*/ 163130 w 606516"/>
                <a:gd name="connsiteY26" fmla="*/ 443095 h 526700"/>
                <a:gd name="connsiteX27" fmla="*/ 171951 w 606516"/>
                <a:gd name="connsiteY27" fmla="*/ 394248 h 526700"/>
                <a:gd name="connsiteX28" fmla="*/ 172044 w 606516"/>
                <a:gd name="connsiteY28" fmla="*/ 394248 h 526700"/>
                <a:gd name="connsiteX29" fmla="*/ 172229 w 606516"/>
                <a:gd name="connsiteY29" fmla="*/ 394248 h 526700"/>
                <a:gd name="connsiteX30" fmla="*/ 172322 w 606516"/>
                <a:gd name="connsiteY30" fmla="*/ 394248 h 526700"/>
                <a:gd name="connsiteX31" fmla="*/ 172415 w 606516"/>
                <a:gd name="connsiteY31" fmla="*/ 394248 h 526700"/>
                <a:gd name="connsiteX32" fmla="*/ 181235 w 606516"/>
                <a:gd name="connsiteY32" fmla="*/ 443095 h 526700"/>
                <a:gd name="connsiteX33" fmla="*/ 195812 w 606516"/>
                <a:gd name="connsiteY33" fmla="*/ 484249 h 526700"/>
                <a:gd name="connsiteX34" fmla="*/ 200269 w 606516"/>
                <a:gd name="connsiteY34" fmla="*/ 470253 h 526700"/>
                <a:gd name="connsiteX35" fmla="*/ 232766 w 606516"/>
                <a:gd name="connsiteY35" fmla="*/ 367646 h 526700"/>
                <a:gd name="connsiteX36" fmla="*/ 300079 w 606516"/>
                <a:gd name="connsiteY36" fmla="*/ 400180 h 526700"/>
                <a:gd name="connsiteX37" fmla="*/ 344552 w 606516"/>
                <a:gd name="connsiteY37" fmla="*/ 526700 h 526700"/>
                <a:gd name="connsiteX38" fmla="*/ 172415 w 606516"/>
                <a:gd name="connsiteY38" fmla="*/ 526700 h 526700"/>
                <a:gd name="connsiteX39" fmla="*/ 172044 w 606516"/>
                <a:gd name="connsiteY39" fmla="*/ 526700 h 526700"/>
                <a:gd name="connsiteX40" fmla="*/ 0 w 606516"/>
                <a:gd name="connsiteY40" fmla="*/ 526700 h 526700"/>
                <a:gd name="connsiteX41" fmla="*/ 44287 w 606516"/>
                <a:gd name="connsiteY41" fmla="*/ 400180 h 526700"/>
                <a:gd name="connsiteX42" fmla="*/ 111694 w 606516"/>
                <a:gd name="connsiteY42" fmla="*/ 367646 h 526700"/>
                <a:gd name="connsiteX43" fmla="*/ 434075 w 606516"/>
                <a:gd name="connsiteY43" fmla="*/ 153512 h 526700"/>
                <a:gd name="connsiteX44" fmla="*/ 514298 w 606516"/>
                <a:gd name="connsiteY44" fmla="*/ 235556 h 526700"/>
                <a:gd name="connsiteX45" fmla="*/ 434632 w 606516"/>
                <a:gd name="connsiteY45" fmla="*/ 360801 h 526700"/>
                <a:gd name="connsiteX46" fmla="*/ 434168 w 606516"/>
                <a:gd name="connsiteY46" fmla="*/ 360801 h 526700"/>
                <a:gd name="connsiteX47" fmla="*/ 433704 w 606516"/>
                <a:gd name="connsiteY47" fmla="*/ 360801 h 526700"/>
                <a:gd name="connsiteX48" fmla="*/ 354038 w 606516"/>
                <a:gd name="connsiteY48" fmla="*/ 235556 h 526700"/>
                <a:gd name="connsiteX49" fmla="*/ 434075 w 606516"/>
                <a:gd name="connsiteY49" fmla="*/ 153512 h 526700"/>
                <a:gd name="connsiteX50" fmla="*/ 172347 w 606516"/>
                <a:gd name="connsiteY50" fmla="*/ 153512 h 526700"/>
                <a:gd name="connsiteX51" fmla="*/ 252591 w 606516"/>
                <a:gd name="connsiteY51" fmla="*/ 235556 h 526700"/>
                <a:gd name="connsiteX52" fmla="*/ 172718 w 606516"/>
                <a:gd name="connsiteY52" fmla="*/ 360801 h 526700"/>
                <a:gd name="connsiteX53" fmla="*/ 172254 w 606516"/>
                <a:gd name="connsiteY53" fmla="*/ 360801 h 526700"/>
                <a:gd name="connsiteX54" fmla="*/ 171697 w 606516"/>
                <a:gd name="connsiteY54" fmla="*/ 360801 h 526700"/>
                <a:gd name="connsiteX55" fmla="*/ 92103 w 606516"/>
                <a:gd name="connsiteY55" fmla="*/ 235556 h 526700"/>
                <a:gd name="connsiteX56" fmla="*/ 172347 w 606516"/>
                <a:gd name="connsiteY56" fmla="*/ 153512 h 526700"/>
                <a:gd name="connsiteX57" fmla="*/ 354248 w 606516"/>
                <a:gd name="connsiteY57" fmla="*/ 51351 h 526700"/>
                <a:gd name="connsiteX58" fmla="*/ 351276 w 606516"/>
                <a:gd name="connsiteY58" fmla="*/ 51629 h 526700"/>
                <a:gd name="connsiteX59" fmla="*/ 348490 w 606516"/>
                <a:gd name="connsiteY59" fmla="*/ 52463 h 526700"/>
                <a:gd name="connsiteX60" fmla="*/ 339575 w 606516"/>
                <a:gd name="connsiteY60" fmla="*/ 65996 h 526700"/>
                <a:gd name="connsiteX61" fmla="*/ 348490 w 606516"/>
                <a:gd name="connsiteY61" fmla="*/ 79436 h 526700"/>
                <a:gd name="connsiteX62" fmla="*/ 351276 w 606516"/>
                <a:gd name="connsiteY62" fmla="*/ 80270 h 526700"/>
                <a:gd name="connsiteX63" fmla="*/ 354248 w 606516"/>
                <a:gd name="connsiteY63" fmla="*/ 80548 h 526700"/>
                <a:gd name="connsiteX64" fmla="*/ 368828 w 606516"/>
                <a:gd name="connsiteY64" fmla="*/ 65996 h 526700"/>
                <a:gd name="connsiteX65" fmla="*/ 354248 w 606516"/>
                <a:gd name="connsiteY65" fmla="*/ 51351 h 526700"/>
                <a:gd name="connsiteX66" fmla="*/ 309301 w 606516"/>
                <a:gd name="connsiteY66" fmla="*/ 50424 h 526700"/>
                <a:gd name="connsiteX67" fmla="*/ 294628 w 606516"/>
                <a:gd name="connsiteY67" fmla="*/ 64976 h 526700"/>
                <a:gd name="connsiteX68" fmla="*/ 309301 w 606516"/>
                <a:gd name="connsiteY68" fmla="*/ 79529 h 526700"/>
                <a:gd name="connsiteX69" fmla="*/ 323881 w 606516"/>
                <a:gd name="connsiteY69" fmla="*/ 64976 h 526700"/>
                <a:gd name="connsiteX70" fmla="*/ 309301 w 606516"/>
                <a:gd name="connsiteY70" fmla="*/ 50424 h 526700"/>
                <a:gd name="connsiteX71" fmla="*/ 264446 w 606516"/>
                <a:gd name="connsiteY71" fmla="*/ 49497 h 526700"/>
                <a:gd name="connsiteX72" fmla="*/ 257481 w 606516"/>
                <a:gd name="connsiteY72" fmla="*/ 51258 h 526700"/>
                <a:gd name="connsiteX73" fmla="*/ 249959 w 606516"/>
                <a:gd name="connsiteY73" fmla="*/ 62381 h 526700"/>
                <a:gd name="connsiteX74" fmla="*/ 249959 w 606516"/>
                <a:gd name="connsiteY74" fmla="*/ 65810 h 526700"/>
                <a:gd name="connsiteX75" fmla="*/ 257481 w 606516"/>
                <a:gd name="connsiteY75" fmla="*/ 76933 h 526700"/>
                <a:gd name="connsiteX76" fmla="*/ 264446 w 606516"/>
                <a:gd name="connsiteY76" fmla="*/ 78694 h 526700"/>
                <a:gd name="connsiteX77" fmla="*/ 279026 w 606516"/>
                <a:gd name="connsiteY77" fmla="*/ 64142 h 526700"/>
                <a:gd name="connsiteX78" fmla="*/ 264446 w 606516"/>
                <a:gd name="connsiteY78" fmla="*/ 49497 h 526700"/>
                <a:gd name="connsiteX79" fmla="*/ 266768 w 606516"/>
                <a:gd name="connsiteY79" fmla="*/ 0 h 526700"/>
                <a:gd name="connsiteX80" fmla="*/ 352391 w 606516"/>
                <a:gd name="connsiteY80" fmla="*/ 0 h 526700"/>
                <a:gd name="connsiteX81" fmla="*/ 399567 w 606516"/>
                <a:gd name="connsiteY81" fmla="*/ 47087 h 526700"/>
                <a:gd name="connsiteX82" fmla="*/ 399567 w 606516"/>
                <a:gd name="connsiteY82" fmla="*/ 81661 h 526700"/>
                <a:gd name="connsiteX83" fmla="*/ 352391 w 606516"/>
                <a:gd name="connsiteY83" fmla="*/ 128747 h 526700"/>
                <a:gd name="connsiteX84" fmla="*/ 266768 w 606516"/>
                <a:gd name="connsiteY84" fmla="*/ 128747 h 526700"/>
                <a:gd name="connsiteX85" fmla="*/ 244758 w 606516"/>
                <a:gd name="connsiteY85" fmla="*/ 123279 h 526700"/>
                <a:gd name="connsiteX86" fmla="*/ 209933 w 606516"/>
                <a:gd name="connsiteY86" fmla="*/ 131250 h 526700"/>
                <a:gd name="connsiteX87" fmla="*/ 209097 w 606516"/>
                <a:gd name="connsiteY87" fmla="*/ 125132 h 526700"/>
                <a:gd name="connsiteX88" fmla="*/ 226278 w 606516"/>
                <a:gd name="connsiteY88" fmla="*/ 105667 h 526700"/>
                <a:gd name="connsiteX89" fmla="*/ 219591 w 606516"/>
                <a:gd name="connsiteY89" fmla="*/ 81661 h 526700"/>
                <a:gd name="connsiteX90" fmla="*/ 219591 w 606516"/>
                <a:gd name="connsiteY90" fmla="*/ 47087 h 526700"/>
                <a:gd name="connsiteX91" fmla="*/ 266768 w 606516"/>
                <a:gd name="connsiteY91" fmla="*/ 0 h 52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6516" h="526700">
                  <a:moveTo>
                    <a:pt x="373712" y="367646"/>
                  </a:moveTo>
                  <a:lnTo>
                    <a:pt x="406213" y="470253"/>
                  </a:lnTo>
                  <a:lnTo>
                    <a:pt x="410671" y="484249"/>
                  </a:lnTo>
                  <a:lnTo>
                    <a:pt x="425250" y="443095"/>
                  </a:lnTo>
                  <a:cubicBezTo>
                    <a:pt x="391820" y="396472"/>
                    <a:pt x="427850" y="394248"/>
                    <a:pt x="434072" y="394248"/>
                  </a:cubicBezTo>
                  <a:lnTo>
                    <a:pt x="434165" y="394248"/>
                  </a:lnTo>
                  <a:lnTo>
                    <a:pt x="434258" y="394248"/>
                  </a:lnTo>
                  <a:lnTo>
                    <a:pt x="434443" y="394248"/>
                  </a:lnTo>
                  <a:lnTo>
                    <a:pt x="434536" y="394248"/>
                  </a:lnTo>
                  <a:cubicBezTo>
                    <a:pt x="440851" y="394248"/>
                    <a:pt x="476788" y="396472"/>
                    <a:pt x="443358" y="443095"/>
                  </a:cubicBezTo>
                  <a:lnTo>
                    <a:pt x="457937" y="484249"/>
                  </a:lnTo>
                  <a:lnTo>
                    <a:pt x="462395" y="470253"/>
                  </a:lnTo>
                  <a:lnTo>
                    <a:pt x="494804" y="367646"/>
                  </a:lnTo>
                  <a:cubicBezTo>
                    <a:pt x="494804" y="367646"/>
                    <a:pt x="520062" y="384145"/>
                    <a:pt x="562221" y="400180"/>
                  </a:cubicBezTo>
                  <a:cubicBezTo>
                    <a:pt x="608652" y="417142"/>
                    <a:pt x="605681" y="455144"/>
                    <a:pt x="606516" y="526700"/>
                  </a:cubicBezTo>
                  <a:lnTo>
                    <a:pt x="434443" y="526700"/>
                  </a:lnTo>
                  <a:lnTo>
                    <a:pt x="434072" y="526700"/>
                  </a:lnTo>
                  <a:lnTo>
                    <a:pt x="374362" y="526700"/>
                  </a:lnTo>
                  <a:lnTo>
                    <a:pt x="374362" y="526329"/>
                  </a:lnTo>
                  <a:cubicBezTo>
                    <a:pt x="374362" y="521695"/>
                    <a:pt x="374269" y="517060"/>
                    <a:pt x="374269" y="512797"/>
                  </a:cubicBezTo>
                  <a:cubicBezTo>
                    <a:pt x="373897" y="479243"/>
                    <a:pt x="373619" y="452827"/>
                    <a:pt x="366840" y="430304"/>
                  </a:cubicBezTo>
                  <a:cubicBezTo>
                    <a:pt x="361268" y="412044"/>
                    <a:pt x="351703" y="397677"/>
                    <a:pt x="337681" y="386925"/>
                  </a:cubicBezTo>
                  <a:cubicBezTo>
                    <a:pt x="360711" y="376173"/>
                    <a:pt x="373712" y="367646"/>
                    <a:pt x="373712" y="367646"/>
                  </a:cubicBezTo>
                  <a:close/>
                  <a:moveTo>
                    <a:pt x="111694" y="367646"/>
                  </a:moveTo>
                  <a:lnTo>
                    <a:pt x="144097" y="470253"/>
                  </a:lnTo>
                  <a:lnTo>
                    <a:pt x="148554" y="484249"/>
                  </a:lnTo>
                  <a:lnTo>
                    <a:pt x="163130" y="443095"/>
                  </a:lnTo>
                  <a:cubicBezTo>
                    <a:pt x="129706" y="396472"/>
                    <a:pt x="165730" y="394248"/>
                    <a:pt x="171951" y="394248"/>
                  </a:cubicBezTo>
                  <a:lnTo>
                    <a:pt x="172044" y="394248"/>
                  </a:lnTo>
                  <a:lnTo>
                    <a:pt x="172229" y="394248"/>
                  </a:lnTo>
                  <a:lnTo>
                    <a:pt x="172322" y="394248"/>
                  </a:lnTo>
                  <a:lnTo>
                    <a:pt x="172415" y="394248"/>
                  </a:lnTo>
                  <a:cubicBezTo>
                    <a:pt x="178729" y="394248"/>
                    <a:pt x="214661" y="396472"/>
                    <a:pt x="181235" y="443095"/>
                  </a:cubicBezTo>
                  <a:lnTo>
                    <a:pt x="195812" y="484249"/>
                  </a:lnTo>
                  <a:lnTo>
                    <a:pt x="200269" y="470253"/>
                  </a:lnTo>
                  <a:lnTo>
                    <a:pt x="232766" y="367646"/>
                  </a:lnTo>
                  <a:cubicBezTo>
                    <a:pt x="232766" y="367646"/>
                    <a:pt x="258020" y="384145"/>
                    <a:pt x="300079" y="400180"/>
                  </a:cubicBezTo>
                  <a:cubicBezTo>
                    <a:pt x="346502" y="417142"/>
                    <a:pt x="343624" y="455144"/>
                    <a:pt x="344552" y="526700"/>
                  </a:cubicBezTo>
                  <a:lnTo>
                    <a:pt x="172415" y="526700"/>
                  </a:lnTo>
                  <a:lnTo>
                    <a:pt x="172044" y="526700"/>
                  </a:lnTo>
                  <a:lnTo>
                    <a:pt x="0" y="526700"/>
                  </a:lnTo>
                  <a:cubicBezTo>
                    <a:pt x="1021" y="455144"/>
                    <a:pt x="-1950" y="417142"/>
                    <a:pt x="44287" y="400180"/>
                  </a:cubicBezTo>
                  <a:cubicBezTo>
                    <a:pt x="86439" y="384145"/>
                    <a:pt x="111694" y="367646"/>
                    <a:pt x="111694" y="367646"/>
                  </a:cubicBezTo>
                  <a:close/>
                  <a:moveTo>
                    <a:pt x="434075" y="153512"/>
                  </a:moveTo>
                  <a:cubicBezTo>
                    <a:pt x="440853" y="153234"/>
                    <a:pt x="510398" y="152492"/>
                    <a:pt x="514298" y="235556"/>
                  </a:cubicBezTo>
                  <a:cubicBezTo>
                    <a:pt x="514298" y="235556"/>
                    <a:pt x="527854" y="359781"/>
                    <a:pt x="434632" y="360801"/>
                  </a:cubicBezTo>
                  <a:lnTo>
                    <a:pt x="434168" y="360801"/>
                  </a:lnTo>
                  <a:lnTo>
                    <a:pt x="433704" y="360801"/>
                  </a:lnTo>
                  <a:cubicBezTo>
                    <a:pt x="340574" y="359781"/>
                    <a:pt x="354038" y="235556"/>
                    <a:pt x="354038" y="235556"/>
                  </a:cubicBezTo>
                  <a:cubicBezTo>
                    <a:pt x="357937" y="152492"/>
                    <a:pt x="427483" y="153234"/>
                    <a:pt x="434075" y="153512"/>
                  </a:cubicBezTo>
                  <a:close/>
                  <a:moveTo>
                    <a:pt x="172347" y="153512"/>
                  </a:moveTo>
                  <a:cubicBezTo>
                    <a:pt x="179127" y="153234"/>
                    <a:pt x="248783" y="152492"/>
                    <a:pt x="252591" y="235556"/>
                  </a:cubicBezTo>
                  <a:cubicBezTo>
                    <a:pt x="252591" y="235556"/>
                    <a:pt x="266058" y="359781"/>
                    <a:pt x="172718" y="360801"/>
                  </a:cubicBezTo>
                  <a:lnTo>
                    <a:pt x="172254" y="360801"/>
                  </a:lnTo>
                  <a:lnTo>
                    <a:pt x="171697" y="360801"/>
                  </a:lnTo>
                  <a:cubicBezTo>
                    <a:pt x="78636" y="359781"/>
                    <a:pt x="92103" y="235556"/>
                    <a:pt x="92103" y="235556"/>
                  </a:cubicBezTo>
                  <a:cubicBezTo>
                    <a:pt x="95911" y="152492"/>
                    <a:pt x="165567" y="153234"/>
                    <a:pt x="172347" y="153512"/>
                  </a:cubicBezTo>
                  <a:close/>
                  <a:moveTo>
                    <a:pt x="354248" y="51351"/>
                  </a:moveTo>
                  <a:cubicBezTo>
                    <a:pt x="353227" y="51351"/>
                    <a:pt x="352205" y="51351"/>
                    <a:pt x="351276" y="51629"/>
                  </a:cubicBezTo>
                  <a:cubicBezTo>
                    <a:pt x="350255" y="51907"/>
                    <a:pt x="349419" y="52092"/>
                    <a:pt x="348490" y="52463"/>
                  </a:cubicBezTo>
                  <a:cubicBezTo>
                    <a:pt x="343290" y="54688"/>
                    <a:pt x="339575" y="59878"/>
                    <a:pt x="339575" y="65996"/>
                  </a:cubicBezTo>
                  <a:cubicBezTo>
                    <a:pt x="339575" y="72021"/>
                    <a:pt x="343290" y="77211"/>
                    <a:pt x="348490" y="79436"/>
                  </a:cubicBezTo>
                  <a:cubicBezTo>
                    <a:pt x="349419" y="79807"/>
                    <a:pt x="350255" y="80085"/>
                    <a:pt x="351276" y="80270"/>
                  </a:cubicBezTo>
                  <a:cubicBezTo>
                    <a:pt x="352205" y="80456"/>
                    <a:pt x="353227" y="80548"/>
                    <a:pt x="354248" y="80548"/>
                  </a:cubicBezTo>
                  <a:cubicBezTo>
                    <a:pt x="362235" y="80548"/>
                    <a:pt x="368828" y="73967"/>
                    <a:pt x="368828" y="65996"/>
                  </a:cubicBezTo>
                  <a:cubicBezTo>
                    <a:pt x="368828" y="57932"/>
                    <a:pt x="362235" y="51351"/>
                    <a:pt x="354248" y="51351"/>
                  </a:cubicBezTo>
                  <a:close/>
                  <a:moveTo>
                    <a:pt x="309301" y="50424"/>
                  </a:moveTo>
                  <a:cubicBezTo>
                    <a:pt x="301221" y="50424"/>
                    <a:pt x="294813" y="56912"/>
                    <a:pt x="294628" y="64976"/>
                  </a:cubicBezTo>
                  <a:cubicBezTo>
                    <a:pt x="294628" y="73040"/>
                    <a:pt x="301221" y="79529"/>
                    <a:pt x="309301" y="79529"/>
                  </a:cubicBezTo>
                  <a:cubicBezTo>
                    <a:pt x="317287" y="79529"/>
                    <a:pt x="323881" y="73040"/>
                    <a:pt x="323881" y="64976"/>
                  </a:cubicBezTo>
                  <a:cubicBezTo>
                    <a:pt x="323881" y="56912"/>
                    <a:pt x="317287" y="50424"/>
                    <a:pt x="309301" y="50424"/>
                  </a:cubicBezTo>
                  <a:close/>
                  <a:moveTo>
                    <a:pt x="264446" y="49497"/>
                  </a:moveTo>
                  <a:cubicBezTo>
                    <a:pt x="261938" y="49497"/>
                    <a:pt x="259617" y="50146"/>
                    <a:pt x="257481" y="51258"/>
                  </a:cubicBezTo>
                  <a:cubicBezTo>
                    <a:pt x="253395" y="53483"/>
                    <a:pt x="250609" y="57561"/>
                    <a:pt x="249959" y="62381"/>
                  </a:cubicBezTo>
                  <a:lnTo>
                    <a:pt x="249959" y="65810"/>
                  </a:lnTo>
                  <a:cubicBezTo>
                    <a:pt x="250609" y="70630"/>
                    <a:pt x="253395" y="74709"/>
                    <a:pt x="257481" y="76933"/>
                  </a:cubicBezTo>
                  <a:cubicBezTo>
                    <a:pt x="259617" y="78046"/>
                    <a:pt x="261938" y="78694"/>
                    <a:pt x="264446" y="78694"/>
                  </a:cubicBezTo>
                  <a:cubicBezTo>
                    <a:pt x="272525" y="78694"/>
                    <a:pt x="279026" y="72113"/>
                    <a:pt x="279026" y="64142"/>
                  </a:cubicBezTo>
                  <a:cubicBezTo>
                    <a:pt x="279026" y="56078"/>
                    <a:pt x="272525" y="49497"/>
                    <a:pt x="264446" y="49497"/>
                  </a:cubicBezTo>
                  <a:close/>
                  <a:moveTo>
                    <a:pt x="266768" y="0"/>
                  </a:moveTo>
                  <a:lnTo>
                    <a:pt x="352391" y="0"/>
                  </a:lnTo>
                  <a:cubicBezTo>
                    <a:pt x="378394" y="0"/>
                    <a:pt x="399567" y="21226"/>
                    <a:pt x="399567" y="47087"/>
                  </a:cubicBezTo>
                  <a:lnTo>
                    <a:pt x="399567" y="81661"/>
                  </a:lnTo>
                  <a:cubicBezTo>
                    <a:pt x="399567" y="107614"/>
                    <a:pt x="378208" y="128747"/>
                    <a:pt x="352391" y="128747"/>
                  </a:cubicBezTo>
                  <a:lnTo>
                    <a:pt x="266768" y="128747"/>
                  </a:lnTo>
                  <a:cubicBezTo>
                    <a:pt x="258781" y="128747"/>
                    <a:pt x="251352" y="126801"/>
                    <a:pt x="244758" y="123279"/>
                  </a:cubicBezTo>
                  <a:cubicBezTo>
                    <a:pt x="232407" y="132362"/>
                    <a:pt x="219127" y="132733"/>
                    <a:pt x="209933" y="131250"/>
                  </a:cubicBezTo>
                  <a:cubicBezTo>
                    <a:pt x="206868" y="130694"/>
                    <a:pt x="206218" y="126523"/>
                    <a:pt x="209097" y="125132"/>
                  </a:cubicBezTo>
                  <a:cubicBezTo>
                    <a:pt x="217734" y="120869"/>
                    <a:pt x="223213" y="112434"/>
                    <a:pt x="226278" y="105667"/>
                  </a:cubicBezTo>
                  <a:cubicBezTo>
                    <a:pt x="222098" y="98623"/>
                    <a:pt x="219591" y="90466"/>
                    <a:pt x="219591" y="81661"/>
                  </a:cubicBezTo>
                  <a:lnTo>
                    <a:pt x="219591" y="47087"/>
                  </a:lnTo>
                  <a:cubicBezTo>
                    <a:pt x="219591" y="21134"/>
                    <a:pt x="240950" y="0"/>
                    <a:pt x="266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 name="1-2">
            <a:extLst>
              <a:ext uri="{FF2B5EF4-FFF2-40B4-BE49-F238E27FC236}">
                <a16:creationId xmlns:a16="http://schemas.microsoft.com/office/drawing/2014/main" id="{6834E501-1D02-48FC-A698-08EFED2247ED}"/>
              </a:ext>
            </a:extLst>
          </p:cNvPr>
          <p:cNvGrpSpPr/>
          <p:nvPr/>
        </p:nvGrpSpPr>
        <p:grpSpPr>
          <a:xfrm>
            <a:off x="1935435" y="2873374"/>
            <a:ext cx="7926409" cy="608835"/>
            <a:chOff x="1935435" y="3072890"/>
            <a:chExt cx="7926409" cy="608835"/>
          </a:xfrm>
          <a:gradFill>
            <a:gsLst>
              <a:gs pos="0">
                <a:schemeClr val="accent1"/>
              </a:gs>
              <a:gs pos="77000">
                <a:schemeClr val="accent1">
                  <a:lumMod val="75000"/>
                </a:schemeClr>
              </a:gs>
            </a:gsLst>
            <a:lin ang="5400000" scaled="1"/>
          </a:gradFill>
        </p:grpSpPr>
        <p:sp>
          <p:nvSpPr>
            <p:cNvPr id="11" name="crowd-of-users_33887">
              <a:extLst>
                <a:ext uri="{FF2B5EF4-FFF2-40B4-BE49-F238E27FC236}">
                  <a16:creationId xmlns:a16="http://schemas.microsoft.com/office/drawing/2014/main" id="{100F7B9C-1F27-4299-B1D5-E43C8BAC28A7}"/>
                </a:ext>
              </a:extLst>
            </p:cNvPr>
            <p:cNvSpPr/>
            <p:nvPr/>
          </p:nvSpPr>
          <p:spPr>
            <a:xfrm>
              <a:off x="4374343" y="3072890"/>
              <a:ext cx="609685" cy="466203"/>
            </a:xfrm>
            <a:custGeom>
              <a:avLst/>
              <a:gdLst>
                <a:gd name="connsiteX0" fmla="*/ 279380 w 602133"/>
                <a:gd name="connsiteY0" fmla="*/ 303917 h 460429"/>
                <a:gd name="connsiteX1" fmla="*/ 329638 w 602133"/>
                <a:gd name="connsiteY1" fmla="*/ 303917 h 460429"/>
                <a:gd name="connsiteX2" fmla="*/ 405716 w 602133"/>
                <a:gd name="connsiteY2" fmla="*/ 379871 h 460429"/>
                <a:gd name="connsiteX3" fmla="*/ 405716 w 602133"/>
                <a:gd name="connsiteY3" fmla="*/ 441555 h 460429"/>
                <a:gd name="connsiteX4" fmla="*/ 405255 w 602133"/>
                <a:gd name="connsiteY4" fmla="*/ 441555 h 460429"/>
                <a:gd name="connsiteX5" fmla="*/ 401566 w 602133"/>
                <a:gd name="connsiteY5" fmla="*/ 443857 h 460429"/>
                <a:gd name="connsiteX6" fmla="*/ 311195 w 602133"/>
                <a:gd name="connsiteY6" fmla="*/ 460429 h 460429"/>
                <a:gd name="connsiteX7" fmla="*/ 207452 w 602133"/>
                <a:gd name="connsiteY7" fmla="*/ 443857 h 460429"/>
                <a:gd name="connsiteX8" fmla="*/ 203302 w 602133"/>
                <a:gd name="connsiteY8" fmla="*/ 442476 h 460429"/>
                <a:gd name="connsiteX9" fmla="*/ 203302 w 602133"/>
                <a:gd name="connsiteY9" fmla="*/ 441555 h 460429"/>
                <a:gd name="connsiteX10" fmla="*/ 203302 w 602133"/>
                <a:gd name="connsiteY10" fmla="*/ 379871 h 460429"/>
                <a:gd name="connsiteX11" fmla="*/ 279380 w 602133"/>
                <a:gd name="connsiteY11" fmla="*/ 303917 h 460429"/>
                <a:gd name="connsiteX12" fmla="*/ 378044 w 602133"/>
                <a:gd name="connsiteY12" fmla="*/ 242690 h 460429"/>
                <a:gd name="connsiteX13" fmla="*/ 428312 w 602133"/>
                <a:gd name="connsiteY13" fmla="*/ 242690 h 460429"/>
                <a:gd name="connsiteX14" fmla="*/ 504406 w 602133"/>
                <a:gd name="connsiteY14" fmla="*/ 318644 h 460429"/>
                <a:gd name="connsiteX15" fmla="*/ 504406 w 602133"/>
                <a:gd name="connsiteY15" fmla="*/ 380329 h 460429"/>
                <a:gd name="connsiteX16" fmla="*/ 503945 w 602133"/>
                <a:gd name="connsiteY16" fmla="*/ 380329 h 460429"/>
                <a:gd name="connsiteX17" fmla="*/ 499794 w 602133"/>
                <a:gd name="connsiteY17" fmla="*/ 382630 h 460429"/>
                <a:gd name="connsiteX18" fmla="*/ 420011 w 602133"/>
                <a:gd name="connsiteY18" fmla="*/ 399202 h 460429"/>
                <a:gd name="connsiteX19" fmla="*/ 420011 w 602133"/>
                <a:gd name="connsiteY19" fmla="*/ 380329 h 460429"/>
                <a:gd name="connsiteX20" fmla="*/ 355446 w 602133"/>
                <a:gd name="connsiteY20" fmla="*/ 293787 h 460429"/>
                <a:gd name="connsiteX21" fmla="*/ 378044 w 602133"/>
                <a:gd name="connsiteY21" fmla="*/ 242690 h 460429"/>
                <a:gd name="connsiteX22" fmla="*/ 175210 w 602133"/>
                <a:gd name="connsiteY22" fmla="*/ 242690 h 460429"/>
                <a:gd name="connsiteX23" fmla="*/ 225454 w 602133"/>
                <a:gd name="connsiteY23" fmla="*/ 242690 h 460429"/>
                <a:gd name="connsiteX24" fmla="*/ 230986 w 602133"/>
                <a:gd name="connsiteY24" fmla="*/ 243150 h 460429"/>
                <a:gd name="connsiteX25" fmla="*/ 253573 w 602133"/>
                <a:gd name="connsiteY25" fmla="*/ 293792 h 460429"/>
                <a:gd name="connsiteX26" fmla="*/ 189038 w 602133"/>
                <a:gd name="connsiteY26" fmla="*/ 380343 h 460429"/>
                <a:gd name="connsiteX27" fmla="*/ 189038 w 602133"/>
                <a:gd name="connsiteY27" fmla="*/ 398758 h 460429"/>
                <a:gd name="connsiteX28" fmla="*/ 103300 w 602133"/>
                <a:gd name="connsiteY28" fmla="*/ 382645 h 460429"/>
                <a:gd name="connsiteX29" fmla="*/ 99151 w 602133"/>
                <a:gd name="connsiteY29" fmla="*/ 381264 h 460429"/>
                <a:gd name="connsiteX30" fmla="*/ 98690 w 602133"/>
                <a:gd name="connsiteY30" fmla="*/ 380343 h 460429"/>
                <a:gd name="connsiteX31" fmla="*/ 98690 w 602133"/>
                <a:gd name="connsiteY31" fmla="*/ 318652 h 460429"/>
                <a:gd name="connsiteX32" fmla="*/ 175210 w 602133"/>
                <a:gd name="connsiteY32" fmla="*/ 242690 h 460429"/>
                <a:gd name="connsiteX33" fmla="*/ 76056 w 602133"/>
                <a:gd name="connsiteY33" fmla="*/ 185090 h 460429"/>
                <a:gd name="connsiteX34" fmla="*/ 126300 w 602133"/>
                <a:gd name="connsiteY34" fmla="*/ 185090 h 460429"/>
                <a:gd name="connsiteX35" fmla="*/ 148886 w 602133"/>
                <a:gd name="connsiteY35" fmla="*/ 235732 h 460429"/>
                <a:gd name="connsiteX36" fmla="*/ 84353 w 602133"/>
                <a:gd name="connsiteY36" fmla="*/ 322283 h 460429"/>
                <a:gd name="connsiteX37" fmla="*/ 84353 w 602133"/>
                <a:gd name="connsiteY37" fmla="*/ 341158 h 460429"/>
                <a:gd name="connsiteX38" fmla="*/ 4609 w 602133"/>
                <a:gd name="connsiteY38" fmla="*/ 324584 h 460429"/>
                <a:gd name="connsiteX39" fmla="*/ 461 w 602133"/>
                <a:gd name="connsiteY39" fmla="*/ 322743 h 460429"/>
                <a:gd name="connsiteX40" fmla="*/ 0 w 602133"/>
                <a:gd name="connsiteY40" fmla="*/ 322743 h 460429"/>
                <a:gd name="connsiteX41" fmla="*/ 0 w 602133"/>
                <a:gd name="connsiteY41" fmla="*/ 261052 h 460429"/>
                <a:gd name="connsiteX42" fmla="*/ 76056 w 602133"/>
                <a:gd name="connsiteY42" fmla="*/ 185090 h 460429"/>
                <a:gd name="connsiteX43" fmla="*/ 476280 w 602133"/>
                <a:gd name="connsiteY43" fmla="*/ 183239 h 460429"/>
                <a:gd name="connsiteX44" fmla="*/ 526068 w 602133"/>
                <a:gd name="connsiteY44" fmla="*/ 183239 h 460429"/>
                <a:gd name="connsiteX45" fmla="*/ 602133 w 602133"/>
                <a:gd name="connsiteY45" fmla="*/ 259201 h 460429"/>
                <a:gd name="connsiteX46" fmla="*/ 602133 w 602133"/>
                <a:gd name="connsiteY46" fmla="*/ 320432 h 460429"/>
                <a:gd name="connsiteX47" fmla="*/ 601672 w 602133"/>
                <a:gd name="connsiteY47" fmla="*/ 320432 h 460429"/>
                <a:gd name="connsiteX48" fmla="*/ 597984 w 602133"/>
                <a:gd name="connsiteY48" fmla="*/ 322733 h 460429"/>
                <a:gd name="connsiteX49" fmla="*/ 518231 w 602133"/>
                <a:gd name="connsiteY49" fmla="*/ 339307 h 460429"/>
                <a:gd name="connsiteX50" fmla="*/ 518231 w 602133"/>
                <a:gd name="connsiteY50" fmla="*/ 320432 h 460429"/>
                <a:gd name="connsiteX51" fmla="*/ 453691 w 602133"/>
                <a:gd name="connsiteY51" fmla="*/ 233881 h 460429"/>
                <a:gd name="connsiteX52" fmla="*/ 476280 w 602133"/>
                <a:gd name="connsiteY52" fmla="*/ 183239 h 460429"/>
                <a:gd name="connsiteX53" fmla="*/ 304510 w 602133"/>
                <a:gd name="connsiteY53" fmla="*/ 181462 h 460429"/>
                <a:gd name="connsiteX54" fmla="*/ 363739 w 602133"/>
                <a:gd name="connsiteY54" fmla="*/ 240839 h 460429"/>
                <a:gd name="connsiteX55" fmla="*/ 304510 w 602133"/>
                <a:gd name="connsiteY55" fmla="*/ 300216 h 460429"/>
                <a:gd name="connsiteX56" fmla="*/ 245281 w 602133"/>
                <a:gd name="connsiteY56" fmla="*/ 240839 h 460429"/>
                <a:gd name="connsiteX57" fmla="*/ 304510 w 602133"/>
                <a:gd name="connsiteY57" fmla="*/ 181462 h 460429"/>
                <a:gd name="connsiteX58" fmla="*/ 274338 w 602133"/>
                <a:gd name="connsiteY58" fmla="*/ 133116 h 460429"/>
                <a:gd name="connsiteX59" fmla="*/ 328757 w 602133"/>
                <a:gd name="connsiteY59" fmla="*/ 133116 h 460429"/>
                <a:gd name="connsiteX60" fmla="*/ 345821 w 602133"/>
                <a:gd name="connsiteY60" fmla="*/ 134957 h 460429"/>
                <a:gd name="connsiteX61" fmla="*/ 332447 w 602133"/>
                <a:gd name="connsiteY61" fmla="*/ 172703 h 460429"/>
                <a:gd name="connsiteX62" fmla="*/ 304776 w 602133"/>
                <a:gd name="connsiteY62" fmla="*/ 166719 h 460429"/>
                <a:gd name="connsiteX63" fmla="*/ 270648 w 602133"/>
                <a:gd name="connsiteY63" fmla="*/ 175465 h 460429"/>
                <a:gd name="connsiteX64" fmla="*/ 257274 w 602133"/>
                <a:gd name="connsiteY64" fmla="*/ 134957 h 460429"/>
                <a:gd name="connsiteX65" fmla="*/ 274338 w 602133"/>
                <a:gd name="connsiteY65" fmla="*/ 133116 h 460429"/>
                <a:gd name="connsiteX66" fmla="*/ 402940 w 602133"/>
                <a:gd name="connsiteY66" fmla="*/ 120160 h 460429"/>
                <a:gd name="connsiteX67" fmla="*/ 462427 w 602133"/>
                <a:gd name="connsiteY67" fmla="*/ 179582 h 460429"/>
                <a:gd name="connsiteX68" fmla="*/ 402940 w 602133"/>
                <a:gd name="connsiteY68" fmla="*/ 238543 h 460429"/>
                <a:gd name="connsiteX69" fmla="*/ 377577 w 602133"/>
                <a:gd name="connsiteY69" fmla="*/ 233015 h 460429"/>
                <a:gd name="connsiteX70" fmla="*/ 343452 w 602133"/>
                <a:gd name="connsiteY70" fmla="*/ 178661 h 460429"/>
                <a:gd name="connsiteX71" fmla="*/ 402940 w 602133"/>
                <a:gd name="connsiteY71" fmla="*/ 120160 h 460429"/>
                <a:gd name="connsiteX72" fmla="*/ 200081 w 602133"/>
                <a:gd name="connsiteY72" fmla="*/ 120160 h 460429"/>
                <a:gd name="connsiteX73" fmla="*/ 259569 w 602133"/>
                <a:gd name="connsiteY73" fmla="*/ 179582 h 460429"/>
                <a:gd name="connsiteX74" fmla="*/ 259569 w 602133"/>
                <a:gd name="connsiteY74" fmla="*/ 182806 h 460429"/>
                <a:gd name="connsiteX75" fmla="*/ 231900 w 602133"/>
                <a:gd name="connsiteY75" fmla="*/ 229791 h 460429"/>
                <a:gd name="connsiteX76" fmla="*/ 200081 w 602133"/>
                <a:gd name="connsiteY76" fmla="*/ 238543 h 460429"/>
                <a:gd name="connsiteX77" fmla="*/ 140594 w 602133"/>
                <a:gd name="connsiteY77" fmla="*/ 179582 h 460429"/>
                <a:gd name="connsiteX78" fmla="*/ 200081 w 602133"/>
                <a:gd name="connsiteY78" fmla="*/ 120160 h 460429"/>
                <a:gd name="connsiteX79" fmla="*/ 101428 w 602133"/>
                <a:gd name="connsiteY79" fmla="*/ 62190 h 460429"/>
                <a:gd name="connsiteX80" fmla="*/ 160879 w 602133"/>
                <a:gd name="connsiteY80" fmla="*/ 120646 h 460429"/>
                <a:gd name="connsiteX81" fmla="*/ 126315 w 602133"/>
                <a:gd name="connsiteY81" fmla="*/ 175421 h 460429"/>
                <a:gd name="connsiteX82" fmla="*/ 101428 w 602133"/>
                <a:gd name="connsiteY82" fmla="*/ 180944 h 460429"/>
                <a:gd name="connsiteX83" fmla="*/ 41978 w 602133"/>
                <a:gd name="connsiteY83" fmla="*/ 121567 h 460429"/>
                <a:gd name="connsiteX84" fmla="*/ 101428 w 602133"/>
                <a:gd name="connsiteY84" fmla="*/ 62190 h 460429"/>
                <a:gd name="connsiteX85" fmla="*/ 500695 w 602133"/>
                <a:gd name="connsiteY85" fmla="*/ 60339 h 460429"/>
                <a:gd name="connsiteX86" fmla="*/ 560154 w 602133"/>
                <a:gd name="connsiteY86" fmla="*/ 119716 h 460429"/>
                <a:gd name="connsiteX87" fmla="*/ 500695 w 602133"/>
                <a:gd name="connsiteY87" fmla="*/ 179093 h 460429"/>
                <a:gd name="connsiteX88" fmla="*/ 475805 w 602133"/>
                <a:gd name="connsiteY88" fmla="*/ 173570 h 460429"/>
                <a:gd name="connsiteX89" fmla="*/ 441697 w 602133"/>
                <a:gd name="connsiteY89" fmla="*/ 118795 h 460429"/>
                <a:gd name="connsiteX90" fmla="*/ 500695 w 602133"/>
                <a:gd name="connsiteY90" fmla="*/ 60339 h 460429"/>
                <a:gd name="connsiteX91" fmla="*/ 413085 w 602133"/>
                <a:gd name="connsiteY91" fmla="*/ 16140 h 460429"/>
                <a:gd name="connsiteX92" fmla="*/ 468869 w 602133"/>
                <a:gd name="connsiteY92" fmla="*/ 55274 h 460429"/>
                <a:gd name="connsiteX93" fmla="*/ 429221 w 602133"/>
                <a:gd name="connsiteY93" fmla="*/ 112824 h 460429"/>
                <a:gd name="connsiteX94" fmla="*/ 402020 w 602133"/>
                <a:gd name="connsiteY94" fmla="*/ 107760 h 460429"/>
                <a:gd name="connsiteX95" fmla="*/ 370670 w 602133"/>
                <a:gd name="connsiteY95" fmla="*/ 115126 h 460429"/>
                <a:gd name="connsiteX96" fmla="*/ 363294 w 602133"/>
                <a:gd name="connsiteY96" fmla="*/ 105918 h 460429"/>
                <a:gd name="connsiteX97" fmla="*/ 376664 w 602133"/>
                <a:gd name="connsiteY97" fmla="*/ 63561 h 460429"/>
                <a:gd name="connsiteX98" fmla="*/ 370670 w 602133"/>
                <a:gd name="connsiteY98" fmla="*/ 34556 h 460429"/>
                <a:gd name="connsiteX99" fmla="*/ 413085 w 602133"/>
                <a:gd name="connsiteY99" fmla="*/ 16140 h 460429"/>
                <a:gd name="connsiteX100" fmla="*/ 192697 w 602133"/>
                <a:gd name="connsiteY100" fmla="*/ 16140 h 460429"/>
                <a:gd name="connsiteX101" fmla="*/ 231875 w 602133"/>
                <a:gd name="connsiteY101" fmla="*/ 31337 h 460429"/>
                <a:gd name="connsiteX102" fmla="*/ 224501 w 602133"/>
                <a:gd name="connsiteY102" fmla="*/ 63573 h 460429"/>
                <a:gd name="connsiteX103" fmla="*/ 240172 w 602133"/>
                <a:gd name="connsiteY103" fmla="*/ 109165 h 460429"/>
                <a:gd name="connsiteX104" fmla="*/ 233719 w 602133"/>
                <a:gd name="connsiteY104" fmla="*/ 116533 h 460429"/>
                <a:gd name="connsiteX105" fmla="*/ 199150 w 602133"/>
                <a:gd name="connsiteY105" fmla="*/ 107783 h 460429"/>
                <a:gd name="connsiteX106" fmla="*/ 171034 w 602133"/>
                <a:gd name="connsiteY106" fmla="*/ 114230 h 460429"/>
                <a:gd name="connsiteX107" fmla="*/ 136004 w 602133"/>
                <a:gd name="connsiteY107" fmla="*/ 59429 h 460429"/>
                <a:gd name="connsiteX108" fmla="*/ 192697 w 602133"/>
                <a:gd name="connsiteY108" fmla="*/ 16140 h 460429"/>
                <a:gd name="connsiteX109" fmla="*/ 301511 w 602133"/>
                <a:gd name="connsiteY109" fmla="*/ 0 h 460429"/>
                <a:gd name="connsiteX110" fmla="*/ 366033 w 602133"/>
                <a:gd name="connsiteY110" fmla="*/ 64485 h 460429"/>
                <a:gd name="connsiteX111" fmla="*/ 301511 w 602133"/>
                <a:gd name="connsiteY111" fmla="*/ 128970 h 460429"/>
                <a:gd name="connsiteX112" fmla="*/ 236989 w 602133"/>
                <a:gd name="connsiteY112" fmla="*/ 64485 h 460429"/>
                <a:gd name="connsiteX113" fmla="*/ 301511 w 602133"/>
                <a:gd name="connsiteY113" fmla="*/ 0 h 4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2133" h="460429">
                  <a:moveTo>
                    <a:pt x="279380" y="303917"/>
                  </a:moveTo>
                  <a:lnTo>
                    <a:pt x="329638" y="303917"/>
                  </a:lnTo>
                  <a:cubicBezTo>
                    <a:pt x="371596" y="303917"/>
                    <a:pt x="405716" y="337981"/>
                    <a:pt x="405716" y="379871"/>
                  </a:cubicBezTo>
                  <a:lnTo>
                    <a:pt x="405716" y="441555"/>
                  </a:lnTo>
                  <a:lnTo>
                    <a:pt x="405255" y="441555"/>
                  </a:lnTo>
                  <a:lnTo>
                    <a:pt x="401566" y="443857"/>
                  </a:lnTo>
                  <a:cubicBezTo>
                    <a:pt x="399261" y="444778"/>
                    <a:pt x="366985" y="460429"/>
                    <a:pt x="311195" y="460429"/>
                  </a:cubicBezTo>
                  <a:cubicBezTo>
                    <a:pt x="282608" y="460429"/>
                    <a:pt x="247566" y="456286"/>
                    <a:pt x="207452" y="443857"/>
                  </a:cubicBezTo>
                  <a:lnTo>
                    <a:pt x="203302" y="442476"/>
                  </a:lnTo>
                  <a:lnTo>
                    <a:pt x="203302" y="441555"/>
                  </a:lnTo>
                  <a:lnTo>
                    <a:pt x="203302" y="379871"/>
                  </a:lnTo>
                  <a:cubicBezTo>
                    <a:pt x="203302" y="337981"/>
                    <a:pt x="237422" y="303917"/>
                    <a:pt x="279380" y="303917"/>
                  </a:cubicBezTo>
                  <a:close/>
                  <a:moveTo>
                    <a:pt x="378044" y="242690"/>
                  </a:moveTo>
                  <a:lnTo>
                    <a:pt x="428312" y="242690"/>
                  </a:lnTo>
                  <a:cubicBezTo>
                    <a:pt x="470279" y="242690"/>
                    <a:pt x="504406" y="276754"/>
                    <a:pt x="504406" y="318644"/>
                  </a:cubicBezTo>
                  <a:lnTo>
                    <a:pt x="504406" y="380329"/>
                  </a:lnTo>
                  <a:lnTo>
                    <a:pt x="503945" y="380329"/>
                  </a:lnTo>
                  <a:lnTo>
                    <a:pt x="499794" y="382630"/>
                  </a:lnTo>
                  <a:cubicBezTo>
                    <a:pt x="497950" y="383551"/>
                    <a:pt x="469357" y="397361"/>
                    <a:pt x="420011" y="399202"/>
                  </a:cubicBezTo>
                  <a:lnTo>
                    <a:pt x="420011" y="380329"/>
                  </a:lnTo>
                  <a:cubicBezTo>
                    <a:pt x="420011" y="339359"/>
                    <a:pt x="392801" y="304834"/>
                    <a:pt x="355446" y="293787"/>
                  </a:cubicBezTo>
                  <a:cubicBezTo>
                    <a:pt x="368820" y="280897"/>
                    <a:pt x="377583" y="262944"/>
                    <a:pt x="378044" y="242690"/>
                  </a:cubicBezTo>
                  <a:close/>
                  <a:moveTo>
                    <a:pt x="175210" y="242690"/>
                  </a:moveTo>
                  <a:lnTo>
                    <a:pt x="225454" y="242690"/>
                  </a:lnTo>
                  <a:cubicBezTo>
                    <a:pt x="227298" y="242690"/>
                    <a:pt x="229142" y="243150"/>
                    <a:pt x="230986" y="243150"/>
                  </a:cubicBezTo>
                  <a:cubicBezTo>
                    <a:pt x="231447" y="262947"/>
                    <a:pt x="240205" y="280901"/>
                    <a:pt x="253573" y="293792"/>
                  </a:cubicBezTo>
                  <a:cubicBezTo>
                    <a:pt x="216235" y="304841"/>
                    <a:pt x="189038" y="339369"/>
                    <a:pt x="189038" y="380343"/>
                  </a:cubicBezTo>
                  <a:lnTo>
                    <a:pt x="189038" y="398758"/>
                  </a:lnTo>
                  <a:cubicBezTo>
                    <a:pt x="164146" y="397377"/>
                    <a:pt x="135567" y="392773"/>
                    <a:pt x="103300" y="382645"/>
                  </a:cubicBezTo>
                  <a:lnTo>
                    <a:pt x="99151" y="381264"/>
                  </a:lnTo>
                  <a:lnTo>
                    <a:pt x="98690" y="380343"/>
                  </a:lnTo>
                  <a:lnTo>
                    <a:pt x="98690" y="318652"/>
                  </a:lnTo>
                  <a:cubicBezTo>
                    <a:pt x="98690" y="276758"/>
                    <a:pt x="133262" y="242690"/>
                    <a:pt x="175210" y="242690"/>
                  </a:cubicBezTo>
                  <a:close/>
                  <a:moveTo>
                    <a:pt x="76056" y="185090"/>
                  </a:moveTo>
                  <a:lnTo>
                    <a:pt x="126300" y="185090"/>
                  </a:lnTo>
                  <a:cubicBezTo>
                    <a:pt x="126760" y="204886"/>
                    <a:pt x="135058" y="222841"/>
                    <a:pt x="148886" y="235732"/>
                  </a:cubicBezTo>
                  <a:cubicBezTo>
                    <a:pt x="111549" y="246781"/>
                    <a:pt x="84353" y="281309"/>
                    <a:pt x="84353" y="322283"/>
                  </a:cubicBezTo>
                  <a:lnTo>
                    <a:pt x="84353" y="341158"/>
                  </a:lnTo>
                  <a:cubicBezTo>
                    <a:pt x="34571" y="339316"/>
                    <a:pt x="6453" y="325505"/>
                    <a:pt x="4609" y="324584"/>
                  </a:cubicBezTo>
                  <a:lnTo>
                    <a:pt x="461" y="322743"/>
                  </a:lnTo>
                  <a:lnTo>
                    <a:pt x="0" y="322743"/>
                  </a:lnTo>
                  <a:lnTo>
                    <a:pt x="0" y="261052"/>
                  </a:lnTo>
                  <a:cubicBezTo>
                    <a:pt x="0" y="219158"/>
                    <a:pt x="34110" y="185090"/>
                    <a:pt x="76056" y="185090"/>
                  </a:cubicBezTo>
                  <a:close/>
                  <a:moveTo>
                    <a:pt x="476280" y="183239"/>
                  </a:moveTo>
                  <a:lnTo>
                    <a:pt x="526068" y="183239"/>
                  </a:lnTo>
                  <a:cubicBezTo>
                    <a:pt x="568019" y="183239"/>
                    <a:pt x="602133" y="217307"/>
                    <a:pt x="602133" y="259201"/>
                  </a:cubicBezTo>
                  <a:lnTo>
                    <a:pt x="602133" y="320432"/>
                  </a:lnTo>
                  <a:lnTo>
                    <a:pt x="601672" y="320432"/>
                  </a:lnTo>
                  <a:lnTo>
                    <a:pt x="597984" y="322733"/>
                  </a:lnTo>
                  <a:cubicBezTo>
                    <a:pt x="596140" y="323654"/>
                    <a:pt x="567558" y="337465"/>
                    <a:pt x="518231" y="339307"/>
                  </a:cubicBezTo>
                  <a:lnTo>
                    <a:pt x="518231" y="320432"/>
                  </a:lnTo>
                  <a:cubicBezTo>
                    <a:pt x="518231" y="279458"/>
                    <a:pt x="490571" y="244930"/>
                    <a:pt x="453691" y="233881"/>
                  </a:cubicBezTo>
                  <a:cubicBezTo>
                    <a:pt x="467060" y="220990"/>
                    <a:pt x="475358" y="203035"/>
                    <a:pt x="476280" y="183239"/>
                  </a:cubicBezTo>
                  <a:close/>
                  <a:moveTo>
                    <a:pt x="304510" y="181462"/>
                  </a:moveTo>
                  <a:cubicBezTo>
                    <a:pt x="337221" y="181462"/>
                    <a:pt x="363739" y="208046"/>
                    <a:pt x="363739" y="240839"/>
                  </a:cubicBezTo>
                  <a:cubicBezTo>
                    <a:pt x="363739" y="273632"/>
                    <a:pt x="337221" y="300216"/>
                    <a:pt x="304510" y="300216"/>
                  </a:cubicBezTo>
                  <a:cubicBezTo>
                    <a:pt x="271799" y="300216"/>
                    <a:pt x="245281" y="273632"/>
                    <a:pt x="245281" y="240839"/>
                  </a:cubicBezTo>
                  <a:cubicBezTo>
                    <a:pt x="245281" y="208046"/>
                    <a:pt x="271799" y="181462"/>
                    <a:pt x="304510" y="181462"/>
                  </a:cubicBezTo>
                  <a:close/>
                  <a:moveTo>
                    <a:pt x="274338" y="133116"/>
                  </a:moveTo>
                  <a:lnTo>
                    <a:pt x="328757" y="133116"/>
                  </a:lnTo>
                  <a:cubicBezTo>
                    <a:pt x="334753" y="133116"/>
                    <a:pt x="340287" y="134037"/>
                    <a:pt x="345821" y="134957"/>
                  </a:cubicBezTo>
                  <a:cubicBezTo>
                    <a:pt x="337981" y="145545"/>
                    <a:pt x="333369" y="158894"/>
                    <a:pt x="332447" y="172703"/>
                  </a:cubicBezTo>
                  <a:cubicBezTo>
                    <a:pt x="324145" y="169021"/>
                    <a:pt x="314461" y="166719"/>
                    <a:pt x="304776" y="166719"/>
                  </a:cubicBezTo>
                  <a:cubicBezTo>
                    <a:pt x="292324" y="166719"/>
                    <a:pt x="280794" y="169941"/>
                    <a:pt x="270648" y="175465"/>
                  </a:cubicBezTo>
                  <a:cubicBezTo>
                    <a:pt x="270648" y="160275"/>
                    <a:pt x="265575" y="146465"/>
                    <a:pt x="257274" y="134957"/>
                  </a:cubicBezTo>
                  <a:cubicBezTo>
                    <a:pt x="262808" y="134037"/>
                    <a:pt x="268342" y="133116"/>
                    <a:pt x="274338" y="133116"/>
                  </a:cubicBezTo>
                  <a:close/>
                  <a:moveTo>
                    <a:pt x="402940" y="120160"/>
                  </a:moveTo>
                  <a:cubicBezTo>
                    <a:pt x="435681" y="120160"/>
                    <a:pt x="462427" y="146416"/>
                    <a:pt x="462427" y="179582"/>
                  </a:cubicBezTo>
                  <a:cubicBezTo>
                    <a:pt x="462427" y="212287"/>
                    <a:pt x="435681" y="238543"/>
                    <a:pt x="402940" y="238543"/>
                  </a:cubicBezTo>
                  <a:cubicBezTo>
                    <a:pt x="393717" y="238543"/>
                    <a:pt x="385416" y="236700"/>
                    <a:pt x="377577" y="233015"/>
                  </a:cubicBezTo>
                  <a:cubicBezTo>
                    <a:pt x="375271" y="209984"/>
                    <a:pt x="362359" y="190176"/>
                    <a:pt x="343452" y="178661"/>
                  </a:cubicBezTo>
                  <a:cubicBezTo>
                    <a:pt x="343913" y="145956"/>
                    <a:pt x="370198" y="120160"/>
                    <a:pt x="402940" y="120160"/>
                  </a:cubicBezTo>
                  <a:close/>
                  <a:moveTo>
                    <a:pt x="200081" y="120160"/>
                  </a:moveTo>
                  <a:cubicBezTo>
                    <a:pt x="232823" y="120160"/>
                    <a:pt x="259569" y="146416"/>
                    <a:pt x="259569" y="179582"/>
                  </a:cubicBezTo>
                  <a:cubicBezTo>
                    <a:pt x="259569" y="180503"/>
                    <a:pt x="259569" y="181424"/>
                    <a:pt x="259569" y="182806"/>
                  </a:cubicBezTo>
                  <a:cubicBezTo>
                    <a:pt x="244812" y="193861"/>
                    <a:pt x="234667" y="210444"/>
                    <a:pt x="231900" y="229791"/>
                  </a:cubicBezTo>
                  <a:cubicBezTo>
                    <a:pt x="222677" y="235319"/>
                    <a:pt x="212071" y="238543"/>
                    <a:pt x="200081" y="238543"/>
                  </a:cubicBezTo>
                  <a:cubicBezTo>
                    <a:pt x="167340" y="238543"/>
                    <a:pt x="140594" y="212287"/>
                    <a:pt x="140594" y="179582"/>
                  </a:cubicBezTo>
                  <a:cubicBezTo>
                    <a:pt x="140594" y="146416"/>
                    <a:pt x="167340" y="120160"/>
                    <a:pt x="200081" y="120160"/>
                  </a:cubicBezTo>
                  <a:close/>
                  <a:moveTo>
                    <a:pt x="101428" y="62190"/>
                  </a:moveTo>
                  <a:cubicBezTo>
                    <a:pt x="133688" y="62190"/>
                    <a:pt x="160418" y="88426"/>
                    <a:pt x="160879" y="120646"/>
                  </a:cubicBezTo>
                  <a:cubicBezTo>
                    <a:pt x="141984" y="132154"/>
                    <a:pt x="128619" y="152406"/>
                    <a:pt x="126315" y="175421"/>
                  </a:cubicBezTo>
                  <a:cubicBezTo>
                    <a:pt x="118941" y="178643"/>
                    <a:pt x="110185" y="180944"/>
                    <a:pt x="101428" y="180944"/>
                  </a:cubicBezTo>
                  <a:cubicBezTo>
                    <a:pt x="68708" y="180944"/>
                    <a:pt x="41978" y="154247"/>
                    <a:pt x="41978" y="121567"/>
                  </a:cubicBezTo>
                  <a:cubicBezTo>
                    <a:pt x="41978" y="88887"/>
                    <a:pt x="68708" y="62190"/>
                    <a:pt x="101428" y="62190"/>
                  </a:cubicBezTo>
                  <a:close/>
                  <a:moveTo>
                    <a:pt x="500695" y="60339"/>
                  </a:moveTo>
                  <a:cubicBezTo>
                    <a:pt x="533882" y="60339"/>
                    <a:pt x="560154" y="87036"/>
                    <a:pt x="560154" y="119716"/>
                  </a:cubicBezTo>
                  <a:cubicBezTo>
                    <a:pt x="560154" y="152396"/>
                    <a:pt x="533882" y="179093"/>
                    <a:pt x="500695" y="179093"/>
                  </a:cubicBezTo>
                  <a:cubicBezTo>
                    <a:pt x="491938" y="179093"/>
                    <a:pt x="483180" y="176792"/>
                    <a:pt x="475805" y="173570"/>
                  </a:cubicBezTo>
                  <a:cubicBezTo>
                    <a:pt x="473501" y="150095"/>
                    <a:pt x="460134" y="130303"/>
                    <a:pt x="441697" y="118795"/>
                  </a:cubicBezTo>
                  <a:cubicBezTo>
                    <a:pt x="442158" y="86575"/>
                    <a:pt x="468431" y="60339"/>
                    <a:pt x="500695" y="60339"/>
                  </a:cubicBezTo>
                  <a:close/>
                  <a:moveTo>
                    <a:pt x="413085" y="16140"/>
                  </a:moveTo>
                  <a:cubicBezTo>
                    <a:pt x="438441" y="16140"/>
                    <a:pt x="460571" y="31794"/>
                    <a:pt x="468869" y="55274"/>
                  </a:cubicBezTo>
                  <a:cubicBezTo>
                    <a:pt x="446279" y="66324"/>
                    <a:pt x="431526" y="87962"/>
                    <a:pt x="429221" y="112824"/>
                  </a:cubicBezTo>
                  <a:cubicBezTo>
                    <a:pt x="422766" y="110522"/>
                    <a:pt x="412624" y="107760"/>
                    <a:pt x="402020" y="107760"/>
                  </a:cubicBezTo>
                  <a:cubicBezTo>
                    <a:pt x="390956" y="107760"/>
                    <a:pt x="380352" y="110062"/>
                    <a:pt x="370670" y="115126"/>
                  </a:cubicBezTo>
                  <a:cubicBezTo>
                    <a:pt x="367904" y="112364"/>
                    <a:pt x="365599" y="109141"/>
                    <a:pt x="363294" y="105918"/>
                  </a:cubicBezTo>
                  <a:cubicBezTo>
                    <a:pt x="372054" y="93487"/>
                    <a:pt x="376664" y="78754"/>
                    <a:pt x="376664" y="63561"/>
                  </a:cubicBezTo>
                  <a:cubicBezTo>
                    <a:pt x="376664" y="53432"/>
                    <a:pt x="374359" y="43764"/>
                    <a:pt x="370670" y="34556"/>
                  </a:cubicBezTo>
                  <a:cubicBezTo>
                    <a:pt x="381735" y="22586"/>
                    <a:pt x="396949" y="16140"/>
                    <a:pt x="413085" y="16140"/>
                  </a:cubicBezTo>
                  <a:close/>
                  <a:moveTo>
                    <a:pt x="192697" y="16140"/>
                  </a:moveTo>
                  <a:cubicBezTo>
                    <a:pt x="207447" y="16140"/>
                    <a:pt x="221274" y="21206"/>
                    <a:pt x="231875" y="31337"/>
                  </a:cubicBezTo>
                  <a:cubicBezTo>
                    <a:pt x="227266" y="41008"/>
                    <a:pt x="224501" y="52060"/>
                    <a:pt x="224501" y="63573"/>
                  </a:cubicBezTo>
                  <a:cubicBezTo>
                    <a:pt x="224501" y="80152"/>
                    <a:pt x="230032" y="96270"/>
                    <a:pt x="240172" y="109165"/>
                  </a:cubicBezTo>
                  <a:cubicBezTo>
                    <a:pt x="238328" y="111928"/>
                    <a:pt x="236024" y="114230"/>
                    <a:pt x="233719" y="116533"/>
                  </a:cubicBezTo>
                  <a:cubicBezTo>
                    <a:pt x="223118" y="111007"/>
                    <a:pt x="211134" y="107783"/>
                    <a:pt x="199150" y="107783"/>
                  </a:cubicBezTo>
                  <a:cubicBezTo>
                    <a:pt x="189010" y="107783"/>
                    <a:pt x="177948" y="111467"/>
                    <a:pt x="171034" y="114230"/>
                  </a:cubicBezTo>
                  <a:cubicBezTo>
                    <a:pt x="168729" y="91204"/>
                    <a:pt x="155824" y="70942"/>
                    <a:pt x="136004" y="59429"/>
                  </a:cubicBezTo>
                  <a:cubicBezTo>
                    <a:pt x="142457" y="34100"/>
                    <a:pt x="165964" y="16140"/>
                    <a:pt x="192697" y="16140"/>
                  </a:cubicBezTo>
                  <a:close/>
                  <a:moveTo>
                    <a:pt x="301511" y="0"/>
                  </a:moveTo>
                  <a:cubicBezTo>
                    <a:pt x="337146" y="0"/>
                    <a:pt x="366033" y="28871"/>
                    <a:pt x="366033" y="64485"/>
                  </a:cubicBezTo>
                  <a:cubicBezTo>
                    <a:pt x="366033" y="100099"/>
                    <a:pt x="337146" y="128970"/>
                    <a:pt x="301511" y="128970"/>
                  </a:cubicBezTo>
                  <a:cubicBezTo>
                    <a:pt x="265876" y="128970"/>
                    <a:pt x="236989" y="100099"/>
                    <a:pt x="236989" y="64485"/>
                  </a:cubicBezTo>
                  <a:cubicBezTo>
                    <a:pt x="236989" y="28871"/>
                    <a:pt x="265876" y="0"/>
                    <a:pt x="301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rade-center_89006">
              <a:extLst>
                <a:ext uri="{FF2B5EF4-FFF2-40B4-BE49-F238E27FC236}">
                  <a16:creationId xmlns:a16="http://schemas.microsoft.com/office/drawing/2014/main" id="{CB749A7A-033D-4E06-A151-3CE0C0D704E0}"/>
                </a:ext>
              </a:extLst>
            </p:cNvPr>
            <p:cNvSpPr/>
            <p:nvPr/>
          </p:nvSpPr>
          <p:spPr>
            <a:xfrm>
              <a:off x="3154889" y="3072890"/>
              <a:ext cx="609685" cy="587151"/>
            </a:xfrm>
            <a:custGeom>
              <a:avLst/>
              <a:gdLst>
                <a:gd name="connsiteX0" fmla="*/ 216243 w 609050"/>
                <a:gd name="connsiteY0" fmla="*/ 412730 h 586540"/>
                <a:gd name="connsiteX1" fmla="*/ 216243 w 609050"/>
                <a:gd name="connsiteY1" fmla="*/ 456594 h 586540"/>
                <a:gd name="connsiteX2" fmla="*/ 293953 w 609050"/>
                <a:gd name="connsiteY2" fmla="*/ 456594 h 586540"/>
                <a:gd name="connsiteX3" fmla="*/ 293953 w 609050"/>
                <a:gd name="connsiteY3" fmla="*/ 412730 h 586540"/>
                <a:gd name="connsiteX4" fmla="*/ 69884 w 609050"/>
                <a:gd name="connsiteY4" fmla="*/ 412730 h 586540"/>
                <a:gd name="connsiteX5" fmla="*/ 69884 w 609050"/>
                <a:gd name="connsiteY5" fmla="*/ 456594 h 586540"/>
                <a:gd name="connsiteX6" fmla="*/ 147595 w 609050"/>
                <a:gd name="connsiteY6" fmla="*/ 456594 h 586540"/>
                <a:gd name="connsiteX7" fmla="*/ 147595 w 609050"/>
                <a:gd name="connsiteY7" fmla="*/ 412730 h 586540"/>
                <a:gd name="connsiteX8" fmla="*/ 460769 w 609050"/>
                <a:gd name="connsiteY8" fmla="*/ 376268 h 586540"/>
                <a:gd name="connsiteX9" fmla="*/ 460769 w 609050"/>
                <a:gd name="connsiteY9" fmla="*/ 414786 h 586540"/>
                <a:gd name="connsiteX10" fmla="*/ 555916 w 609050"/>
                <a:gd name="connsiteY10" fmla="*/ 414786 h 586540"/>
                <a:gd name="connsiteX11" fmla="*/ 555916 w 609050"/>
                <a:gd name="connsiteY11" fmla="*/ 376268 h 586540"/>
                <a:gd name="connsiteX12" fmla="*/ 216243 w 609050"/>
                <a:gd name="connsiteY12" fmla="*/ 339670 h 586540"/>
                <a:gd name="connsiteX13" fmla="*/ 216243 w 609050"/>
                <a:gd name="connsiteY13" fmla="*/ 383533 h 586540"/>
                <a:gd name="connsiteX14" fmla="*/ 293953 w 609050"/>
                <a:gd name="connsiteY14" fmla="*/ 383533 h 586540"/>
                <a:gd name="connsiteX15" fmla="*/ 293953 w 609050"/>
                <a:gd name="connsiteY15" fmla="*/ 339670 h 586540"/>
                <a:gd name="connsiteX16" fmla="*/ 69884 w 609050"/>
                <a:gd name="connsiteY16" fmla="*/ 339670 h 586540"/>
                <a:gd name="connsiteX17" fmla="*/ 69884 w 609050"/>
                <a:gd name="connsiteY17" fmla="*/ 383533 h 586540"/>
                <a:gd name="connsiteX18" fmla="*/ 147595 w 609050"/>
                <a:gd name="connsiteY18" fmla="*/ 383533 h 586540"/>
                <a:gd name="connsiteX19" fmla="*/ 147595 w 609050"/>
                <a:gd name="connsiteY19" fmla="*/ 339670 h 586540"/>
                <a:gd name="connsiteX20" fmla="*/ 460769 w 609050"/>
                <a:gd name="connsiteY20" fmla="*/ 303071 h 586540"/>
                <a:gd name="connsiteX21" fmla="*/ 460769 w 609050"/>
                <a:gd name="connsiteY21" fmla="*/ 341726 h 586540"/>
                <a:gd name="connsiteX22" fmla="*/ 555916 w 609050"/>
                <a:gd name="connsiteY22" fmla="*/ 341726 h 586540"/>
                <a:gd name="connsiteX23" fmla="*/ 555916 w 609050"/>
                <a:gd name="connsiteY23" fmla="*/ 303071 h 586540"/>
                <a:gd name="connsiteX24" fmla="*/ 216243 w 609050"/>
                <a:gd name="connsiteY24" fmla="*/ 266609 h 586540"/>
                <a:gd name="connsiteX25" fmla="*/ 216243 w 609050"/>
                <a:gd name="connsiteY25" fmla="*/ 310473 h 586540"/>
                <a:gd name="connsiteX26" fmla="*/ 293953 w 609050"/>
                <a:gd name="connsiteY26" fmla="*/ 310473 h 586540"/>
                <a:gd name="connsiteX27" fmla="*/ 293953 w 609050"/>
                <a:gd name="connsiteY27" fmla="*/ 266609 h 586540"/>
                <a:gd name="connsiteX28" fmla="*/ 69884 w 609050"/>
                <a:gd name="connsiteY28" fmla="*/ 266609 h 586540"/>
                <a:gd name="connsiteX29" fmla="*/ 69884 w 609050"/>
                <a:gd name="connsiteY29" fmla="*/ 310473 h 586540"/>
                <a:gd name="connsiteX30" fmla="*/ 147595 w 609050"/>
                <a:gd name="connsiteY30" fmla="*/ 310473 h 586540"/>
                <a:gd name="connsiteX31" fmla="*/ 147595 w 609050"/>
                <a:gd name="connsiteY31" fmla="*/ 266609 h 586540"/>
                <a:gd name="connsiteX32" fmla="*/ 460769 w 609050"/>
                <a:gd name="connsiteY32" fmla="*/ 230010 h 586540"/>
                <a:gd name="connsiteX33" fmla="*/ 460769 w 609050"/>
                <a:gd name="connsiteY33" fmla="*/ 268528 h 586540"/>
                <a:gd name="connsiteX34" fmla="*/ 555916 w 609050"/>
                <a:gd name="connsiteY34" fmla="*/ 268528 h 586540"/>
                <a:gd name="connsiteX35" fmla="*/ 555916 w 609050"/>
                <a:gd name="connsiteY35" fmla="*/ 230010 h 586540"/>
                <a:gd name="connsiteX36" fmla="*/ 216243 w 609050"/>
                <a:gd name="connsiteY36" fmla="*/ 193549 h 586540"/>
                <a:gd name="connsiteX37" fmla="*/ 216243 w 609050"/>
                <a:gd name="connsiteY37" fmla="*/ 237412 h 586540"/>
                <a:gd name="connsiteX38" fmla="*/ 293953 w 609050"/>
                <a:gd name="connsiteY38" fmla="*/ 237412 h 586540"/>
                <a:gd name="connsiteX39" fmla="*/ 293953 w 609050"/>
                <a:gd name="connsiteY39" fmla="*/ 193549 h 586540"/>
                <a:gd name="connsiteX40" fmla="*/ 69884 w 609050"/>
                <a:gd name="connsiteY40" fmla="*/ 193549 h 586540"/>
                <a:gd name="connsiteX41" fmla="*/ 69884 w 609050"/>
                <a:gd name="connsiteY41" fmla="*/ 237412 h 586540"/>
                <a:gd name="connsiteX42" fmla="*/ 147595 w 609050"/>
                <a:gd name="connsiteY42" fmla="*/ 237412 h 586540"/>
                <a:gd name="connsiteX43" fmla="*/ 147595 w 609050"/>
                <a:gd name="connsiteY43" fmla="*/ 193549 h 586540"/>
                <a:gd name="connsiteX44" fmla="*/ 460769 w 609050"/>
                <a:gd name="connsiteY44" fmla="*/ 156950 h 586540"/>
                <a:gd name="connsiteX45" fmla="*/ 460769 w 609050"/>
                <a:gd name="connsiteY45" fmla="*/ 195468 h 586540"/>
                <a:gd name="connsiteX46" fmla="*/ 555916 w 609050"/>
                <a:gd name="connsiteY46" fmla="*/ 195468 h 586540"/>
                <a:gd name="connsiteX47" fmla="*/ 555916 w 609050"/>
                <a:gd name="connsiteY47" fmla="*/ 156950 h 586540"/>
                <a:gd name="connsiteX48" fmla="*/ 192926 w 609050"/>
                <a:gd name="connsiteY48" fmla="*/ 96251 h 586540"/>
                <a:gd name="connsiteX49" fmla="*/ 361366 w 609050"/>
                <a:gd name="connsiteY49" fmla="*/ 96251 h 586540"/>
                <a:gd name="connsiteX50" fmla="*/ 361366 w 609050"/>
                <a:gd name="connsiteY50" fmla="*/ 114880 h 586540"/>
                <a:gd name="connsiteX51" fmla="*/ 192926 w 609050"/>
                <a:gd name="connsiteY51" fmla="*/ 114880 h 586540"/>
                <a:gd name="connsiteX52" fmla="*/ 192926 w 609050"/>
                <a:gd name="connsiteY52" fmla="*/ 49819 h 586540"/>
                <a:gd name="connsiteX53" fmla="*/ 361366 w 609050"/>
                <a:gd name="connsiteY53" fmla="*/ 49819 h 586540"/>
                <a:gd name="connsiteX54" fmla="*/ 361366 w 609050"/>
                <a:gd name="connsiteY54" fmla="*/ 68307 h 586540"/>
                <a:gd name="connsiteX55" fmla="*/ 192926 w 609050"/>
                <a:gd name="connsiteY55" fmla="*/ 68307 h 586540"/>
                <a:gd name="connsiteX56" fmla="*/ 166130 w 609050"/>
                <a:gd name="connsiteY56" fmla="*/ 25222 h 586540"/>
                <a:gd name="connsiteX57" fmla="*/ 166130 w 609050"/>
                <a:gd name="connsiteY57" fmla="*/ 155716 h 586540"/>
                <a:gd name="connsiteX58" fmla="*/ 338987 w 609050"/>
                <a:gd name="connsiteY58" fmla="*/ 155716 h 586540"/>
                <a:gd name="connsiteX59" fmla="*/ 338987 w 609050"/>
                <a:gd name="connsiteY59" fmla="*/ 341040 h 586540"/>
                <a:gd name="connsiteX60" fmla="*/ 338987 w 609050"/>
                <a:gd name="connsiteY60" fmla="*/ 531710 h 586540"/>
                <a:gd name="connsiteX61" fmla="*/ 366721 w 609050"/>
                <a:gd name="connsiteY61" fmla="*/ 531710 h 586540"/>
                <a:gd name="connsiteX62" fmla="*/ 366721 w 609050"/>
                <a:gd name="connsiteY62" fmla="*/ 341040 h 586540"/>
                <a:gd name="connsiteX63" fmla="*/ 366721 w 609050"/>
                <a:gd name="connsiteY63" fmla="*/ 155305 h 586540"/>
                <a:gd name="connsiteX64" fmla="*/ 388002 w 609050"/>
                <a:gd name="connsiteY64" fmla="*/ 143517 h 586540"/>
                <a:gd name="connsiteX65" fmla="*/ 388002 w 609050"/>
                <a:gd name="connsiteY65" fmla="*/ 25222 h 586540"/>
                <a:gd name="connsiteX66" fmla="*/ 140867 w 609050"/>
                <a:gd name="connsiteY66" fmla="*/ 0 h 586540"/>
                <a:gd name="connsiteX67" fmla="*/ 413402 w 609050"/>
                <a:gd name="connsiteY67" fmla="*/ 0 h 586540"/>
                <a:gd name="connsiteX68" fmla="*/ 413402 w 609050"/>
                <a:gd name="connsiteY68" fmla="*/ 129398 h 586540"/>
                <a:gd name="connsiteX69" fmla="*/ 432486 w 609050"/>
                <a:gd name="connsiteY69" fmla="*/ 118843 h 586540"/>
                <a:gd name="connsiteX70" fmla="*/ 584199 w 609050"/>
                <a:gd name="connsiteY70" fmla="*/ 118843 h 586540"/>
                <a:gd name="connsiteX71" fmla="*/ 584199 w 609050"/>
                <a:gd name="connsiteY71" fmla="*/ 531710 h 586540"/>
                <a:gd name="connsiteX72" fmla="*/ 609050 w 609050"/>
                <a:gd name="connsiteY72" fmla="*/ 531710 h 586540"/>
                <a:gd name="connsiteX73" fmla="*/ 609050 w 609050"/>
                <a:gd name="connsiteY73" fmla="*/ 586540 h 586540"/>
                <a:gd name="connsiteX74" fmla="*/ 0 w 609050"/>
                <a:gd name="connsiteY74" fmla="*/ 586540 h 586540"/>
                <a:gd name="connsiteX75" fmla="*/ 0 w 609050"/>
                <a:gd name="connsiteY75" fmla="*/ 531710 h 586540"/>
                <a:gd name="connsiteX76" fmla="*/ 24851 w 609050"/>
                <a:gd name="connsiteY76" fmla="*/ 531710 h 586540"/>
                <a:gd name="connsiteX77" fmla="*/ 24851 w 609050"/>
                <a:gd name="connsiteY77" fmla="*/ 155716 h 586540"/>
                <a:gd name="connsiteX78" fmla="*/ 140867 w 609050"/>
                <a:gd name="connsiteY78" fmla="*/ 155716 h 5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9050" h="586540">
                  <a:moveTo>
                    <a:pt x="216243" y="412730"/>
                  </a:moveTo>
                  <a:lnTo>
                    <a:pt x="216243" y="456594"/>
                  </a:lnTo>
                  <a:lnTo>
                    <a:pt x="293953" y="456594"/>
                  </a:lnTo>
                  <a:lnTo>
                    <a:pt x="293953" y="412730"/>
                  </a:lnTo>
                  <a:close/>
                  <a:moveTo>
                    <a:pt x="69884" y="412730"/>
                  </a:moveTo>
                  <a:lnTo>
                    <a:pt x="69884" y="456594"/>
                  </a:lnTo>
                  <a:lnTo>
                    <a:pt x="147595" y="456594"/>
                  </a:lnTo>
                  <a:lnTo>
                    <a:pt x="147595" y="412730"/>
                  </a:lnTo>
                  <a:close/>
                  <a:moveTo>
                    <a:pt x="460769" y="376268"/>
                  </a:moveTo>
                  <a:lnTo>
                    <a:pt x="460769" y="414786"/>
                  </a:lnTo>
                  <a:lnTo>
                    <a:pt x="555916" y="414786"/>
                  </a:lnTo>
                  <a:lnTo>
                    <a:pt x="555916" y="376268"/>
                  </a:lnTo>
                  <a:close/>
                  <a:moveTo>
                    <a:pt x="216243" y="339670"/>
                  </a:moveTo>
                  <a:lnTo>
                    <a:pt x="216243" y="383533"/>
                  </a:lnTo>
                  <a:lnTo>
                    <a:pt x="293953" y="383533"/>
                  </a:lnTo>
                  <a:lnTo>
                    <a:pt x="293953" y="339670"/>
                  </a:lnTo>
                  <a:close/>
                  <a:moveTo>
                    <a:pt x="69884" y="339670"/>
                  </a:moveTo>
                  <a:lnTo>
                    <a:pt x="69884" y="383533"/>
                  </a:lnTo>
                  <a:lnTo>
                    <a:pt x="147595" y="383533"/>
                  </a:lnTo>
                  <a:lnTo>
                    <a:pt x="147595" y="339670"/>
                  </a:lnTo>
                  <a:close/>
                  <a:moveTo>
                    <a:pt x="460769" y="303071"/>
                  </a:moveTo>
                  <a:lnTo>
                    <a:pt x="460769" y="341726"/>
                  </a:lnTo>
                  <a:lnTo>
                    <a:pt x="555916" y="341726"/>
                  </a:lnTo>
                  <a:lnTo>
                    <a:pt x="555916" y="303071"/>
                  </a:lnTo>
                  <a:close/>
                  <a:moveTo>
                    <a:pt x="216243" y="266609"/>
                  </a:moveTo>
                  <a:lnTo>
                    <a:pt x="216243" y="310473"/>
                  </a:lnTo>
                  <a:lnTo>
                    <a:pt x="293953" y="310473"/>
                  </a:lnTo>
                  <a:lnTo>
                    <a:pt x="293953" y="266609"/>
                  </a:lnTo>
                  <a:close/>
                  <a:moveTo>
                    <a:pt x="69884" y="266609"/>
                  </a:moveTo>
                  <a:lnTo>
                    <a:pt x="69884" y="310473"/>
                  </a:lnTo>
                  <a:lnTo>
                    <a:pt x="147595" y="310473"/>
                  </a:lnTo>
                  <a:lnTo>
                    <a:pt x="147595" y="266609"/>
                  </a:lnTo>
                  <a:close/>
                  <a:moveTo>
                    <a:pt x="460769" y="230010"/>
                  </a:moveTo>
                  <a:lnTo>
                    <a:pt x="460769" y="268528"/>
                  </a:lnTo>
                  <a:lnTo>
                    <a:pt x="555916" y="268528"/>
                  </a:lnTo>
                  <a:lnTo>
                    <a:pt x="555916" y="230010"/>
                  </a:lnTo>
                  <a:close/>
                  <a:moveTo>
                    <a:pt x="216243" y="193549"/>
                  </a:moveTo>
                  <a:lnTo>
                    <a:pt x="216243" y="237412"/>
                  </a:lnTo>
                  <a:lnTo>
                    <a:pt x="293953" y="237412"/>
                  </a:lnTo>
                  <a:lnTo>
                    <a:pt x="293953" y="193549"/>
                  </a:lnTo>
                  <a:close/>
                  <a:moveTo>
                    <a:pt x="69884" y="193549"/>
                  </a:moveTo>
                  <a:lnTo>
                    <a:pt x="69884" y="237412"/>
                  </a:lnTo>
                  <a:lnTo>
                    <a:pt x="147595" y="237412"/>
                  </a:lnTo>
                  <a:lnTo>
                    <a:pt x="147595" y="193549"/>
                  </a:lnTo>
                  <a:close/>
                  <a:moveTo>
                    <a:pt x="460769" y="156950"/>
                  </a:moveTo>
                  <a:lnTo>
                    <a:pt x="460769" y="195468"/>
                  </a:lnTo>
                  <a:lnTo>
                    <a:pt x="555916" y="195468"/>
                  </a:lnTo>
                  <a:lnTo>
                    <a:pt x="555916" y="156950"/>
                  </a:lnTo>
                  <a:close/>
                  <a:moveTo>
                    <a:pt x="192926" y="96251"/>
                  </a:moveTo>
                  <a:lnTo>
                    <a:pt x="361366" y="96251"/>
                  </a:lnTo>
                  <a:lnTo>
                    <a:pt x="361366" y="114880"/>
                  </a:lnTo>
                  <a:lnTo>
                    <a:pt x="192926" y="114880"/>
                  </a:lnTo>
                  <a:close/>
                  <a:moveTo>
                    <a:pt x="192926" y="49819"/>
                  </a:moveTo>
                  <a:lnTo>
                    <a:pt x="361366" y="49819"/>
                  </a:lnTo>
                  <a:lnTo>
                    <a:pt x="361366" y="68307"/>
                  </a:lnTo>
                  <a:lnTo>
                    <a:pt x="192926" y="68307"/>
                  </a:lnTo>
                  <a:close/>
                  <a:moveTo>
                    <a:pt x="166130" y="25222"/>
                  </a:moveTo>
                  <a:lnTo>
                    <a:pt x="166130" y="155716"/>
                  </a:lnTo>
                  <a:lnTo>
                    <a:pt x="338987" y="155716"/>
                  </a:lnTo>
                  <a:lnTo>
                    <a:pt x="338987" y="341040"/>
                  </a:lnTo>
                  <a:lnTo>
                    <a:pt x="338987" y="531710"/>
                  </a:lnTo>
                  <a:lnTo>
                    <a:pt x="366721" y="531710"/>
                  </a:lnTo>
                  <a:lnTo>
                    <a:pt x="366721" y="341040"/>
                  </a:lnTo>
                  <a:lnTo>
                    <a:pt x="366721" y="155305"/>
                  </a:lnTo>
                  <a:lnTo>
                    <a:pt x="388002" y="143517"/>
                  </a:lnTo>
                  <a:lnTo>
                    <a:pt x="388002" y="25222"/>
                  </a:lnTo>
                  <a:close/>
                  <a:moveTo>
                    <a:pt x="140867" y="0"/>
                  </a:moveTo>
                  <a:lnTo>
                    <a:pt x="413402" y="0"/>
                  </a:lnTo>
                  <a:lnTo>
                    <a:pt x="413402" y="129398"/>
                  </a:lnTo>
                  <a:lnTo>
                    <a:pt x="432486" y="118843"/>
                  </a:lnTo>
                  <a:lnTo>
                    <a:pt x="584199" y="118843"/>
                  </a:lnTo>
                  <a:lnTo>
                    <a:pt x="584199" y="531710"/>
                  </a:lnTo>
                  <a:lnTo>
                    <a:pt x="609050" y="531710"/>
                  </a:lnTo>
                  <a:lnTo>
                    <a:pt x="609050" y="586540"/>
                  </a:lnTo>
                  <a:lnTo>
                    <a:pt x="0" y="586540"/>
                  </a:lnTo>
                  <a:lnTo>
                    <a:pt x="0" y="531710"/>
                  </a:lnTo>
                  <a:lnTo>
                    <a:pt x="24851" y="531710"/>
                  </a:lnTo>
                  <a:lnTo>
                    <a:pt x="24851" y="155716"/>
                  </a:lnTo>
                  <a:lnTo>
                    <a:pt x="140867" y="1557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agreement_126444">
              <a:extLst>
                <a:ext uri="{FF2B5EF4-FFF2-40B4-BE49-F238E27FC236}">
                  <a16:creationId xmlns:a16="http://schemas.microsoft.com/office/drawing/2014/main" id="{E042449B-C051-4F95-BFFB-C0638F67EB00}"/>
                </a:ext>
              </a:extLst>
            </p:cNvPr>
            <p:cNvSpPr/>
            <p:nvPr/>
          </p:nvSpPr>
          <p:spPr>
            <a:xfrm>
              <a:off x="1935435" y="3072890"/>
              <a:ext cx="609685" cy="540101"/>
            </a:xfrm>
            <a:custGeom>
              <a:avLst/>
              <a:gdLst>
                <a:gd name="T0" fmla="*/ 5423 w 6499"/>
                <a:gd name="T1" fmla="*/ 940 h 5766"/>
                <a:gd name="T2" fmla="*/ 6499 w 6499"/>
                <a:gd name="T3" fmla="*/ 7 h 5766"/>
                <a:gd name="T4" fmla="*/ 4987 w 6499"/>
                <a:gd name="T5" fmla="*/ 792 h 5766"/>
                <a:gd name="T6" fmla="*/ 3216 w 6499"/>
                <a:gd name="T7" fmla="*/ 716 h 5766"/>
                <a:gd name="T8" fmla="*/ 1453 w 6499"/>
                <a:gd name="T9" fmla="*/ 667 h 5766"/>
                <a:gd name="T10" fmla="*/ 0 w 6499"/>
                <a:gd name="T11" fmla="*/ 2664 h 5766"/>
                <a:gd name="T12" fmla="*/ 661 w 6499"/>
                <a:gd name="T13" fmla="*/ 3284 h 5766"/>
                <a:gd name="T14" fmla="*/ 448 w 6499"/>
                <a:gd name="T15" fmla="*/ 4071 h 5766"/>
                <a:gd name="T16" fmla="*/ 844 w 6499"/>
                <a:gd name="T17" fmla="*/ 4279 h 5766"/>
                <a:gd name="T18" fmla="*/ 1080 w 6499"/>
                <a:gd name="T19" fmla="*/ 4576 h 5766"/>
                <a:gd name="T20" fmla="*/ 1583 w 6499"/>
                <a:gd name="T21" fmla="*/ 4775 h 5766"/>
                <a:gd name="T22" fmla="*/ 2017 w 6499"/>
                <a:gd name="T23" fmla="*/ 5327 h 5766"/>
                <a:gd name="T24" fmla="*/ 2405 w 6499"/>
                <a:gd name="T25" fmla="*/ 5234 h 5766"/>
                <a:gd name="T26" fmla="*/ 2535 w 6499"/>
                <a:gd name="T27" fmla="*/ 5395 h 5766"/>
                <a:gd name="T28" fmla="*/ 2876 w 6499"/>
                <a:gd name="T29" fmla="*/ 5576 h 5766"/>
                <a:gd name="T30" fmla="*/ 3165 w 6499"/>
                <a:gd name="T31" fmla="*/ 5494 h 5766"/>
                <a:gd name="T32" fmla="*/ 3701 w 6499"/>
                <a:gd name="T33" fmla="*/ 5660 h 5766"/>
                <a:gd name="T34" fmla="*/ 3832 w 6499"/>
                <a:gd name="T35" fmla="*/ 5267 h 5766"/>
                <a:gd name="T36" fmla="*/ 4495 w 6499"/>
                <a:gd name="T37" fmla="*/ 4970 h 5766"/>
                <a:gd name="T38" fmla="*/ 4988 w 6499"/>
                <a:gd name="T39" fmla="*/ 5020 h 5766"/>
                <a:gd name="T40" fmla="*/ 5597 w 6499"/>
                <a:gd name="T41" fmla="*/ 4588 h 5766"/>
                <a:gd name="T42" fmla="*/ 5503 w 6499"/>
                <a:gd name="T43" fmla="*/ 3760 h 5766"/>
                <a:gd name="T44" fmla="*/ 6296 w 6499"/>
                <a:gd name="T45" fmla="*/ 2963 h 5766"/>
                <a:gd name="T46" fmla="*/ 6499 w 6499"/>
                <a:gd name="T47" fmla="*/ 2528 h 5766"/>
                <a:gd name="T48" fmla="*/ 5795 w 6499"/>
                <a:gd name="T49" fmla="*/ 3035 h 5766"/>
                <a:gd name="T50" fmla="*/ 4857 w 6499"/>
                <a:gd name="T51" fmla="*/ 3514 h 5766"/>
                <a:gd name="T52" fmla="*/ 4769 w 6499"/>
                <a:gd name="T53" fmla="*/ 4088 h 5766"/>
                <a:gd name="T54" fmla="*/ 4331 w 6499"/>
                <a:gd name="T55" fmla="*/ 4082 h 5766"/>
                <a:gd name="T56" fmla="*/ 4173 w 6499"/>
                <a:gd name="T57" fmla="*/ 4456 h 5766"/>
                <a:gd name="T58" fmla="*/ 3747 w 6499"/>
                <a:gd name="T59" fmla="*/ 4507 h 5766"/>
                <a:gd name="T60" fmla="*/ 3473 w 6499"/>
                <a:gd name="T61" fmla="*/ 4915 h 5766"/>
                <a:gd name="T62" fmla="*/ 3065 w 6499"/>
                <a:gd name="T63" fmla="*/ 5251 h 5766"/>
                <a:gd name="T64" fmla="*/ 2867 w 6499"/>
                <a:gd name="T65" fmla="*/ 5322 h 5766"/>
                <a:gd name="T66" fmla="*/ 2707 w 6499"/>
                <a:gd name="T67" fmla="*/ 5102 h 5766"/>
                <a:gd name="T68" fmla="*/ 3423 w 6499"/>
                <a:gd name="T69" fmla="*/ 4496 h 5766"/>
                <a:gd name="T70" fmla="*/ 3345 w 6499"/>
                <a:gd name="T71" fmla="*/ 4266 h 5766"/>
                <a:gd name="T72" fmla="*/ 2255 w 6499"/>
                <a:gd name="T73" fmla="*/ 5022 h 5766"/>
                <a:gd name="T74" fmla="*/ 1884 w 6499"/>
                <a:gd name="T75" fmla="*/ 4962 h 5766"/>
                <a:gd name="T76" fmla="*/ 3155 w 6499"/>
                <a:gd name="T77" fmla="*/ 3735 h 5766"/>
                <a:gd name="T78" fmla="*/ 3075 w 6499"/>
                <a:gd name="T79" fmla="*/ 3503 h 5766"/>
                <a:gd name="T80" fmla="*/ 1791 w 6499"/>
                <a:gd name="T81" fmla="*/ 4404 h 5766"/>
                <a:gd name="T82" fmla="*/ 1285 w 6499"/>
                <a:gd name="T83" fmla="*/ 4435 h 5766"/>
                <a:gd name="T84" fmla="*/ 1439 w 6499"/>
                <a:gd name="T85" fmla="*/ 4004 h 5766"/>
                <a:gd name="T86" fmla="*/ 2809 w 6499"/>
                <a:gd name="T87" fmla="*/ 3011 h 5766"/>
                <a:gd name="T88" fmla="*/ 2612 w 6499"/>
                <a:gd name="T89" fmla="*/ 2895 h 5766"/>
                <a:gd name="T90" fmla="*/ 1167 w 6499"/>
                <a:gd name="T91" fmla="*/ 3884 h 5766"/>
                <a:gd name="T92" fmla="*/ 668 w 6499"/>
                <a:gd name="T93" fmla="*/ 3923 h 5766"/>
                <a:gd name="T94" fmla="*/ 3388 w 6499"/>
                <a:gd name="T95" fmla="*/ 1602 h 5766"/>
                <a:gd name="T96" fmla="*/ 4543 w 6499"/>
                <a:gd name="T97" fmla="*/ 2706 h 5766"/>
                <a:gd name="T98" fmla="*/ 4492 w 6499"/>
                <a:gd name="T99" fmla="*/ 1496 h 5766"/>
                <a:gd name="T100" fmla="*/ 4777 w 6499"/>
                <a:gd name="T101" fmla="*/ 1048 h 5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99" h="5766">
                  <a:moveTo>
                    <a:pt x="5048" y="1043"/>
                  </a:moveTo>
                  <a:cubicBezTo>
                    <a:pt x="5180" y="1043"/>
                    <a:pt x="5309" y="1008"/>
                    <a:pt x="5423" y="940"/>
                  </a:cubicBezTo>
                  <a:lnTo>
                    <a:pt x="6499" y="304"/>
                  </a:lnTo>
                  <a:lnTo>
                    <a:pt x="6499" y="7"/>
                  </a:lnTo>
                  <a:lnTo>
                    <a:pt x="5288" y="712"/>
                  </a:lnTo>
                  <a:cubicBezTo>
                    <a:pt x="5196" y="766"/>
                    <a:pt x="5092" y="794"/>
                    <a:pt x="4987" y="792"/>
                  </a:cubicBezTo>
                  <a:lnTo>
                    <a:pt x="3384" y="774"/>
                  </a:lnTo>
                  <a:cubicBezTo>
                    <a:pt x="3304" y="744"/>
                    <a:pt x="3240" y="726"/>
                    <a:pt x="3216" y="716"/>
                  </a:cubicBezTo>
                  <a:cubicBezTo>
                    <a:pt x="2715" y="604"/>
                    <a:pt x="2323" y="648"/>
                    <a:pt x="2056" y="720"/>
                  </a:cubicBezTo>
                  <a:cubicBezTo>
                    <a:pt x="1856" y="774"/>
                    <a:pt x="1643" y="754"/>
                    <a:pt x="1453" y="667"/>
                  </a:cubicBezTo>
                  <a:lnTo>
                    <a:pt x="0" y="0"/>
                  </a:lnTo>
                  <a:lnTo>
                    <a:pt x="0" y="2664"/>
                  </a:lnTo>
                  <a:lnTo>
                    <a:pt x="151" y="2747"/>
                  </a:lnTo>
                  <a:cubicBezTo>
                    <a:pt x="373" y="2868"/>
                    <a:pt x="551" y="3056"/>
                    <a:pt x="661" y="3284"/>
                  </a:cubicBezTo>
                  <a:lnTo>
                    <a:pt x="576" y="3354"/>
                  </a:lnTo>
                  <a:cubicBezTo>
                    <a:pt x="347" y="3520"/>
                    <a:pt x="297" y="3843"/>
                    <a:pt x="448" y="4071"/>
                  </a:cubicBezTo>
                  <a:cubicBezTo>
                    <a:pt x="532" y="4182"/>
                    <a:pt x="651" y="4252"/>
                    <a:pt x="787" y="4276"/>
                  </a:cubicBezTo>
                  <a:cubicBezTo>
                    <a:pt x="803" y="4278"/>
                    <a:pt x="827" y="4279"/>
                    <a:pt x="844" y="4279"/>
                  </a:cubicBezTo>
                  <a:cubicBezTo>
                    <a:pt x="893" y="4282"/>
                    <a:pt x="941" y="4276"/>
                    <a:pt x="983" y="4270"/>
                  </a:cubicBezTo>
                  <a:cubicBezTo>
                    <a:pt x="985" y="4384"/>
                    <a:pt x="1012" y="4483"/>
                    <a:pt x="1080" y="4576"/>
                  </a:cubicBezTo>
                  <a:cubicBezTo>
                    <a:pt x="1171" y="4703"/>
                    <a:pt x="1315" y="4760"/>
                    <a:pt x="1469" y="4768"/>
                  </a:cubicBezTo>
                  <a:cubicBezTo>
                    <a:pt x="1509" y="4771"/>
                    <a:pt x="1551" y="4772"/>
                    <a:pt x="1583" y="4775"/>
                  </a:cubicBezTo>
                  <a:cubicBezTo>
                    <a:pt x="1568" y="4896"/>
                    <a:pt x="1603" y="5020"/>
                    <a:pt x="1679" y="5122"/>
                  </a:cubicBezTo>
                  <a:cubicBezTo>
                    <a:pt x="1763" y="5232"/>
                    <a:pt x="1881" y="5303"/>
                    <a:pt x="2017" y="5327"/>
                  </a:cubicBezTo>
                  <a:cubicBezTo>
                    <a:pt x="2033" y="5328"/>
                    <a:pt x="2057" y="5330"/>
                    <a:pt x="2075" y="5330"/>
                  </a:cubicBezTo>
                  <a:cubicBezTo>
                    <a:pt x="2196" y="5336"/>
                    <a:pt x="2312" y="5302"/>
                    <a:pt x="2405" y="5234"/>
                  </a:cubicBezTo>
                  <a:lnTo>
                    <a:pt x="2456" y="5195"/>
                  </a:lnTo>
                  <a:cubicBezTo>
                    <a:pt x="2468" y="5268"/>
                    <a:pt x="2489" y="5335"/>
                    <a:pt x="2535" y="5395"/>
                  </a:cubicBezTo>
                  <a:cubicBezTo>
                    <a:pt x="2603" y="5488"/>
                    <a:pt x="2705" y="5551"/>
                    <a:pt x="2827" y="5574"/>
                  </a:cubicBezTo>
                  <a:cubicBezTo>
                    <a:pt x="2843" y="5575"/>
                    <a:pt x="2859" y="5575"/>
                    <a:pt x="2876" y="5576"/>
                  </a:cubicBezTo>
                  <a:cubicBezTo>
                    <a:pt x="2973" y="5582"/>
                    <a:pt x="3072" y="5554"/>
                    <a:pt x="3157" y="5494"/>
                  </a:cubicBezTo>
                  <a:lnTo>
                    <a:pt x="3165" y="5494"/>
                  </a:lnTo>
                  <a:lnTo>
                    <a:pt x="3225" y="5578"/>
                  </a:lnTo>
                  <a:cubicBezTo>
                    <a:pt x="3331" y="5730"/>
                    <a:pt x="3549" y="5766"/>
                    <a:pt x="3701" y="5660"/>
                  </a:cubicBezTo>
                  <a:cubicBezTo>
                    <a:pt x="3828" y="5570"/>
                    <a:pt x="3879" y="5392"/>
                    <a:pt x="3821" y="5251"/>
                  </a:cubicBezTo>
                  <a:lnTo>
                    <a:pt x="3832" y="5267"/>
                  </a:lnTo>
                  <a:cubicBezTo>
                    <a:pt x="3932" y="5415"/>
                    <a:pt x="4121" y="5479"/>
                    <a:pt x="4287" y="5411"/>
                  </a:cubicBezTo>
                  <a:cubicBezTo>
                    <a:pt x="4469" y="5336"/>
                    <a:pt x="4543" y="5139"/>
                    <a:pt x="4495" y="4970"/>
                  </a:cubicBezTo>
                  <a:cubicBezTo>
                    <a:pt x="4617" y="5107"/>
                    <a:pt x="4828" y="5134"/>
                    <a:pt x="4980" y="5028"/>
                  </a:cubicBezTo>
                  <a:lnTo>
                    <a:pt x="4988" y="5020"/>
                  </a:lnTo>
                  <a:cubicBezTo>
                    <a:pt x="5140" y="4915"/>
                    <a:pt x="5184" y="4714"/>
                    <a:pt x="5103" y="4554"/>
                  </a:cubicBezTo>
                  <a:cubicBezTo>
                    <a:pt x="5235" y="4675"/>
                    <a:pt x="5445" y="4694"/>
                    <a:pt x="5597" y="4588"/>
                  </a:cubicBezTo>
                  <a:cubicBezTo>
                    <a:pt x="5775" y="4459"/>
                    <a:pt x="5821" y="4210"/>
                    <a:pt x="5692" y="4031"/>
                  </a:cubicBezTo>
                  <a:lnTo>
                    <a:pt x="5503" y="3760"/>
                  </a:lnTo>
                  <a:lnTo>
                    <a:pt x="5915" y="3280"/>
                  </a:lnTo>
                  <a:cubicBezTo>
                    <a:pt x="6023" y="3154"/>
                    <a:pt x="6152" y="3047"/>
                    <a:pt x="6296" y="2963"/>
                  </a:cubicBezTo>
                  <a:lnTo>
                    <a:pt x="6499" y="2846"/>
                  </a:lnTo>
                  <a:lnTo>
                    <a:pt x="6499" y="2528"/>
                  </a:lnTo>
                  <a:lnTo>
                    <a:pt x="6219" y="2687"/>
                  </a:lnTo>
                  <a:cubicBezTo>
                    <a:pt x="6059" y="2778"/>
                    <a:pt x="5915" y="2895"/>
                    <a:pt x="5795" y="3035"/>
                  </a:cubicBezTo>
                  <a:lnTo>
                    <a:pt x="5352" y="3548"/>
                  </a:lnTo>
                  <a:cubicBezTo>
                    <a:pt x="5220" y="3427"/>
                    <a:pt x="5009" y="3408"/>
                    <a:pt x="4857" y="3514"/>
                  </a:cubicBezTo>
                  <a:cubicBezTo>
                    <a:pt x="4680" y="3643"/>
                    <a:pt x="4633" y="3892"/>
                    <a:pt x="4763" y="4071"/>
                  </a:cubicBezTo>
                  <a:lnTo>
                    <a:pt x="4769" y="4088"/>
                  </a:lnTo>
                  <a:lnTo>
                    <a:pt x="4761" y="4088"/>
                  </a:lnTo>
                  <a:cubicBezTo>
                    <a:pt x="4636" y="4000"/>
                    <a:pt x="4465" y="3991"/>
                    <a:pt x="4331" y="4082"/>
                  </a:cubicBezTo>
                  <a:lnTo>
                    <a:pt x="4323" y="4090"/>
                  </a:lnTo>
                  <a:cubicBezTo>
                    <a:pt x="4204" y="4172"/>
                    <a:pt x="4148" y="4316"/>
                    <a:pt x="4173" y="4456"/>
                  </a:cubicBezTo>
                  <a:lnTo>
                    <a:pt x="4131" y="4487"/>
                  </a:lnTo>
                  <a:cubicBezTo>
                    <a:pt x="4012" y="4424"/>
                    <a:pt x="3865" y="4424"/>
                    <a:pt x="3747" y="4507"/>
                  </a:cubicBezTo>
                  <a:cubicBezTo>
                    <a:pt x="3637" y="4583"/>
                    <a:pt x="3581" y="4718"/>
                    <a:pt x="3591" y="4840"/>
                  </a:cubicBezTo>
                  <a:lnTo>
                    <a:pt x="3473" y="4915"/>
                  </a:lnTo>
                  <a:cubicBezTo>
                    <a:pt x="3385" y="4894"/>
                    <a:pt x="3287" y="4914"/>
                    <a:pt x="3211" y="4966"/>
                  </a:cubicBezTo>
                  <a:cubicBezTo>
                    <a:pt x="3117" y="5034"/>
                    <a:pt x="3063" y="5146"/>
                    <a:pt x="3065" y="5251"/>
                  </a:cubicBezTo>
                  <a:lnTo>
                    <a:pt x="3007" y="5288"/>
                  </a:lnTo>
                  <a:cubicBezTo>
                    <a:pt x="2972" y="5319"/>
                    <a:pt x="2915" y="5332"/>
                    <a:pt x="2867" y="5322"/>
                  </a:cubicBezTo>
                  <a:cubicBezTo>
                    <a:pt x="2819" y="5311"/>
                    <a:pt x="2771" y="5284"/>
                    <a:pt x="2740" y="5242"/>
                  </a:cubicBezTo>
                  <a:cubicBezTo>
                    <a:pt x="2709" y="5207"/>
                    <a:pt x="2696" y="5150"/>
                    <a:pt x="2707" y="5102"/>
                  </a:cubicBezTo>
                  <a:cubicBezTo>
                    <a:pt x="2717" y="5054"/>
                    <a:pt x="2744" y="5006"/>
                    <a:pt x="2787" y="4975"/>
                  </a:cubicBezTo>
                  <a:lnTo>
                    <a:pt x="3423" y="4496"/>
                  </a:lnTo>
                  <a:cubicBezTo>
                    <a:pt x="3456" y="4474"/>
                    <a:pt x="3475" y="4442"/>
                    <a:pt x="3476" y="4402"/>
                  </a:cubicBezTo>
                  <a:cubicBezTo>
                    <a:pt x="3480" y="4328"/>
                    <a:pt x="3417" y="4266"/>
                    <a:pt x="3345" y="4266"/>
                  </a:cubicBezTo>
                  <a:cubicBezTo>
                    <a:pt x="3317" y="4266"/>
                    <a:pt x="3295" y="4272"/>
                    <a:pt x="3271" y="4286"/>
                  </a:cubicBezTo>
                  <a:lnTo>
                    <a:pt x="2255" y="5022"/>
                  </a:lnTo>
                  <a:cubicBezTo>
                    <a:pt x="2196" y="5059"/>
                    <a:pt x="2129" y="5080"/>
                    <a:pt x="2057" y="5068"/>
                  </a:cubicBezTo>
                  <a:cubicBezTo>
                    <a:pt x="1985" y="5056"/>
                    <a:pt x="1921" y="5020"/>
                    <a:pt x="1884" y="4962"/>
                  </a:cubicBezTo>
                  <a:cubicBezTo>
                    <a:pt x="1800" y="4851"/>
                    <a:pt x="1825" y="4682"/>
                    <a:pt x="1944" y="4599"/>
                  </a:cubicBezTo>
                  <a:lnTo>
                    <a:pt x="3155" y="3735"/>
                  </a:lnTo>
                  <a:cubicBezTo>
                    <a:pt x="3181" y="3711"/>
                    <a:pt x="3200" y="3678"/>
                    <a:pt x="3200" y="3634"/>
                  </a:cubicBezTo>
                  <a:cubicBezTo>
                    <a:pt x="3201" y="3564"/>
                    <a:pt x="3144" y="3506"/>
                    <a:pt x="3075" y="3503"/>
                  </a:cubicBezTo>
                  <a:cubicBezTo>
                    <a:pt x="3035" y="3502"/>
                    <a:pt x="3003" y="3516"/>
                    <a:pt x="2976" y="3547"/>
                  </a:cubicBezTo>
                  <a:lnTo>
                    <a:pt x="1791" y="4404"/>
                  </a:lnTo>
                  <a:cubicBezTo>
                    <a:pt x="1757" y="4419"/>
                    <a:pt x="1740" y="4443"/>
                    <a:pt x="1715" y="4466"/>
                  </a:cubicBezTo>
                  <a:cubicBezTo>
                    <a:pt x="1572" y="4556"/>
                    <a:pt x="1361" y="4536"/>
                    <a:pt x="1285" y="4435"/>
                  </a:cubicBezTo>
                  <a:cubicBezTo>
                    <a:pt x="1209" y="4326"/>
                    <a:pt x="1225" y="4179"/>
                    <a:pt x="1320" y="4087"/>
                  </a:cubicBezTo>
                  <a:lnTo>
                    <a:pt x="1439" y="4004"/>
                  </a:lnTo>
                  <a:lnTo>
                    <a:pt x="2756" y="3106"/>
                  </a:lnTo>
                  <a:cubicBezTo>
                    <a:pt x="2789" y="3083"/>
                    <a:pt x="2808" y="3051"/>
                    <a:pt x="2809" y="3011"/>
                  </a:cubicBezTo>
                  <a:cubicBezTo>
                    <a:pt x="2812" y="2967"/>
                    <a:pt x="2791" y="2926"/>
                    <a:pt x="2755" y="2900"/>
                  </a:cubicBezTo>
                  <a:cubicBezTo>
                    <a:pt x="2708" y="2867"/>
                    <a:pt x="2661" y="2866"/>
                    <a:pt x="2612" y="2895"/>
                  </a:cubicBezTo>
                  <a:lnTo>
                    <a:pt x="1201" y="3854"/>
                  </a:lnTo>
                  <a:cubicBezTo>
                    <a:pt x="1192" y="3870"/>
                    <a:pt x="1176" y="3876"/>
                    <a:pt x="1167" y="3884"/>
                  </a:cubicBezTo>
                  <a:lnTo>
                    <a:pt x="1031" y="3983"/>
                  </a:lnTo>
                  <a:cubicBezTo>
                    <a:pt x="920" y="4067"/>
                    <a:pt x="751" y="4042"/>
                    <a:pt x="668" y="3923"/>
                  </a:cubicBezTo>
                  <a:cubicBezTo>
                    <a:pt x="584" y="3812"/>
                    <a:pt x="609" y="3643"/>
                    <a:pt x="728" y="3560"/>
                  </a:cubicBezTo>
                  <a:lnTo>
                    <a:pt x="3388" y="1602"/>
                  </a:lnTo>
                  <a:cubicBezTo>
                    <a:pt x="3601" y="1727"/>
                    <a:pt x="3759" y="1979"/>
                    <a:pt x="3759" y="1979"/>
                  </a:cubicBezTo>
                  <a:cubicBezTo>
                    <a:pt x="4020" y="2798"/>
                    <a:pt x="4345" y="2804"/>
                    <a:pt x="4543" y="2706"/>
                  </a:cubicBezTo>
                  <a:cubicBezTo>
                    <a:pt x="4645" y="2655"/>
                    <a:pt x="4692" y="2534"/>
                    <a:pt x="4656" y="2424"/>
                  </a:cubicBezTo>
                  <a:cubicBezTo>
                    <a:pt x="4552" y="2108"/>
                    <a:pt x="4492" y="1496"/>
                    <a:pt x="4492" y="1496"/>
                  </a:cubicBezTo>
                  <a:cubicBezTo>
                    <a:pt x="4419" y="1338"/>
                    <a:pt x="4184" y="1171"/>
                    <a:pt x="3923" y="1035"/>
                  </a:cubicBezTo>
                  <a:lnTo>
                    <a:pt x="4777" y="1048"/>
                  </a:lnTo>
                  <a:lnTo>
                    <a:pt x="5048" y="10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wallet-filled-money-tool_60484">
              <a:extLst>
                <a:ext uri="{FF2B5EF4-FFF2-40B4-BE49-F238E27FC236}">
                  <a16:creationId xmlns:a16="http://schemas.microsoft.com/office/drawing/2014/main" id="{DA5BD515-E46D-4568-8911-D1FAC6EB1CC0}"/>
                </a:ext>
              </a:extLst>
            </p:cNvPr>
            <p:cNvSpPr/>
            <p:nvPr/>
          </p:nvSpPr>
          <p:spPr>
            <a:xfrm>
              <a:off x="6813251" y="3072890"/>
              <a:ext cx="609685" cy="584326"/>
            </a:xfrm>
            <a:custGeom>
              <a:avLst/>
              <a:gdLst>
                <a:gd name="connsiteX0" fmla="*/ 413212 w 608062"/>
                <a:gd name="connsiteY0" fmla="*/ 336089 h 582771"/>
                <a:gd name="connsiteX1" fmla="*/ 402712 w 608062"/>
                <a:gd name="connsiteY1" fmla="*/ 339771 h 582771"/>
                <a:gd name="connsiteX2" fmla="*/ 396155 w 608062"/>
                <a:gd name="connsiteY2" fmla="*/ 353117 h 582771"/>
                <a:gd name="connsiteX3" fmla="*/ 396155 w 608062"/>
                <a:gd name="connsiteY3" fmla="*/ 364468 h 582771"/>
                <a:gd name="connsiteX4" fmla="*/ 413212 w 608062"/>
                <a:gd name="connsiteY4" fmla="*/ 381496 h 582771"/>
                <a:gd name="connsiteX5" fmla="*/ 424584 w 608062"/>
                <a:gd name="connsiteY5" fmla="*/ 381496 h 582771"/>
                <a:gd name="connsiteX6" fmla="*/ 441641 w 608062"/>
                <a:gd name="connsiteY6" fmla="*/ 364468 h 582771"/>
                <a:gd name="connsiteX7" fmla="*/ 441641 w 608062"/>
                <a:gd name="connsiteY7" fmla="*/ 353117 h 582771"/>
                <a:gd name="connsiteX8" fmla="*/ 424584 w 608062"/>
                <a:gd name="connsiteY8" fmla="*/ 336089 h 582771"/>
                <a:gd name="connsiteX9" fmla="*/ 416081 w 608062"/>
                <a:gd name="connsiteY9" fmla="*/ 336089 h 582771"/>
                <a:gd name="connsiteX10" fmla="*/ 370339 w 608062"/>
                <a:gd name="connsiteY10" fmla="*/ 285620 h 582771"/>
                <a:gd name="connsiteX11" fmla="*/ 523596 w 608062"/>
                <a:gd name="connsiteY11" fmla="*/ 285620 h 582771"/>
                <a:gd name="connsiteX12" fmla="*/ 561757 w 608062"/>
                <a:gd name="connsiteY12" fmla="*/ 285620 h 582771"/>
                <a:gd name="connsiteX13" fmla="*/ 572360 w 608062"/>
                <a:gd name="connsiteY13" fmla="*/ 285620 h 582771"/>
                <a:gd name="connsiteX14" fmla="*/ 573026 w 608062"/>
                <a:gd name="connsiteY14" fmla="*/ 285620 h 582771"/>
                <a:gd name="connsiteX15" fmla="*/ 573948 w 608062"/>
                <a:gd name="connsiteY15" fmla="*/ 285620 h 582771"/>
                <a:gd name="connsiteX16" fmla="*/ 585012 w 608062"/>
                <a:gd name="connsiteY16" fmla="*/ 287461 h 582771"/>
                <a:gd name="connsiteX17" fmla="*/ 596947 w 608062"/>
                <a:gd name="connsiteY17" fmla="*/ 294568 h 582771"/>
                <a:gd name="connsiteX18" fmla="*/ 608062 w 608062"/>
                <a:gd name="connsiteY18" fmla="*/ 319726 h 582771"/>
                <a:gd name="connsiteX19" fmla="*/ 608062 w 608062"/>
                <a:gd name="connsiteY19" fmla="*/ 395609 h 582771"/>
                <a:gd name="connsiteX20" fmla="*/ 596947 w 608062"/>
                <a:gd name="connsiteY20" fmla="*/ 420767 h 582771"/>
                <a:gd name="connsiteX21" fmla="*/ 585012 w 608062"/>
                <a:gd name="connsiteY21" fmla="*/ 427874 h 582771"/>
                <a:gd name="connsiteX22" fmla="*/ 573948 w 608062"/>
                <a:gd name="connsiteY22" fmla="*/ 429715 h 582771"/>
                <a:gd name="connsiteX23" fmla="*/ 573026 w 608062"/>
                <a:gd name="connsiteY23" fmla="*/ 429715 h 582771"/>
                <a:gd name="connsiteX24" fmla="*/ 370339 w 608062"/>
                <a:gd name="connsiteY24" fmla="*/ 429715 h 582771"/>
                <a:gd name="connsiteX25" fmla="*/ 336174 w 608062"/>
                <a:gd name="connsiteY25" fmla="*/ 395609 h 582771"/>
                <a:gd name="connsiteX26" fmla="*/ 336174 w 608062"/>
                <a:gd name="connsiteY26" fmla="*/ 357821 h 582771"/>
                <a:gd name="connsiteX27" fmla="*/ 336174 w 608062"/>
                <a:gd name="connsiteY27" fmla="*/ 347287 h 582771"/>
                <a:gd name="connsiteX28" fmla="*/ 336174 w 608062"/>
                <a:gd name="connsiteY28" fmla="*/ 336703 h 582771"/>
                <a:gd name="connsiteX29" fmla="*/ 336174 w 608062"/>
                <a:gd name="connsiteY29" fmla="*/ 319726 h 582771"/>
                <a:gd name="connsiteX30" fmla="*/ 370339 w 608062"/>
                <a:gd name="connsiteY30" fmla="*/ 285620 h 582771"/>
                <a:gd name="connsiteX31" fmla="*/ 34208 w 608062"/>
                <a:gd name="connsiteY31" fmla="*/ 134822 h 582771"/>
                <a:gd name="connsiteX32" fmla="*/ 54539 w 608062"/>
                <a:gd name="connsiteY32" fmla="*/ 134822 h 582771"/>
                <a:gd name="connsiteX33" fmla="*/ 60633 w 608062"/>
                <a:gd name="connsiteY33" fmla="*/ 134822 h 582771"/>
                <a:gd name="connsiteX34" fmla="*/ 93407 w 608062"/>
                <a:gd name="connsiteY34" fmla="*/ 134822 h 582771"/>
                <a:gd name="connsiteX35" fmla="*/ 132327 w 608062"/>
                <a:gd name="connsiteY35" fmla="*/ 134822 h 582771"/>
                <a:gd name="connsiteX36" fmla="*/ 429142 w 608062"/>
                <a:gd name="connsiteY36" fmla="*/ 134822 h 582771"/>
                <a:gd name="connsiteX37" fmla="*/ 509900 w 608062"/>
                <a:gd name="connsiteY37" fmla="*/ 134822 h 582771"/>
                <a:gd name="connsiteX38" fmla="*/ 520501 w 608062"/>
                <a:gd name="connsiteY38" fmla="*/ 134822 h 582771"/>
                <a:gd name="connsiteX39" fmla="*/ 531101 w 608062"/>
                <a:gd name="connsiteY39" fmla="*/ 134822 h 582771"/>
                <a:gd name="connsiteX40" fmla="*/ 538885 w 608062"/>
                <a:gd name="connsiteY40" fmla="*/ 134822 h 582771"/>
                <a:gd name="connsiteX41" fmla="*/ 572940 w 608062"/>
                <a:gd name="connsiteY41" fmla="*/ 168926 h 582771"/>
                <a:gd name="connsiteX42" fmla="*/ 572940 w 608062"/>
                <a:gd name="connsiteY42" fmla="*/ 261982 h 582771"/>
                <a:gd name="connsiteX43" fmla="*/ 565719 w 608062"/>
                <a:gd name="connsiteY43" fmla="*/ 261982 h 582771"/>
                <a:gd name="connsiteX44" fmla="*/ 555119 w 608062"/>
                <a:gd name="connsiteY44" fmla="*/ 261982 h 582771"/>
                <a:gd name="connsiteX45" fmla="*/ 544518 w 608062"/>
                <a:gd name="connsiteY45" fmla="*/ 261982 h 582771"/>
                <a:gd name="connsiteX46" fmla="*/ 370301 w 608062"/>
                <a:gd name="connsiteY46" fmla="*/ 261982 h 582771"/>
                <a:gd name="connsiteX47" fmla="*/ 363388 w 608062"/>
                <a:gd name="connsiteY47" fmla="*/ 262391 h 582771"/>
                <a:gd name="connsiteX48" fmla="*/ 328770 w 608062"/>
                <a:gd name="connsiteY48" fmla="*/ 279468 h 582771"/>
                <a:gd name="connsiteX49" fmla="*/ 312331 w 608062"/>
                <a:gd name="connsiteY49" fmla="*/ 319861 h 582771"/>
                <a:gd name="connsiteX50" fmla="*/ 312331 w 608062"/>
                <a:gd name="connsiteY50" fmla="*/ 343279 h 582771"/>
                <a:gd name="connsiteX51" fmla="*/ 312331 w 608062"/>
                <a:gd name="connsiteY51" fmla="*/ 353863 h 582771"/>
                <a:gd name="connsiteX52" fmla="*/ 312331 w 608062"/>
                <a:gd name="connsiteY52" fmla="*/ 364446 h 582771"/>
                <a:gd name="connsiteX53" fmla="*/ 312331 w 608062"/>
                <a:gd name="connsiteY53" fmla="*/ 395636 h 582771"/>
                <a:gd name="connsiteX54" fmla="*/ 370352 w 608062"/>
                <a:gd name="connsiteY54" fmla="*/ 453617 h 582771"/>
                <a:gd name="connsiteX55" fmla="*/ 572940 w 608062"/>
                <a:gd name="connsiteY55" fmla="*/ 453617 h 582771"/>
                <a:gd name="connsiteX56" fmla="*/ 572940 w 608062"/>
                <a:gd name="connsiteY56" fmla="*/ 548719 h 582771"/>
                <a:gd name="connsiteX57" fmla="*/ 538783 w 608062"/>
                <a:gd name="connsiteY57" fmla="*/ 582771 h 582771"/>
                <a:gd name="connsiteX58" fmla="*/ 34157 w 608062"/>
                <a:gd name="connsiteY58" fmla="*/ 582771 h 582771"/>
                <a:gd name="connsiteX59" fmla="*/ 0 w 608062"/>
                <a:gd name="connsiteY59" fmla="*/ 548719 h 582771"/>
                <a:gd name="connsiteX60" fmla="*/ 0 w 608062"/>
                <a:gd name="connsiteY60" fmla="*/ 211875 h 582771"/>
                <a:gd name="connsiteX61" fmla="*/ 0 w 608062"/>
                <a:gd name="connsiteY61" fmla="*/ 173016 h 582771"/>
                <a:gd name="connsiteX62" fmla="*/ 0 w 608062"/>
                <a:gd name="connsiteY62" fmla="*/ 168926 h 582771"/>
                <a:gd name="connsiteX63" fmla="*/ 1229 w 608062"/>
                <a:gd name="connsiteY63" fmla="*/ 159978 h 582771"/>
                <a:gd name="connsiteX64" fmla="*/ 7528 w 608062"/>
                <a:gd name="connsiteY64" fmla="*/ 147656 h 582771"/>
                <a:gd name="connsiteX65" fmla="*/ 34208 w 608062"/>
                <a:gd name="connsiteY65" fmla="*/ 134822 h 582771"/>
                <a:gd name="connsiteX66" fmla="*/ 459702 w 608062"/>
                <a:gd name="connsiteY66" fmla="*/ 46827 h 582771"/>
                <a:gd name="connsiteX67" fmla="*/ 492623 w 608062"/>
                <a:gd name="connsiteY67" fmla="*/ 71966 h 582771"/>
                <a:gd name="connsiteX68" fmla="*/ 503273 w 608062"/>
                <a:gd name="connsiteY68" fmla="*/ 110900 h 582771"/>
                <a:gd name="connsiteX69" fmla="*/ 417257 w 608062"/>
                <a:gd name="connsiteY69" fmla="*/ 110900 h 582771"/>
                <a:gd name="connsiteX70" fmla="*/ 219882 w 608062"/>
                <a:gd name="connsiteY70" fmla="*/ 110900 h 582771"/>
                <a:gd name="connsiteX71" fmla="*/ 393757 w 608062"/>
                <a:gd name="connsiteY71" fmla="*/ 63586 h 582771"/>
                <a:gd name="connsiteX72" fmla="*/ 450691 w 608062"/>
                <a:gd name="connsiteY72" fmla="*/ 48053 h 582771"/>
                <a:gd name="connsiteX73" fmla="*/ 459702 w 608062"/>
                <a:gd name="connsiteY73" fmla="*/ 46827 h 582771"/>
                <a:gd name="connsiteX74" fmla="*/ 351961 w 608062"/>
                <a:gd name="connsiteY74" fmla="*/ 1805 h 582771"/>
                <a:gd name="connsiteX75" fmla="*/ 371657 w 608062"/>
                <a:gd name="connsiteY75" fmla="*/ 18993 h 582771"/>
                <a:gd name="connsiteX76" fmla="*/ 384511 w 608062"/>
                <a:gd name="connsiteY76" fmla="*/ 44858 h 582771"/>
                <a:gd name="connsiteX77" fmla="*/ 142137 w 608062"/>
                <a:gd name="connsiteY77" fmla="*/ 110900 h 582771"/>
                <a:gd name="connsiteX78" fmla="*/ 108953 w 608062"/>
                <a:gd name="connsiteY78" fmla="*/ 110900 h 582771"/>
                <a:gd name="connsiteX79" fmla="*/ 325927 w 608062"/>
                <a:gd name="connsiteY79" fmla="*/ 3556 h 582771"/>
                <a:gd name="connsiteX80" fmla="*/ 351961 w 608062"/>
                <a:gd name="connsiteY80" fmla="*/ 1805 h 582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8062" h="582771">
                  <a:moveTo>
                    <a:pt x="413212" y="336089"/>
                  </a:moveTo>
                  <a:cubicBezTo>
                    <a:pt x="409268" y="336089"/>
                    <a:pt x="405631" y="337521"/>
                    <a:pt x="402712" y="339771"/>
                  </a:cubicBezTo>
                  <a:cubicBezTo>
                    <a:pt x="398665" y="342839"/>
                    <a:pt x="396155" y="347696"/>
                    <a:pt x="396155" y="353117"/>
                  </a:cubicBezTo>
                  <a:lnTo>
                    <a:pt x="396155" y="364468"/>
                  </a:lnTo>
                  <a:cubicBezTo>
                    <a:pt x="396155" y="373877"/>
                    <a:pt x="403787" y="381496"/>
                    <a:pt x="413212" y="381496"/>
                  </a:cubicBezTo>
                  <a:lnTo>
                    <a:pt x="424584" y="381496"/>
                  </a:lnTo>
                  <a:cubicBezTo>
                    <a:pt x="434009" y="381496"/>
                    <a:pt x="441641" y="373877"/>
                    <a:pt x="441641" y="364468"/>
                  </a:cubicBezTo>
                  <a:lnTo>
                    <a:pt x="441641" y="353117"/>
                  </a:lnTo>
                  <a:cubicBezTo>
                    <a:pt x="441641" y="343708"/>
                    <a:pt x="434009" y="336089"/>
                    <a:pt x="424584" y="336089"/>
                  </a:cubicBezTo>
                  <a:lnTo>
                    <a:pt x="416081" y="336089"/>
                  </a:lnTo>
                  <a:close/>
                  <a:moveTo>
                    <a:pt x="370339" y="285620"/>
                  </a:moveTo>
                  <a:lnTo>
                    <a:pt x="523596" y="285620"/>
                  </a:lnTo>
                  <a:lnTo>
                    <a:pt x="561757" y="285620"/>
                  </a:lnTo>
                  <a:lnTo>
                    <a:pt x="572360" y="285620"/>
                  </a:lnTo>
                  <a:lnTo>
                    <a:pt x="573026" y="285620"/>
                  </a:lnTo>
                  <a:lnTo>
                    <a:pt x="573948" y="285620"/>
                  </a:lnTo>
                  <a:cubicBezTo>
                    <a:pt x="577841" y="285620"/>
                    <a:pt x="581529" y="286336"/>
                    <a:pt x="585012" y="287461"/>
                  </a:cubicBezTo>
                  <a:cubicBezTo>
                    <a:pt x="589520" y="289046"/>
                    <a:pt x="593515" y="291449"/>
                    <a:pt x="596947" y="294568"/>
                  </a:cubicBezTo>
                  <a:cubicBezTo>
                    <a:pt x="603759" y="300756"/>
                    <a:pt x="608062" y="309755"/>
                    <a:pt x="608062" y="319726"/>
                  </a:cubicBezTo>
                  <a:lnTo>
                    <a:pt x="608062" y="395609"/>
                  </a:lnTo>
                  <a:cubicBezTo>
                    <a:pt x="608062" y="405580"/>
                    <a:pt x="603759" y="414579"/>
                    <a:pt x="596947" y="420767"/>
                  </a:cubicBezTo>
                  <a:cubicBezTo>
                    <a:pt x="593515" y="423886"/>
                    <a:pt x="589520" y="426340"/>
                    <a:pt x="585012" y="427874"/>
                  </a:cubicBezTo>
                  <a:cubicBezTo>
                    <a:pt x="581529" y="428999"/>
                    <a:pt x="577841" y="429715"/>
                    <a:pt x="573948" y="429715"/>
                  </a:cubicBezTo>
                  <a:lnTo>
                    <a:pt x="573026" y="429715"/>
                  </a:lnTo>
                  <a:lnTo>
                    <a:pt x="370339" y="429715"/>
                  </a:lnTo>
                  <a:cubicBezTo>
                    <a:pt x="351489" y="429715"/>
                    <a:pt x="336174" y="414426"/>
                    <a:pt x="336174" y="395609"/>
                  </a:cubicBezTo>
                  <a:lnTo>
                    <a:pt x="336174" y="357821"/>
                  </a:lnTo>
                  <a:lnTo>
                    <a:pt x="336174" y="347287"/>
                  </a:lnTo>
                  <a:lnTo>
                    <a:pt x="336174" y="336703"/>
                  </a:lnTo>
                  <a:lnTo>
                    <a:pt x="336174" y="319726"/>
                  </a:lnTo>
                  <a:cubicBezTo>
                    <a:pt x="336174" y="300909"/>
                    <a:pt x="351489" y="285620"/>
                    <a:pt x="370339" y="285620"/>
                  </a:cubicBezTo>
                  <a:close/>
                  <a:moveTo>
                    <a:pt x="34208" y="134822"/>
                  </a:moveTo>
                  <a:lnTo>
                    <a:pt x="54539" y="134822"/>
                  </a:lnTo>
                  <a:lnTo>
                    <a:pt x="60633" y="134822"/>
                  </a:lnTo>
                  <a:lnTo>
                    <a:pt x="93407" y="134822"/>
                  </a:lnTo>
                  <a:lnTo>
                    <a:pt x="132327" y="134822"/>
                  </a:lnTo>
                  <a:lnTo>
                    <a:pt x="429142" y="134822"/>
                  </a:lnTo>
                  <a:lnTo>
                    <a:pt x="509900" y="134822"/>
                  </a:lnTo>
                  <a:lnTo>
                    <a:pt x="520501" y="134822"/>
                  </a:lnTo>
                  <a:lnTo>
                    <a:pt x="531101" y="134822"/>
                  </a:lnTo>
                  <a:lnTo>
                    <a:pt x="538885" y="134822"/>
                  </a:lnTo>
                  <a:cubicBezTo>
                    <a:pt x="557730" y="134822"/>
                    <a:pt x="572991" y="150110"/>
                    <a:pt x="572940" y="168926"/>
                  </a:cubicBezTo>
                  <a:lnTo>
                    <a:pt x="572940" y="261982"/>
                  </a:lnTo>
                  <a:lnTo>
                    <a:pt x="565719" y="261982"/>
                  </a:lnTo>
                  <a:lnTo>
                    <a:pt x="555119" y="261982"/>
                  </a:lnTo>
                  <a:lnTo>
                    <a:pt x="544518" y="261982"/>
                  </a:lnTo>
                  <a:lnTo>
                    <a:pt x="370301" y="261982"/>
                  </a:lnTo>
                  <a:cubicBezTo>
                    <a:pt x="367945" y="261982"/>
                    <a:pt x="365641" y="262084"/>
                    <a:pt x="363388" y="262391"/>
                  </a:cubicBezTo>
                  <a:cubicBezTo>
                    <a:pt x="349868" y="263925"/>
                    <a:pt x="337783" y="270214"/>
                    <a:pt x="328770" y="279468"/>
                  </a:cubicBezTo>
                  <a:cubicBezTo>
                    <a:pt x="318579" y="289899"/>
                    <a:pt x="312331" y="304164"/>
                    <a:pt x="312331" y="319861"/>
                  </a:cubicBezTo>
                  <a:lnTo>
                    <a:pt x="312331" y="343279"/>
                  </a:lnTo>
                  <a:lnTo>
                    <a:pt x="312331" y="353863"/>
                  </a:lnTo>
                  <a:lnTo>
                    <a:pt x="312331" y="364446"/>
                  </a:lnTo>
                  <a:lnTo>
                    <a:pt x="312331" y="395636"/>
                  </a:lnTo>
                  <a:cubicBezTo>
                    <a:pt x="312331" y="427643"/>
                    <a:pt x="338346" y="453617"/>
                    <a:pt x="370352" y="453617"/>
                  </a:cubicBezTo>
                  <a:lnTo>
                    <a:pt x="572940" y="453617"/>
                  </a:lnTo>
                  <a:lnTo>
                    <a:pt x="572940" y="548719"/>
                  </a:lnTo>
                  <a:cubicBezTo>
                    <a:pt x="572940" y="567534"/>
                    <a:pt x="557628" y="582771"/>
                    <a:pt x="538783" y="582771"/>
                  </a:cubicBezTo>
                  <a:lnTo>
                    <a:pt x="34157" y="582771"/>
                  </a:lnTo>
                  <a:cubicBezTo>
                    <a:pt x="15312" y="582771"/>
                    <a:pt x="0" y="567534"/>
                    <a:pt x="0" y="548719"/>
                  </a:cubicBezTo>
                  <a:lnTo>
                    <a:pt x="0" y="211875"/>
                  </a:lnTo>
                  <a:lnTo>
                    <a:pt x="0" y="173016"/>
                  </a:lnTo>
                  <a:lnTo>
                    <a:pt x="0" y="168926"/>
                  </a:lnTo>
                  <a:cubicBezTo>
                    <a:pt x="0" y="165858"/>
                    <a:pt x="461" y="162841"/>
                    <a:pt x="1229" y="159978"/>
                  </a:cubicBezTo>
                  <a:cubicBezTo>
                    <a:pt x="2458" y="155427"/>
                    <a:pt x="4660" y="151235"/>
                    <a:pt x="7528" y="147656"/>
                  </a:cubicBezTo>
                  <a:cubicBezTo>
                    <a:pt x="13776" y="139782"/>
                    <a:pt x="23403" y="134822"/>
                    <a:pt x="34208" y="134822"/>
                  </a:cubicBezTo>
                  <a:close/>
                  <a:moveTo>
                    <a:pt x="459702" y="46827"/>
                  </a:moveTo>
                  <a:cubicBezTo>
                    <a:pt x="474755" y="46827"/>
                    <a:pt x="488527" y="56739"/>
                    <a:pt x="492623" y="71966"/>
                  </a:cubicBezTo>
                  <a:lnTo>
                    <a:pt x="503273" y="110900"/>
                  </a:lnTo>
                  <a:lnTo>
                    <a:pt x="417257" y="110900"/>
                  </a:lnTo>
                  <a:lnTo>
                    <a:pt x="219882" y="110900"/>
                  </a:lnTo>
                  <a:lnTo>
                    <a:pt x="393757" y="63586"/>
                  </a:lnTo>
                  <a:lnTo>
                    <a:pt x="450691" y="48053"/>
                  </a:lnTo>
                  <a:cubicBezTo>
                    <a:pt x="453712" y="47236"/>
                    <a:pt x="456732" y="46827"/>
                    <a:pt x="459702" y="46827"/>
                  </a:cubicBezTo>
                  <a:close/>
                  <a:moveTo>
                    <a:pt x="351961" y="1805"/>
                  </a:moveTo>
                  <a:cubicBezTo>
                    <a:pt x="360237" y="4604"/>
                    <a:pt x="367458" y="10559"/>
                    <a:pt x="371657" y="18993"/>
                  </a:cubicBezTo>
                  <a:lnTo>
                    <a:pt x="384511" y="44858"/>
                  </a:lnTo>
                  <a:lnTo>
                    <a:pt x="142137" y="110900"/>
                  </a:lnTo>
                  <a:lnTo>
                    <a:pt x="108953" y="110900"/>
                  </a:lnTo>
                  <a:lnTo>
                    <a:pt x="325927" y="3556"/>
                  </a:lnTo>
                  <a:cubicBezTo>
                    <a:pt x="334351" y="-636"/>
                    <a:pt x="343684" y="-993"/>
                    <a:pt x="351961" y="18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sidential_122365">
              <a:extLst>
                <a:ext uri="{FF2B5EF4-FFF2-40B4-BE49-F238E27FC236}">
                  <a16:creationId xmlns:a16="http://schemas.microsoft.com/office/drawing/2014/main" id="{6872CC23-C4CD-4105-924F-A8BA9290D70D}"/>
                </a:ext>
              </a:extLst>
            </p:cNvPr>
            <p:cNvSpPr/>
            <p:nvPr/>
          </p:nvSpPr>
          <p:spPr>
            <a:xfrm>
              <a:off x="8032705" y="3072890"/>
              <a:ext cx="609685" cy="608835"/>
            </a:xfrm>
            <a:custGeom>
              <a:avLst/>
              <a:gdLst>
                <a:gd name="connsiteX0" fmla="*/ 64421 w 606933"/>
                <a:gd name="connsiteY0" fmla="*/ 368927 h 606087"/>
                <a:gd name="connsiteX1" fmla="*/ 64421 w 606933"/>
                <a:gd name="connsiteY1" fmla="*/ 408886 h 606087"/>
                <a:gd name="connsiteX2" fmla="*/ 218970 w 606933"/>
                <a:gd name="connsiteY2" fmla="*/ 408886 h 606087"/>
                <a:gd name="connsiteX3" fmla="*/ 218970 w 606933"/>
                <a:gd name="connsiteY3" fmla="*/ 368927 h 606087"/>
                <a:gd name="connsiteX4" fmla="*/ 387986 w 606933"/>
                <a:gd name="connsiteY4" fmla="*/ 368912 h 606087"/>
                <a:gd name="connsiteX5" fmla="*/ 387986 w 606933"/>
                <a:gd name="connsiteY5" fmla="*/ 408874 h 606087"/>
                <a:gd name="connsiteX6" fmla="*/ 542419 w 606933"/>
                <a:gd name="connsiteY6" fmla="*/ 408874 h 606087"/>
                <a:gd name="connsiteX7" fmla="*/ 542419 w 606933"/>
                <a:gd name="connsiteY7" fmla="*/ 368912 h 606087"/>
                <a:gd name="connsiteX8" fmla="*/ 64421 w 606933"/>
                <a:gd name="connsiteY8" fmla="*/ 271725 h 606087"/>
                <a:gd name="connsiteX9" fmla="*/ 64421 w 606933"/>
                <a:gd name="connsiteY9" fmla="*/ 311685 h 606087"/>
                <a:gd name="connsiteX10" fmla="*/ 218970 w 606933"/>
                <a:gd name="connsiteY10" fmla="*/ 311685 h 606087"/>
                <a:gd name="connsiteX11" fmla="*/ 218970 w 606933"/>
                <a:gd name="connsiteY11" fmla="*/ 271725 h 606087"/>
                <a:gd name="connsiteX12" fmla="*/ 387986 w 606933"/>
                <a:gd name="connsiteY12" fmla="*/ 271704 h 606087"/>
                <a:gd name="connsiteX13" fmla="*/ 387986 w 606933"/>
                <a:gd name="connsiteY13" fmla="*/ 311666 h 606087"/>
                <a:gd name="connsiteX14" fmla="*/ 542419 w 606933"/>
                <a:gd name="connsiteY14" fmla="*/ 311666 h 606087"/>
                <a:gd name="connsiteX15" fmla="*/ 542419 w 606933"/>
                <a:gd name="connsiteY15" fmla="*/ 271704 h 606087"/>
                <a:gd name="connsiteX16" fmla="*/ 64421 w 606933"/>
                <a:gd name="connsiteY16" fmla="*/ 174524 h 606087"/>
                <a:gd name="connsiteX17" fmla="*/ 64421 w 606933"/>
                <a:gd name="connsiteY17" fmla="*/ 214483 h 606087"/>
                <a:gd name="connsiteX18" fmla="*/ 218970 w 606933"/>
                <a:gd name="connsiteY18" fmla="*/ 214483 h 606087"/>
                <a:gd name="connsiteX19" fmla="*/ 218970 w 606933"/>
                <a:gd name="connsiteY19" fmla="*/ 174524 h 606087"/>
                <a:gd name="connsiteX20" fmla="*/ 387986 w 606933"/>
                <a:gd name="connsiteY20" fmla="*/ 174496 h 606087"/>
                <a:gd name="connsiteX21" fmla="*/ 387986 w 606933"/>
                <a:gd name="connsiteY21" fmla="*/ 214458 h 606087"/>
                <a:gd name="connsiteX22" fmla="*/ 542419 w 606933"/>
                <a:gd name="connsiteY22" fmla="*/ 214458 h 606087"/>
                <a:gd name="connsiteX23" fmla="*/ 542419 w 606933"/>
                <a:gd name="connsiteY23" fmla="*/ 174496 h 606087"/>
                <a:gd name="connsiteX24" fmla="*/ 323472 w 606933"/>
                <a:gd name="connsiteY24" fmla="*/ 97169 h 606087"/>
                <a:gd name="connsiteX25" fmla="*/ 606933 w 606933"/>
                <a:gd name="connsiteY25" fmla="*/ 97169 h 606087"/>
                <a:gd name="connsiteX26" fmla="*/ 606933 w 606933"/>
                <a:gd name="connsiteY26" fmla="*/ 606087 h 606087"/>
                <a:gd name="connsiteX27" fmla="*/ 485207 w 606933"/>
                <a:gd name="connsiteY27" fmla="*/ 606087 h 606087"/>
                <a:gd name="connsiteX28" fmla="*/ 485207 w 606933"/>
                <a:gd name="connsiteY28" fmla="*/ 513974 h 606087"/>
                <a:gd name="connsiteX29" fmla="*/ 445198 w 606933"/>
                <a:gd name="connsiteY29" fmla="*/ 513974 h 606087"/>
                <a:gd name="connsiteX30" fmla="*/ 445198 w 606933"/>
                <a:gd name="connsiteY30" fmla="*/ 606087 h 606087"/>
                <a:gd name="connsiteX31" fmla="*/ 323472 w 606933"/>
                <a:gd name="connsiteY31" fmla="*/ 606087 h 606087"/>
                <a:gd name="connsiteX32" fmla="*/ 64421 w 606933"/>
                <a:gd name="connsiteY32" fmla="*/ 77222 h 606087"/>
                <a:gd name="connsiteX33" fmla="*/ 64421 w 606933"/>
                <a:gd name="connsiteY33" fmla="*/ 117181 h 606087"/>
                <a:gd name="connsiteX34" fmla="*/ 218970 w 606933"/>
                <a:gd name="connsiteY34" fmla="*/ 117181 h 606087"/>
                <a:gd name="connsiteX35" fmla="*/ 218970 w 606933"/>
                <a:gd name="connsiteY35" fmla="*/ 77222 h 606087"/>
                <a:gd name="connsiteX36" fmla="*/ 0 w 606933"/>
                <a:gd name="connsiteY36" fmla="*/ 0 h 606087"/>
                <a:gd name="connsiteX37" fmla="*/ 283391 w 606933"/>
                <a:gd name="connsiteY37" fmla="*/ 0 h 606087"/>
                <a:gd name="connsiteX38" fmla="*/ 283391 w 606933"/>
                <a:gd name="connsiteY38" fmla="*/ 606087 h 606087"/>
                <a:gd name="connsiteX39" fmla="*/ 161752 w 606933"/>
                <a:gd name="connsiteY39" fmla="*/ 606087 h 606087"/>
                <a:gd name="connsiteX40" fmla="*/ 161752 w 606933"/>
                <a:gd name="connsiteY40" fmla="*/ 513980 h 606087"/>
                <a:gd name="connsiteX41" fmla="*/ 121739 w 606933"/>
                <a:gd name="connsiteY41" fmla="*/ 513980 h 606087"/>
                <a:gd name="connsiteX42" fmla="*/ 121739 w 606933"/>
                <a:gd name="connsiteY42" fmla="*/ 606087 h 606087"/>
                <a:gd name="connsiteX43" fmla="*/ 0 w 606933"/>
                <a:gd name="connsiteY43" fmla="*/ 606087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933" h="606087">
                  <a:moveTo>
                    <a:pt x="64421" y="368927"/>
                  </a:moveTo>
                  <a:lnTo>
                    <a:pt x="64421" y="408886"/>
                  </a:lnTo>
                  <a:lnTo>
                    <a:pt x="218970" y="408886"/>
                  </a:lnTo>
                  <a:lnTo>
                    <a:pt x="218970" y="368927"/>
                  </a:lnTo>
                  <a:close/>
                  <a:moveTo>
                    <a:pt x="387986" y="368912"/>
                  </a:moveTo>
                  <a:lnTo>
                    <a:pt x="387986" y="408874"/>
                  </a:lnTo>
                  <a:lnTo>
                    <a:pt x="542419" y="408874"/>
                  </a:lnTo>
                  <a:lnTo>
                    <a:pt x="542419" y="368912"/>
                  </a:lnTo>
                  <a:close/>
                  <a:moveTo>
                    <a:pt x="64421" y="271725"/>
                  </a:moveTo>
                  <a:lnTo>
                    <a:pt x="64421" y="311685"/>
                  </a:lnTo>
                  <a:lnTo>
                    <a:pt x="218970" y="311685"/>
                  </a:lnTo>
                  <a:lnTo>
                    <a:pt x="218970" y="271725"/>
                  </a:lnTo>
                  <a:close/>
                  <a:moveTo>
                    <a:pt x="387986" y="271704"/>
                  </a:moveTo>
                  <a:lnTo>
                    <a:pt x="387986" y="311666"/>
                  </a:lnTo>
                  <a:lnTo>
                    <a:pt x="542419" y="311666"/>
                  </a:lnTo>
                  <a:lnTo>
                    <a:pt x="542419" y="271704"/>
                  </a:lnTo>
                  <a:close/>
                  <a:moveTo>
                    <a:pt x="64421" y="174524"/>
                  </a:moveTo>
                  <a:lnTo>
                    <a:pt x="64421" y="214483"/>
                  </a:lnTo>
                  <a:lnTo>
                    <a:pt x="218970" y="214483"/>
                  </a:lnTo>
                  <a:lnTo>
                    <a:pt x="218970" y="174524"/>
                  </a:lnTo>
                  <a:close/>
                  <a:moveTo>
                    <a:pt x="387986" y="174496"/>
                  </a:moveTo>
                  <a:lnTo>
                    <a:pt x="387986" y="214458"/>
                  </a:lnTo>
                  <a:lnTo>
                    <a:pt x="542419" y="214458"/>
                  </a:lnTo>
                  <a:lnTo>
                    <a:pt x="542419" y="174496"/>
                  </a:lnTo>
                  <a:close/>
                  <a:moveTo>
                    <a:pt x="323472" y="97169"/>
                  </a:moveTo>
                  <a:lnTo>
                    <a:pt x="606933" y="97169"/>
                  </a:lnTo>
                  <a:lnTo>
                    <a:pt x="606933" y="606087"/>
                  </a:lnTo>
                  <a:lnTo>
                    <a:pt x="485207" y="606087"/>
                  </a:lnTo>
                  <a:lnTo>
                    <a:pt x="485207" y="513974"/>
                  </a:lnTo>
                  <a:lnTo>
                    <a:pt x="445198" y="513974"/>
                  </a:lnTo>
                  <a:lnTo>
                    <a:pt x="445198" y="606087"/>
                  </a:lnTo>
                  <a:lnTo>
                    <a:pt x="323472" y="606087"/>
                  </a:lnTo>
                  <a:close/>
                  <a:moveTo>
                    <a:pt x="64421" y="77222"/>
                  </a:moveTo>
                  <a:lnTo>
                    <a:pt x="64421" y="117181"/>
                  </a:lnTo>
                  <a:lnTo>
                    <a:pt x="218970" y="117181"/>
                  </a:lnTo>
                  <a:lnTo>
                    <a:pt x="218970" y="77222"/>
                  </a:lnTo>
                  <a:close/>
                  <a:moveTo>
                    <a:pt x="0" y="0"/>
                  </a:moveTo>
                  <a:lnTo>
                    <a:pt x="283391" y="0"/>
                  </a:lnTo>
                  <a:lnTo>
                    <a:pt x="283391" y="606087"/>
                  </a:lnTo>
                  <a:lnTo>
                    <a:pt x="161752" y="606087"/>
                  </a:lnTo>
                  <a:lnTo>
                    <a:pt x="161752" y="513980"/>
                  </a:lnTo>
                  <a:lnTo>
                    <a:pt x="121739" y="513980"/>
                  </a:lnTo>
                  <a:lnTo>
                    <a:pt x="121739" y="606087"/>
                  </a:lnTo>
                  <a:lnTo>
                    <a:pt x="0" y="6060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double-wrench-tool-and-hammer-forming-a-cross_28483">
              <a:extLst>
                <a:ext uri="{FF2B5EF4-FFF2-40B4-BE49-F238E27FC236}">
                  <a16:creationId xmlns:a16="http://schemas.microsoft.com/office/drawing/2014/main" id="{241A2AC5-3C54-4789-A0BF-450069A7EF44}"/>
                </a:ext>
              </a:extLst>
            </p:cNvPr>
            <p:cNvSpPr/>
            <p:nvPr/>
          </p:nvSpPr>
          <p:spPr>
            <a:xfrm>
              <a:off x="5593797" y="3072890"/>
              <a:ext cx="609685" cy="580830"/>
            </a:xfrm>
            <a:custGeom>
              <a:avLst/>
              <a:gdLst>
                <a:gd name="connsiteX0" fmla="*/ 474392 w 604567"/>
                <a:gd name="connsiteY0" fmla="*/ 431437 h 575955"/>
                <a:gd name="connsiteX1" fmla="*/ 505564 w 604567"/>
                <a:gd name="connsiteY1" fmla="*/ 462558 h 575955"/>
                <a:gd name="connsiteX2" fmla="*/ 494189 w 604567"/>
                <a:gd name="connsiteY2" fmla="*/ 505144 h 575955"/>
                <a:gd name="connsiteX3" fmla="*/ 451532 w 604567"/>
                <a:gd name="connsiteY3" fmla="*/ 516609 h 575955"/>
                <a:gd name="connsiteX4" fmla="*/ 420250 w 604567"/>
                <a:gd name="connsiteY4" fmla="*/ 485379 h 575955"/>
                <a:gd name="connsiteX5" fmla="*/ 431735 w 604567"/>
                <a:gd name="connsiteY5" fmla="*/ 442793 h 575955"/>
                <a:gd name="connsiteX6" fmla="*/ 474716 w 604567"/>
                <a:gd name="connsiteY6" fmla="*/ 415167 h 575955"/>
                <a:gd name="connsiteX7" fmla="*/ 423315 w 604567"/>
                <a:gd name="connsiteY7" fmla="*/ 428930 h 575955"/>
                <a:gd name="connsiteX8" fmla="*/ 417737 w 604567"/>
                <a:gd name="connsiteY8" fmla="*/ 434392 h 575955"/>
                <a:gd name="connsiteX9" fmla="*/ 403958 w 604567"/>
                <a:gd name="connsiteY9" fmla="*/ 485730 h 575955"/>
                <a:gd name="connsiteX10" fmla="*/ 406036 w 604567"/>
                <a:gd name="connsiteY10" fmla="*/ 493267 h 575955"/>
                <a:gd name="connsiteX11" fmla="*/ 443657 w 604567"/>
                <a:gd name="connsiteY11" fmla="*/ 530843 h 575955"/>
                <a:gd name="connsiteX12" fmla="*/ 449125 w 604567"/>
                <a:gd name="connsiteY12" fmla="*/ 533136 h 575955"/>
                <a:gd name="connsiteX13" fmla="*/ 451203 w 604567"/>
                <a:gd name="connsiteY13" fmla="*/ 532918 h 575955"/>
                <a:gd name="connsiteX14" fmla="*/ 502603 w 604567"/>
                <a:gd name="connsiteY14" fmla="*/ 519155 h 575955"/>
                <a:gd name="connsiteX15" fmla="*/ 508072 w 604567"/>
                <a:gd name="connsiteY15" fmla="*/ 513584 h 575955"/>
                <a:gd name="connsiteX16" fmla="*/ 521851 w 604567"/>
                <a:gd name="connsiteY16" fmla="*/ 462246 h 575955"/>
                <a:gd name="connsiteX17" fmla="*/ 519883 w 604567"/>
                <a:gd name="connsiteY17" fmla="*/ 454709 h 575955"/>
                <a:gd name="connsiteX18" fmla="*/ 482262 w 604567"/>
                <a:gd name="connsiteY18" fmla="*/ 417133 h 575955"/>
                <a:gd name="connsiteX19" fmla="*/ 474716 w 604567"/>
                <a:gd name="connsiteY19" fmla="*/ 415167 h 575955"/>
                <a:gd name="connsiteX20" fmla="*/ 462905 w 604567"/>
                <a:gd name="connsiteY20" fmla="*/ 372021 h 575955"/>
                <a:gd name="connsiteX21" fmla="*/ 535084 w 604567"/>
                <a:gd name="connsiteY21" fmla="*/ 401950 h 575955"/>
                <a:gd name="connsiteX22" fmla="*/ 565050 w 604567"/>
                <a:gd name="connsiteY22" fmla="*/ 474043 h 575955"/>
                <a:gd name="connsiteX23" fmla="*/ 535084 w 604567"/>
                <a:gd name="connsiteY23" fmla="*/ 546135 h 575955"/>
                <a:gd name="connsiteX24" fmla="*/ 462905 w 604567"/>
                <a:gd name="connsiteY24" fmla="*/ 575955 h 575955"/>
                <a:gd name="connsiteX25" fmla="*/ 390725 w 604567"/>
                <a:gd name="connsiteY25" fmla="*/ 546135 h 575955"/>
                <a:gd name="connsiteX26" fmla="*/ 367540 w 604567"/>
                <a:gd name="connsiteY26" fmla="*/ 437778 h 575955"/>
                <a:gd name="connsiteX27" fmla="*/ 368196 w 604567"/>
                <a:gd name="connsiteY27" fmla="*/ 436358 h 575955"/>
                <a:gd name="connsiteX28" fmla="*/ 369180 w 604567"/>
                <a:gd name="connsiteY28" fmla="*/ 434064 h 575955"/>
                <a:gd name="connsiteX29" fmla="*/ 369836 w 604567"/>
                <a:gd name="connsiteY29" fmla="*/ 432535 h 575955"/>
                <a:gd name="connsiteX30" fmla="*/ 390725 w 604567"/>
                <a:gd name="connsiteY30" fmla="*/ 401950 h 575955"/>
                <a:gd name="connsiteX31" fmla="*/ 462905 w 604567"/>
                <a:gd name="connsiteY31" fmla="*/ 372021 h 575955"/>
                <a:gd name="connsiteX32" fmla="*/ 351799 w 604567"/>
                <a:gd name="connsiteY32" fmla="*/ 312323 h 575955"/>
                <a:gd name="connsiteX33" fmla="*/ 407125 w 604567"/>
                <a:gd name="connsiteY33" fmla="*/ 367564 h 575955"/>
                <a:gd name="connsiteX34" fmla="*/ 381102 w 604567"/>
                <a:gd name="connsiteY34" fmla="*/ 387215 h 575955"/>
                <a:gd name="connsiteX35" fmla="*/ 358141 w 604567"/>
                <a:gd name="connsiteY35" fmla="*/ 420076 h 575955"/>
                <a:gd name="connsiteX36" fmla="*/ 301065 w 604567"/>
                <a:gd name="connsiteY36" fmla="*/ 363088 h 575955"/>
                <a:gd name="connsiteX37" fmla="*/ 206657 w 604567"/>
                <a:gd name="connsiteY37" fmla="*/ 167381 h 575955"/>
                <a:gd name="connsiteX38" fmla="*/ 289774 w 604567"/>
                <a:gd name="connsiteY38" fmla="*/ 250367 h 575955"/>
                <a:gd name="connsiteX39" fmla="*/ 239029 w 604567"/>
                <a:gd name="connsiteY39" fmla="*/ 301032 h 575955"/>
                <a:gd name="connsiteX40" fmla="*/ 155912 w 604567"/>
                <a:gd name="connsiteY40" fmla="*/ 218155 h 575955"/>
                <a:gd name="connsiteX41" fmla="*/ 157771 w 604567"/>
                <a:gd name="connsiteY41" fmla="*/ 217173 h 575955"/>
                <a:gd name="connsiteX42" fmla="*/ 160943 w 604567"/>
                <a:gd name="connsiteY42" fmla="*/ 215425 h 575955"/>
                <a:gd name="connsiteX43" fmla="*/ 166630 w 604567"/>
                <a:gd name="connsiteY43" fmla="*/ 211931 h 575955"/>
                <a:gd name="connsiteX44" fmla="*/ 169801 w 604567"/>
                <a:gd name="connsiteY44" fmla="*/ 209857 h 575955"/>
                <a:gd name="connsiteX45" fmla="*/ 175379 w 604567"/>
                <a:gd name="connsiteY45" fmla="*/ 205707 h 575955"/>
                <a:gd name="connsiteX46" fmla="*/ 177894 w 604567"/>
                <a:gd name="connsiteY46" fmla="*/ 203633 h 575955"/>
                <a:gd name="connsiteX47" fmla="*/ 185331 w 604567"/>
                <a:gd name="connsiteY47" fmla="*/ 196863 h 575955"/>
                <a:gd name="connsiteX48" fmla="*/ 192549 w 604567"/>
                <a:gd name="connsiteY48" fmla="*/ 188892 h 575955"/>
                <a:gd name="connsiteX49" fmla="*/ 194518 w 604567"/>
                <a:gd name="connsiteY49" fmla="*/ 186380 h 575955"/>
                <a:gd name="connsiteX50" fmla="*/ 199220 w 604567"/>
                <a:gd name="connsiteY50" fmla="*/ 179938 h 575955"/>
                <a:gd name="connsiteX51" fmla="*/ 201079 w 604567"/>
                <a:gd name="connsiteY51" fmla="*/ 177208 h 575955"/>
                <a:gd name="connsiteX52" fmla="*/ 206001 w 604567"/>
                <a:gd name="connsiteY52" fmla="*/ 168691 h 575955"/>
                <a:gd name="connsiteX53" fmla="*/ 206548 w 604567"/>
                <a:gd name="connsiteY53" fmla="*/ 167709 h 575955"/>
                <a:gd name="connsiteX54" fmla="*/ 206657 w 604567"/>
                <a:gd name="connsiteY54" fmla="*/ 167381 h 575955"/>
                <a:gd name="connsiteX55" fmla="*/ 431761 w 604567"/>
                <a:gd name="connsiteY55" fmla="*/ 130828 h 575955"/>
                <a:gd name="connsiteX56" fmla="*/ 451448 w 604567"/>
                <a:gd name="connsiteY56" fmla="*/ 150485 h 575955"/>
                <a:gd name="connsiteX57" fmla="*/ 470916 w 604567"/>
                <a:gd name="connsiteY57" fmla="*/ 169924 h 575955"/>
                <a:gd name="connsiteX58" fmla="*/ 147175 w 604567"/>
                <a:gd name="connsiteY58" fmla="*/ 494045 h 575955"/>
                <a:gd name="connsiteX59" fmla="*/ 146847 w 604567"/>
                <a:gd name="connsiteY59" fmla="*/ 494373 h 575955"/>
                <a:gd name="connsiteX60" fmla="*/ 144222 w 604567"/>
                <a:gd name="connsiteY60" fmla="*/ 496994 h 575955"/>
                <a:gd name="connsiteX61" fmla="*/ 142581 w 604567"/>
                <a:gd name="connsiteY61" fmla="*/ 497868 h 575955"/>
                <a:gd name="connsiteX62" fmla="*/ 107363 w 604567"/>
                <a:gd name="connsiteY62" fmla="*/ 494264 h 575955"/>
                <a:gd name="connsiteX63" fmla="*/ 103645 w 604567"/>
                <a:gd name="connsiteY63" fmla="*/ 459209 h 575955"/>
                <a:gd name="connsiteX64" fmla="*/ 104520 w 604567"/>
                <a:gd name="connsiteY64" fmla="*/ 457571 h 575955"/>
                <a:gd name="connsiteX65" fmla="*/ 242219 w 604567"/>
                <a:gd name="connsiteY65" fmla="*/ 319972 h 575955"/>
                <a:gd name="connsiteX66" fmla="*/ 245063 w 604567"/>
                <a:gd name="connsiteY66" fmla="*/ 318225 h 575955"/>
                <a:gd name="connsiteX67" fmla="*/ 306858 w 604567"/>
                <a:gd name="connsiteY67" fmla="*/ 256414 h 575955"/>
                <a:gd name="connsiteX68" fmla="*/ 308608 w 604567"/>
                <a:gd name="connsiteY68" fmla="*/ 253684 h 575955"/>
                <a:gd name="connsiteX69" fmla="*/ 102108 w 604567"/>
                <a:gd name="connsiteY69" fmla="*/ 11784 h 575955"/>
                <a:gd name="connsiteX70" fmla="*/ 174277 w 604567"/>
                <a:gd name="connsiteY70" fmla="*/ 41599 h 575955"/>
                <a:gd name="connsiteX71" fmla="*/ 198224 w 604567"/>
                <a:gd name="connsiteY71" fmla="*/ 147646 h 575955"/>
                <a:gd name="connsiteX72" fmla="*/ 197568 w 604567"/>
                <a:gd name="connsiteY72" fmla="*/ 149175 h 575955"/>
                <a:gd name="connsiteX73" fmla="*/ 196802 w 604567"/>
                <a:gd name="connsiteY73" fmla="*/ 151032 h 575955"/>
                <a:gd name="connsiteX74" fmla="*/ 174277 w 604567"/>
                <a:gd name="connsiteY74" fmla="*/ 185871 h 575955"/>
                <a:gd name="connsiteX75" fmla="*/ 142785 w 604567"/>
                <a:gd name="connsiteY75" fmla="*/ 207168 h 575955"/>
                <a:gd name="connsiteX76" fmla="*/ 140926 w 604567"/>
                <a:gd name="connsiteY76" fmla="*/ 207932 h 575955"/>
                <a:gd name="connsiteX77" fmla="*/ 139505 w 604567"/>
                <a:gd name="connsiteY77" fmla="*/ 208478 h 575955"/>
                <a:gd name="connsiteX78" fmla="*/ 101890 w 604567"/>
                <a:gd name="connsiteY78" fmla="*/ 215577 h 575955"/>
                <a:gd name="connsiteX79" fmla="*/ 29940 w 604567"/>
                <a:gd name="connsiteY79" fmla="*/ 185762 h 575955"/>
                <a:gd name="connsiteX80" fmla="*/ 3697 w 604567"/>
                <a:gd name="connsiteY80" fmla="*/ 86595 h 575955"/>
                <a:gd name="connsiteX81" fmla="*/ 52903 w 604567"/>
                <a:gd name="connsiteY81" fmla="*/ 135851 h 575955"/>
                <a:gd name="connsiteX82" fmla="*/ 58917 w 604567"/>
                <a:gd name="connsiteY82" fmla="*/ 138035 h 575955"/>
                <a:gd name="connsiteX83" fmla="*/ 115995 w 604567"/>
                <a:gd name="connsiteY83" fmla="*/ 135086 h 575955"/>
                <a:gd name="connsiteX84" fmla="*/ 123431 w 604567"/>
                <a:gd name="connsiteY84" fmla="*/ 127660 h 575955"/>
                <a:gd name="connsiteX85" fmla="*/ 126493 w 604567"/>
                <a:gd name="connsiteY85" fmla="*/ 70650 h 575955"/>
                <a:gd name="connsiteX86" fmla="*/ 124196 w 604567"/>
                <a:gd name="connsiteY86" fmla="*/ 64643 h 575955"/>
                <a:gd name="connsiteX87" fmla="*/ 74881 w 604567"/>
                <a:gd name="connsiteY87" fmla="*/ 15388 h 575955"/>
                <a:gd name="connsiteX88" fmla="*/ 102108 w 604567"/>
                <a:gd name="connsiteY88" fmla="*/ 11784 h 575955"/>
                <a:gd name="connsiteX89" fmla="*/ 362839 w 604567"/>
                <a:gd name="connsiteY89" fmla="*/ 0 h 575955"/>
                <a:gd name="connsiteX90" fmla="*/ 381652 w 604567"/>
                <a:gd name="connsiteY90" fmla="*/ 3822 h 575955"/>
                <a:gd name="connsiteX91" fmla="*/ 525595 w 604567"/>
                <a:gd name="connsiteY91" fmla="*/ 125584 h 575955"/>
                <a:gd name="connsiteX92" fmla="*/ 604567 w 604567"/>
                <a:gd name="connsiteY92" fmla="*/ 321058 h 575955"/>
                <a:gd name="connsiteX93" fmla="*/ 600739 w 604567"/>
                <a:gd name="connsiteY93" fmla="*/ 322696 h 575955"/>
                <a:gd name="connsiteX94" fmla="*/ 488406 w 604567"/>
                <a:gd name="connsiteY94" fmla="*/ 165334 h 575955"/>
                <a:gd name="connsiteX95" fmla="*/ 487531 w 604567"/>
                <a:gd name="connsiteY95" fmla="*/ 164351 h 575955"/>
                <a:gd name="connsiteX96" fmla="*/ 437217 w 604567"/>
                <a:gd name="connsiteY96" fmla="*/ 114227 h 575955"/>
                <a:gd name="connsiteX97" fmla="*/ 435357 w 604567"/>
                <a:gd name="connsiteY97" fmla="*/ 112807 h 575955"/>
                <a:gd name="connsiteX98" fmla="*/ 361855 w 604567"/>
                <a:gd name="connsiteY98" fmla="*/ 74149 h 575955"/>
                <a:gd name="connsiteX99" fmla="*/ 346651 w 604567"/>
                <a:gd name="connsiteY99" fmla="*/ 52199 h 57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4567" h="575955">
                  <a:moveTo>
                    <a:pt x="474392" y="431437"/>
                  </a:moveTo>
                  <a:lnTo>
                    <a:pt x="505564" y="462558"/>
                  </a:lnTo>
                  <a:lnTo>
                    <a:pt x="494189" y="505144"/>
                  </a:lnTo>
                  <a:lnTo>
                    <a:pt x="451532" y="516609"/>
                  </a:lnTo>
                  <a:lnTo>
                    <a:pt x="420250" y="485379"/>
                  </a:lnTo>
                  <a:lnTo>
                    <a:pt x="431735" y="442793"/>
                  </a:lnTo>
                  <a:close/>
                  <a:moveTo>
                    <a:pt x="474716" y="415167"/>
                  </a:moveTo>
                  <a:lnTo>
                    <a:pt x="423315" y="428930"/>
                  </a:lnTo>
                  <a:cubicBezTo>
                    <a:pt x="420581" y="429586"/>
                    <a:pt x="418503" y="431770"/>
                    <a:pt x="417737" y="434392"/>
                  </a:cubicBezTo>
                  <a:lnTo>
                    <a:pt x="403958" y="485730"/>
                  </a:lnTo>
                  <a:cubicBezTo>
                    <a:pt x="403301" y="488461"/>
                    <a:pt x="404067" y="491301"/>
                    <a:pt x="406036" y="493267"/>
                  </a:cubicBezTo>
                  <a:lnTo>
                    <a:pt x="443657" y="530843"/>
                  </a:lnTo>
                  <a:cubicBezTo>
                    <a:pt x="445078" y="532372"/>
                    <a:pt x="447156" y="533136"/>
                    <a:pt x="449125" y="533136"/>
                  </a:cubicBezTo>
                  <a:cubicBezTo>
                    <a:pt x="449890" y="533136"/>
                    <a:pt x="450546" y="533136"/>
                    <a:pt x="451203" y="532918"/>
                  </a:cubicBezTo>
                  <a:lnTo>
                    <a:pt x="502603" y="519155"/>
                  </a:lnTo>
                  <a:cubicBezTo>
                    <a:pt x="505338" y="518390"/>
                    <a:pt x="507415" y="516315"/>
                    <a:pt x="508072" y="513584"/>
                  </a:cubicBezTo>
                  <a:lnTo>
                    <a:pt x="521851" y="462246"/>
                  </a:lnTo>
                  <a:cubicBezTo>
                    <a:pt x="522617" y="459624"/>
                    <a:pt x="521851" y="456675"/>
                    <a:pt x="519883" y="454709"/>
                  </a:cubicBezTo>
                  <a:lnTo>
                    <a:pt x="482262" y="417133"/>
                  </a:lnTo>
                  <a:cubicBezTo>
                    <a:pt x="480293" y="415167"/>
                    <a:pt x="477341" y="414403"/>
                    <a:pt x="474716" y="415167"/>
                  </a:cubicBezTo>
                  <a:close/>
                  <a:moveTo>
                    <a:pt x="462905" y="372021"/>
                  </a:moveTo>
                  <a:cubicBezTo>
                    <a:pt x="490245" y="372021"/>
                    <a:pt x="515836" y="382616"/>
                    <a:pt x="535084" y="401950"/>
                  </a:cubicBezTo>
                  <a:cubicBezTo>
                    <a:pt x="554442" y="421175"/>
                    <a:pt x="565050" y="446844"/>
                    <a:pt x="565050" y="474043"/>
                  </a:cubicBezTo>
                  <a:cubicBezTo>
                    <a:pt x="565050" y="501241"/>
                    <a:pt x="554442" y="526910"/>
                    <a:pt x="535084" y="546135"/>
                  </a:cubicBezTo>
                  <a:cubicBezTo>
                    <a:pt x="515836" y="565360"/>
                    <a:pt x="490245" y="575955"/>
                    <a:pt x="462905" y="575955"/>
                  </a:cubicBezTo>
                  <a:cubicBezTo>
                    <a:pt x="435673" y="575955"/>
                    <a:pt x="410082" y="565360"/>
                    <a:pt x="390725" y="546135"/>
                  </a:cubicBezTo>
                  <a:cubicBezTo>
                    <a:pt x="362290" y="517735"/>
                    <a:pt x="353213" y="475353"/>
                    <a:pt x="367540" y="437778"/>
                  </a:cubicBezTo>
                  <a:cubicBezTo>
                    <a:pt x="367758" y="437341"/>
                    <a:pt x="367977" y="436904"/>
                    <a:pt x="368196" y="436358"/>
                  </a:cubicBezTo>
                  <a:cubicBezTo>
                    <a:pt x="368415" y="435593"/>
                    <a:pt x="368852" y="434829"/>
                    <a:pt x="369180" y="434064"/>
                  </a:cubicBezTo>
                  <a:lnTo>
                    <a:pt x="369836" y="432535"/>
                  </a:lnTo>
                  <a:cubicBezTo>
                    <a:pt x="374976" y="420956"/>
                    <a:pt x="381976" y="410689"/>
                    <a:pt x="390725" y="401950"/>
                  </a:cubicBezTo>
                  <a:cubicBezTo>
                    <a:pt x="410082" y="382616"/>
                    <a:pt x="435673" y="372021"/>
                    <a:pt x="462905" y="372021"/>
                  </a:cubicBezTo>
                  <a:close/>
                  <a:moveTo>
                    <a:pt x="351799" y="312323"/>
                  </a:moveTo>
                  <a:lnTo>
                    <a:pt x="407125" y="367564"/>
                  </a:lnTo>
                  <a:cubicBezTo>
                    <a:pt x="397503" y="372914"/>
                    <a:pt x="388756" y="379464"/>
                    <a:pt x="381102" y="387215"/>
                  </a:cubicBezTo>
                  <a:cubicBezTo>
                    <a:pt x="371589" y="396604"/>
                    <a:pt x="363826" y="407740"/>
                    <a:pt x="358141" y="420076"/>
                  </a:cubicBezTo>
                  <a:lnTo>
                    <a:pt x="301065" y="363088"/>
                  </a:lnTo>
                  <a:close/>
                  <a:moveTo>
                    <a:pt x="206657" y="167381"/>
                  </a:moveTo>
                  <a:lnTo>
                    <a:pt x="289774" y="250367"/>
                  </a:lnTo>
                  <a:lnTo>
                    <a:pt x="239029" y="301032"/>
                  </a:lnTo>
                  <a:lnTo>
                    <a:pt x="155912" y="218155"/>
                  </a:lnTo>
                  <a:cubicBezTo>
                    <a:pt x="156568" y="217828"/>
                    <a:pt x="157115" y="217500"/>
                    <a:pt x="157771" y="217173"/>
                  </a:cubicBezTo>
                  <a:cubicBezTo>
                    <a:pt x="158865" y="216627"/>
                    <a:pt x="159958" y="215971"/>
                    <a:pt x="160943" y="215425"/>
                  </a:cubicBezTo>
                  <a:cubicBezTo>
                    <a:pt x="162911" y="214224"/>
                    <a:pt x="164771" y="213132"/>
                    <a:pt x="166630" y="211931"/>
                  </a:cubicBezTo>
                  <a:cubicBezTo>
                    <a:pt x="167723" y="211276"/>
                    <a:pt x="168708" y="210512"/>
                    <a:pt x="169801" y="209857"/>
                  </a:cubicBezTo>
                  <a:cubicBezTo>
                    <a:pt x="171660" y="208546"/>
                    <a:pt x="173520" y="207127"/>
                    <a:pt x="175379" y="205707"/>
                  </a:cubicBezTo>
                  <a:cubicBezTo>
                    <a:pt x="176144" y="204943"/>
                    <a:pt x="177019" y="204397"/>
                    <a:pt x="177894" y="203633"/>
                  </a:cubicBezTo>
                  <a:cubicBezTo>
                    <a:pt x="180410" y="201449"/>
                    <a:pt x="182925" y="199265"/>
                    <a:pt x="185331" y="196863"/>
                  </a:cubicBezTo>
                  <a:cubicBezTo>
                    <a:pt x="187956" y="194351"/>
                    <a:pt x="190252" y="191622"/>
                    <a:pt x="192549" y="188892"/>
                  </a:cubicBezTo>
                  <a:cubicBezTo>
                    <a:pt x="193315" y="188018"/>
                    <a:pt x="193861" y="187145"/>
                    <a:pt x="194518" y="186380"/>
                  </a:cubicBezTo>
                  <a:cubicBezTo>
                    <a:pt x="196158" y="184306"/>
                    <a:pt x="197689" y="182122"/>
                    <a:pt x="199220" y="179938"/>
                  </a:cubicBezTo>
                  <a:cubicBezTo>
                    <a:pt x="199876" y="178955"/>
                    <a:pt x="200423" y="178082"/>
                    <a:pt x="201079" y="177208"/>
                  </a:cubicBezTo>
                  <a:cubicBezTo>
                    <a:pt x="202829" y="174478"/>
                    <a:pt x="204470" y="171639"/>
                    <a:pt x="206001" y="168691"/>
                  </a:cubicBezTo>
                  <a:cubicBezTo>
                    <a:pt x="206110" y="168364"/>
                    <a:pt x="206329" y="168036"/>
                    <a:pt x="206548" y="167709"/>
                  </a:cubicBezTo>
                  <a:cubicBezTo>
                    <a:pt x="206548" y="167599"/>
                    <a:pt x="206657" y="167490"/>
                    <a:pt x="206657" y="167381"/>
                  </a:cubicBezTo>
                  <a:close/>
                  <a:moveTo>
                    <a:pt x="431761" y="130828"/>
                  </a:moveTo>
                  <a:lnTo>
                    <a:pt x="451448" y="150485"/>
                  </a:lnTo>
                  <a:lnTo>
                    <a:pt x="470916" y="169924"/>
                  </a:lnTo>
                  <a:cubicBezTo>
                    <a:pt x="335185" y="305884"/>
                    <a:pt x="151003" y="490332"/>
                    <a:pt x="147175" y="494045"/>
                  </a:cubicBezTo>
                  <a:cubicBezTo>
                    <a:pt x="147065" y="494155"/>
                    <a:pt x="146956" y="494264"/>
                    <a:pt x="146847" y="494373"/>
                  </a:cubicBezTo>
                  <a:lnTo>
                    <a:pt x="144222" y="496994"/>
                  </a:lnTo>
                  <a:cubicBezTo>
                    <a:pt x="143675" y="497212"/>
                    <a:pt x="143128" y="497540"/>
                    <a:pt x="142581" y="497868"/>
                  </a:cubicBezTo>
                  <a:cubicBezTo>
                    <a:pt x="131753" y="504966"/>
                    <a:pt x="116550" y="503437"/>
                    <a:pt x="107363" y="494264"/>
                  </a:cubicBezTo>
                  <a:cubicBezTo>
                    <a:pt x="97957" y="484872"/>
                    <a:pt x="96426" y="470129"/>
                    <a:pt x="103645" y="459209"/>
                  </a:cubicBezTo>
                  <a:cubicBezTo>
                    <a:pt x="103973" y="458663"/>
                    <a:pt x="104301" y="458117"/>
                    <a:pt x="104520" y="457571"/>
                  </a:cubicBezTo>
                  <a:lnTo>
                    <a:pt x="242219" y="319972"/>
                  </a:lnTo>
                  <a:cubicBezTo>
                    <a:pt x="243313" y="319535"/>
                    <a:pt x="244188" y="318989"/>
                    <a:pt x="245063" y="318225"/>
                  </a:cubicBezTo>
                  <a:lnTo>
                    <a:pt x="306858" y="256414"/>
                  </a:lnTo>
                  <a:cubicBezTo>
                    <a:pt x="307733" y="255650"/>
                    <a:pt x="308280" y="254667"/>
                    <a:pt x="308608" y="253684"/>
                  </a:cubicBezTo>
                  <a:close/>
                  <a:moveTo>
                    <a:pt x="102108" y="11784"/>
                  </a:moveTo>
                  <a:cubicBezTo>
                    <a:pt x="129336" y="11784"/>
                    <a:pt x="155032" y="22378"/>
                    <a:pt x="174277" y="41599"/>
                  </a:cubicBezTo>
                  <a:cubicBezTo>
                    <a:pt x="201832" y="69121"/>
                    <a:pt x="211236" y="110841"/>
                    <a:pt x="198224" y="147646"/>
                  </a:cubicBezTo>
                  <a:cubicBezTo>
                    <a:pt x="198114" y="148192"/>
                    <a:pt x="197786" y="148629"/>
                    <a:pt x="197568" y="149175"/>
                  </a:cubicBezTo>
                  <a:cubicBezTo>
                    <a:pt x="197349" y="149830"/>
                    <a:pt x="197130" y="150376"/>
                    <a:pt x="196802" y="151032"/>
                  </a:cubicBezTo>
                  <a:cubicBezTo>
                    <a:pt x="191663" y="164356"/>
                    <a:pt x="184009" y="176151"/>
                    <a:pt x="174277" y="185871"/>
                  </a:cubicBezTo>
                  <a:cubicBezTo>
                    <a:pt x="165311" y="194826"/>
                    <a:pt x="154704" y="201925"/>
                    <a:pt x="142785" y="207168"/>
                  </a:cubicBezTo>
                  <a:cubicBezTo>
                    <a:pt x="142129" y="207386"/>
                    <a:pt x="141473" y="207714"/>
                    <a:pt x="140926" y="207932"/>
                  </a:cubicBezTo>
                  <a:lnTo>
                    <a:pt x="139505" y="208478"/>
                  </a:lnTo>
                  <a:cubicBezTo>
                    <a:pt x="127477" y="213174"/>
                    <a:pt x="114793" y="215577"/>
                    <a:pt x="101890" y="215577"/>
                  </a:cubicBezTo>
                  <a:cubicBezTo>
                    <a:pt x="74663" y="215577"/>
                    <a:pt x="49076" y="204983"/>
                    <a:pt x="29940" y="185762"/>
                  </a:cubicBezTo>
                  <a:cubicBezTo>
                    <a:pt x="3697" y="159550"/>
                    <a:pt x="-6035" y="121762"/>
                    <a:pt x="3697" y="86595"/>
                  </a:cubicBezTo>
                  <a:lnTo>
                    <a:pt x="52903" y="135851"/>
                  </a:lnTo>
                  <a:cubicBezTo>
                    <a:pt x="54543" y="137380"/>
                    <a:pt x="56620" y="138254"/>
                    <a:pt x="58917" y="138035"/>
                  </a:cubicBezTo>
                  <a:lnTo>
                    <a:pt x="115995" y="135086"/>
                  </a:lnTo>
                  <a:cubicBezTo>
                    <a:pt x="120041" y="134868"/>
                    <a:pt x="123212" y="131592"/>
                    <a:pt x="123431" y="127660"/>
                  </a:cubicBezTo>
                  <a:lnTo>
                    <a:pt x="126493" y="70650"/>
                  </a:lnTo>
                  <a:cubicBezTo>
                    <a:pt x="126602" y="68357"/>
                    <a:pt x="125727" y="66172"/>
                    <a:pt x="124196" y="64643"/>
                  </a:cubicBezTo>
                  <a:lnTo>
                    <a:pt x="74881" y="15388"/>
                  </a:lnTo>
                  <a:cubicBezTo>
                    <a:pt x="83738" y="12985"/>
                    <a:pt x="92814" y="11784"/>
                    <a:pt x="102108" y="11784"/>
                  </a:cubicBezTo>
                  <a:close/>
                  <a:moveTo>
                    <a:pt x="362839" y="0"/>
                  </a:moveTo>
                  <a:lnTo>
                    <a:pt x="381652" y="3822"/>
                  </a:lnTo>
                  <a:lnTo>
                    <a:pt x="525595" y="125584"/>
                  </a:lnTo>
                  <a:lnTo>
                    <a:pt x="604567" y="321058"/>
                  </a:lnTo>
                  <a:lnTo>
                    <a:pt x="600739" y="322696"/>
                  </a:lnTo>
                  <a:lnTo>
                    <a:pt x="488406" y="165334"/>
                  </a:lnTo>
                  <a:cubicBezTo>
                    <a:pt x="488078" y="165006"/>
                    <a:pt x="487859" y="164679"/>
                    <a:pt x="487531" y="164351"/>
                  </a:cubicBezTo>
                  <a:lnTo>
                    <a:pt x="437217" y="114227"/>
                  </a:lnTo>
                  <a:cubicBezTo>
                    <a:pt x="436670" y="113681"/>
                    <a:pt x="436123" y="113135"/>
                    <a:pt x="435357" y="112807"/>
                  </a:cubicBezTo>
                  <a:lnTo>
                    <a:pt x="361855" y="74149"/>
                  </a:lnTo>
                  <a:lnTo>
                    <a:pt x="346651" y="521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analytics_230928">
              <a:extLst>
                <a:ext uri="{FF2B5EF4-FFF2-40B4-BE49-F238E27FC236}">
                  <a16:creationId xmlns:a16="http://schemas.microsoft.com/office/drawing/2014/main" id="{41843827-C9AF-41E2-ABD3-31EAA05F8096}"/>
                </a:ext>
              </a:extLst>
            </p:cNvPr>
            <p:cNvSpPr/>
            <p:nvPr/>
          </p:nvSpPr>
          <p:spPr>
            <a:xfrm>
              <a:off x="9252159" y="3072890"/>
              <a:ext cx="609685" cy="608764"/>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8" name="1-3">
            <a:extLst>
              <a:ext uri="{FF2B5EF4-FFF2-40B4-BE49-F238E27FC236}">
                <a16:creationId xmlns:a16="http://schemas.microsoft.com/office/drawing/2014/main" id="{0E262C2D-BE9E-47E1-B467-A92BD17724E2}"/>
              </a:ext>
            </a:extLst>
          </p:cNvPr>
          <p:cNvGrpSpPr/>
          <p:nvPr/>
        </p:nvGrpSpPr>
        <p:grpSpPr>
          <a:xfrm>
            <a:off x="2007858" y="4131195"/>
            <a:ext cx="7821206" cy="609685"/>
            <a:chOff x="2007858" y="4249681"/>
            <a:chExt cx="7821206" cy="609685"/>
          </a:xfrm>
          <a:gradFill>
            <a:gsLst>
              <a:gs pos="0">
                <a:schemeClr val="accent1"/>
              </a:gs>
              <a:gs pos="77000">
                <a:schemeClr val="accent1">
                  <a:lumMod val="75000"/>
                </a:schemeClr>
              </a:gs>
            </a:gsLst>
            <a:lin ang="5400000" scaled="1"/>
          </a:gradFill>
        </p:grpSpPr>
        <p:sp>
          <p:nvSpPr>
            <p:cNvPr id="19" name="teacher-at-the-blackboard_65882">
              <a:extLst>
                <a:ext uri="{FF2B5EF4-FFF2-40B4-BE49-F238E27FC236}">
                  <a16:creationId xmlns:a16="http://schemas.microsoft.com/office/drawing/2014/main" id="{FD8D6D62-F0AD-46BB-B098-D92171A3D904}"/>
                </a:ext>
              </a:extLst>
            </p:cNvPr>
            <p:cNvSpPr/>
            <p:nvPr/>
          </p:nvSpPr>
          <p:spPr>
            <a:xfrm>
              <a:off x="5550776" y="4249681"/>
              <a:ext cx="609685" cy="583592"/>
            </a:xfrm>
            <a:custGeom>
              <a:avLst/>
              <a:gdLst>
                <a:gd name="connsiteX0" fmla="*/ 37204 w 608415"/>
                <a:gd name="connsiteY0" fmla="*/ 154115 h 582377"/>
                <a:gd name="connsiteX1" fmla="*/ 185044 w 608415"/>
                <a:gd name="connsiteY1" fmla="*/ 154115 h 582377"/>
                <a:gd name="connsiteX2" fmla="*/ 225753 w 608415"/>
                <a:gd name="connsiteY2" fmla="*/ 173761 h 582377"/>
                <a:gd name="connsiteX3" fmla="*/ 265489 w 608415"/>
                <a:gd name="connsiteY3" fmla="*/ 223847 h 582377"/>
                <a:gd name="connsiteX4" fmla="*/ 273865 w 608415"/>
                <a:gd name="connsiteY4" fmla="*/ 234399 h 582377"/>
                <a:gd name="connsiteX5" fmla="*/ 333225 w 608415"/>
                <a:gd name="connsiteY5" fmla="*/ 234448 h 582377"/>
                <a:gd name="connsiteX6" fmla="*/ 349440 w 608415"/>
                <a:gd name="connsiteY6" fmla="*/ 250689 h 582377"/>
                <a:gd name="connsiteX7" fmla="*/ 349440 w 608415"/>
                <a:gd name="connsiteY7" fmla="*/ 263576 h 582377"/>
                <a:gd name="connsiteX8" fmla="*/ 333225 w 608415"/>
                <a:gd name="connsiteY8" fmla="*/ 279768 h 582377"/>
                <a:gd name="connsiteX9" fmla="*/ 262957 w 608415"/>
                <a:gd name="connsiteY9" fmla="*/ 279768 h 582377"/>
                <a:gd name="connsiteX10" fmla="*/ 245183 w 608415"/>
                <a:gd name="connsiteY10" fmla="*/ 271161 h 582377"/>
                <a:gd name="connsiteX11" fmla="*/ 215576 w 608415"/>
                <a:gd name="connsiteY11" fmla="*/ 233183 h 582377"/>
                <a:gd name="connsiteX12" fmla="*/ 209197 w 608415"/>
                <a:gd name="connsiteY12" fmla="*/ 230071 h 582377"/>
                <a:gd name="connsiteX13" fmla="*/ 207200 w 608415"/>
                <a:gd name="connsiteY13" fmla="*/ 230071 h 582377"/>
                <a:gd name="connsiteX14" fmla="*/ 199117 w 608415"/>
                <a:gd name="connsiteY14" fmla="*/ 238095 h 582377"/>
                <a:gd name="connsiteX15" fmla="*/ 198873 w 608415"/>
                <a:gd name="connsiteY15" fmla="*/ 566184 h 582377"/>
                <a:gd name="connsiteX16" fmla="*/ 182658 w 608415"/>
                <a:gd name="connsiteY16" fmla="*/ 582377 h 582377"/>
                <a:gd name="connsiteX17" fmla="*/ 155388 w 608415"/>
                <a:gd name="connsiteY17" fmla="*/ 582377 h 582377"/>
                <a:gd name="connsiteX18" fmla="*/ 139124 w 608415"/>
                <a:gd name="connsiteY18" fmla="*/ 566184 h 582377"/>
                <a:gd name="connsiteX19" fmla="*/ 139124 w 608415"/>
                <a:gd name="connsiteY19" fmla="*/ 430270 h 582377"/>
                <a:gd name="connsiteX20" fmla="*/ 130456 w 608415"/>
                <a:gd name="connsiteY20" fmla="*/ 421566 h 582377"/>
                <a:gd name="connsiteX21" fmla="*/ 121739 w 608415"/>
                <a:gd name="connsiteY21" fmla="*/ 430270 h 582377"/>
                <a:gd name="connsiteX22" fmla="*/ 121739 w 608415"/>
                <a:gd name="connsiteY22" fmla="*/ 565503 h 582377"/>
                <a:gd name="connsiteX23" fmla="*/ 104842 w 608415"/>
                <a:gd name="connsiteY23" fmla="*/ 582377 h 582377"/>
                <a:gd name="connsiteX24" fmla="*/ 78157 w 608415"/>
                <a:gd name="connsiteY24" fmla="*/ 582377 h 582377"/>
                <a:gd name="connsiteX25" fmla="*/ 61941 w 608415"/>
                <a:gd name="connsiteY25" fmla="*/ 566184 h 582377"/>
                <a:gd name="connsiteX26" fmla="*/ 61795 w 608415"/>
                <a:gd name="connsiteY26" fmla="*/ 238095 h 582377"/>
                <a:gd name="connsiteX27" fmla="*/ 53760 w 608415"/>
                <a:gd name="connsiteY27" fmla="*/ 230071 h 582377"/>
                <a:gd name="connsiteX28" fmla="*/ 45725 w 608415"/>
                <a:gd name="connsiteY28" fmla="*/ 238095 h 582377"/>
                <a:gd name="connsiteX29" fmla="*/ 45725 w 608415"/>
                <a:gd name="connsiteY29" fmla="*/ 364283 h 582377"/>
                <a:gd name="connsiteX30" fmla="*/ 29461 w 608415"/>
                <a:gd name="connsiteY30" fmla="*/ 380476 h 582377"/>
                <a:gd name="connsiteX31" fmla="*/ 16216 w 608415"/>
                <a:gd name="connsiteY31" fmla="*/ 380476 h 582377"/>
                <a:gd name="connsiteX32" fmla="*/ 0 w 608415"/>
                <a:gd name="connsiteY32" fmla="*/ 364283 h 582377"/>
                <a:gd name="connsiteX33" fmla="*/ 0 w 608415"/>
                <a:gd name="connsiteY33" fmla="*/ 191267 h 582377"/>
                <a:gd name="connsiteX34" fmla="*/ 37204 w 608415"/>
                <a:gd name="connsiteY34" fmla="*/ 154115 h 582377"/>
                <a:gd name="connsiteX35" fmla="*/ 281805 w 608415"/>
                <a:gd name="connsiteY35" fmla="*/ 51936 h 582377"/>
                <a:gd name="connsiteX36" fmla="*/ 592197 w 608415"/>
                <a:gd name="connsiteY36" fmla="*/ 51936 h 582377"/>
                <a:gd name="connsiteX37" fmla="*/ 608415 w 608415"/>
                <a:gd name="connsiteY37" fmla="*/ 68179 h 582377"/>
                <a:gd name="connsiteX38" fmla="*/ 608415 w 608415"/>
                <a:gd name="connsiteY38" fmla="*/ 273407 h 582377"/>
                <a:gd name="connsiteX39" fmla="*/ 592197 w 608415"/>
                <a:gd name="connsiteY39" fmla="*/ 289601 h 582377"/>
                <a:gd name="connsiteX40" fmla="*/ 347848 w 608415"/>
                <a:gd name="connsiteY40" fmla="*/ 289601 h 582377"/>
                <a:gd name="connsiteX41" fmla="*/ 368937 w 608415"/>
                <a:gd name="connsiteY41" fmla="*/ 257066 h 582377"/>
                <a:gd name="connsiteX42" fmla="*/ 362167 w 608415"/>
                <a:gd name="connsiteY42" fmla="*/ 236252 h 582377"/>
                <a:gd name="connsiteX43" fmla="*/ 424460 w 608415"/>
                <a:gd name="connsiteY43" fmla="*/ 159997 h 582377"/>
                <a:gd name="connsiteX44" fmla="*/ 423047 w 608415"/>
                <a:gd name="connsiteY44" fmla="*/ 144142 h 582377"/>
                <a:gd name="connsiteX45" fmla="*/ 406683 w 608415"/>
                <a:gd name="connsiteY45" fmla="*/ 145844 h 582377"/>
                <a:gd name="connsiteX46" fmla="*/ 343660 w 608415"/>
                <a:gd name="connsiteY46" fmla="*/ 222927 h 582377"/>
                <a:gd name="connsiteX47" fmla="*/ 333140 w 608415"/>
                <a:gd name="connsiteY47" fmla="*/ 221370 h 582377"/>
                <a:gd name="connsiteX48" fmla="*/ 333140 w 608415"/>
                <a:gd name="connsiteY48" fmla="*/ 221468 h 582377"/>
                <a:gd name="connsiteX49" fmla="*/ 280247 w 608415"/>
                <a:gd name="connsiteY49" fmla="*/ 221468 h 582377"/>
                <a:gd name="connsiteX50" fmla="*/ 265538 w 608415"/>
                <a:gd name="connsiteY50" fmla="*/ 202890 h 582377"/>
                <a:gd name="connsiteX51" fmla="*/ 265538 w 608415"/>
                <a:gd name="connsiteY51" fmla="*/ 68179 h 582377"/>
                <a:gd name="connsiteX52" fmla="*/ 281805 w 608415"/>
                <a:gd name="connsiteY52" fmla="*/ 51936 h 582377"/>
                <a:gd name="connsiteX53" fmla="*/ 130688 w 608415"/>
                <a:gd name="connsiteY53" fmla="*/ 0 h 582377"/>
                <a:gd name="connsiteX54" fmla="*/ 197161 w 608415"/>
                <a:gd name="connsiteY54" fmla="*/ 66402 h 582377"/>
                <a:gd name="connsiteX55" fmla="*/ 130688 w 608415"/>
                <a:gd name="connsiteY55" fmla="*/ 132804 h 582377"/>
                <a:gd name="connsiteX56" fmla="*/ 64215 w 608415"/>
                <a:gd name="connsiteY56" fmla="*/ 66402 h 582377"/>
                <a:gd name="connsiteX57" fmla="*/ 130688 w 608415"/>
                <a:gd name="connsiteY57" fmla="*/ 0 h 58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8415" h="582377">
                  <a:moveTo>
                    <a:pt x="37204" y="154115"/>
                  </a:moveTo>
                  <a:lnTo>
                    <a:pt x="185044" y="154115"/>
                  </a:lnTo>
                  <a:cubicBezTo>
                    <a:pt x="200870" y="154115"/>
                    <a:pt x="215868" y="161409"/>
                    <a:pt x="225753" y="173761"/>
                  </a:cubicBezTo>
                  <a:lnTo>
                    <a:pt x="265489" y="223847"/>
                  </a:lnTo>
                  <a:lnTo>
                    <a:pt x="273865" y="234399"/>
                  </a:lnTo>
                  <a:cubicBezTo>
                    <a:pt x="273865" y="234399"/>
                    <a:pt x="311506" y="234399"/>
                    <a:pt x="333225" y="234448"/>
                  </a:cubicBezTo>
                  <a:cubicBezTo>
                    <a:pt x="342185" y="234448"/>
                    <a:pt x="349440" y="241742"/>
                    <a:pt x="349440" y="250689"/>
                  </a:cubicBezTo>
                  <a:lnTo>
                    <a:pt x="349440" y="263576"/>
                  </a:lnTo>
                  <a:cubicBezTo>
                    <a:pt x="349440" y="272523"/>
                    <a:pt x="342185" y="279768"/>
                    <a:pt x="333225" y="279768"/>
                  </a:cubicBezTo>
                  <a:lnTo>
                    <a:pt x="262957" y="279768"/>
                  </a:lnTo>
                  <a:cubicBezTo>
                    <a:pt x="255993" y="279768"/>
                    <a:pt x="249468" y="276608"/>
                    <a:pt x="245183" y="271161"/>
                  </a:cubicBezTo>
                  <a:lnTo>
                    <a:pt x="215576" y="233183"/>
                  </a:lnTo>
                  <a:cubicBezTo>
                    <a:pt x="214066" y="231238"/>
                    <a:pt x="211680" y="230071"/>
                    <a:pt x="209197" y="230071"/>
                  </a:cubicBezTo>
                  <a:lnTo>
                    <a:pt x="207200" y="230071"/>
                  </a:lnTo>
                  <a:cubicBezTo>
                    <a:pt x="202769" y="230071"/>
                    <a:pt x="199117" y="233621"/>
                    <a:pt x="199117" y="238095"/>
                  </a:cubicBezTo>
                  <a:lnTo>
                    <a:pt x="198873" y="566184"/>
                  </a:lnTo>
                  <a:cubicBezTo>
                    <a:pt x="198873" y="575132"/>
                    <a:pt x="191618" y="582377"/>
                    <a:pt x="182658" y="582377"/>
                  </a:cubicBezTo>
                  <a:lnTo>
                    <a:pt x="155388" y="582377"/>
                  </a:lnTo>
                  <a:cubicBezTo>
                    <a:pt x="146428" y="582377"/>
                    <a:pt x="139124" y="575132"/>
                    <a:pt x="139124" y="566184"/>
                  </a:cubicBezTo>
                  <a:lnTo>
                    <a:pt x="139124" y="430270"/>
                  </a:lnTo>
                  <a:cubicBezTo>
                    <a:pt x="139124" y="425456"/>
                    <a:pt x="135228" y="421566"/>
                    <a:pt x="130456" y="421566"/>
                  </a:cubicBezTo>
                  <a:cubicBezTo>
                    <a:pt x="125635" y="421566"/>
                    <a:pt x="121739" y="425456"/>
                    <a:pt x="121739" y="430270"/>
                  </a:cubicBezTo>
                  <a:lnTo>
                    <a:pt x="121739" y="565503"/>
                  </a:lnTo>
                  <a:cubicBezTo>
                    <a:pt x="121739" y="574791"/>
                    <a:pt x="114143" y="582377"/>
                    <a:pt x="104842" y="582377"/>
                  </a:cubicBezTo>
                  <a:lnTo>
                    <a:pt x="78157" y="582377"/>
                  </a:lnTo>
                  <a:cubicBezTo>
                    <a:pt x="69197" y="582377"/>
                    <a:pt x="61941" y="575132"/>
                    <a:pt x="61941" y="566184"/>
                  </a:cubicBezTo>
                  <a:lnTo>
                    <a:pt x="61795" y="238095"/>
                  </a:lnTo>
                  <a:cubicBezTo>
                    <a:pt x="61795" y="233670"/>
                    <a:pt x="58240" y="230071"/>
                    <a:pt x="53760" y="230071"/>
                  </a:cubicBezTo>
                  <a:cubicBezTo>
                    <a:pt x="49329" y="230071"/>
                    <a:pt x="45725" y="233621"/>
                    <a:pt x="45725" y="238095"/>
                  </a:cubicBezTo>
                  <a:lnTo>
                    <a:pt x="45725" y="364283"/>
                  </a:lnTo>
                  <a:cubicBezTo>
                    <a:pt x="45725" y="373230"/>
                    <a:pt x="38421" y="380476"/>
                    <a:pt x="29461" y="380476"/>
                  </a:cubicBezTo>
                  <a:lnTo>
                    <a:pt x="16216" y="380476"/>
                  </a:lnTo>
                  <a:cubicBezTo>
                    <a:pt x="7256" y="380476"/>
                    <a:pt x="0" y="373230"/>
                    <a:pt x="0" y="364283"/>
                  </a:cubicBezTo>
                  <a:lnTo>
                    <a:pt x="0" y="191267"/>
                  </a:lnTo>
                  <a:cubicBezTo>
                    <a:pt x="0" y="170746"/>
                    <a:pt x="16703" y="154115"/>
                    <a:pt x="37204" y="154115"/>
                  </a:cubicBezTo>
                  <a:close/>
                  <a:moveTo>
                    <a:pt x="281805" y="51936"/>
                  </a:moveTo>
                  <a:lnTo>
                    <a:pt x="592197" y="51936"/>
                  </a:lnTo>
                  <a:cubicBezTo>
                    <a:pt x="601158" y="51936"/>
                    <a:pt x="608415" y="59231"/>
                    <a:pt x="608415" y="68179"/>
                  </a:cubicBezTo>
                  <a:lnTo>
                    <a:pt x="608415" y="273407"/>
                  </a:lnTo>
                  <a:cubicBezTo>
                    <a:pt x="608415" y="282355"/>
                    <a:pt x="601158" y="289601"/>
                    <a:pt x="592197" y="289601"/>
                  </a:cubicBezTo>
                  <a:lnTo>
                    <a:pt x="347848" y="289601"/>
                  </a:lnTo>
                  <a:cubicBezTo>
                    <a:pt x="360219" y="284008"/>
                    <a:pt x="368937" y="271510"/>
                    <a:pt x="368937" y="257066"/>
                  </a:cubicBezTo>
                  <a:cubicBezTo>
                    <a:pt x="368937" y="249285"/>
                    <a:pt x="366404" y="242088"/>
                    <a:pt x="362167" y="236252"/>
                  </a:cubicBezTo>
                  <a:lnTo>
                    <a:pt x="424460" y="159997"/>
                  </a:lnTo>
                  <a:cubicBezTo>
                    <a:pt x="428405" y="155182"/>
                    <a:pt x="427772" y="148130"/>
                    <a:pt x="423047" y="144142"/>
                  </a:cubicBezTo>
                  <a:cubicBezTo>
                    <a:pt x="418177" y="140009"/>
                    <a:pt x="410677" y="140933"/>
                    <a:pt x="406683" y="145844"/>
                  </a:cubicBezTo>
                  <a:lnTo>
                    <a:pt x="343660" y="222927"/>
                  </a:lnTo>
                  <a:cubicBezTo>
                    <a:pt x="340299" y="221954"/>
                    <a:pt x="336792" y="221370"/>
                    <a:pt x="333140" y="221370"/>
                  </a:cubicBezTo>
                  <a:lnTo>
                    <a:pt x="333140" y="221468"/>
                  </a:lnTo>
                  <a:lnTo>
                    <a:pt x="280247" y="221468"/>
                  </a:lnTo>
                  <a:lnTo>
                    <a:pt x="265538" y="202890"/>
                  </a:lnTo>
                  <a:lnTo>
                    <a:pt x="265538" y="68179"/>
                  </a:lnTo>
                  <a:cubicBezTo>
                    <a:pt x="265538" y="59231"/>
                    <a:pt x="272844" y="51936"/>
                    <a:pt x="281805" y="51936"/>
                  </a:cubicBezTo>
                  <a:close/>
                  <a:moveTo>
                    <a:pt x="130688" y="0"/>
                  </a:moveTo>
                  <a:cubicBezTo>
                    <a:pt x="167400" y="0"/>
                    <a:pt x="197161" y="29729"/>
                    <a:pt x="197161" y="66402"/>
                  </a:cubicBezTo>
                  <a:cubicBezTo>
                    <a:pt x="197161" y="103075"/>
                    <a:pt x="167400" y="132804"/>
                    <a:pt x="130688" y="132804"/>
                  </a:cubicBezTo>
                  <a:cubicBezTo>
                    <a:pt x="93976" y="132804"/>
                    <a:pt x="64215" y="103075"/>
                    <a:pt x="64215" y="66402"/>
                  </a:cubicBezTo>
                  <a:cubicBezTo>
                    <a:pt x="64215" y="29729"/>
                    <a:pt x="93976" y="0"/>
                    <a:pt x="1306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pointer-spot-tool-for-maps_40028">
              <a:extLst>
                <a:ext uri="{FF2B5EF4-FFF2-40B4-BE49-F238E27FC236}">
                  <a16:creationId xmlns:a16="http://schemas.microsoft.com/office/drawing/2014/main" id="{D3DCE990-2645-4B80-974C-B5128629E9C4}"/>
                </a:ext>
              </a:extLst>
            </p:cNvPr>
            <p:cNvSpPr/>
            <p:nvPr/>
          </p:nvSpPr>
          <p:spPr>
            <a:xfrm>
              <a:off x="4359711" y="4249681"/>
              <a:ext cx="556030" cy="609685"/>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dollar-bag_17794">
              <a:extLst>
                <a:ext uri="{FF2B5EF4-FFF2-40B4-BE49-F238E27FC236}">
                  <a16:creationId xmlns:a16="http://schemas.microsoft.com/office/drawing/2014/main" id="{E5B2C1D8-0508-4C63-90E9-332048E03D85}"/>
                </a:ext>
              </a:extLst>
            </p:cNvPr>
            <p:cNvSpPr/>
            <p:nvPr/>
          </p:nvSpPr>
          <p:spPr>
            <a:xfrm>
              <a:off x="3252578" y="4249681"/>
              <a:ext cx="472098" cy="609685"/>
            </a:xfrm>
            <a:custGeom>
              <a:avLst/>
              <a:gdLst>
                <a:gd name="T0" fmla="*/ 3250 w 3635"/>
                <a:gd name="T1" fmla="*/ 2043 h 4701"/>
                <a:gd name="T2" fmla="*/ 2365 w 3635"/>
                <a:gd name="T3" fmla="*/ 1417 h 4701"/>
                <a:gd name="T4" fmla="*/ 2500 w 3635"/>
                <a:gd name="T5" fmla="*/ 1414 h 4701"/>
                <a:gd name="T6" fmla="*/ 3193 w 3635"/>
                <a:gd name="T7" fmla="*/ 1490 h 4701"/>
                <a:gd name="T8" fmla="*/ 3332 w 3635"/>
                <a:gd name="T9" fmla="*/ 1453 h 4701"/>
                <a:gd name="T10" fmla="*/ 2904 w 3635"/>
                <a:gd name="T11" fmla="*/ 1344 h 4701"/>
                <a:gd name="T12" fmla="*/ 2345 w 3635"/>
                <a:gd name="T13" fmla="*/ 1358 h 4701"/>
                <a:gd name="T14" fmla="*/ 2555 w 3635"/>
                <a:gd name="T15" fmla="*/ 1321 h 4701"/>
                <a:gd name="T16" fmla="*/ 3115 w 3635"/>
                <a:gd name="T17" fmla="*/ 1087 h 4701"/>
                <a:gd name="T18" fmla="*/ 3164 w 3635"/>
                <a:gd name="T19" fmla="*/ 986 h 4701"/>
                <a:gd name="T20" fmla="*/ 2816 w 3635"/>
                <a:gd name="T21" fmla="*/ 1081 h 4701"/>
                <a:gd name="T22" fmla="*/ 2629 w 3635"/>
                <a:gd name="T23" fmla="*/ 1209 h 4701"/>
                <a:gd name="T24" fmla="*/ 2181 w 3635"/>
                <a:gd name="T25" fmla="*/ 1292 h 4701"/>
                <a:gd name="T26" fmla="*/ 2603 w 3635"/>
                <a:gd name="T27" fmla="*/ 126 h 4701"/>
                <a:gd name="T28" fmla="*/ 2312 w 3635"/>
                <a:gd name="T29" fmla="*/ 78 h 4701"/>
                <a:gd name="T30" fmla="*/ 1847 w 3635"/>
                <a:gd name="T31" fmla="*/ 174 h 4701"/>
                <a:gd name="T32" fmla="*/ 1664 w 3635"/>
                <a:gd name="T33" fmla="*/ 170 h 4701"/>
                <a:gd name="T34" fmla="*/ 1483 w 3635"/>
                <a:gd name="T35" fmla="*/ 165 h 4701"/>
                <a:gd name="T36" fmla="*/ 893 w 3635"/>
                <a:gd name="T37" fmla="*/ 359 h 4701"/>
                <a:gd name="T38" fmla="*/ 1466 w 3635"/>
                <a:gd name="T39" fmla="*/ 1398 h 4701"/>
                <a:gd name="T40" fmla="*/ 115 w 3635"/>
                <a:gd name="T41" fmla="*/ 2775 h 4701"/>
                <a:gd name="T42" fmla="*/ 402 w 3635"/>
                <a:gd name="T43" fmla="*/ 4149 h 4701"/>
                <a:gd name="T44" fmla="*/ 1817 w 3635"/>
                <a:gd name="T45" fmla="*/ 4701 h 4701"/>
                <a:gd name="T46" fmla="*/ 3515 w 3635"/>
                <a:gd name="T47" fmla="*/ 3556 h 4701"/>
                <a:gd name="T48" fmla="*/ 3250 w 3635"/>
                <a:gd name="T49" fmla="*/ 2043 h 4701"/>
                <a:gd name="T50" fmla="*/ 1605 w 3635"/>
                <a:gd name="T51" fmla="*/ 329 h 4701"/>
                <a:gd name="T52" fmla="*/ 1781 w 3635"/>
                <a:gd name="T53" fmla="*/ 333 h 4701"/>
                <a:gd name="T54" fmla="*/ 1970 w 3635"/>
                <a:gd name="T55" fmla="*/ 338 h 4701"/>
                <a:gd name="T56" fmla="*/ 2287 w 3635"/>
                <a:gd name="T57" fmla="*/ 306 h 4701"/>
                <a:gd name="T58" fmla="*/ 2077 w 3635"/>
                <a:gd name="T59" fmla="*/ 444 h 4701"/>
                <a:gd name="T60" fmla="*/ 1157 w 3635"/>
                <a:gd name="T61" fmla="*/ 446 h 4701"/>
                <a:gd name="T62" fmla="*/ 1605 w 3635"/>
                <a:gd name="T63" fmla="*/ 329 h 4701"/>
                <a:gd name="T64" fmla="*/ 1874 w 3635"/>
                <a:gd name="T65" fmla="*/ 3776 h 4701"/>
                <a:gd name="T66" fmla="*/ 1874 w 3635"/>
                <a:gd name="T67" fmla="*/ 4034 h 4701"/>
                <a:gd name="T68" fmla="*/ 1717 w 3635"/>
                <a:gd name="T69" fmla="*/ 4034 h 4701"/>
                <a:gd name="T70" fmla="*/ 1717 w 3635"/>
                <a:gd name="T71" fmla="*/ 3786 h 4701"/>
                <a:gd name="T72" fmla="*/ 1340 w 3635"/>
                <a:gd name="T73" fmla="*/ 3677 h 4701"/>
                <a:gd name="T74" fmla="*/ 1400 w 3635"/>
                <a:gd name="T75" fmla="*/ 3510 h 4701"/>
                <a:gd name="T76" fmla="*/ 1755 w 3635"/>
                <a:gd name="T77" fmla="*/ 3617 h 4701"/>
                <a:gd name="T78" fmla="*/ 2034 w 3635"/>
                <a:gd name="T79" fmla="*/ 3374 h 4701"/>
                <a:gd name="T80" fmla="*/ 1769 w 3635"/>
                <a:gd name="T81" fmla="*/ 3079 h 4701"/>
                <a:gd name="T82" fmla="*/ 1360 w 3635"/>
                <a:gd name="T83" fmla="*/ 2647 h 4701"/>
                <a:gd name="T84" fmla="*/ 1732 w 3635"/>
                <a:gd name="T85" fmla="*/ 2248 h 4701"/>
                <a:gd name="T86" fmla="*/ 1732 w 3635"/>
                <a:gd name="T87" fmla="*/ 2000 h 4701"/>
                <a:gd name="T88" fmla="*/ 1889 w 3635"/>
                <a:gd name="T89" fmla="*/ 2000 h 4701"/>
                <a:gd name="T90" fmla="*/ 1888 w 3635"/>
                <a:gd name="T91" fmla="*/ 2240 h 4701"/>
                <a:gd name="T92" fmla="*/ 2211 w 3635"/>
                <a:gd name="T93" fmla="*/ 2327 h 4701"/>
                <a:gd name="T94" fmla="*/ 2149 w 3635"/>
                <a:gd name="T95" fmla="*/ 2491 h 4701"/>
                <a:gd name="T96" fmla="*/ 1836 w 3635"/>
                <a:gd name="T97" fmla="*/ 2404 h 4701"/>
                <a:gd name="T98" fmla="*/ 1589 w 3635"/>
                <a:gd name="T99" fmla="*/ 2620 h 4701"/>
                <a:gd name="T100" fmla="*/ 1881 w 3635"/>
                <a:gd name="T101" fmla="*/ 2902 h 4701"/>
                <a:gd name="T102" fmla="*/ 2265 w 3635"/>
                <a:gd name="T103" fmla="*/ 3354 h 4701"/>
                <a:gd name="T104" fmla="*/ 1874 w 3635"/>
                <a:gd name="T105" fmla="*/ 3776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35" h="4701">
                  <a:moveTo>
                    <a:pt x="3250" y="2043"/>
                  </a:moveTo>
                  <a:cubicBezTo>
                    <a:pt x="3034" y="1723"/>
                    <a:pt x="2729" y="1509"/>
                    <a:pt x="2365" y="1417"/>
                  </a:cubicBezTo>
                  <a:cubicBezTo>
                    <a:pt x="2410" y="1417"/>
                    <a:pt x="2456" y="1416"/>
                    <a:pt x="2500" y="1414"/>
                  </a:cubicBezTo>
                  <a:cubicBezTo>
                    <a:pt x="2679" y="1408"/>
                    <a:pt x="3072" y="1316"/>
                    <a:pt x="3193" y="1490"/>
                  </a:cubicBezTo>
                  <a:cubicBezTo>
                    <a:pt x="3217" y="1524"/>
                    <a:pt x="3342" y="1468"/>
                    <a:pt x="3332" y="1453"/>
                  </a:cubicBezTo>
                  <a:cubicBezTo>
                    <a:pt x="3242" y="1324"/>
                    <a:pt x="3042" y="1341"/>
                    <a:pt x="2904" y="1344"/>
                  </a:cubicBezTo>
                  <a:cubicBezTo>
                    <a:pt x="2730" y="1349"/>
                    <a:pt x="2528" y="1384"/>
                    <a:pt x="2345" y="1358"/>
                  </a:cubicBezTo>
                  <a:cubicBezTo>
                    <a:pt x="2415" y="1351"/>
                    <a:pt x="2485" y="1340"/>
                    <a:pt x="2555" y="1321"/>
                  </a:cubicBezTo>
                  <a:cubicBezTo>
                    <a:pt x="2757" y="1266"/>
                    <a:pt x="2892" y="1086"/>
                    <a:pt x="3115" y="1087"/>
                  </a:cubicBezTo>
                  <a:cubicBezTo>
                    <a:pt x="3139" y="1081"/>
                    <a:pt x="3202" y="987"/>
                    <a:pt x="3164" y="986"/>
                  </a:cubicBezTo>
                  <a:cubicBezTo>
                    <a:pt x="3034" y="986"/>
                    <a:pt x="2929" y="1016"/>
                    <a:pt x="2816" y="1081"/>
                  </a:cubicBezTo>
                  <a:cubicBezTo>
                    <a:pt x="2751" y="1118"/>
                    <a:pt x="2692" y="1168"/>
                    <a:pt x="2629" y="1209"/>
                  </a:cubicBezTo>
                  <a:cubicBezTo>
                    <a:pt x="2499" y="1292"/>
                    <a:pt x="2336" y="1296"/>
                    <a:pt x="2181" y="1292"/>
                  </a:cubicBezTo>
                  <a:cubicBezTo>
                    <a:pt x="2457" y="910"/>
                    <a:pt x="2694" y="338"/>
                    <a:pt x="2603" y="126"/>
                  </a:cubicBezTo>
                  <a:cubicBezTo>
                    <a:pt x="2560" y="25"/>
                    <a:pt x="2452" y="0"/>
                    <a:pt x="2312" y="78"/>
                  </a:cubicBezTo>
                  <a:cubicBezTo>
                    <a:pt x="2162" y="163"/>
                    <a:pt x="1992" y="174"/>
                    <a:pt x="1847" y="174"/>
                  </a:cubicBezTo>
                  <a:cubicBezTo>
                    <a:pt x="1786" y="174"/>
                    <a:pt x="1724" y="172"/>
                    <a:pt x="1664" y="170"/>
                  </a:cubicBezTo>
                  <a:cubicBezTo>
                    <a:pt x="1603" y="167"/>
                    <a:pt x="1542" y="165"/>
                    <a:pt x="1483" y="165"/>
                  </a:cubicBezTo>
                  <a:cubicBezTo>
                    <a:pt x="1287" y="165"/>
                    <a:pt x="1064" y="188"/>
                    <a:pt x="893" y="359"/>
                  </a:cubicBezTo>
                  <a:cubicBezTo>
                    <a:pt x="759" y="498"/>
                    <a:pt x="939" y="1065"/>
                    <a:pt x="1466" y="1398"/>
                  </a:cubicBezTo>
                  <a:cubicBezTo>
                    <a:pt x="532" y="1536"/>
                    <a:pt x="256" y="2162"/>
                    <a:pt x="115" y="2775"/>
                  </a:cubicBezTo>
                  <a:cubicBezTo>
                    <a:pt x="0" y="3275"/>
                    <a:pt x="105" y="3776"/>
                    <a:pt x="402" y="4149"/>
                  </a:cubicBezTo>
                  <a:cubicBezTo>
                    <a:pt x="686" y="4505"/>
                    <a:pt x="1337" y="4701"/>
                    <a:pt x="1817" y="4701"/>
                  </a:cubicBezTo>
                  <a:cubicBezTo>
                    <a:pt x="2946" y="4701"/>
                    <a:pt x="3375" y="4232"/>
                    <a:pt x="3515" y="3556"/>
                  </a:cubicBezTo>
                  <a:cubicBezTo>
                    <a:pt x="3635" y="3033"/>
                    <a:pt x="3536" y="2467"/>
                    <a:pt x="3250" y="2043"/>
                  </a:cubicBezTo>
                  <a:close/>
                  <a:moveTo>
                    <a:pt x="1605" y="329"/>
                  </a:moveTo>
                  <a:cubicBezTo>
                    <a:pt x="1663" y="329"/>
                    <a:pt x="1722" y="331"/>
                    <a:pt x="1781" y="333"/>
                  </a:cubicBezTo>
                  <a:cubicBezTo>
                    <a:pt x="1844" y="335"/>
                    <a:pt x="1907" y="338"/>
                    <a:pt x="1970" y="338"/>
                  </a:cubicBezTo>
                  <a:cubicBezTo>
                    <a:pt x="2064" y="338"/>
                    <a:pt x="2174" y="332"/>
                    <a:pt x="2287" y="306"/>
                  </a:cubicBezTo>
                  <a:cubicBezTo>
                    <a:pt x="2216" y="349"/>
                    <a:pt x="2145" y="396"/>
                    <a:pt x="2077" y="444"/>
                  </a:cubicBezTo>
                  <a:cubicBezTo>
                    <a:pt x="1745" y="672"/>
                    <a:pt x="1482" y="852"/>
                    <a:pt x="1157" y="446"/>
                  </a:cubicBezTo>
                  <a:cubicBezTo>
                    <a:pt x="1285" y="345"/>
                    <a:pt x="1447" y="329"/>
                    <a:pt x="1605" y="329"/>
                  </a:cubicBezTo>
                  <a:close/>
                  <a:moveTo>
                    <a:pt x="1874" y="3776"/>
                  </a:moveTo>
                  <a:lnTo>
                    <a:pt x="1874" y="4034"/>
                  </a:lnTo>
                  <a:lnTo>
                    <a:pt x="1717" y="4034"/>
                  </a:lnTo>
                  <a:lnTo>
                    <a:pt x="1717" y="3786"/>
                  </a:lnTo>
                  <a:cubicBezTo>
                    <a:pt x="1574" y="3783"/>
                    <a:pt x="1427" y="3738"/>
                    <a:pt x="1340" y="3677"/>
                  </a:cubicBezTo>
                  <a:lnTo>
                    <a:pt x="1400" y="3510"/>
                  </a:lnTo>
                  <a:cubicBezTo>
                    <a:pt x="1487" y="3567"/>
                    <a:pt x="1616" y="3617"/>
                    <a:pt x="1755" y="3617"/>
                  </a:cubicBezTo>
                  <a:cubicBezTo>
                    <a:pt x="1930" y="3617"/>
                    <a:pt x="2034" y="3515"/>
                    <a:pt x="2034" y="3374"/>
                  </a:cubicBezTo>
                  <a:cubicBezTo>
                    <a:pt x="2034" y="3238"/>
                    <a:pt x="1953" y="3153"/>
                    <a:pt x="1769" y="3079"/>
                  </a:cubicBezTo>
                  <a:cubicBezTo>
                    <a:pt x="1517" y="2979"/>
                    <a:pt x="1360" y="2863"/>
                    <a:pt x="1360" y="2647"/>
                  </a:cubicBezTo>
                  <a:cubicBezTo>
                    <a:pt x="1360" y="2441"/>
                    <a:pt x="1506" y="2285"/>
                    <a:pt x="1732" y="2248"/>
                  </a:cubicBezTo>
                  <a:lnTo>
                    <a:pt x="1732" y="2000"/>
                  </a:lnTo>
                  <a:lnTo>
                    <a:pt x="1889" y="2000"/>
                  </a:lnTo>
                  <a:lnTo>
                    <a:pt x="1888" y="2240"/>
                  </a:lnTo>
                  <a:cubicBezTo>
                    <a:pt x="2035" y="2245"/>
                    <a:pt x="2136" y="2285"/>
                    <a:pt x="2211" y="2327"/>
                  </a:cubicBezTo>
                  <a:lnTo>
                    <a:pt x="2149" y="2491"/>
                  </a:lnTo>
                  <a:cubicBezTo>
                    <a:pt x="2097" y="2461"/>
                    <a:pt x="1995" y="2404"/>
                    <a:pt x="1836" y="2404"/>
                  </a:cubicBezTo>
                  <a:cubicBezTo>
                    <a:pt x="1645" y="2404"/>
                    <a:pt x="1589" y="2518"/>
                    <a:pt x="1589" y="2620"/>
                  </a:cubicBezTo>
                  <a:cubicBezTo>
                    <a:pt x="1589" y="2746"/>
                    <a:pt x="1665" y="2811"/>
                    <a:pt x="1881" y="2902"/>
                  </a:cubicBezTo>
                  <a:cubicBezTo>
                    <a:pt x="2136" y="3007"/>
                    <a:pt x="2265" y="3133"/>
                    <a:pt x="2265" y="3354"/>
                  </a:cubicBezTo>
                  <a:cubicBezTo>
                    <a:pt x="2265" y="3552"/>
                    <a:pt x="2129" y="3736"/>
                    <a:pt x="1874" y="3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user_158961">
              <a:extLst>
                <a:ext uri="{FF2B5EF4-FFF2-40B4-BE49-F238E27FC236}">
                  <a16:creationId xmlns:a16="http://schemas.microsoft.com/office/drawing/2014/main" id="{962ED0F2-AFC6-490E-966C-4F7F743E6FAD}"/>
                </a:ext>
              </a:extLst>
            </p:cNvPr>
            <p:cNvSpPr/>
            <p:nvPr/>
          </p:nvSpPr>
          <p:spPr>
            <a:xfrm>
              <a:off x="2007858" y="4249681"/>
              <a:ext cx="609685" cy="437524"/>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warning_159454">
              <a:extLst>
                <a:ext uri="{FF2B5EF4-FFF2-40B4-BE49-F238E27FC236}">
                  <a16:creationId xmlns:a16="http://schemas.microsoft.com/office/drawing/2014/main" id="{46154199-4256-48C1-AB60-BDBA5935A5A7}"/>
                </a:ext>
              </a:extLst>
            </p:cNvPr>
            <p:cNvSpPr/>
            <p:nvPr/>
          </p:nvSpPr>
          <p:spPr>
            <a:xfrm>
              <a:off x="6795496" y="4249681"/>
              <a:ext cx="609685" cy="528045"/>
            </a:xfrm>
            <a:custGeom>
              <a:avLst/>
              <a:gdLst>
                <a:gd name="T0" fmla="*/ 6588 w 6959"/>
                <a:gd name="T1" fmla="*/ 4580 h 6036"/>
                <a:gd name="T2" fmla="*/ 4319 w 6959"/>
                <a:gd name="T3" fmla="*/ 649 h 6036"/>
                <a:gd name="T4" fmla="*/ 2641 w 6959"/>
                <a:gd name="T5" fmla="*/ 649 h 6036"/>
                <a:gd name="T6" fmla="*/ 371 w 6959"/>
                <a:gd name="T7" fmla="*/ 4580 h 6036"/>
                <a:gd name="T8" fmla="*/ 1209 w 6959"/>
                <a:gd name="T9" fmla="*/ 6036 h 6036"/>
                <a:gd name="T10" fmla="*/ 5741 w 6959"/>
                <a:gd name="T11" fmla="*/ 6036 h 6036"/>
                <a:gd name="T12" fmla="*/ 6588 w 6959"/>
                <a:gd name="T13" fmla="*/ 4580 h 6036"/>
                <a:gd name="T14" fmla="*/ 3479 w 6959"/>
                <a:gd name="T15" fmla="*/ 5164 h 6036"/>
                <a:gd name="T16" fmla="*/ 3117 w 6959"/>
                <a:gd name="T17" fmla="*/ 4802 h 6036"/>
                <a:gd name="T18" fmla="*/ 3479 w 6959"/>
                <a:gd name="T19" fmla="*/ 4441 h 6036"/>
                <a:gd name="T20" fmla="*/ 3832 w 6959"/>
                <a:gd name="T21" fmla="*/ 4812 h 6036"/>
                <a:gd name="T22" fmla="*/ 3479 w 6959"/>
                <a:gd name="T23" fmla="*/ 5164 h 6036"/>
                <a:gd name="T24" fmla="*/ 3808 w 6959"/>
                <a:gd name="T25" fmla="*/ 2828 h 6036"/>
                <a:gd name="T26" fmla="*/ 3759 w 6959"/>
                <a:gd name="T27" fmla="*/ 3666 h 6036"/>
                <a:gd name="T28" fmla="*/ 3751 w 6959"/>
                <a:gd name="T29" fmla="*/ 3929 h 6036"/>
                <a:gd name="T30" fmla="*/ 3479 w 6959"/>
                <a:gd name="T31" fmla="*/ 4192 h 6036"/>
                <a:gd name="T32" fmla="*/ 3207 w 6959"/>
                <a:gd name="T33" fmla="*/ 3937 h 6036"/>
                <a:gd name="T34" fmla="*/ 3133 w 6959"/>
                <a:gd name="T35" fmla="*/ 2637 h 6036"/>
                <a:gd name="T36" fmla="*/ 3108 w 6959"/>
                <a:gd name="T37" fmla="*/ 2292 h 6036"/>
                <a:gd name="T38" fmla="*/ 3388 w 6959"/>
                <a:gd name="T39" fmla="*/ 1897 h 6036"/>
                <a:gd name="T40" fmla="*/ 3808 w 6959"/>
                <a:gd name="T41" fmla="*/ 2102 h 6036"/>
                <a:gd name="T42" fmla="*/ 3841 w 6959"/>
                <a:gd name="T43" fmla="*/ 2284 h 6036"/>
                <a:gd name="T44" fmla="*/ 3808 w 6959"/>
                <a:gd name="T45" fmla="*/ 2828 h 6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59" h="6036">
                  <a:moveTo>
                    <a:pt x="6588" y="4580"/>
                  </a:moveTo>
                  <a:lnTo>
                    <a:pt x="4319" y="649"/>
                  </a:lnTo>
                  <a:cubicBezTo>
                    <a:pt x="3948" y="0"/>
                    <a:pt x="3011" y="0"/>
                    <a:pt x="2641" y="649"/>
                  </a:cubicBezTo>
                  <a:lnTo>
                    <a:pt x="371" y="4580"/>
                  </a:lnTo>
                  <a:cubicBezTo>
                    <a:pt x="0" y="5229"/>
                    <a:pt x="461" y="6036"/>
                    <a:pt x="1209" y="6036"/>
                  </a:cubicBezTo>
                  <a:lnTo>
                    <a:pt x="5741" y="6036"/>
                  </a:lnTo>
                  <a:cubicBezTo>
                    <a:pt x="6489" y="6036"/>
                    <a:pt x="6959" y="5221"/>
                    <a:pt x="6588" y="4580"/>
                  </a:cubicBezTo>
                  <a:close/>
                  <a:moveTo>
                    <a:pt x="3479" y="5164"/>
                  </a:moveTo>
                  <a:cubicBezTo>
                    <a:pt x="3281" y="5164"/>
                    <a:pt x="3117" y="5000"/>
                    <a:pt x="3117" y="4802"/>
                  </a:cubicBezTo>
                  <a:cubicBezTo>
                    <a:pt x="3117" y="4605"/>
                    <a:pt x="3281" y="4441"/>
                    <a:pt x="3479" y="4441"/>
                  </a:cubicBezTo>
                  <a:cubicBezTo>
                    <a:pt x="3676" y="4441"/>
                    <a:pt x="3840" y="4605"/>
                    <a:pt x="3832" y="4812"/>
                  </a:cubicBezTo>
                  <a:cubicBezTo>
                    <a:pt x="3841" y="5000"/>
                    <a:pt x="3668" y="5164"/>
                    <a:pt x="3479" y="5164"/>
                  </a:cubicBezTo>
                  <a:close/>
                  <a:moveTo>
                    <a:pt x="3808" y="2828"/>
                  </a:moveTo>
                  <a:cubicBezTo>
                    <a:pt x="3792" y="3108"/>
                    <a:pt x="3775" y="3386"/>
                    <a:pt x="3759" y="3666"/>
                  </a:cubicBezTo>
                  <a:cubicBezTo>
                    <a:pt x="3751" y="3757"/>
                    <a:pt x="3751" y="3840"/>
                    <a:pt x="3751" y="3929"/>
                  </a:cubicBezTo>
                  <a:cubicBezTo>
                    <a:pt x="3743" y="4077"/>
                    <a:pt x="3627" y="4192"/>
                    <a:pt x="3479" y="4192"/>
                  </a:cubicBezTo>
                  <a:cubicBezTo>
                    <a:pt x="3331" y="4192"/>
                    <a:pt x="3216" y="4085"/>
                    <a:pt x="3207" y="3937"/>
                  </a:cubicBezTo>
                  <a:cubicBezTo>
                    <a:pt x="3183" y="3501"/>
                    <a:pt x="3157" y="3073"/>
                    <a:pt x="3133" y="2637"/>
                  </a:cubicBezTo>
                  <a:cubicBezTo>
                    <a:pt x="3125" y="2522"/>
                    <a:pt x="3117" y="2406"/>
                    <a:pt x="3108" y="2292"/>
                  </a:cubicBezTo>
                  <a:cubicBezTo>
                    <a:pt x="3108" y="2102"/>
                    <a:pt x="3215" y="1946"/>
                    <a:pt x="3388" y="1897"/>
                  </a:cubicBezTo>
                  <a:cubicBezTo>
                    <a:pt x="3561" y="1856"/>
                    <a:pt x="3733" y="1938"/>
                    <a:pt x="3808" y="2102"/>
                  </a:cubicBezTo>
                  <a:cubicBezTo>
                    <a:pt x="3833" y="2160"/>
                    <a:pt x="3841" y="2217"/>
                    <a:pt x="3841" y="2284"/>
                  </a:cubicBezTo>
                  <a:cubicBezTo>
                    <a:pt x="3833" y="2466"/>
                    <a:pt x="3816" y="2648"/>
                    <a:pt x="3808" y="28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line-dot-chart_64739">
              <a:extLst>
                <a:ext uri="{FF2B5EF4-FFF2-40B4-BE49-F238E27FC236}">
                  <a16:creationId xmlns:a16="http://schemas.microsoft.com/office/drawing/2014/main" id="{6DFF6272-B506-4899-9A83-03BCE847CCC4}"/>
                </a:ext>
              </a:extLst>
            </p:cNvPr>
            <p:cNvSpPr/>
            <p:nvPr/>
          </p:nvSpPr>
          <p:spPr>
            <a:xfrm>
              <a:off x="8040216" y="4249681"/>
              <a:ext cx="609685" cy="608766"/>
            </a:xfrm>
            <a:custGeom>
              <a:avLst/>
              <a:gdLst>
                <a:gd name="connsiteX0" fmla="*/ 556672 w 608415"/>
                <a:gd name="connsiteY0" fmla="*/ 135486 h 607498"/>
                <a:gd name="connsiteX1" fmla="*/ 600088 w 608415"/>
                <a:gd name="connsiteY1" fmla="*/ 178963 h 607498"/>
                <a:gd name="connsiteX2" fmla="*/ 559149 w 608415"/>
                <a:gd name="connsiteY2" fmla="*/ 222309 h 607498"/>
                <a:gd name="connsiteX3" fmla="*/ 464886 w 608415"/>
                <a:gd name="connsiteY3" fmla="*/ 343757 h 607498"/>
                <a:gd name="connsiteX4" fmla="*/ 465146 w 608415"/>
                <a:gd name="connsiteY4" fmla="*/ 348443 h 607498"/>
                <a:gd name="connsiteX5" fmla="*/ 421730 w 608415"/>
                <a:gd name="connsiteY5" fmla="*/ 391790 h 607498"/>
                <a:gd name="connsiteX6" fmla="*/ 379879 w 608415"/>
                <a:gd name="connsiteY6" fmla="*/ 360419 h 607498"/>
                <a:gd name="connsiteX7" fmla="*/ 286137 w 608415"/>
                <a:gd name="connsiteY7" fmla="*/ 308091 h 607498"/>
                <a:gd name="connsiteX8" fmla="*/ 266971 w 608415"/>
                <a:gd name="connsiteY8" fmla="*/ 311345 h 607498"/>
                <a:gd name="connsiteX9" fmla="*/ 189657 w 608415"/>
                <a:gd name="connsiteY9" fmla="*/ 396085 h 607498"/>
                <a:gd name="connsiteX10" fmla="*/ 189917 w 608415"/>
                <a:gd name="connsiteY10" fmla="*/ 400511 h 607498"/>
                <a:gd name="connsiteX11" fmla="*/ 146371 w 608415"/>
                <a:gd name="connsiteY11" fmla="*/ 443857 h 607498"/>
                <a:gd name="connsiteX12" fmla="*/ 102955 w 608415"/>
                <a:gd name="connsiteY12" fmla="*/ 400511 h 607498"/>
                <a:gd name="connsiteX13" fmla="*/ 145198 w 608415"/>
                <a:gd name="connsiteY13" fmla="*/ 357165 h 607498"/>
                <a:gd name="connsiteX14" fmla="*/ 225771 w 608415"/>
                <a:gd name="connsiteY14" fmla="*/ 268780 h 607498"/>
                <a:gd name="connsiteX15" fmla="*/ 225771 w 608415"/>
                <a:gd name="connsiteY15" fmla="*/ 267999 h 607498"/>
                <a:gd name="connsiteX16" fmla="*/ 269318 w 608415"/>
                <a:gd name="connsiteY16" fmla="*/ 224652 h 607498"/>
                <a:gd name="connsiteX17" fmla="*/ 310387 w 608415"/>
                <a:gd name="connsiteY17" fmla="*/ 254070 h 607498"/>
                <a:gd name="connsiteX18" fmla="*/ 406606 w 608415"/>
                <a:gd name="connsiteY18" fmla="*/ 307700 h 607498"/>
                <a:gd name="connsiteX19" fmla="*/ 420166 w 608415"/>
                <a:gd name="connsiteY19" fmla="*/ 305097 h 607498"/>
                <a:gd name="connsiteX20" fmla="*/ 513647 w 608415"/>
                <a:gd name="connsiteY20" fmla="*/ 184560 h 607498"/>
                <a:gd name="connsiteX21" fmla="*/ 513256 w 608415"/>
                <a:gd name="connsiteY21" fmla="*/ 178963 h 607498"/>
                <a:gd name="connsiteX22" fmla="*/ 556672 w 608415"/>
                <a:gd name="connsiteY22" fmla="*/ 135486 h 607498"/>
                <a:gd name="connsiteX23" fmla="*/ 0 w 608415"/>
                <a:gd name="connsiteY23" fmla="*/ 0 h 607498"/>
                <a:gd name="connsiteX24" fmla="*/ 69485 w 608415"/>
                <a:gd name="connsiteY24" fmla="*/ 0 h 607498"/>
                <a:gd name="connsiteX25" fmla="*/ 69485 w 608415"/>
                <a:gd name="connsiteY25" fmla="*/ 537988 h 607498"/>
                <a:gd name="connsiteX26" fmla="*/ 608415 w 608415"/>
                <a:gd name="connsiteY26" fmla="*/ 537988 h 607498"/>
                <a:gd name="connsiteX27" fmla="*/ 608415 w 608415"/>
                <a:gd name="connsiteY27" fmla="*/ 607498 h 607498"/>
                <a:gd name="connsiteX28" fmla="*/ 0 w 608415"/>
                <a:gd name="connsiteY28" fmla="*/ 607498 h 60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8415" h="607498">
                  <a:moveTo>
                    <a:pt x="556672" y="135486"/>
                  </a:moveTo>
                  <a:cubicBezTo>
                    <a:pt x="580662" y="135486"/>
                    <a:pt x="600088" y="155012"/>
                    <a:pt x="600088" y="178963"/>
                  </a:cubicBezTo>
                  <a:cubicBezTo>
                    <a:pt x="600088" y="202003"/>
                    <a:pt x="581965" y="221007"/>
                    <a:pt x="559149" y="222309"/>
                  </a:cubicBezTo>
                  <a:lnTo>
                    <a:pt x="464886" y="343757"/>
                  </a:lnTo>
                  <a:cubicBezTo>
                    <a:pt x="465016" y="345319"/>
                    <a:pt x="465146" y="346881"/>
                    <a:pt x="465146" y="348443"/>
                  </a:cubicBezTo>
                  <a:cubicBezTo>
                    <a:pt x="465146" y="372394"/>
                    <a:pt x="445590" y="391790"/>
                    <a:pt x="421730" y="391790"/>
                  </a:cubicBezTo>
                  <a:cubicBezTo>
                    <a:pt x="401782" y="391790"/>
                    <a:pt x="385094" y="378642"/>
                    <a:pt x="379879" y="360419"/>
                  </a:cubicBezTo>
                  <a:lnTo>
                    <a:pt x="286137" y="308091"/>
                  </a:lnTo>
                  <a:cubicBezTo>
                    <a:pt x="280139" y="310564"/>
                    <a:pt x="273490" y="311735"/>
                    <a:pt x="266971" y="311345"/>
                  </a:cubicBezTo>
                  <a:lnTo>
                    <a:pt x="189657" y="396085"/>
                  </a:lnTo>
                  <a:cubicBezTo>
                    <a:pt x="189787" y="397517"/>
                    <a:pt x="189917" y="398949"/>
                    <a:pt x="189917" y="400511"/>
                  </a:cubicBezTo>
                  <a:cubicBezTo>
                    <a:pt x="189917" y="424462"/>
                    <a:pt x="170361" y="443857"/>
                    <a:pt x="146371" y="443857"/>
                  </a:cubicBezTo>
                  <a:cubicBezTo>
                    <a:pt x="122512" y="443857"/>
                    <a:pt x="102955" y="424462"/>
                    <a:pt x="102955" y="400511"/>
                  </a:cubicBezTo>
                  <a:cubicBezTo>
                    <a:pt x="102955" y="376950"/>
                    <a:pt x="121860" y="357815"/>
                    <a:pt x="145198" y="357165"/>
                  </a:cubicBezTo>
                  <a:lnTo>
                    <a:pt x="225771" y="268780"/>
                  </a:lnTo>
                  <a:cubicBezTo>
                    <a:pt x="225771" y="268519"/>
                    <a:pt x="225771" y="268259"/>
                    <a:pt x="225771" y="267999"/>
                  </a:cubicBezTo>
                  <a:cubicBezTo>
                    <a:pt x="225771" y="244047"/>
                    <a:pt x="245328" y="224652"/>
                    <a:pt x="269318" y="224652"/>
                  </a:cubicBezTo>
                  <a:cubicBezTo>
                    <a:pt x="288353" y="224652"/>
                    <a:pt x="304650" y="236758"/>
                    <a:pt x="310387" y="254070"/>
                  </a:cubicBezTo>
                  <a:lnTo>
                    <a:pt x="406606" y="307700"/>
                  </a:lnTo>
                  <a:cubicBezTo>
                    <a:pt x="410909" y="306138"/>
                    <a:pt x="415472" y="305227"/>
                    <a:pt x="420166" y="305097"/>
                  </a:cubicBezTo>
                  <a:lnTo>
                    <a:pt x="513647" y="184560"/>
                  </a:lnTo>
                  <a:cubicBezTo>
                    <a:pt x="513386" y="182738"/>
                    <a:pt x="513256" y="180785"/>
                    <a:pt x="513256" y="178963"/>
                  </a:cubicBezTo>
                  <a:cubicBezTo>
                    <a:pt x="513256" y="155012"/>
                    <a:pt x="532682" y="135486"/>
                    <a:pt x="556672" y="135486"/>
                  </a:cubicBezTo>
                  <a:close/>
                  <a:moveTo>
                    <a:pt x="0" y="0"/>
                  </a:moveTo>
                  <a:lnTo>
                    <a:pt x="69485" y="0"/>
                  </a:lnTo>
                  <a:lnTo>
                    <a:pt x="69485" y="537988"/>
                  </a:lnTo>
                  <a:lnTo>
                    <a:pt x="608415" y="537988"/>
                  </a:lnTo>
                  <a:lnTo>
                    <a:pt x="608415" y="607498"/>
                  </a:lnTo>
                  <a:lnTo>
                    <a:pt x="0" y="6074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clerk-with-tie_73199">
              <a:extLst>
                <a:ext uri="{FF2B5EF4-FFF2-40B4-BE49-F238E27FC236}">
                  <a16:creationId xmlns:a16="http://schemas.microsoft.com/office/drawing/2014/main" id="{20619B9B-7DE8-4D97-BB3D-60712AC93ADF}"/>
                </a:ext>
              </a:extLst>
            </p:cNvPr>
            <p:cNvSpPr/>
            <p:nvPr/>
          </p:nvSpPr>
          <p:spPr>
            <a:xfrm>
              <a:off x="9284937" y="4249681"/>
              <a:ext cx="544127" cy="609685"/>
            </a:xfrm>
            <a:custGeom>
              <a:avLst/>
              <a:gdLst>
                <a:gd name="T0" fmla="*/ 2003 w 2597"/>
                <a:gd name="T1" fmla="*/ 1085 h 2914"/>
                <a:gd name="T2" fmla="*/ 1796 w 2597"/>
                <a:gd name="T3" fmla="*/ 1305 h 2914"/>
                <a:gd name="T4" fmla="*/ 1608 w 2597"/>
                <a:gd name="T5" fmla="*/ 1588 h 2914"/>
                <a:gd name="T6" fmla="*/ 1490 w 2597"/>
                <a:gd name="T7" fmla="*/ 1660 h 2914"/>
                <a:gd name="T8" fmla="*/ 1298 w 2597"/>
                <a:gd name="T9" fmla="*/ 1696 h 2914"/>
                <a:gd name="T10" fmla="*/ 1107 w 2597"/>
                <a:gd name="T11" fmla="*/ 1660 h 2914"/>
                <a:gd name="T12" fmla="*/ 989 w 2597"/>
                <a:gd name="T13" fmla="*/ 1588 h 2914"/>
                <a:gd name="T14" fmla="*/ 801 w 2597"/>
                <a:gd name="T15" fmla="*/ 1305 h 2914"/>
                <a:gd name="T16" fmla="*/ 593 w 2597"/>
                <a:gd name="T17" fmla="*/ 1085 h 2914"/>
                <a:gd name="T18" fmla="*/ 611 w 2597"/>
                <a:gd name="T19" fmla="*/ 861 h 2914"/>
                <a:gd name="T20" fmla="*/ 665 w 2597"/>
                <a:gd name="T21" fmla="*/ 807 h 2914"/>
                <a:gd name="T22" fmla="*/ 668 w 2597"/>
                <a:gd name="T23" fmla="*/ 739 h 2914"/>
                <a:gd name="T24" fmla="*/ 646 w 2597"/>
                <a:gd name="T25" fmla="*/ 436 h 2914"/>
                <a:gd name="T26" fmla="*/ 900 w 2597"/>
                <a:gd name="T27" fmla="*/ 239 h 2914"/>
                <a:gd name="T28" fmla="*/ 1037 w 2597"/>
                <a:gd name="T29" fmla="*/ 90 h 2914"/>
                <a:gd name="T30" fmla="*/ 1338 w 2597"/>
                <a:gd name="T31" fmla="*/ 0 h 2914"/>
                <a:gd name="T32" fmla="*/ 1741 w 2597"/>
                <a:gd name="T33" fmla="*/ 141 h 2914"/>
                <a:gd name="T34" fmla="*/ 1922 w 2597"/>
                <a:gd name="T35" fmla="*/ 682 h 2914"/>
                <a:gd name="T36" fmla="*/ 1931 w 2597"/>
                <a:gd name="T37" fmla="*/ 807 h 2914"/>
                <a:gd name="T38" fmla="*/ 1985 w 2597"/>
                <a:gd name="T39" fmla="*/ 861 h 2914"/>
                <a:gd name="T40" fmla="*/ 2003 w 2597"/>
                <a:gd name="T41" fmla="*/ 1085 h 2914"/>
                <a:gd name="T42" fmla="*/ 2597 w 2597"/>
                <a:gd name="T43" fmla="*/ 2377 h 2914"/>
                <a:gd name="T44" fmla="*/ 2597 w 2597"/>
                <a:gd name="T45" fmla="*/ 2848 h 2914"/>
                <a:gd name="T46" fmla="*/ 2530 w 2597"/>
                <a:gd name="T47" fmla="*/ 2914 h 2914"/>
                <a:gd name="T48" fmla="*/ 66 w 2597"/>
                <a:gd name="T49" fmla="*/ 2914 h 2914"/>
                <a:gd name="T50" fmla="*/ 0 w 2597"/>
                <a:gd name="T51" fmla="*/ 2848 h 2914"/>
                <a:gd name="T52" fmla="*/ 0 w 2597"/>
                <a:gd name="T53" fmla="*/ 2377 h 2914"/>
                <a:gd name="T54" fmla="*/ 294 w 2597"/>
                <a:gd name="T55" fmla="*/ 1942 h 2914"/>
                <a:gd name="T56" fmla="*/ 877 w 2597"/>
                <a:gd name="T57" fmla="*/ 1709 h 2914"/>
                <a:gd name="T58" fmla="*/ 929 w 2597"/>
                <a:gd name="T59" fmla="*/ 1710 h 2914"/>
                <a:gd name="T60" fmla="*/ 965 w 2597"/>
                <a:gd name="T61" fmla="*/ 1748 h 2914"/>
                <a:gd name="T62" fmla="*/ 1111 w 2597"/>
                <a:gd name="T63" fmla="*/ 2153 h 2914"/>
                <a:gd name="T64" fmla="*/ 1140 w 2597"/>
                <a:gd name="T65" fmla="*/ 2070 h 2914"/>
                <a:gd name="T66" fmla="*/ 1094 w 2597"/>
                <a:gd name="T67" fmla="*/ 1957 h 2914"/>
                <a:gd name="T68" fmla="*/ 1101 w 2597"/>
                <a:gd name="T69" fmla="*/ 1895 h 2914"/>
                <a:gd name="T70" fmla="*/ 1156 w 2597"/>
                <a:gd name="T71" fmla="*/ 1865 h 2914"/>
                <a:gd name="T72" fmla="*/ 1441 w 2597"/>
                <a:gd name="T73" fmla="*/ 1865 h 2914"/>
                <a:gd name="T74" fmla="*/ 1496 w 2597"/>
                <a:gd name="T75" fmla="*/ 1895 h 2914"/>
                <a:gd name="T76" fmla="*/ 1502 w 2597"/>
                <a:gd name="T77" fmla="*/ 1957 h 2914"/>
                <a:gd name="T78" fmla="*/ 1456 w 2597"/>
                <a:gd name="T79" fmla="*/ 2070 h 2914"/>
                <a:gd name="T80" fmla="*/ 1485 w 2597"/>
                <a:gd name="T81" fmla="*/ 2153 h 2914"/>
                <a:gd name="T82" fmla="*/ 1632 w 2597"/>
                <a:gd name="T83" fmla="*/ 1748 h 2914"/>
                <a:gd name="T84" fmla="*/ 1667 w 2597"/>
                <a:gd name="T85" fmla="*/ 1710 h 2914"/>
                <a:gd name="T86" fmla="*/ 1719 w 2597"/>
                <a:gd name="T87" fmla="*/ 1709 h 2914"/>
                <a:gd name="T88" fmla="*/ 2302 w 2597"/>
                <a:gd name="T89" fmla="*/ 1942 h 2914"/>
                <a:gd name="T90" fmla="*/ 2597 w 2597"/>
                <a:gd name="T91" fmla="*/ 2377 h 2914"/>
                <a:gd name="T92" fmla="*/ 2242 w 2597"/>
                <a:gd name="T93" fmla="*/ 2428 h 2914"/>
                <a:gd name="T94" fmla="*/ 2175 w 2597"/>
                <a:gd name="T95" fmla="*/ 2362 h 2914"/>
                <a:gd name="T96" fmla="*/ 1727 w 2597"/>
                <a:gd name="T97" fmla="*/ 2362 h 2914"/>
                <a:gd name="T98" fmla="*/ 1661 w 2597"/>
                <a:gd name="T99" fmla="*/ 2428 h 2914"/>
                <a:gd name="T100" fmla="*/ 1661 w 2597"/>
                <a:gd name="T101" fmla="*/ 2636 h 2914"/>
                <a:gd name="T102" fmla="*/ 1727 w 2597"/>
                <a:gd name="T103" fmla="*/ 2703 h 2914"/>
                <a:gd name="T104" fmla="*/ 2175 w 2597"/>
                <a:gd name="T105" fmla="*/ 2703 h 2914"/>
                <a:gd name="T106" fmla="*/ 2242 w 2597"/>
                <a:gd name="T107" fmla="*/ 2636 h 2914"/>
                <a:gd name="T108" fmla="*/ 2242 w 2597"/>
                <a:gd name="T109" fmla="*/ 2428 h 2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97" h="2914">
                  <a:moveTo>
                    <a:pt x="2003" y="1085"/>
                  </a:moveTo>
                  <a:cubicBezTo>
                    <a:pt x="1958" y="1259"/>
                    <a:pt x="1852" y="1297"/>
                    <a:pt x="1796" y="1305"/>
                  </a:cubicBezTo>
                  <a:cubicBezTo>
                    <a:pt x="1761" y="1374"/>
                    <a:pt x="1684" y="1516"/>
                    <a:pt x="1608" y="1588"/>
                  </a:cubicBezTo>
                  <a:cubicBezTo>
                    <a:pt x="1577" y="1616"/>
                    <a:pt x="1538" y="1641"/>
                    <a:pt x="1490" y="1660"/>
                  </a:cubicBezTo>
                  <a:cubicBezTo>
                    <a:pt x="1429" y="1684"/>
                    <a:pt x="1364" y="1696"/>
                    <a:pt x="1298" y="1696"/>
                  </a:cubicBezTo>
                  <a:cubicBezTo>
                    <a:pt x="1232" y="1696"/>
                    <a:pt x="1168" y="1684"/>
                    <a:pt x="1107" y="1660"/>
                  </a:cubicBezTo>
                  <a:cubicBezTo>
                    <a:pt x="1059" y="1641"/>
                    <a:pt x="1019" y="1616"/>
                    <a:pt x="989" y="1588"/>
                  </a:cubicBezTo>
                  <a:cubicBezTo>
                    <a:pt x="912" y="1516"/>
                    <a:pt x="836" y="1374"/>
                    <a:pt x="801" y="1305"/>
                  </a:cubicBezTo>
                  <a:cubicBezTo>
                    <a:pt x="744" y="1297"/>
                    <a:pt x="638" y="1259"/>
                    <a:pt x="593" y="1085"/>
                  </a:cubicBezTo>
                  <a:cubicBezTo>
                    <a:pt x="569" y="993"/>
                    <a:pt x="575" y="917"/>
                    <a:pt x="611" y="861"/>
                  </a:cubicBezTo>
                  <a:cubicBezTo>
                    <a:pt x="628" y="836"/>
                    <a:pt x="647" y="819"/>
                    <a:pt x="665" y="807"/>
                  </a:cubicBezTo>
                  <a:cubicBezTo>
                    <a:pt x="665" y="789"/>
                    <a:pt x="666" y="765"/>
                    <a:pt x="668" y="739"/>
                  </a:cubicBezTo>
                  <a:cubicBezTo>
                    <a:pt x="636" y="693"/>
                    <a:pt x="591" y="595"/>
                    <a:pt x="646" y="436"/>
                  </a:cubicBezTo>
                  <a:cubicBezTo>
                    <a:pt x="705" y="267"/>
                    <a:pt x="837" y="241"/>
                    <a:pt x="900" y="239"/>
                  </a:cubicBezTo>
                  <a:cubicBezTo>
                    <a:pt x="922" y="199"/>
                    <a:pt x="963" y="142"/>
                    <a:pt x="1037" y="90"/>
                  </a:cubicBezTo>
                  <a:cubicBezTo>
                    <a:pt x="1119" y="32"/>
                    <a:pt x="1226" y="0"/>
                    <a:pt x="1338" y="0"/>
                  </a:cubicBezTo>
                  <a:cubicBezTo>
                    <a:pt x="1477" y="0"/>
                    <a:pt x="1616" y="49"/>
                    <a:pt x="1741" y="141"/>
                  </a:cubicBezTo>
                  <a:cubicBezTo>
                    <a:pt x="1944" y="290"/>
                    <a:pt x="1926" y="622"/>
                    <a:pt x="1922" y="682"/>
                  </a:cubicBezTo>
                  <a:cubicBezTo>
                    <a:pt x="1929" y="732"/>
                    <a:pt x="1931" y="776"/>
                    <a:pt x="1931" y="807"/>
                  </a:cubicBezTo>
                  <a:cubicBezTo>
                    <a:pt x="1949" y="819"/>
                    <a:pt x="1969" y="836"/>
                    <a:pt x="1985" y="861"/>
                  </a:cubicBezTo>
                  <a:cubicBezTo>
                    <a:pt x="2021" y="917"/>
                    <a:pt x="2028" y="993"/>
                    <a:pt x="2003" y="1085"/>
                  </a:cubicBezTo>
                  <a:close/>
                  <a:moveTo>
                    <a:pt x="2597" y="2377"/>
                  </a:moveTo>
                  <a:lnTo>
                    <a:pt x="2597" y="2848"/>
                  </a:lnTo>
                  <a:cubicBezTo>
                    <a:pt x="2597" y="2885"/>
                    <a:pt x="2567" y="2914"/>
                    <a:pt x="2530" y="2914"/>
                  </a:cubicBezTo>
                  <a:lnTo>
                    <a:pt x="66" y="2914"/>
                  </a:lnTo>
                  <a:cubicBezTo>
                    <a:pt x="30" y="2914"/>
                    <a:pt x="0" y="2885"/>
                    <a:pt x="0" y="2848"/>
                  </a:cubicBezTo>
                  <a:lnTo>
                    <a:pt x="0" y="2377"/>
                  </a:lnTo>
                  <a:cubicBezTo>
                    <a:pt x="0" y="2184"/>
                    <a:pt x="115" y="2014"/>
                    <a:pt x="294" y="1942"/>
                  </a:cubicBezTo>
                  <a:lnTo>
                    <a:pt x="877" y="1709"/>
                  </a:lnTo>
                  <a:cubicBezTo>
                    <a:pt x="894" y="1702"/>
                    <a:pt x="913" y="1703"/>
                    <a:pt x="929" y="1710"/>
                  </a:cubicBezTo>
                  <a:cubicBezTo>
                    <a:pt x="946" y="1717"/>
                    <a:pt x="959" y="1731"/>
                    <a:pt x="965" y="1748"/>
                  </a:cubicBezTo>
                  <a:lnTo>
                    <a:pt x="1111" y="2153"/>
                  </a:lnTo>
                  <a:lnTo>
                    <a:pt x="1140" y="2070"/>
                  </a:lnTo>
                  <a:lnTo>
                    <a:pt x="1094" y="1957"/>
                  </a:lnTo>
                  <a:cubicBezTo>
                    <a:pt x="1086" y="1936"/>
                    <a:pt x="1088" y="1913"/>
                    <a:pt x="1101" y="1895"/>
                  </a:cubicBezTo>
                  <a:cubicBezTo>
                    <a:pt x="1113" y="1876"/>
                    <a:pt x="1134" y="1865"/>
                    <a:pt x="1156" y="1865"/>
                  </a:cubicBezTo>
                  <a:lnTo>
                    <a:pt x="1441" y="1865"/>
                  </a:lnTo>
                  <a:cubicBezTo>
                    <a:pt x="1463" y="1865"/>
                    <a:pt x="1484" y="1876"/>
                    <a:pt x="1496" y="1895"/>
                  </a:cubicBezTo>
                  <a:cubicBezTo>
                    <a:pt x="1508" y="1913"/>
                    <a:pt x="1511" y="1936"/>
                    <a:pt x="1502" y="1957"/>
                  </a:cubicBezTo>
                  <a:lnTo>
                    <a:pt x="1456" y="2070"/>
                  </a:lnTo>
                  <a:lnTo>
                    <a:pt x="1485" y="2153"/>
                  </a:lnTo>
                  <a:lnTo>
                    <a:pt x="1632" y="1748"/>
                  </a:lnTo>
                  <a:cubicBezTo>
                    <a:pt x="1638" y="1731"/>
                    <a:pt x="1651" y="1717"/>
                    <a:pt x="1667" y="1710"/>
                  </a:cubicBezTo>
                  <a:cubicBezTo>
                    <a:pt x="1684" y="1703"/>
                    <a:pt x="1702" y="1702"/>
                    <a:pt x="1719" y="1709"/>
                  </a:cubicBezTo>
                  <a:lnTo>
                    <a:pt x="2302" y="1942"/>
                  </a:lnTo>
                  <a:cubicBezTo>
                    <a:pt x="2481" y="2014"/>
                    <a:pt x="2597" y="2184"/>
                    <a:pt x="2597" y="2377"/>
                  </a:cubicBezTo>
                  <a:close/>
                  <a:moveTo>
                    <a:pt x="2242" y="2428"/>
                  </a:moveTo>
                  <a:cubicBezTo>
                    <a:pt x="2242" y="2392"/>
                    <a:pt x="2212" y="2362"/>
                    <a:pt x="2175" y="2362"/>
                  </a:cubicBezTo>
                  <a:lnTo>
                    <a:pt x="1727" y="2362"/>
                  </a:lnTo>
                  <a:cubicBezTo>
                    <a:pt x="1691" y="2362"/>
                    <a:pt x="1661" y="2392"/>
                    <a:pt x="1661" y="2428"/>
                  </a:cubicBezTo>
                  <a:lnTo>
                    <a:pt x="1661" y="2636"/>
                  </a:lnTo>
                  <a:cubicBezTo>
                    <a:pt x="1661" y="2673"/>
                    <a:pt x="1691" y="2703"/>
                    <a:pt x="1727" y="2703"/>
                  </a:cubicBezTo>
                  <a:lnTo>
                    <a:pt x="2175" y="2703"/>
                  </a:lnTo>
                  <a:cubicBezTo>
                    <a:pt x="2212" y="2703"/>
                    <a:pt x="2242" y="2673"/>
                    <a:pt x="2242" y="2636"/>
                  </a:cubicBezTo>
                  <a:lnTo>
                    <a:pt x="2242" y="24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26" name="1-4">
            <a:extLst>
              <a:ext uri="{FF2B5EF4-FFF2-40B4-BE49-F238E27FC236}">
                <a16:creationId xmlns:a16="http://schemas.microsoft.com/office/drawing/2014/main" id="{58763897-302B-441E-83D1-A584AE073002}"/>
              </a:ext>
            </a:extLst>
          </p:cNvPr>
          <p:cNvGrpSpPr/>
          <p:nvPr/>
        </p:nvGrpSpPr>
        <p:grpSpPr>
          <a:xfrm>
            <a:off x="1960978" y="5389866"/>
            <a:ext cx="8028543" cy="609685"/>
            <a:chOff x="1960978" y="5739063"/>
            <a:chExt cx="8028543" cy="609685"/>
          </a:xfrm>
          <a:gradFill>
            <a:gsLst>
              <a:gs pos="0">
                <a:schemeClr val="accent1"/>
              </a:gs>
              <a:gs pos="77000">
                <a:schemeClr val="accent1">
                  <a:lumMod val="75000"/>
                </a:schemeClr>
              </a:gs>
            </a:gsLst>
            <a:lin ang="5400000" scaled="1"/>
          </a:gradFill>
        </p:grpSpPr>
        <p:sp>
          <p:nvSpPr>
            <p:cNvPr id="27" name="new-idea_69628">
              <a:extLst>
                <a:ext uri="{FF2B5EF4-FFF2-40B4-BE49-F238E27FC236}">
                  <a16:creationId xmlns:a16="http://schemas.microsoft.com/office/drawing/2014/main" id="{F2678267-F924-439E-B919-0A09A20CFD39}"/>
                </a:ext>
              </a:extLst>
            </p:cNvPr>
            <p:cNvSpPr/>
            <p:nvPr/>
          </p:nvSpPr>
          <p:spPr>
            <a:xfrm>
              <a:off x="5680895" y="5739063"/>
              <a:ext cx="513586" cy="609685"/>
            </a:xfrm>
            <a:custGeom>
              <a:avLst/>
              <a:gdLst>
                <a:gd name="connsiteX0" fmla="*/ 218510 w 491355"/>
                <a:gd name="connsiteY0" fmla="*/ 191021 h 583294"/>
                <a:gd name="connsiteX1" fmla="*/ 291225 w 491355"/>
                <a:gd name="connsiteY1" fmla="*/ 263631 h 583294"/>
                <a:gd name="connsiteX2" fmla="*/ 263723 w 491355"/>
                <a:gd name="connsiteY2" fmla="*/ 320332 h 583294"/>
                <a:gd name="connsiteX3" fmla="*/ 259985 w 491355"/>
                <a:gd name="connsiteY3" fmla="*/ 327975 h 583294"/>
                <a:gd name="connsiteX4" fmla="*/ 259985 w 491355"/>
                <a:gd name="connsiteY4" fmla="*/ 346994 h 583294"/>
                <a:gd name="connsiteX5" fmla="*/ 237111 w 491355"/>
                <a:gd name="connsiteY5" fmla="*/ 369834 h 583294"/>
                <a:gd name="connsiteX6" fmla="*/ 199997 w 491355"/>
                <a:gd name="connsiteY6" fmla="*/ 369834 h 583294"/>
                <a:gd name="connsiteX7" fmla="*/ 177123 w 491355"/>
                <a:gd name="connsiteY7" fmla="*/ 346994 h 583294"/>
                <a:gd name="connsiteX8" fmla="*/ 177123 w 491355"/>
                <a:gd name="connsiteY8" fmla="*/ 327975 h 583294"/>
                <a:gd name="connsiteX9" fmla="*/ 173474 w 491355"/>
                <a:gd name="connsiteY9" fmla="*/ 320332 h 583294"/>
                <a:gd name="connsiteX10" fmla="*/ 146506 w 491355"/>
                <a:gd name="connsiteY10" fmla="*/ 254565 h 583294"/>
                <a:gd name="connsiteX11" fmla="*/ 210144 w 491355"/>
                <a:gd name="connsiteY11" fmla="*/ 191554 h 583294"/>
                <a:gd name="connsiteX12" fmla="*/ 218510 w 491355"/>
                <a:gd name="connsiteY12" fmla="*/ 191021 h 583294"/>
                <a:gd name="connsiteX13" fmla="*/ 208005 w 491355"/>
                <a:gd name="connsiteY13" fmla="*/ 172064 h 583294"/>
                <a:gd name="connsiteX14" fmla="*/ 127011 w 491355"/>
                <a:gd name="connsiteY14" fmla="*/ 252142 h 583294"/>
                <a:gd name="connsiteX15" fmla="*/ 157539 w 491355"/>
                <a:gd name="connsiteY15" fmla="*/ 332575 h 583294"/>
                <a:gd name="connsiteX16" fmla="*/ 157539 w 491355"/>
                <a:gd name="connsiteY16" fmla="*/ 346972 h 583294"/>
                <a:gd name="connsiteX17" fmla="*/ 186644 w 491355"/>
                <a:gd name="connsiteY17" fmla="*/ 387056 h 583294"/>
                <a:gd name="connsiteX18" fmla="*/ 186644 w 491355"/>
                <a:gd name="connsiteY18" fmla="*/ 403231 h 583294"/>
                <a:gd name="connsiteX19" fmla="*/ 203020 w 491355"/>
                <a:gd name="connsiteY19" fmla="*/ 419673 h 583294"/>
                <a:gd name="connsiteX20" fmla="*/ 234083 w 491355"/>
                <a:gd name="connsiteY20" fmla="*/ 419673 h 583294"/>
                <a:gd name="connsiteX21" fmla="*/ 250549 w 491355"/>
                <a:gd name="connsiteY21" fmla="*/ 403231 h 583294"/>
                <a:gd name="connsiteX22" fmla="*/ 250549 w 491355"/>
                <a:gd name="connsiteY22" fmla="*/ 387056 h 583294"/>
                <a:gd name="connsiteX23" fmla="*/ 279564 w 491355"/>
                <a:gd name="connsiteY23" fmla="*/ 346972 h 583294"/>
                <a:gd name="connsiteX24" fmla="*/ 279564 w 491355"/>
                <a:gd name="connsiteY24" fmla="*/ 332575 h 583294"/>
                <a:gd name="connsiteX25" fmla="*/ 310805 w 491355"/>
                <a:gd name="connsiteY25" fmla="*/ 263607 h 583294"/>
                <a:gd name="connsiteX26" fmla="*/ 208005 w 491355"/>
                <a:gd name="connsiteY26" fmla="*/ 172064 h 583294"/>
                <a:gd name="connsiteX27" fmla="*/ 121581 w 491355"/>
                <a:gd name="connsiteY27" fmla="*/ 119627 h 583294"/>
                <a:gd name="connsiteX28" fmla="*/ 117487 w 491355"/>
                <a:gd name="connsiteY28" fmla="*/ 121316 h 583294"/>
                <a:gd name="connsiteX29" fmla="*/ 111880 w 491355"/>
                <a:gd name="connsiteY29" fmla="*/ 126915 h 583294"/>
                <a:gd name="connsiteX30" fmla="*/ 111880 w 491355"/>
                <a:gd name="connsiteY30" fmla="*/ 135181 h 583294"/>
                <a:gd name="connsiteX31" fmla="*/ 129058 w 491355"/>
                <a:gd name="connsiteY31" fmla="*/ 152334 h 583294"/>
                <a:gd name="connsiteX32" fmla="*/ 133152 w 491355"/>
                <a:gd name="connsiteY32" fmla="*/ 154022 h 583294"/>
                <a:gd name="connsiteX33" fmla="*/ 137335 w 491355"/>
                <a:gd name="connsiteY33" fmla="*/ 152334 h 583294"/>
                <a:gd name="connsiteX34" fmla="*/ 142942 w 491355"/>
                <a:gd name="connsiteY34" fmla="*/ 146735 h 583294"/>
                <a:gd name="connsiteX35" fmla="*/ 142942 w 491355"/>
                <a:gd name="connsiteY35" fmla="*/ 138469 h 583294"/>
                <a:gd name="connsiteX36" fmla="*/ 125765 w 491355"/>
                <a:gd name="connsiteY36" fmla="*/ 121316 h 583294"/>
                <a:gd name="connsiteX37" fmla="*/ 121581 w 491355"/>
                <a:gd name="connsiteY37" fmla="*/ 119627 h 583294"/>
                <a:gd name="connsiteX38" fmla="*/ 315522 w 491355"/>
                <a:gd name="connsiteY38" fmla="*/ 117672 h 583294"/>
                <a:gd name="connsiteX39" fmla="*/ 311339 w 491355"/>
                <a:gd name="connsiteY39" fmla="*/ 119361 h 583294"/>
                <a:gd name="connsiteX40" fmla="*/ 294250 w 491355"/>
                <a:gd name="connsiteY40" fmla="*/ 136514 h 583294"/>
                <a:gd name="connsiteX41" fmla="*/ 294250 w 491355"/>
                <a:gd name="connsiteY41" fmla="*/ 144779 h 583294"/>
                <a:gd name="connsiteX42" fmla="*/ 299768 w 491355"/>
                <a:gd name="connsiteY42" fmla="*/ 150378 h 583294"/>
                <a:gd name="connsiteX43" fmla="*/ 303951 w 491355"/>
                <a:gd name="connsiteY43" fmla="*/ 152067 h 583294"/>
                <a:gd name="connsiteX44" fmla="*/ 308045 w 491355"/>
                <a:gd name="connsiteY44" fmla="*/ 150378 h 583294"/>
                <a:gd name="connsiteX45" fmla="*/ 325223 w 491355"/>
                <a:gd name="connsiteY45" fmla="*/ 133225 h 583294"/>
                <a:gd name="connsiteX46" fmla="*/ 325223 w 491355"/>
                <a:gd name="connsiteY46" fmla="*/ 124960 h 583294"/>
                <a:gd name="connsiteX47" fmla="*/ 319616 w 491355"/>
                <a:gd name="connsiteY47" fmla="*/ 119361 h 583294"/>
                <a:gd name="connsiteX48" fmla="*/ 315522 w 491355"/>
                <a:gd name="connsiteY48" fmla="*/ 117672 h 583294"/>
                <a:gd name="connsiteX49" fmla="*/ 214591 w 491355"/>
                <a:gd name="connsiteY49" fmla="*/ 82921 h 583294"/>
                <a:gd name="connsiteX50" fmla="*/ 208717 w 491355"/>
                <a:gd name="connsiteY50" fmla="*/ 88787 h 583294"/>
                <a:gd name="connsiteX51" fmla="*/ 208717 w 491355"/>
                <a:gd name="connsiteY51" fmla="*/ 121138 h 583294"/>
                <a:gd name="connsiteX52" fmla="*/ 214591 w 491355"/>
                <a:gd name="connsiteY52" fmla="*/ 127004 h 583294"/>
                <a:gd name="connsiteX53" fmla="*/ 222512 w 491355"/>
                <a:gd name="connsiteY53" fmla="*/ 127004 h 583294"/>
                <a:gd name="connsiteX54" fmla="*/ 228387 w 491355"/>
                <a:gd name="connsiteY54" fmla="*/ 121138 h 583294"/>
                <a:gd name="connsiteX55" fmla="*/ 228387 w 491355"/>
                <a:gd name="connsiteY55" fmla="*/ 88787 h 583294"/>
                <a:gd name="connsiteX56" fmla="*/ 222512 w 491355"/>
                <a:gd name="connsiteY56" fmla="*/ 82921 h 583294"/>
                <a:gd name="connsiteX57" fmla="*/ 249125 w 491355"/>
                <a:gd name="connsiteY57" fmla="*/ 0 h 583294"/>
                <a:gd name="connsiteX58" fmla="*/ 430337 w 491355"/>
                <a:gd name="connsiteY58" fmla="*/ 92342 h 583294"/>
                <a:gd name="connsiteX59" fmla="*/ 490504 w 491355"/>
                <a:gd name="connsiteY59" fmla="*/ 347239 h 583294"/>
                <a:gd name="connsiteX60" fmla="*/ 488368 w 491355"/>
                <a:gd name="connsiteY60" fmla="*/ 366436 h 583294"/>
                <a:gd name="connsiteX61" fmla="*/ 471279 w 491355"/>
                <a:gd name="connsiteY61" fmla="*/ 375502 h 583294"/>
                <a:gd name="connsiteX62" fmla="*/ 443421 w 491355"/>
                <a:gd name="connsiteY62" fmla="*/ 375502 h 583294"/>
                <a:gd name="connsiteX63" fmla="*/ 395448 w 491355"/>
                <a:gd name="connsiteY63" fmla="*/ 517081 h 583294"/>
                <a:gd name="connsiteX64" fmla="*/ 335548 w 491355"/>
                <a:gd name="connsiteY64" fmla="*/ 517259 h 583294"/>
                <a:gd name="connsiteX65" fmla="*/ 310894 w 491355"/>
                <a:gd name="connsiteY65" fmla="*/ 527391 h 583294"/>
                <a:gd name="connsiteX66" fmla="*/ 300569 w 491355"/>
                <a:gd name="connsiteY66" fmla="*/ 552010 h 583294"/>
                <a:gd name="connsiteX67" fmla="*/ 300569 w 491355"/>
                <a:gd name="connsiteY67" fmla="*/ 568452 h 583294"/>
                <a:gd name="connsiteX68" fmla="*/ 285705 w 491355"/>
                <a:gd name="connsiteY68" fmla="*/ 583294 h 583294"/>
                <a:gd name="connsiteX69" fmla="*/ 104315 w 491355"/>
                <a:gd name="connsiteY69" fmla="*/ 583294 h 583294"/>
                <a:gd name="connsiteX70" fmla="*/ 89362 w 491355"/>
                <a:gd name="connsiteY70" fmla="*/ 568452 h 583294"/>
                <a:gd name="connsiteX71" fmla="*/ 89362 w 491355"/>
                <a:gd name="connsiteY71" fmla="*/ 458601 h 583294"/>
                <a:gd name="connsiteX72" fmla="*/ 69603 w 491355"/>
                <a:gd name="connsiteY72" fmla="*/ 413096 h 583294"/>
                <a:gd name="connsiteX73" fmla="*/ 1159 w 491355"/>
                <a:gd name="connsiteY73" fmla="*/ 186196 h 583294"/>
                <a:gd name="connsiteX74" fmla="*/ 249125 w 491355"/>
                <a:gd name="connsiteY74" fmla="*/ 0 h 583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91355" h="583294">
                  <a:moveTo>
                    <a:pt x="218510" y="191021"/>
                  </a:moveTo>
                  <a:cubicBezTo>
                    <a:pt x="258561" y="191021"/>
                    <a:pt x="291225" y="223638"/>
                    <a:pt x="291225" y="263631"/>
                  </a:cubicBezTo>
                  <a:cubicBezTo>
                    <a:pt x="291225" y="285760"/>
                    <a:pt x="281168" y="306467"/>
                    <a:pt x="263723" y="320332"/>
                  </a:cubicBezTo>
                  <a:cubicBezTo>
                    <a:pt x="261320" y="322198"/>
                    <a:pt x="259985" y="325042"/>
                    <a:pt x="259985" y="327975"/>
                  </a:cubicBezTo>
                  <a:lnTo>
                    <a:pt x="259985" y="346994"/>
                  </a:lnTo>
                  <a:cubicBezTo>
                    <a:pt x="259985" y="359614"/>
                    <a:pt x="249750" y="369834"/>
                    <a:pt x="237111" y="369834"/>
                  </a:cubicBezTo>
                  <a:lnTo>
                    <a:pt x="199997" y="369834"/>
                  </a:lnTo>
                  <a:cubicBezTo>
                    <a:pt x="187359" y="369834"/>
                    <a:pt x="177123" y="359614"/>
                    <a:pt x="177123" y="346994"/>
                  </a:cubicBezTo>
                  <a:lnTo>
                    <a:pt x="177123" y="327975"/>
                  </a:lnTo>
                  <a:cubicBezTo>
                    <a:pt x="177123" y="325042"/>
                    <a:pt x="175788" y="322198"/>
                    <a:pt x="173474" y="320332"/>
                  </a:cubicBezTo>
                  <a:cubicBezTo>
                    <a:pt x="153449" y="304512"/>
                    <a:pt x="143391" y="279894"/>
                    <a:pt x="146506" y="254565"/>
                  </a:cubicBezTo>
                  <a:cubicBezTo>
                    <a:pt x="150422" y="221682"/>
                    <a:pt x="177212" y="195198"/>
                    <a:pt x="210144" y="191554"/>
                  </a:cubicBezTo>
                  <a:cubicBezTo>
                    <a:pt x="212992" y="191199"/>
                    <a:pt x="215751" y="191021"/>
                    <a:pt x="218510" y="191021"/>
                  </a:cubicBezTo>
                  <a:close/>
                  <a:moveTo>
                    <a:pt x="208005" y="172064"/>
                  </a:moveTo>
                  <a:cubicBezTo>
                    <a:pt x="166084" y="176686"/>
                    <a:pt x="132084" y="210370"/>
                    <a:pt x="127011" y="252142"/>
                  </a:cubicBezTo>
                  <a:cubicBezTo>
                    <a:pt x="123273" y="282715"/>
                    <a:pt x="134665" y="312400"/>
                    <a:pt x="157539" y="332575"/>
                  </a:cubicBezTo>
                  <a:lnTo>
                    <a:pt x="157539" y="346972"/>
                  </a:lnTo>
                  <a:cubicBezTo>
                    <a:pt x="157539" y="365636"/>
                    <a:pt x="169733" y="381368"/>
                    <a:pt x="186644" y="387056"/>
                  </a:cubicBezTo>
                  <a:lnTo>
                    <a:pt x="186644" y="403231"/>
                  </a:lnTo>
                  <a:cubicBezTo>
                    <a:pt x="186644" y="412296"/>
                    <a:pt x="193942" y="419673"/>
                    <a:pt x="203020" y="419673"/>
                  </a:cubicBezTo>
                  <a:lnTo>
                    <a:pt x="234083" y="419673"/>
                  </a:lnTo>
                  <a:cubicBezTo>
                    <a:pt x="243161" y="419673"/>
                    <a:pt x="250549" y="412296"/>
                    <a:pt x="250549" y="403231"/>
                  </a:cubicBezTo>
                  <a:lnTo>
                    <a:pt x="250549" y="387056"/>
                  </a:lnTo>
                  <a:cubicBezTo>
                    <a:pt x="267370" y="381368"/>
                    <a:pt x="279564" y="365636"/>
                    <a:pt x="279564" y="346972"/>
                  </a:cubicBezTo>
                  <a:lnTo>
                    <a:pt x="279564" y="332575"/>
                  </a:lnTo>
                  <a:cubicBezTo>
                    <a:pt x="299501" y="315066"/>
                    <a:pt x="310805" y="290181"/>
                    <a:pt x="310805" y="263607"/>
                  </a:cubicBezTo>
                  <a:cubicBezTo>
                    <a:pt x="310805" y="209303"/>
                    <a:pt x="263721" y="165843"/>
                    <a:pt x="208005" y="172064"/>
                  </a:cubicBezTo>
                  <a:close/>
                  <a:moveTo>
                    <a:pt x="121581" y="119627"/>
                  </a:moveTo>
                  <a:cubicBezTo>
                    <a:pt x="120068" y="119627"/>
                    <a:pt x="118555" y="120249"/>
                    <a:pt x="117487" y="121316"/>
                  </a:cubicBezTo>
                  <a:lnTo>
                    <a:pt x="111880" y="126915"/>
                  </a:lnTo>
                  <a:cubicBezTo>
                    <a:pt x="109566" y="129137"/>
                    <a:pt x="109566" y="132870"/>
                    <a:pt x="111880" y="135181"/>
                  </a:cubicBezTo>
                  <a:lnTo>
                    <a:pt x="129058" y="152334"/>
                  </a:lnTo>
                  <a:cubicBezTo>
                    <a:pt x="130126" y="153400"/>
                    <a:pt x="131639" y="154022"/>
                    <a:pt x="133152" y="154022"/>
                  </a:cubicBezTo>
                  <a:cubicBezTo>
                    <a:pt x="134754" y="154022"/>
                    <a:pt x="136267" y="153400"/>
                    <a:pt x="137335" y="152334"/>
                  </a:cubicBezTo>
                  <a:lnTo>
                    <a:pt x="142942" y="146735"/>
                  </a:lnTo>
                  <a:cubicBezTo>
                    <a:pt x="145168" y="144424"/>
                    <a:pt x="145168" y="140691"/>
                    <a:pt x="142942" y="138469"/>
                  </a:cubicBezTo>
                  <a:lnTo>
                    <a:pt x="125765" y="121316"/>
                  </a:lnTo>
                  <a:cubicBezTo>
                    <a:pt x="124697" y="120249"/>
                    <a:pt x="123184" y="119627"/>
                    <a:pt x="121581" y="119627"/>
                  </a:cubicBezTo>
                  <a:close/>
                  <a:moveTo>
                    <a:pt x="315522" y="117672"/>
                  </a:moveTo>
                  <a:cubicBezTo>
                    <a:pt x="313920" y="117672"/>
                    <a:pt x="312496" y="118294"/>
                    <a:pt x="311339" y="119361"/>
                  </a:cubicBezTo>
                  <a:lnTo>
                    <a:pt x="294250" y="136514"/>
                  </a:lnTo>
                  <a:cubicBezTo>
                    <a:pt x="291936" y="138825"/>
                    <a:pt x="291936" y="142468"/>
                    <a:pt x="294250" y="144779"/>
                  </a:cubicBezTo>
                  <a:lnTo>
                    <a:pt x="299768" y="150378"/>
                  </a:lnTo>
                  <a:cubicBezTo>
                    <a:pt x="300925" y="151445"/>
                    <a:pt x="302349" y="152067"/>
                    <a:pt x="303951" y="152067"/>
                  </a:cubicBezTo>
                  <a:cubicBezTo>
                    <a:pt x="305464" y="152067"/>
                    <a:pt x="306977" y="151445"/>
                    <a:pt x="308045" y="150378"/>
                  </a:cubicBezTo>
                  <a:lnTo>
                    <a:pt x="325223" y="133225"/>
                  </a:lnTo>
                  <a:cubicBezTo>
                    <a:pt x="327537" y="130915"/>
                    <a:pt x="327537" y="127271"/>
                    <a:pt x="325223" y="124960"/>
                  </a:cubicBezTo>
                  <a:lnTo>
                    <a:pt x="319616" y="119361"/>
                  </a:lnTo>
                  <a:cubicBezTo>
                    <a:pt x="318548" y="118294"/>
                    <a:pt x="317035" y="117672"/>
                    <a:pt x="315522" y="117672"/>
                  </a:cubicBezTo>
                  <a:close/>
                  <a:moveTo>
                    <a:pt x="214591" y="82921"/>
                  </a:moveTo>
                  <a:cubicBezTo>
                    <a:pt x="211387" y="82921"/>
                    <a:pt x="208717" y="85588"/>
                    <a:pt x="208717" y="88787"/>
                  </a:cubicBezTo>
                  <a:lnTo>
                    <a:pt x="208717" y="121138"/>
                  </a:lnTo>
                  <a:cubicBezTo>
                    <a:pt x="208717" y="124427"/>
                    <a:pt x="211387" y="127004"/>
                    <a:pt x="214591" y="127004"/>
                  </a:cubicBezTo>
                  <a:lnTo>
                    <a:pt x="222512" y="127004"/>
                  </a:lnTo>
                  <a:cubicBezTo>
                    <a:pt x="225716" y="127004"/>
                    <a:pt x="228387" y="124427"/>
                    <a:pt x="228387" y="121138"/>
                  </a:cubicBezTo>
                  <a:lnTo>
                    <a:pt x="228387" y="88787"/>
                  </a:lnTo>
                  <a:cubicBezTo>
                    <a:pt x="228387" y="85588"/>
                    <a:pt x="225716" y="82921"/>
                    <a:pt x="222512" y="82921"/>
                  </a:cubicBezTo>
                  <a:close/>
                  <a:moveTo>
                    <a:pt x="249125" y="0"/>
                  </a:moveTo>
                  <a:cubicBezTo>
                    <a:pt x="328071" y="0"/>
                    <a:pt x="396427" y="37506"/>
                    <a:pt x="430337" y="92342"/>
                  </a:cubicBezTo>
                  <a:cubicBezTo>
                    <a:pt x="449384" y="116961"/>
                    <a:pt x="478489" y="280404"/>
                    <a:pt x="490504" y="347239"/>
                  </a:cubicBezTo>
                  <a:cubicBezTo>
                    <a:pt x="491661" y="353905"/>
                    <a:pt x="492195" y="360748"/>
                    <a:pt x="488368" y="366436"/>
                  </a:cubicBezTo>
                  <a:cubicBezTo>
                    <a:pt x="484452" y="372124"/>
                    <a:pt x="478044" y="375502"/>
                    <a:pt x="471279" y="375502"/>
                  </a:cubicBezTo>
                  <a:lnTo>
                    <a:pt x="443421" y="375502"/>
                  </a:lnTo>
                  <a:cubicBezTo>
                    <a:pt x="431761" y="455046"/>
                    <a:pt x="445735" y="510593"/>
                    <a:pt x="395448" y="517081"/>
                  </a:cubicBezTo>
                  <a:cubicBezTo>
                    <a:pt x="392243" y="517437"/>
                    <a:pt x="361270" y="517437"/>
                    <a:pt x="335548" y="517259"/>
                  </a:cubicBezTo>
                  <a:cubicBezTo>
                    <a:pt x="326291" y="517259"/>
                    <a:pt x="317391" y="520903"/>
                    <a:pt x="310894" y="527391"/>
                  </a:cubicBezTo>
                  <a:cubicBezTo>
                    <a:pt x="304307" y="533879"/>
                    <a:pt x="300569" y="542767"/>
                    <a:pt x="300569" y="552010"/>
                  </a:cubicBezTo>
                  <a:lnTo>
                    <a:pt x="300569" y="568452"/>
                  </a:lnTo>
                  <a:cubicBezTo>
                    <a:pt x="300569" y="576628"/>
                    <a:pt x="293983" y="583294"/>
                    <a:pt x="285705" y="583294"/>
                  </a:cubicBezTo>
                  <a:lnTo>
                    <a:pt x="104315" y="583294"/>
                  </a:lnTo>
                  <a:cubicBezTo>
                    <a:pt x="96037" y="583294"/>
                    <a:pt x="89362" y="576628"/>
                    <a:pt x="89362" y="568452"/>
                  </a:cubicBezTo>
                  <a:lnTo>
                    <a:pt x="89362" y="458601"/>
                  </a:lnTo>
                  <a:cubicBezTo>
                    <a:pt x="89362" y="441359"/>
                    <a:pt x="82242" y="424917"/>
                    <a:pt x="69603" y="413096"/>
                  </a:cubicBezTo>
                  <a:cubicBezTo>
                    <a:pt x="37472" y="383056"/>
                    <a:pt x="-7831" y="348306"/>
                    <a:pt x="1159" y="186196"/>
                  </a:cubicBezTo>
                  <a:cubicBezTo>
                    <a:pt x="10326" y="20619"/>
                    <a:pt x="136534" y="0"/>
                    <a:pt x="24912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user_208880">
              <a:extLst>
                <a:ext uri="{FF2B5EF4-FFF2-40B4-BE49-F238E27FC236}">
                  <a16:creationId xmlns:a16="http://schemas.microsoft.com/office/drawing/2014/main" id="{292FCE3C-778B-4D0D-AFBE-2555387A77B3}"/>
                </a:ext>
              </a:extLst>
            </p:cNvPr>
            <p:cNvSpPr/>
            <p:nvPr/>
          </p:nvSpPr>
          <p:spPr>
            <a:xfrm>
              <a:off x="4491005" y="5739063"/>
              <a:ext cx="534561" cy="609685"/>
            </a:xfrm>
            <a:custGeom>
              <a:avLst/>
              <a:gdLst>
                <a:gd name="connsiteX0" fmla="*/ 172709 w 530849"/>
                <a:gd name="connsiteY0" fmla="*/ 360519 h 605451"/>
                <a:gd name="connsiteX1" fmla="*/ 222665 w 530849"/>
                <a:gd name="connsiteY1" fmla="*/ 518492 h 605451"/>
                <a:gd name="connsiteX2" fmla="*/ 229536 w 530849"/>
                <a:gd name="connsiteY2" fmla="*/ 539907 h 605451"/>
                <a:gd name="connsiteX3" fmla="*/ 251914 w 530849"/>
                <a:gd name="connsiteY3" fmla="*/ 476496 h 605451"/>
                <a:gd name="connsiteX4" fmla="*/ 265378 w 530849"/>
                <a:gd name="connsiteY4" fmla="*/ 401310 h 605451"/>
                <a:gd name="connsiteX5" fmla="*/ 265564 w 530849"/>
                <a:gd name="connsiteY5" fmla="*/ 401310 h 605451"/>
                <a:gd name="connsiteX6" fmla="*/ 265657 w 530849"/>
                <a:gd name="connsiteY6" fmla="*/ 401310 h 605451"/>
                <a:gd name="connsiteX7" fmla="*/ 265750 w 530849"/>
                <a:gd name="connsiteY7" fmla="*/ 401310 h 605451"/>
                <a:gd name="connsiteX8" fmla="*/ 265935 w 530849"/>
                <a:gd name="connsiteY8" fmla="*/ 401310 h 605451"/>
                <a:gd name="connsiteX9" fmla="*/ 279399 w 530849"/>
                <a:gd name="connsiteY9" fmla="*/ 476496 h 605451"/>
                <a:gd name="connsiteX10" fmla="*/ 301777 w 530849"/>
                <a:gd name="connsiteY10" fmla="*/ 539907 h 605451"/>
                <a:gd name="connsiteX11" fmla="*/ 308648 w 530849"/>
                <a:gd name="connsiteY11" fmla="*/ 518492 h 605451"/>
                <a:gd name="connsiteX12" fmla="*/ 358604 w 530849"/>
                <a:gd name="connsiteY12" fmla="*/ 360519 h 605451"/>
                <a:gd name="connsiteX13" fmla="*/ 462415 w 530849"/>
                <a:gd name="connsiteY13" fmla="*/ 410581 h 605451"/>
                <a:gd name="connsiteX14" fmla="*/ 530849 w 530849"/>
                <a:gd name="connsiteY14" fmla="*/ 605451 h 605451"/>
                <a:gd name="connsiteX15" fmla="*/ 0 w 530849"/>
                <a:gd name="connsiteY15" fmla="*/ 605451 h 605451"/>
                <a:gd name="connsiteX16" fmla="*/ 68898 w 530849"/>
                <a:gd name="connsiteY16" fmla="*/ 410581 h 605451"/>
                <a:gd name="connsiteX17" fmla="*/ 172709 w 530849"/>
                <a:gd name="connsiteY17" fmla="*/ 360519 h 605451"/>
                <a:gd name="connsiteX18" fmla="*/ 245328 w 530849"/>
                <a:gd name="connsiteY18" fmla="*/ 111138 h 605451"/>
                <a:gd name="connsiteX19" fmla="*/ 240037 w 530849"/>
                <a:gd name="connsiteY19" fmla="*/ 116422 h 605451"/>
                <a:gd name="connsiteX20" fmla="*/ 240037 w 530849"/>
                <a:gd name="connsiteY20" fmla="*/ 184921 h 605451"/>
                <a:gd name="connsiteX21" fmla="*/ 213951 w 530849"/>
                <a:gd name="connsiteY21" fmla="*/ 184921 h 605451"/>
                <a:gd name="connsiteX22" fmla="*/ 211352 w 530849"/>
                <a:gd name="connsiteY22" fmla="*/ 190297 h 605451"/>
                <a:gd name="connsiteX23" fmla="*/ 261481 w 530849"/>
                <a:gd name="connsiteY23" fmla="*/ 251474 h 605451"/>
                <a:gd name="connsiteX24" fmla="*/ 267886 w 530849"/>
                <a:gd name="connsiteY24" fmla="*/ 251474 h 605451"/>
                <a:gd name="connsiteX25" fmla="*/ 318108 w 530849"/>
                <a:gd name="connsiteY25" fmla="*/ 190297 h 605451"/>
                <a:gd name="connsiteX26" fmla="*/ 315509 w 530849"/>
                <a:gd name="connsiteY26" fmla="*/ 184921 h 605451"/>
                <a:gd name="connsiteX27" fmla="*/ 289423 w 530849"/>
                <a:gd name="connsiteY27" fmla="*/ 184921 h 605451"/>
                <a:gd name="connsiteX28" fmla="*/ 289423 w 530849"/>
                <a:gd name="connsiteY28" fmla="*/ 116422 h 605451"/>
                <a:gd name="connsiteX29" fmla="*/ 284132 w 530849"/>
                <a:gd name="connsiteY29" fmla="*/ 111138 h 605451"/>
                <a:gd name="connsiteX30" fmla="*/ 247463 w 530849"/>
                <a:gd name="connsiteY30" fmla="*/ 0 h 605451"/>
                <a:gd name="connsiteX31" fmla="*/ 264451 w 530849"/>
                <a:gd name="connsiteY31" fmla="*/ 0 h 605451"/>
                <a:gd name="connsiteX32" fmla="*/ 281347 w 530849"/>
                <a:gd name="connsiteY32" fmla="*/ 0 h 605451"/>
                <a:gd name="connsiteX33" fmla="*/ 294250 w 530849"/>
                <a:gd name="connsiteY33" fmla="*/ 10845 h 605451"/>
                <a:gd name="connsiteX34" fmla="*/ 300099 w 530849"/>
                <a:gd name="connsiteY34" fmla="*/ 44863 h 605451"/>
                <a:gd name="connsiteX35" fmla="*/ 336860 w 530849"/>
                <a:gd name="connsiteY35" fmla="*/ 60065 h 605451"/>
                <a:gd name="connsiteX36" fmla="*/ 364802 w 530849"/>
                <a:gd name="connsiteY36" fmla="*/ 40043 h 605451"/>
                <a:gd name="connsiteX37" fmla="*/ 381512 w 530849"/>
                <a:gd name="connsiteY37" fmla="*/ 41155 h 605451"/>
                <a:gd name="connsiteX38" fmla="*/ 393487 w 530849"/>
                <a:gd name="connsiteY38" fmla="*/ 53113 h 605451"/>
                <a:gd name="connsiteX39" fmla="*/ 405555 w 530849"/>
                <a:gd name="connsiteY39" fmla="*/ 65163 h 605451"/>
                <a:gd name="connsiteX40" fmla="*/ 407040 w 530849"/>
                <a:gd name="connsiteY40" fmla="*/ 81940 h 605451"/>
                <a:gd name="connsiteX41" fmla="*/ 387081 w 530849"/>
                <a:gd name="connsiteY41" fmla="*/ 109840 h 605451"/>
                <a:gd name="connsiteX42" fmla="*/ 402306 w 530849"/>
                <a:gd name="connsiteY42" fmla="*/ 146454 h 605451"/>
                <a:gd name="connsiteX43" fmla="*/ 436375 w 530849"/>
                <a:gd name="connsiteY43" fmla="*/ 152108 h 605451"/>
                <a:gd name="connsiteX44" fmla="*/ 447236 w 530849"/>
                <a:gd name="connsiteY44" fmla="*/ 164900 h 605451"/>
                <a:gd name="connsiteX45" fmla="*/ 447236 w 530849"/>
                <a:gd name="connsiteY45" fmla="*/ 181770 h 605451"/>
                <a:gd name="connsiteX46" fmla="*/ 447236 w 530849"/>
                <a:gd name="connsiteY46" fmla="*/ 198732 h 605451"/>
                <a:gd name="connsiteX47" fmla="*/ 436375 w 530849"/>
                <a:gd name="connsiteY47" fmla="*/ 211617 h 605451"/>
                <a:gd name="connsiteX48" fmla="*/ 402306 w 530849"/>
                <a:gd name="connsiteY48" fmla="*/ 217363 h 605451"/>
                <a:gd name="connsiteX49" fmla="*/ 387081 w 530849"/>
                <a:gd name="connsiteY49" fmla="*/ 254070 h 605451"/>
                <a:gd name="connsiteX50" fmla="*/ 407133 w 530849"/>
                <a:gd name="connsiteY50" fmla="*/ 282063 h 605451"/>
                <a:gd name="connsiteX51" fmla="*/ 405740 w 530849"/>
                <a:gd name="connsiteY51" fmla="*/ 298840 h 605451"/>
                <a:gd name="connsiteX52" fmla="*/ 393765 w 530849"/>
                <a:gd name="connsiteY52" fmla="*/ 310797 h 605451"/>
                <a:gd name="connsiteX53" fmla="*/ 381790 w 530849"/>
                <a:gd name="connsiteY53" fmla="*/ 322847 h 605451"/>
                <a:gd name="connsiteX54" fmla="*/ 364895 w 530849"/>
                <a:gd name="connsiteY54" fmla="*/ 324330 h 605451"/>
                <a:gd name="connsiteX55" fmla="*/ 336953 w 530849"/>
                <a:gd name="connsiteY55" fmla="*/ 304401 h 605451"/>
                <a:gd name="connsiteX56" fmla="*/ 301213 w 530849"/>
                <a:gd name="connsiteY56" fmla="*/ 319232 h 605451"/>
                <a:gd name="connsiteX57" fmla="*/ 295457 w 530849"/>
                <a:gd name="connsiteY57" fmla="*/ 353343 h 605451"/>
                <a:gd name="connsiteX58" fmla="*/ 282739 w 530849"/>
                <a:gd name="connsiteY58" fmla="*/ 364188 h 605451"/>
                <a:gd name="connsiteX59" fmla="*/ 265751 w 530849"/>
                <a:gd name="connsiteY59" fmla="*/ 364188 h 605451"/>
                <a:gd name="connsiteX60" fmla="*/ 248856 w 530849"/>
                <a:gd name="connsiteY60" fmla="*/ 364188 h 605451"/>
                <a:gd name="connsiteX61" fmla="*/ 235952 w 530849"/>
                <a:gd name="connsiteY61" fmla="*/ 353343 h 605451"/>
                <a:gd name="connsiteX62" fmla="*/ 230290 w 530849"/>
                <a:gd name="connsiteY62" fmla="*/ 319696 h 605451"/>
                <a:gd name="connsiteX63" fmla="*/ 193528 w 530849"/>
                <a:gd name="connsiteY63" fmla="*/ 304772 h 605451"/>
                <a:gd name="connsiteX64" fmla="*/ 165122 w 530849"/>
                <a:gd name="connsiteY64" fmla="*/ 324794 h 605451"/>
                <a:gd name="connsiteX65" fmla="*/ 148320 w 530849"/>
                <a:gd name="connsiteY65" fmla="*/ 323403 h 605451"/>
                <a:gd name="connsiteX66" fmla="*/ 136344 w 530849"/>
                <a:gd name="connsiteY66" fmla="*/ 311446 h 605451"/>
                <a:gd name="connsiteX67" fmla="*/ 124276 w 530849"/>
                <a:gd name="connsiteY67" fmla="*/ 299489 h 605451"/>
                <a:gd name="connsiteX68" fmla="*/ 122791 w 530849"/>
                <a:gd name="connsiteY68" fmla="*/ 282619 h 605451"/>
                <a:gd name="connsiteX69" fmla="*/ 142657 w 530849"/>
                <a:gd name="connsiteY69" fmla="*/ 254811 h 605451"/>
                <a:gd name="connsiteX70" fmla="*/ 127154 w 530849"/>
                <a:gd name="connsiteY70" fmla="*/ 218383 h 605451"/>
                <a:gd name="connsiteX71" fmla="*/ 92992 w 530849"/>
                <a:gd name="connsiteY71" fmla="*/ 212729 h 605451"/>
                <a:gd name="connsiteX72" fmla="*/ 82131 w 530849"/>
                <a:gd name="connsiteY72" fmla="*/ 199937 h 605451"/>
                <a:gd name="connsiteX73" fmla="*/ 82131 w 530849"/>
                <a:gd name="connsiteY73" fmla="*/ 183067 h 605451"/>
                <a:gd name="connsiteX74" fmla="*/ 82131 w 530849"/>
                <a:gd name="connsiteY74" fmla="*/ 166105 h 605451"/>
                <a:gd name="connsiteX75" fmla="*/ 92992 w 530849"/>
                <a:gd name="connsiteY75" fmla="*/ 153220 h 605451"/>
                <a:gd name="connsiteX76" fmla="*/ 126504 w 530849"/>
                <a:gd name="connsiteY76" fmla="*/ 147937 h 605451"/>
                <a:gd name="connsiteX77" fmla="*/ 141543 w 530849"/>
                <a:gd name="connsiteY77" fmla="*/ 111231 h 605451"/>
                <a:gd name="connsiteX78" fmla="*/ 121491 w 530849"/>
                <a:gd name="connsiteY78" fmla="*/ 82960 h 605451"/>
                <a:gd name="connsiteX79" fmla="*/ 122791 w 530849"/>
                <a:gd name="connsiteY79" fmla="*/ 66090 h 605451"/>
                <a:gd name="connsiteX80" fmla="*/ 134859 w 530849"/>
                <a:gd name="connsiteY80" fmla="*/ 54132 h 605451"/>
                <a:gd name="connsiteX81" fmla="*/ 146834 w 530849"/>
                <a:gd name="connsiteY81" fmla="*/ 42175 h 605451"/>
                <a:gd name="connsiteX82" fmla="*/ 163637 w 530849"/>
                <a:gd name="connsiteY82" fmla="*/ 40785 h 605451"/>
                <a:gd name="connsiteX83" fmla="*/ 191486 w 530849"/>
                <a:gd name="connsiteY83" fmla="*/ 60528 h 605451"/>
                <a:gd name="connsiteX84" fmla="*/ 228990 w 530849"/>
                <a:gd name="connsiteY84" fmla="*/ 44863 h 605451"/>
                <a:gd name="connsiteX85" fmla="*/ 234745 w 530849"/>
                <a:gd name="connsiteY85" fmla="*/ 10845 h 605451"/>
                <a:gd name="connsiteX86" fmla="*/ 247463 w 530849"/>
                <a:gd name="connsiteY86" fmla="*/ 0 h 605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30849" h="605451">
                  <a:moveTo>
                    <a:pt x="172709" y="360519"/>
                  </a:moveTo>
                  <a:lnTo>
                    <a:pt x="222665" y="518492"/>
                  </a:lnTo>
                  <a:lnTo>
                    <a:pt x="229536" y="539907"/>
                  </a:lnTo>
                  <a:lnTo>
                    <a:pt x="251914" y="476496"/>
                  </a:lnTo>
                  <a:cubicBezTo>
                    <a:pt x="200380" y="404833"/>
                    <a:pt x="255907" y="401496"/>
                    <a:pt x="265378" y="401310"/>
                  </a:cubicBezTo>
                  <a:lnTo>
                    <a:pt x="265564" y="401310"/>
                  </a:lnTo>
                  <a:lnTo>
                    <a:pt x="265657" y="401310"/>
                  </a:lnTo>
                  <a:lnTo>
                    <a:pt x="265750" y="401310"/>
                  </a:lnTo>
                  <a:lnTo>
                    <a:pt x="265935" y="401310"/>
                  </a:lnTo>
                  <a:cubicBezTo>
                    <a:pt x="275406" y="401310"/>
                    <a:pt x="330933" y="404833"/>
                    <a:pt x="279399" y="476496"/>
                  </a:cubicBezTo>
                  <a:lnTo>
                    <a:pt x="301777" y="539907"/>
                  </a:lnTo>
                  <a:lnTo>
                    <a:pt x="308648" y="518492"/>
                  </a:lnTo>
                  <a:lnTo>
                    <a:pt x="358604" y="360519"/>
                  </a:lnTo>
                  <a:cubicBezTo>
                    <a:pt x="358604" y="360519"/>
                    <a:pt x="397510" y="385921"/>
                    <a:pt x="462415" y="410581"/>
                  </a:cubicBezTo>
                  <a:cubicBezTo>
                    <a:pt x="533820" y="436446"/>
                    <a:pt x="529456" y="495315"/>
                    <a:pt x="530849" y="605451"/>
                  </a:cubicBezTo>
                  <a:lnTo>
                    <a:pt x="0" y="605451"/>
                  </a:lnTo>
                  <a:cubicBezTo>
                    <a:pt x="1486" y="495315"/>
                    <a:pt x="-2971" y="436446"/>
                    <a:pt x="68898" y="410581"/>
                  </a:cubicBezTo>
                  <a:cubicBezTo>
                    <a:pt x="133803" y="385921"/>
                    <a:pt x="172709" y="360519"/>
                    <a:pt x="172709" y="360519"/>
                  </a:cubicBezTo>
                  <a:close/>
                  <a:moveTo>
                    <a:pt x="245328" y="111138"/>
                  </a:moveTo>
                  <a:cubicBezTo>
                    <a:pt x="242358" y="111138"/>
                    <a:pt x="240037" y="113455"/>
                    <a:pt x="240037" y="116422"/>
                  </a:cubicBezTo>
                  <a:lnTo>
                    <a:pt x="240037" y="184921"/>
                  </a:lnTo>
                  <a:lnTo>
                    <a:pt x="213951" y="184921"/>
                  </a:lnTo>
                  <a:cubicBezTo>
                    <a:pt x="211074" y="184921"/>
                    <a:pt x="209588" y="188073"/>
                    <a:pt x="211352" y="190297"/>
                  </a:cubicBezTo>
                  <a:lnTo>
                    <a:pt x="261481" y="251474"/>
                  </a:lnTo>
                  <a:cubicBezTo>
                    <a:pt x="263152" y="253513"/>
                    <a:pt x="266308" y="253513"/>
                    <a:pt x="267886" y="251474"/>
                  </a:cubicBezTo>
                  <a:lnTo>
                    <a:pt x="318108" y="190297"/>
                  </a:lnTo>
                  <a:cubicBezTo>
                    <a:pt x="319872" y="188073"/>
                    <a:pt x="318294" y="184921"/>
                    <a:pt x="315509" y="184921"/>
                  </a:cubicBezTo>
                  <a:lnTo>
                    <a:pt x="289423" y="184921"/>
                  </a:lnTo>
                  <a:lnTo>
                    <a:pt x="289423" y="116422"/>
                  </a:lnTo>
                  <a:cubicBezTo>
                    <a:pt x="289423" y="113455"/>
                    <a:pt x="287102" y="111138"/>
                    <a:pt x="284132" y="111138"/>
                  </a:cubicBezTo>
                  <a:close/>
                  <a:moveTo>
                    <a:pt x="247463" y="0"/>
                  </a:moveTo>
                  <a:lnTo>
                    <a:pt x="264451" y="0"/>
                  </a:lnTo>
                  <a:lnTo>
                    <a:pt x="281347" y="0"/>
                  </a:lnTo>
                  <a:cubicBezTo>
                    <a:pt x="287659" y="0"/>
                    <a:pt x="293136" y="4542"/>
                    <a:pt x="294250" y="10845"/>
                  </a:cubicBezTo>
                  <a:lnTo>
                    <a:pt x="300099" y="44863"/>
                  </a:lnTo>
                  <a:cubicBezTo>
                    <a:pt x="312909" y="48200"/>
                    <a:pt x="325163" y="53298"/>
                    <a:pt x="336860" y="60065"/>
                  </a:cubicBezTo>
                  <a:lnTo>
                    <a:pt x="364802" y="40043"/>
                  </a:lnTo>
                  <a:cubicBezTo>
                    <a:pt x="369908" y="36428"/>
                    <a:pt x="376963" y="37077"/>
                    <a:pt x="381512" y="41155"/>
                  </a:cubicBezTo>
                  <a:lnTo>
                    <a:pt x="393487" y="53113"/>
                  </a:lnTo>
                  <a:lnTo>
                    <a:pt x="405555" y="65163"/>
                  </a:lnTo>
                  <a:cubicBezTo>
                    <a:pt x="410104" y="69705"/>
                    <a:pt x="410753" y="76749"/>
                    <a:pt x="407040" y="81940"/>
                  </a:cubicBezTo>
                  <a:lnTo>
                    <a:pt x="387081" y="109840"/>
                  </a:lnTo>
                  <a:cubicBezTo>
                    <a:pt x="393858" y="121334"/>
                    <a:pt x="399057" y="133755"/>
                    <a:pt x="402306" y="146454"/>
                  </a:cubicBezTo>
                  <a:lnTo>
                    <a:pt x="436375" y="152108"/>
                  </a:lnTo>
                  <a:cubicBezTo>
                    <a:pt x="442687" y="153128"/>
                    <a:pt x="447236" y="158597"/>
                    <a:pt x="447236" y="164900"/>
                  </a:cubicBezTo>
                  <a:lnTo>
                    <a:pt x="447236" y="181770"/>
                  </a:lnTo>
                  <a:lnTo>
                    <a:pt x="447236" y="198732"/>
                  </a:lnTo>
                  <a:cubicBezTo>
                    <a:pt x="447236" y="205035"/>
                    <a:pt x="442687" y="210504"/>
                    <a:pt x="436375" y="211617"/>
                  </a:cubicBezTo>
                  <a:lnTo>
                    <a:pt x="402306" y="217363"/>
                  </a:lnTo>
                  <a:cubicBezTo>
                    <a:pt x="398964" y="230248"/>
                    <a:pt x="393858" y="242483"/>
                    <a:pt x="387081" y="254070"/>
                  </a:cubicBezTo>
                  <a:lnTo>
                    <a:pt x="407133" y="282063"/>
                  </a:lnTo>
                  <a:cubicBezTo>
                    <a:pt x="410846" y="287253"/>
                    <a:pt x="410196" y="294391"/>
                    <a:pt x="405740" y="298840"/>
                  </a:cubicBezTo>
                  <a:lnTo>
                    <a:pt x="393765" y="310797"/>
                  </a:lnTo>
                  <a:lnTo>
                    <a:pt x="381790" y="322847"/>
                  </a:lnTo>
                  <a:cubicBezTo>
                    <a:pt x="377148" y="327389"/>
                    <a:pt x="370093" y="328038"/>
                    <a:pt x="364895" y="324330"/>
                  </a:cubicBezTo>
                  <a:lnTo>
                    <a:pt x="336953" y="304401"/>
                  </a:lnTo>
                  <a:cubicBezTo>
                    <a:pt x="325720" y="310983"/>
                    <a:pt x="313559" y="315988"/>
                    <a:pt x="301213" y="319232"/>
                  </a:cubicBezTo>
                  <a:lnTo>
                    <a:pt x="295457" y="353343"/>
                  </a:lnTo>
                  <a:cubicBezTo>
                    <a:pt x="294529" y="359646"/>
                    <a:pt x="289052" y="364188"/>
                    <a:pt x="282739" y="364188"/>
                  </a:cubicBezTo>
                  <a:lnTo>
                    <a:pt x="265751" y="364188"/>
                  </a:lnTo>
                  <a:lnTo>
                    <a:pt x="248856" y="364188"/>
                  </a:lnTo>
                  <a:cubicBezTo>
                    <a:pt x="242543" y="364188"/>
                    <a:pt x="237066" y="359646"/>
                    <a:pt x="235952" y="353343"/>
                  </a:cubicBezTo>
                  <a:lnTo>
                    <a:pt x="230290" y="319696"/>
                  </a:lnTo>
                  <a:cubicBezTo>
                    <a:pt x="217665" y="316544"/>
                    <a:pt x="205132" y="311539"/>
                    <a:pt x="193528" y="304772"/>
                  </a:cubicBezTo>
                  <a:lnTo>
                    <a:pt x="165122" y="324794"/>
                  </a:lnTo>
                  <a:cubicBezTo>
                    <a:pt x="159924" y="328501"/>
                    <a:pt x="152776" y="327853"/>
                    <a:pt x="148320" y="323403"/>
                  </a:cubicBezTo>
                  <a:lnTo>
                    <a:pt x="136344" y="311446"/>
                  </a:lnTo>
                  <a:lnTo>
                    <a:pt x="124276" y="299489"/>
                  </a:lnTo>
                  <a:cubicBezTo>
                    <a:pt x="119728" y="294854"/>
                    <a:pt x="119078" y="287810"/>
                    <a:pt x="122791" y="282619"/>
                  </a:cubicBezTo>
                  <a:lnTo>
                    <a:pt x="142657" y="254811"/>
                  </a:lnTo>
                  <a:cubicBezTo>
                    <a:pt x="135695" y="243317"/>
                    <a:pt x="130496" y="231082"/>
                    <a:pt x="127154" y="218383"/>
                  </a:cubicBezTo>
                  <a:lnTo>
                    <a:pt x="92992" y="212729"/>
                  </a:lnTo>
                  <a:cubicBezTo>
                    <a:pt x="86680" y="211709"/>
                    <a:pt x="82131" y="206240"/>
                    <a:pt x="82131" y="199937"/>
                  </a:cubicBezTo>
                  <a:lnTo>
                    <a:pt x="82131" y="183067"/>
                  </a:lnTo>
                  <a:lnTo>
                    <a:pt x="82131" y="166105"/>
                  </a:lnTo>
                  <a:cubicBezTo>
                    <a:pt x="82131" y="159801"/>
                    <a:pt x="86680" y="154333"/>
                    <a:pt x="92992" y="153220"/>
                  </a:cubicBezTo>
                  <a:lnTo>
                    <a:pt x="126504" y="147937"/>
                  </a:lnTo>
                  <a:cubicBezTo>
                    <a:pt x="129753" y="135331"/>
                    <a:pt x="134673" y="122817"/>
                    <a:pt x="141543" y="111231"/>
                  </a:cubicBezTo>
                  <a:lnTo>
                    <a:pt x="121491" y="82960"/>
                  </a:lnTo>
                  <a:cubicBezTo>
                    <a:pt x="117778" y="77769"/>
                    <a:pt x="118335" y="70539"/>
                    <a:pt x="122791" y="66090"/>
                  </a:cubicBezTo>
                  <a:lnTo>
                    <a:pt x="134859" y="54132"/>
                  </a:lnTo>
                  <a:lnTo>
                    <a:pt x="146834" y="42175"/>
                  </a:lnTo>
                  <a:cubicBezTo>
                    <a:pt x="151383" y="37726"/>
                    <a:pt x="158438" y="37077"/>
                    <a:pt x="163637" y="40785"/>
                  </a:cubicBezTo>
                  <a:lnTo>
                    <a:pt x="191486" y="60528"/>
                  </a:lnTo>
                  <a:cubicBezTo>
                    <a:pt x="203369" y="53391"/>
                    <a:pt x="215994" y="48107"/>
                    <a:pt x="228990" y="44863"/>
                  </a:cubicBezTo>
                  <a:lnTo>
                    <a:pt x="234745" y="10845"/>
                  </a:lnTo>
                  <a:cubicBezTo>
                    <a:pt x="235674" y="4542"/>
                    <a:pt x="241151" y="0"/>
                    <a:pt x="24746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worldwide_230900">
              <a:extLst>
                <a:ext uri="{FF2B5EF4-FFF2-40B4-BE49-F238E27FC236}">
                  <a16:creationId xmlns:a16="http://schemas.microsoft.com/office/drawing/2014/main" id="{EA211BCB-968D-4175-B0B1-4E56B21F786A}"/>
                </a:ext>
              </a:extLst>
            </p:cNvPr>
            <p:cNvSpPr/>
            <p:nvPr/>
          </p:nvSpPr>
          <p:spPr>
            <a:xfrm>
              <a:off x="3225992" y="5739063"/>
              <a:ext cx="609684" cy="608764"/>
            </a:xfrm>
            <a:custGeom>
              <a:avLst/>
              <a:gdLst>
                <a:gd name="connsiteX0" fmla="*/ 176959 w 607356"/>
                <a:gd name="connsiteY0" fmla="*/ 452889 h 606439"/>
                <a:gd name="connsiteX1" fmla="*/ 284918 w 607356"/>
                <a:gd name="connsiteY1" fmla="*/ 593436 h 606439"/>
                <a:gd name="connsiteX2" fmla="*/ 287766 w 607356"/>
                <a:gd name="connsiteY2" fmla="*/ 595925 h 606439"/>
                <a:gd name="connsiteX3" fmla="*/ 82350 w 607356"/>
                <a:gd name="connsiteY3" fmla="*/ 503472 h 606439"/>
                <a:gd name="connsiteX4" fmla="*/ 89559 w 607356"/>
                <a:gd name="connsiteY4" fmla="*/ 498316 h 606439"/>
                <a:gd name="connsiteX5" fmla="*/ 176959 w 607356"/>
                <a:gd name="connsiteY5" fmla="*/ 452889 h 606439"/>
                <a:gd name="connsiteX6" fmla="*/ 288118 w 607356"/>
                <a:gd name="connsiteY6" fmla="*/ 432001 h 606439"/>
                <a:gd name="connsiteX7" fmla="*/ 288118 w 607356"/>
                <a:gd name="connsiteY7" fmla="*/ 568968 h 606439"/>
                <a:gd name="connsiteX8" fmla="*/ 196595 w 607356"/>
                <a:gd name="connsiteY8" fmla="*/ 446400 h 606439"/>
                <a:gd name="connsiteX9" fmla="*/ 288118 w 607356"/>
                <a:gd name="connsiteY9" fmla="*/ 432001 h 606439"/>
                <a:gd name="connsiteX10" fmla="*/ 473502 w 607356"/>
                <a:gd name="connsiteY10" fmla="*/ 400823 h 606439"/>
                <a:gd name="connsiteX11" fmla="*/ 463179 w 607356"/>
                <a:gd name="connsiteY11" fmla="*/ 411042 h 606439"/>
                <a:gd name="connsiteX12" fmla="*/ 463179 w 607356"/>
                <a:gd name="connsiteY12" fmla="*/ 462490 h 606439"/>
                <a:gd name="connsiteX13" fmla="*/ 411649 w 607356"/>
                <a:gd name="connsiteY13" fmla="*/ 462490 h 606439"/>
                <a:gd name="connsiteX14" fmla="*/ 401414 w 607356"/>
                <a:gd name="connsiteY14" fmla="*/ 472798 h 606439"/>
                <a:gd name="connsiteX15" fmla="*/ 411649 w 607356"/>
                <a:gd name="connsiteY15" fmla="*/ 483016 h 606439"/>
                <a:gd name="connsiteX16" fmla="*/ 463179 w 607356"/>
                <a:gd name="connsiteY16" fmla="*/ 483016 h 606439"/>
                <a:gd name="connsiteX17" fmla="*/ 463179 w 607356"/>
                <a:gd name="connsiteY17" fmla="*/ 534465 h 606439"/>
                <a:gd name="connsiteX18" fmla="*/ 473502 w 607356"/>
                <a:gd name="connsiteY18" fmla="*/ 544772 h 606439"/>
                <a:gd name="connsiteX19" fmla="*/ 483737 w 607356"/>
                <a:gd name="connsiteY19" fmla="*/ 534465 h 606439"/>
                <a:gd name="connsiteX20" fmla="*/ 483737 w 607356"/>
                <a:gd name="connsiteY20" fmla="*/ 483016 h 606439"/>
                <a:gd name="connsiteX21" fmla="*/ 535267 w 607356"/>
                <a:gd name="connsiteY21" fmla="*/ 483016 h 606439"/>
                <a:gd name="connsiteX22" fmla="*/ 545591 w 607356"/>
                <a:gd name="connsiteY22" fmla="*/ 472798 h 606439"/>
                <a:gd name="connsiteX23" fmla="*/ 535267 w 607356"/>
                <a:gd name="connsiteY23" fmla="*/ 462490 h 606439"/>
                <a:gd name="connsiteX24" fmla="*/ 483737 w 607356"/>
                <a:gd name="connsiteY24" fmla="*/ 462490 h 606439"/>
                <a:gd name="connsiteX25" fmla="*/ 483737 w 607356"/>
                <a:gd name="connsiteY25" fmla="*/ 411042 h 606439"/>
                <a:gd name="connsiteX26" fmla="*/ 473502 w 607356"/>
                <a:gd name="connsiteY26" fmla="*/ 400823 h 606439"/>
                <a:gd name="connsiteX27" fmla="*/ 473502 w 607356"/>
                <a:gd name="connsiteY27" fmla="*/ 339067 h 606439"/>
                <a:gd name="connsiteX28" fmla="*/ 607356 w 607356"/>
                <a:gd name="connsiteY28" fmla="*/ 472798 h 606439"/>
                <a:gd name="connsiteX29" fmla="*/ 473502 w 607356"/>
                <a:gd name="connsiteY29" fmla="*/ 606439 h 606439"/>
                <a:gd name="connsiteX30" fmla="*/ 339560 w 607356"/>
                <a:gd name="connsiteY30" fmla="*/ 472798 h 606439"/>
                <a:gd name="connsiteX31" fmla="*/ 473502 w 607356"/>
                <a:gd name="connsiteY31" fmla="*/ 339067 h 606439"/>
                <a:gd name="connsiteX32" fmla="*/ 452505 w 607356"/>
                <a:gd name="connsiteY32" fmla="*/ 308230 h 606439"/>
                <a:gd name="connsiteX33" fmla="*/ 596559 w 607356"/>
                <a:gd name="connsiteY33" fmla="*/ 308230 h 606439"/>
                <a:gd name="connsiteX34" fmla="*/ 588017 w 607356"/>
                <a:gd name="connsiteY34" fmla="*/ 369692 h 606439"/>
                <a:gd name="connsiteX35" fmla="*/ 473503 w 607356"/>
                <a:gd name="connsiteY35" fmla="*/ 318533 h 606439"/>
                <a:gd name="connsiteX36" fmla="*/ 451971 w 607356"/>
                <a:gd name="connsiteY36" fmla="*/ 320221 h 606439"/>
                <a:gd name="connsiteX37" fmla="*/ 452505 w 607356"/>
                <a:gd name="connsiteY37" fmla="*/ 308230 h 606439"/>
                <a:gd name="connsiteX38" fmla="*/ 308690 w 607356"/>
                <a:gd name="connsiteY38" fmla="*/ 308230 h 606439"/>
                <a:gd name="connsiteX39" fmla="*/ 431931 w 607356"/>
                <a:gd name="connsiteY39" fmla="*/ 308230 h 606439"/>
                <a:gd name="connsiteX40" fmla="*/ 431041 w 607356"/>
                <a:gd name="connsiteY40" fmla="*/ 324582 h 606439"/>
                <a:gd name="connsiteX41" fmla="*/ 319012 w 607356"/>
                <a:gd name="connsiteY41" fmla="*/ 472813 h 606439"/>
                <a:gd name="connsiteX42" fmla="*/ 370266 w 607356"/>
                <a:gd name="connsiteY42" fmla="*/ 587185 h 606439"/>
                <a:gd name="connsiteX43" fmla="*/ 318033 w 607356"/>
                <a:gd name="connsiteY43" fmla="*/ 595361 h 606439"/>
                <a:gd name="connsiteX44" fmla="*/ 308512 w 607356"/>
                <a:gd name="connsiteY44" fmla="*/ 586830 h 606439"/>
                <a:gd name="connsiteX45" fmla="*/ 308690 w 607356"/>
                <a:gd name="connsiteY45" fmla="*/ 585852 h 606439"/>
                <a:gd name="connsiteX46" fmla="*/ 164841 w 607356"/>
                <a:gd name="connsiteY46" fmla="*/ 308230 h 606439"/>
                <a:gd name="connsiteX47" fmla="*/ 288119 w 607356"/>
                <a:gd name="connsiteY47" fmla="*/ 308230 h 606439"/>
                <a:gd name="connsiteX48" fmla="*/ 288119 w 607356"/>
                <a:gd name="connsiteY48" fmla="*/ 411461 h 606439"/>
                <a:gd name="connsiteX49" fmla="*/ 188607 w 607356"/>
                <a:gd name="connsiteY49" fmla="*/ 427274 h 606439"/>
                <a:gd name="connsiteX50" fmla="*/ 164841 w 607356"/>
                <a:gd name="connsiteY50" fmla="*/ 308230 h 606439"/>
                <a:gd name="connsiteX51" fmla="*/ 0 w 607356"/>
                <a:gd name="connsiteY51" fmla="*/ 308230 h 606439"/>
                <a:gd name="connsiteX52" fmla="*/ 144159 w 607356"/>
                <a:gd name="connsiteY52" fmla="*/ 308230 h 606439"/>
                <a:gd name="connsiteX53" fmla="*/ 169075 w 607356"/>
                <a:gd name="connsiteY53" fmla="*/ 433891 h 606439"/>
                <a:gd name="connsiteX54" fmla="*/ 77508 w 607356"/>
                <a:gd name="connsiteY54" fmla="*/ 481614 h 606439"/>
                <a:gd name="connsiteX55" fmla="*/ 68520 w 607356"/>
                <a:gd name="connsiteY55" fmla="*/ 488101 h 606439"/>
                <a:gd name="connsiteX56" fmla="*/ 0 w 607356"/>
                <a:gd name="connsiteY56" fmla="*/ 308230 h 606439"/>
                <a:gd name="connsiteX57" fmla="*/ 404501 w 607356"/>
                <a:gd name="connsiteY57" fmla="*/ 159337 h 606439"/>
                <a:gd name="connsiteX58" fmla="*/ 432001 w 607356"/>
                <a:gd name="connsiteY58" fmla="*/ 287695 h 606439"/>
                <a:gd name="connsiteX59" fmla="*/ 308653 w 607356"/>
                <a:gd name="connsiteY59" fmla="*/ 287695 h 606439"/>
                <a:gd name="connsiteX60" fmla="*/ 308653 w 607356"/>
                <a:gd name="connsiteY60" fmla="*/ 174181 h 606439"/>
                <a:gd name="connsiteX61" fmla="*/ 404501 w 607356"/>
                <a:gd name="connsiteY61" fmla="*/ 159337 h 606439"/>
                <a:gd name="connsiteX62" fmla="*/ 192256 w 607356"/>
                <a:gd name="connsiteY62" fmla="*/ 159337 h 606439"/>
                <a:gd name="connsiteX63" fmla="*/ 288119 w 607356"/>
                <a:gd name="connsiteY63" fmla="*/ 174181 h 606439"/>
                <a:gd name="connsiteX64" fmla="*/ 288119 w 607356"/>
                <a:gd name="connsiteY64" fmla="*/ 287695 h 606439"/>
                <a:gd name="connsiteX65" fmla="*/ 164841 w 607356"/>
                <a:gd name="connsiteY65" fmla="*/ 287695 h 606439"/>
                <a:gd name="connsiteX66" fmla="*/ 192256 w 607356"/>
                <a:gd name="connsiteY66" fmla="*/ 159337 h 606439"/>
                <a:gd name="connsiteX67" fmla="*/ 73594 w 607356"/>
                <a:gd name="connsiteY67" fmla="*/ 101967 h 606439"/>
                <a:gd name="connsiteX68" fmla="*/ 83472 w 607356"/>
                <a:gd name="connsiteY68" fmla="*/ 108276 h 606439"/>
                <a:gd name="connsiteX69" fmla="*/ 172462 w 607356"/>
                <a:gd name="connsiteY69" fmla="*/ 153064 h 606439"/>
                <a:gd name="connsiteX70" fmla="*/ 144163 w 607356"/>
                <a:gd name="connsiteY70" fmla="*/ 287695 h 606439"/>
                <a:gd name="connsiteX71" fmla="*/ 0 w 607356"/>
                <a:gd name="connsiteY71" fmla="*/ 287695 h 606439"/>
                <a:gd name="connsiteX72" fmla="*/ 73594 w 607356"/>
                <a:gd name="connsiteY72" fmla="*/ 101967 h 606439"/>
                <a:gd name="connsiteX73" fmla="*/ 522554 w 607356"/>
                <a:gd name="connsiteY73" fmla="*/ 101261 h 606439"/>
                <a:gd name="connsiteX74" fmla="*/ 596771 w 607356"/>
                <a:gd name="connsiteY74" fmla="*/ 287695 h 606439"/>
                <a:gd name="connsiteX75" fmla="*/ 452608 w 607356"/>
                <a:gd name="connsiteY75" fmla="*/ 287695 h 606439"/>
                <a:gd name="connsiteX76" fmla="*/ 424309 w 607356"/>
                <a:gd name="connsiteY76" fmla="*/ 152979 h 606439"/>
                <a:gd name="connsiteX77" fmla="*/ 513744 w 607356"/>
                <a:gd name="connsiteY77" fmla="*/ 108014 h 606439"/>
                <a:gd name="connsiteX78" fmla="*/ 308653 w 607356"/>
                <a:gd name="connsiteY78" fmla="*/ 26956 h 606439"/>
                <a:gd name="connsiteX79" fmla="*/ 395942 w 607356"/>
                <a:gd name="connsiteY79" fmla="*/ 140402 h 606439"/>
                <a:gd name="connsiteX80" fmla="*/ 308653 w 607356"/>
                <a:gd name="connsiteY80" fmla="*/ 153550 h 606439"/>
                <a:gd name="connsiteX81" fmla="*/ 288119 w 607356"/>
                <a:gd name="connsiteY81" fmla="*/ 26956 h 606439"/>
                <a:gd name="connsiteX82" fmla="*/ 288119 w 607356"/>
                <a:gd name="connsiteY82" fmla="*/ 153550 h 606439"/>
                <a:gd name="connsiteX83" fmla="*/ 200900 w 607356"/>
                <a:gd name="connsiteY83" fmla="*/ 140402 h 606439"/>
                <a:gd name="connsiteX84" fmla="*/ 288119 w 607356"/>
                <a:gd name="connsiteY84" fmla="*/ 26956 h 606439"/>
                <a:gd name="connsiteX85" fmla="*/ 277985 w 607356"/>
                <a:gd name="connsiteY85" fmla="*/ 565 h 606439"/>
                <a:gd name="connsiteX86" fmla="*/ 282614 w 607356"/>
                <a:gd name="connsiteY86" fmla="*/ 4562 h 606439"/>
                <a:gd name="connsiteX87" fmla="*/ 180961 w 607356"/>
                <a:gd name="connsiteY87" fmla="*/ 134075 h 606439"/>
                <a:gd name="connsiteX88" fmla="*/ 94886 w 607356"/>
                <a:gd name="connsiteY88" fmla="*/ 91082 h 606439"/>
                <a:gd name="connsiteX89" fmla="*/ 87854 w 607356"/>
                <a:gd name="connsiteY89" fmla="*/ 86640 h 606439"/>
                <a:gd name="connsiteX90" fmla="*/ 277985 w 607356"/>
                <a:gd name="connsiteY90" fmla="*/ 565 h 606439"/>
                <a:gd name="connsiteX91" fmla="*/ 308935 w 607356"/>
                <a:gd name="connsiteY91" fmla="*/ 0 h 606439"/>
                <a:gd name="connsiteX92" fmla="*/ 508423 w 607356"/>
                <a:gd name="connsiteY92" fmla="*/ 86128 h 606439"/>
                <a:gd name="connsiteX93" fmla="*/ 501658 w 607356"/>
                <a:gd name="connsiteY93" fmla="*/ 91284 h 606439"/>
                <a:gd name="connsiteX94" fmla="*/ 415934 w 607356"/>
                <a:gd name="connsiteY94" fmla="*/ 134215 h 606439"/>
                <a:gd name="connsiteX95" fmla="*/ 311695 w 607356"/>
                <a:gd name="connsiteY95" fmla="*/ 240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7356" h="606439">
                  <a:moveTo>
                    <a:pt x="176959" y="452889"/>
                  </a:moveTo>
                  <a:cubicBezTo>
                    <a:pt x="201078" y="506850"/>
                    <a:pt x="237658" y="555121"/>
                    <a:pt x="284918" y="593436"/>
                  </a:cubicBezTo>
                  <a:lnTo>
                    <a:pt x="287766" y="595925"/>
                  </a:lnTo>
                  <a:cubicBezTo>
                    <a:pt x="207130" y="593081"/>
                    <a:pt x="134505" y="558144"/>
                    <a:pt x="82350" y="503472"/>
                  </a:cubicBezTo>
                  <a:lnTo>
                    <a:pt x="89559" y="498316"/>
                  </a:lnTo>
                  <a:cubicBezTo>
                    <a:pt x="116705" y="478936"/>
                    <a:pt x="146164" y="463913"/>
                    <a:pt x="176959" y="452889"/>
                  </a:cubicBezTo>
                  <a:close/>
                  <a:moveTo>
                    <a:pt x="288118" y="432001"/>
                  </a:moveTo>
                  <a:lnTo>
                    <a:pt x="288118" y="568968"/>
                  </a:lnTo>
                  <a:cubicBezTo>
                    <a:pt x="248589" y="534571"/>
                    <a:pt x="217695" y="492796"/>
                    <a:pt x="196595" y="446400"/>
                  </a:cubicBezTo>
                  <a:cubicBezTo>
                    <a:pt x="226153" y="437779"/>
                    <a:pt x="256779" y="432890"/>
                    <a:pt x="288118" y="432001"/>
                  </a:cubicBezTo>
                  <a:close/>
                  <a:moveTo>
                    <a:pt x="473502" y="400823"/>
                  </a:moveTo>
                  <a:cubicBezTo>
                    <a:pt x="467807" y="400823"/>
                    <a:pt x="463179" y="405355"/>
                    <a:pt x="463179" y="411042"/>
                  </a:cubicBezTo>
                  <a:lnTo>
                    <a:pt x="463179" y="462490"/>
                  </a:lnTo>
                  <a:lnTo>
                    <a:pt x="411649" y="462490"/>
                  </a:lnTo>
                  <a:cubicBezTo>
                    <a:pt x="405953" y="462490"/>
                    <a:pt x="401414" y="467111"/>
                    <a:pt x="401414" y="472798"/>
                  </a:cubicBezTo>
                  <a:cubicBezTo>
                    <a:pt x="401414" y="478485"/>
                    <a:pt x="405953" y="483016"/>
                    <a:pt x="411649" y="483016"/>
                  </a:cubicBezTo>
                  <a:lnTo>
                    <a:pt x="463179" y="483016"/>
                  </a:lnTo>
                  <a:lnTo>
                    <a:pt x="463179" y="534465"/>
                  </a:lnTo>
                  <a:cubicBezTo>
                    <a:pt x="463179" y="540152"/>
                    <a:pt x="467807" y="544772"/>
                    <a:pt x="473502" y="544772"/>
                  </a:cubicBezTo>
                  <a:cubicBezTo>
                    <a:pt x="479109" y="544772"/>
                    <a:pt x="483737" y="540152"/>
                    <a:pt x="483737" y="534465"/>
                  </a:cubicBezTo>
                  <a:lnTo>
                    <a:pt x="483737" y="483016"/>
                  </a:lnTo>
                  <a:lnTo>
                    <a:pt x="535267" y="483016"/>
                  </a:lnTo>
                  <a:cubicBezTo>
                    <a:pt x="540963" y="483016"/>
                    <a:pt x="545591" y="478485"/>
                    <a:pt x="545591" y="472798"/>
                  </a:cubicBezTo>
                  <a:cubicBezTo>
                    <a:pt x="545591" y="467111"/>
                    <a:pt x="540963" y="462490"/>
                    <a:pt x="535267" y="462490"/>
                  </a:cubicBezTo>
                  <a:lnTo>
                    <a:pt x="483737" y="462490"/>
                  </a:lnTo>
                  <a:lnTo>
                    <a:pt x="483737" y="411042"/>
                  </a:lnTo>
                  <a:cubicBezTo>
                    <a:pt x="483737" y="405355"/>
                    <a:pt x="479109" y="400823"/>
                    <a:pt x="473502" y="400823"/>
                  </a:cubicBezTo>
                  <a:close/>
                  <a:moveTo>
                    <a:pt x="473502" y="339067"/>
                  </a:moveTo>
                  <a:cubicBezTo>
                    <a:pt x="547282" y="339067"/>
                    <a:pt x="607356" y="399046"/>
                    <a:pt x="607356" y="472798"/>
                  </a:cubicBezTo>
                  <a:cubicBezTo>
                    <a:pt x="607356" y="546460"/>
                    <a:pt x="547282" y="606439"/>
                    <a:pt x="473502" y="606439"/>
                  </a:cubicBezTo>
                  <a:cubicBezTo>
                    <a:pt x="399634" y="606439"/>
                    <a:pt x="339560" y="546460"/>
                    <a:pt x="339560" y="472798"/>
                  </a:cubicBezTo>
                  <a:cubicBezTo>
                    <a:pt x="339560" y="399046"/>
                    <a:pt x="399634" y="339067"/>
                    <a:pt x="473502" y="339067"/>
                  </a:cubicBezTo>
                  <a:close/>
                  <a:moveTo>
                    <a:pt x="452505" y="308230"/>
                  </a:moveTo>
                  <a:lnTo>
                    <a:pt x="596559" y="308230"/>
                  </a:lnTo>
                  <a:cubicBezTo>
                    <a:pt x="595847" y="329014"/>
                    <a:pt x="592911" y="349619"/>
                    <a:pt x="588017" y="369692"/>
                  </a:cubicBezTo>
                  <a:cubicBezTo>
                    <a:pt x="559722" y="338340"/>
                    <a:pt x="518971" y="318533"/>
                    <a:pt x="473503" y="318533"/>
                  </a:cubicBezTo>
                  <a:cubicBezTo>
                    <a:pt x="466118" y="318533"/>
                    <a:pt x="459000" y="319244"/>
                    <a:pt x="451971" y="320221"/>
                  </a:cubicBezTo>
                  <a:cubicBezTo>
                    <a:pt x="452149" y="316224"/>
                    <a:pt x="452416" y="312227"/>
                    <a:pt x="452505" y="308230"/>
                  </a:cubicBezTo>
                  <a:close/>
                  <a:moveTo>
                    <a:pt x="308690" y="308230"/>
                  </a:moveTo>
                  <a:lnTo>
                    <a:pt x="431931" y="308230"/>
                  </a:lnTo>
                  <a:cubicBezTo>
                    <a:pt x="431753" y="313740"/>
                    <a:pt x="431486" y="319161"/>
                    <a:pt x="431041" y="324582"/>
                  </a:cubicBezTo>
                  <a:cubicBezTo>
                    <a:pt x="366529" y="343066"/>
                    <a:pt x="319012" y="402430"/>
                    <a:pt x="319012" y="472813"/>
                  </a:cubicBezTo>
                  <a:cubicBezTo>
                    <a:pt x="319012" y="518224"/>
                    <a:pt x="338855" y="558926"/>
                    <a:pt x="370266" y="587185"/>
                  </a:cubicBezTo>
                  <a:cubicBezTo>
                    <a:pt x="353092" y="591362"/>
                    <a:pt x="335652" y="594206"/>
                    <a:pt x="318033" y="595361"/>
                  </a:cubicBezTo>
                  <a:lnTo>
                    <a:pt x="308512" y="586830"/>
                  </a:lnTo>
                  <a:cubicBezTo>
                    <a:pt x="308512" y="586563"/>
                    <a:pt x="308690" y="586208"/>
                    <a:pt x="308690" y="585852"/>
                  </a:cubicBezTo>
                  <a:close/>
                  <a:moveTo>
                    <a:pt x="164841" y="308230"/>
                  </a:moveTo>
                  <a:lnTo>
                    <a:pt x="288119" y="308230"/>
                  </a:lnTo>
                  <a:lnTo>
                    <a:pt x="288119" y="411461"/>
                  </a:lnTo>
                  <a:cubicBezTo>
                    <a:pt x="254028" y="412349"/>
                    <a:pt x="220650" y="417680"/>
                    <a:pt x="188607" y="427274"/>
                  </a:cubicBezTo>
                  <a:cubicBezTo>
                    <a:pt x="174098" y="389695"/>
                    <a:pt x="165998" y="349540"/>
                    <a:pt x="164841" y="308230"/>
                  </a:cubicBezTo>
                  <a:close/>
                  <a:moveTo>
                    <a:pt x="0" y="308230"/>
                  </a:moveTo>
                  <a:lnTo>
                    <a:pt x="144159" y="308230"/>
                  </a:lnTo>
                  <a:cubicBezTo>
                    <a:pt x="145316" y="351865"/>
                    <a:pt x="153858" y="394256"/>
                    <a:pt x="169075" y="433891"/>
                  </a:cubicBezTo>
                  <a:cubicBezTo>
                    <a:pt x="136773" y="445533"/>
                    <a:pt x="105983" y="461352"/>
                    <a:pt x="77508" y="481614"/>
                  </a:cubicBezTo>
                  <a:lnTo>
                    <a:pt x="68520" y="488101"/>
                  </a:lnTo>
                  <a:cubicBezTo>
                    <a:pt x="27675" y="438957"/>
                    <a:pt x="2314" y="376482"/>
                    <a:pt x="0" y="308230"/>
                  </a:cubicBezTo>
                  <a:close/>
                  <a:moveTo>
                    <a:pt x="404501" y="159337"/>
                  </a:moveTo>
                  <a:cubicBezTo>
                    <a:pt x="421322" y="199604"/>
                    <a:pt x="430666" y="242983"/>
                    <a:pt x="432001" y="287695"/>
                  </a:cubicBezTo>
                  <a:lnTo>
                    <a:pt x="308653" y="287695"/>
                  </a:lnTo>
                  <a:lnTo>
                    <a:pt x="308653" y="174181"/>
                  </a:lnTo>
                  <a:cubicBezTo>
                    <a:pt x="341403" y="173293"/>
                    <a:pt x="373531" y="168315"/>
                    <a:pt x="404501" y="159337"/>
                  </a:cubicBezTo>
                  <a:close/>
                  <a:moveTo>
                    <a:pt x="192256" y="159337"/>
                  </a:moveTo>
                  <a:cubicBezTo>
                    <a:pt x="223231" y="168315"/>
                    <a:pt x="255364" y="173293"/>
                    <a:pt x="288119" y="174181"/>
                  </a:cubicBezTo>
                  <a:lnTo>
                    <a:pt x="288119" y="287695"/>
                  </a:lnTo>
                  <a:lnTo>
                    <a:pt x="164841" y="287695"/>
                  </a:lnTo>
                  <a:cubicBezTo>
                    <a:pt x="166087" y="242983"/>
                    <a:pt x="175433" y="199604"/>
                    <a:pt x="192256" y="159337"/>
                  </a:cubicBezTo>
                  <a:close/>
                  <a:moveTo>
                    <a:pt x="73594" y="101967"/>
                  </a:moveTo>
                  <a:lnTo>
                    <a:pt x="83472" y="108276"/>
                  </a:lnTo>
                  <a:cubicBezTo>
                    <a:pt x="111326" y="127293"/>
                    <a:pt x="141227" y="142134"/>
                    <a:pt x="172462" y="153064"/>
                  </a:cubicBezTo>
                  <a:cubicBezTo>
                    <a:pt x="155109" y="195275"/>
                    <a:pt x="145409" y="240774"/>
                    <a:pt x="144163" y="287695"/>
                  </a:cubicBezTo>
                  <a:lnTo>
                    <a:pt x="0" y="287695"/>
                  </a:lnTo>
                  <a:cubicBezTo>
                    <a:pt x="2403" y="216692"/>
                    <a:pt x="29812" y="151998"/>
                    <a:pt x="73594" y="101967"/>
                  </a:cubicBezTo>
                  <a:close/>
                  <a:moveTo>
                    <a:pt x="522554" y="101261"/>
                  </a:moveTo>
                  <a:cubicBezTo>
                    <a:pt x="566781" y="151379"/>
                    <a:pt x="594368" y="216338"/>
                    <a:pt x="596771" y="287695"/>
                  </a:cubicBezTo>
                  <a:lnTo>
                    <a:pt x="452608" y="287695"/>
                  </a:lnTo>
                  <a:cubicBezTo>
                    <a:pt x="451362" y="240775"/>
                    <a:pt x="441662" y="195278"/>
                    <a:pt x="424309" y="152979"/>
                  </a:cubicBezTo>
                  <a:cubicBezTo>
                    <a:pt x="455633" y="142049"/>
                    <a:pt x="485712" y="127120"/>
                    <a:pt x="513744" y="108014"/>
                  </a:cubicBezTo>
                  <a:close/>
                  <a:moveTo>
                    <a:pt x="308653" y="26956"/>
                  </a:moveTo>
                  <a:cubicBezTo>
                    <a:pt x="345580" y="59026"/>
                    <a:pt x="375032" y="97671"/>
                    <a:pt x="395942" y="140402"/>
                  </a:cubicBezTo>
                  <a:cubicBezTo>
                    <a:pt x="367646" y="148308"/>
                    <a:pt x="338461" y="152750"/>
                    <a:pt x="308653" y="153550"/>
                  </a:cubicBezTo>
                  <a:close/>
                  <a:moveTo>
                    <a:pt x="288119" y="26956"/>
                  </a:moveTo>
                  <a:lnTo>
                    <a:pt x="288119" y="153550"/>
                  </a:lnTo>
                  <a:cubicBezTo>
                    <a:pt x="258393" y="152750"/>
                    <a:pt x="229113" y="148308"/>
                    <a:pt x="200900" y="140402"/>
                  </a:cubicBezTo>
                  <a:cubicBezTo>
                    <a:pt x="221726" y="97671"/>
                    <a:pt x="251184" y="59115"/>
                    <a:pt x="288119" y="26956"/>
                  </a:cubicBezTo>
                  <a:close/>
                  <a:moveTo>
                    <a:pt x="277985" y="565"/>
                  </a:moveTo>
                  <a:lnTo>
                    <a:pt x="282614" y="4562"/>
                  </a:lnTo>
                  <a:cubicBezTo>
                    <a:pt x="238998" y="40538"/>
                    <a:pt x="204550" y="84686"/>
                    <a:pt x="180961" y="134075"/>
                  </a:cubicBezTo>
                  <a:cubicBezTo>
                    <a:pt x="150697" y="123682"/>
                    <a:pt x="121768" y="109469"/>
                    <a:pt x="94886" y="91082"/>
                  </a:cubicBezTo>
                  <a:lnTo>
                    <a:pt x="87854" y="86640"/>
                  </a:lnTo>
                  <a:cubicBezTo>
                    <a:pt x="137345" y="37518"/>
                    <a:pt x="204016" y="5539"/>
                    <a:pt x="277985" y="565"/>
                  </a:cubicBezTo>
                  <a:close/>
                  <a:moveTo>
                    <a:pt x="308935" y="0"/>
                  </a:moveTo>
                  <a:cubicBezTo>
                    <a:pt x="386558" y="2666"/>
                    <a:pt x="456704" y="35109"/>
                    <a:pt x="508423" y="86128"/>
                  </a:cubicBezTo>
                  <a:lnTo>
                    <a:pt x="501658" y="91284"/>
                  </a:lnTo>
                  <a:cubicBezTo>
                    <a:pt x="474952" y="109594"/>
                    <a:pt x="446111" y="123815"/>
                    <a:pt x="415934" y="134215"/>
                  </a:cubicBezTo>
                  <a:cubicBezTo>
                    <a:pt x="391810" y="83729"/>
                    <a:pt x="356559" y="38664"/>
                    <a:pt x="311695" y="24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video-camera-with-play-button_73534">
              <a:extLst>
                <a:ext uri="{FF2B5EF4-FFF2-40B4-BE49-F238E27FC236}">
                  <a16:creationId xmlns:a16="http://schemas.microsoft.com/office/drawing/2014/main" id="{625B0CD0-2F6B-4896-87CF-227C8978C232}"/>
                </a:ext>
              </a:extLst>
            </p:cNvPr>
            <p:cNvSpPr/>
            <p:nvPr/>
          </p:nvSpPr>
          <p:spPr>
            <a:xfrm>
              <a:off x="1960978" y="5867227"/>
              <a:ext cx="609685" cy="349560"/>
            </a:xfrm>
            <a:custGeom>
              <a:avLst/>
              <a:gdLst>
                <a:gd name="T0" fmla="*/ 5118 w 5341"/>
                <a:gd name="T1" fmla="*/ 194 h 3067"/>
                <a:gd name="T2" fmla="*/ 4725 w 5341"/>
                <a:gd name="T3" fmla="*/ 272 h 3067"/>
                <a:gd name="T4" fmla="*/ 4038 w 5341"/>
                <a:gd name="T5" fmla="*/ 958 h 3067"/>
                <a:gd name="T6" fmla="*/ 4038 w 5341"/>
                <a:gd name="T7" fmla="*/ 540 h 3067"/>
                <a:gd name="T8" fmla="*/ 3499 w 5341"/>
                <a:gd name="T9" fmla="*/ 0 h 3067"/>
                <a:gd name="T10" fmla="*/ 540 w 5341"/>
                <a:gd name="T11" fmla="*/ 0 h 3067"/>
                <a:gd name="T12" fmla="*/ 0 w 5341"/>
                <a:gd name="T13" fmla="*/ 540 h 3067"/>
                <a:gd name="T14" fmla="*/ 0 w 5341"/>
                <a:gd name="T15" fmla="*/ 2527 h 3067"/>
                <a:gd name="T16" fmla="*/ 540 w 5341"/>
                <a:gd name="T17" fmla="*/ 3067 h 3067"/>
                <a:gd name="T18" fmla="*/ 3499 w 5341"/>
                <a:gd name="T19" fmla="*/ 3067 h 3067"/>
                <a:gd name="T20" fmla="*/ 4038 w 5341"/>
                <a:gd name="T21" fmla="*/ 2527 h 3067"/>
                <a:gd name="T22" fmla="*/ 4038 w 5341"/>
                <a:gd name="T23" fmla="*/ 2108 h 3067"/>
                <a:gd name="T24" fmla="*/ 4725 w 5341"/>
                <a:gd name="T25" fmla="*/ 2795 h 3067"/>
                <a:gd name="T26" fmla="*/ 4980 w 5341"/>
                <a:gd name="T27" fmla="*/ 2901 h 3067"/>
                <a:gd name="T28" fmla="*/ 5118 w 5341"/>
                <a:gd name="T29" fmla="*/ 2873 h 3067"/>
                <a:gd name="T30" fmla="*/ 5341 w 5341"/>
                <a:gd name="T31" fmla="*/ 2540 h 3067"/>
                <a:gd name="T32" fmla="*/ 5341 w 5341"/>
                <a:gd name="T33" fmla="*/ 527 h 3067"/>
                <a:gd name="T34" fmla="*/ 5118 w 5341"/>
                <a:gd name="T35" fmla="*/ 194 h 3067"/>
                <a:gd name="T36" fmla="*/ 2537 w 5341"/>
                <a:gd name="T37" fmla="*/ 1673 h 3067"/>
                <a:gd name="T38" fmla="*/ 1802 w 5341"/>
                <a:gd name="T39" fmla="*/ 2239 h 3067"/>
                <a:gd name="T40" fmla="*/ 1694 w 5341"/>
                <a:gd name="T41" fmla="*/ 2275 h 3067"/>
                <a:gd name="T42" fmla="*/ 1616 w 5341"/>
                <a:gd name="T43" fmla="*/ 2257 h 3067"/>
                <a:gd name="T44" fmla="*/ 1518 w 5341"/>
                <a:gd name="T45" fmla="*/ 2099 h 3067"/>
                <a:gd name="T46" fmla="*/ 1518 w 5341"/>
                <a:gd name="T47" fmla="*/ 968 h 3067"/>
                <a:gd name="T48" fmla="*/ 1616 w 5341"/>
                <a:gd name="T49" fmla="*/ 810 h 3067"/>
                <a:gd name="T50" fmla="*/ 1802 w 5341"/>
                <a:gd name="T51" fmla="*/ 828 h 3067"/>
                <a:gd name="T52" fmla="*/ 2537 w 5341"/>
                <a:gd name="T53" fmla="*/ 1393 h 3067"/>
                <a:gd name="T54" fmla="*/ 2606 w 5341"/>
                <a:gd name="T55" fmla="*/ 1533 h 3067"/>
                <a:gd name="T56" fmla="*/ 2537 w 5341"/>
                <a:gd name="T57" fmla="*/ 1673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1" h="3067">
                  <a:moveTo>
                    <a:pt x="5118" y="194"/>
                  </a:moveTo>
                  <a:cubicBezTo>
                    <a:pt x="4983" y="138"/>
                    <a:pt x="4828" y="169"/>
                    <a:pt x="4725" y="272"/>
                  </a:cubicBezTo>
                  <a:lnTo>
                    <a:pt x="4038" y="958"/>
                  </a:lnTo>
                  <a:lnTo>
                    <a:pt x="4038" y="540"/>
                  </a:lnTo>
                  <a:cubicBezTo>
                    <a:pt x="4038" y="242"/>
                    <a:pt x="3797" y="0"/>
                    <a:pt x="3499" y="0"/>
                  </a:cubicBezTo>
                  <a:lnTo>
                    <a:pt x="540" y="0"/>
                  </a:lnTo>
                  <a:cubicBezTo>
                    <a:pt x="242" y="0"/>
                    <a:pt x="0" y="242"/>
                    <a:pt x="0" y="540"/>
                  </a:cubicBezTo>
                  <a:lnTo>
                    <a:pt x="0" y="2527"/>
                  </a:lnTo>
                  <a:cubicBezTo>
                    <a:pt x="0" y="2825"/>
                    <a:pt x="242" y="3067"/>
                    <a:pt x="540" y="3067"/>
                  </a:cubicBezTo>
                  <a:lnTo>
                    <a:pt x="3499" y="3067"/>
                  </a:lnTo>
                  <a:cubicBezTo>
                    <a:pt x="3797" y="3067"/>
                    <a:pt x="4038" y="2825"/>
                    <a:pt x="4038" y="2527"/>
                  </a:cubicBezTo>
                  <a:lnTo>
                    <a:pt x="4038" y="2108"/>
                  </a:lnTo>
                  <a:lnTo>
                    <a:pt x="4725" y="2795"/>
                  </a:lnTo>
                  <a:cubicBezTo>
                    <a:pt x="4794" y="2864"/>
                    <a:pt x="4886" y="2901"/>
                    <a:pt x="4980" y="2901"/>
                  </a:cubicBezTo>
                  <a:cubicBezTo>
                    <a:pt x="5027" y="2901"/>
                    <a:pt x="5074" y="2892"/>
                    <a:pt x="5118" y="2873"/>
                  </a:cubicBezTo>
                  <a:cubicBezTo>
                    <a:pt x="5253" y="2817"/>
                    <a:pt x="5341" y="2686"/>
                    <a:pt x="5341" y="2540"/>
                  </a:cubicBezTo>
                  <a:lnTo>
                    <a:pt x="5341" y="527"/>
                  </a:lnTo>
                  <a:cubicBezTo>
                    <a:pt x="5341" y="381"/>
                    <a:pt x="5253" y="249"/>
                    <a:pt x="5118" y="194"/>
                  </a:cubicBezTo>
                  <a:close/>
                  <a:moveTo>
                    <a:pt x="2537" y="1673"/>
                  </a:moveTo>
                  <a:lnTo>
                    <a:pt x="1802" y="2239"/>
                  </a:lnTo>
                  <a:cubicBezTo>
                    <a:pt x="1770" y="2263"/>
                    <a:pt x="1732" y="2275"/>
                    <a:pt x="1694" y="2275"/>
                  </a:cubicBezTo>
                  <a:cubicBezTo>
                    <a:pt x="1668" y="2275"/>
                    <a:pt x="1641" y="2269"/>
                    <a:pt x="1616" y="2257"/>
                  </a:cubicBezTo>
                  <a:cubicBezTo>
                    <a:pt x="1556" y="2227"/>
                    <a:pt x="1518" y="2166"/>
                    <a:pt x="1518" y="2099"/>
                  </a:cubicBezTo>
                  <a:lnTo>
                    <a:pt x="1518" y="968"/>
                  </a:lnTo>
                  <a:cubicBezTo>
                    <a:pt x="1518" y="901"/>
                    <a:pt x="1556" y="839"/>
                    <a:pt x="1616" y="810"/>
                  </a:cubicBezTo>
                  <a:cubicBezTo>
                    <a:pt x="1676" y="780"/>
                    <a:pt x="1748" y="787"/>
                    <a:pt x="1802" y="828"/>
                  </a:cubicBezTo>
                  <a:lnTo>
                    <a:pt x="2537" y="1393"/>
                  </a:lnTo>
                  <a:cubicBezTo>
                    <a:pt x="2581" y="1427"/>
                    <a:pt x="2606" y="1479"/>
                    <a:pt x="2606" y="1533"/>
                  </a:cubicBezTo>
                  <a:cubicBezTo>
                    <a:pt x="2606" y="1588"/>
                    <a:pt x="2581" y="1640"/>
                    <a:pt x="2537" y="16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world-wide-symbol_13448">
              <a:extLst>
                <a:ext uri="{FF2B5EF4-FFF2-40B4-BE49-F238E27FC236}">
                  <a16:creationId xmlns:a16="http://schemas.microsoft.com/office/drawing/2014/main" id="{F9FE6030-455A-4701-A5F5-E17C21AF3653}"/>
                </a:ext>
              </a:extLst>
            </p:cNvPr>
            <p:cNvSpPr/>
            <p:nvPr/>
          </p:nvSpPr>
          <p:spPr>
            <a:xfrm>
              <a:off x="6849810" y="5739063"/>
              <a:ext cx="609685" cy="605889"/>
            </a:xfrm>
            <a:custGeom>
              <a:avLst/>
              <a:gdLst>
                <a:gd name="connsiteX0" fmla="*/ 486711 w 593106"/>
                <a:gd name="connsiteY0" fmla="*/ 490288 h 589414"/>
                <a:gd name="connsiteX1" fmla="*/ 489292 w 593106"/>
                <a:gd name="connsiteY1" fmla="*/ 522070 h 589414"/>
                <a:gd name="connsiteX2" fmla="*/ 472086 w 593106"/>
                <a:gd name="connsiteY2" fmla="*/ 534955 h 589414"/>
                <a:gd name="connsiteX3" fmla="*/ 451438 w 593106"/>
                <a:gd name="connsiteY3" fmla="*/ 520352 h 589414"/>
                <a:gd name="connsiteX4" fmla="*/ 451438 w 593106"/>
                <a:gd name="connsiteY4" fmla="*/ 517775 h 589414"/>
                <a:gd name="connsiteX5" fmla="*/ 486711 w 593106"/>
                <a:gd name="connsiteY5" fmla="*/ 490288 h 589414"/>
                <a:gd name="connsiteX6" fmla="*/ 96792 w 593106"/>
                <a:gd name="connsiteY6" fmla="*/ 487634 h 589414"/>
                <a:gd name="connsiteX7" fmla="*/ 123450 w 593106"/>
                <a:gd name="connsiteY7" fmla="*/ 511688 h 589414"/>
                <a:gd name="connsiteX8" fmla="*/ 102811 w 593106"/>
                <a:gd name="connsiteY8" fmla="*/ 520279 h 589414"/>
                <a:gd name="connsiteX9" fmla="*/ 100231 w 593106"/>
                <a:gd name="connsiteY9" fmla="*/ 517702 h 589414"/>
                <a:gd name="connsiteX10" fmla="*/ 96792 w 593106"/>
                <a:gd name="connsiteY10" fmla="*/ 487634 h 589414"/>
                <a:gd name="connsiteX11" fmla="*/ 334303 w 593106"/>
                <a:gd name="connsiteY11" fmla="*/ 470443 h 589414"/>
                <a:gd name="connsiteX12" fmla="*/ 390271 w 593106"/>
                <a:gd name="connsiteY12" fmla="*/ 474744 h 589414"/>
                <a:gd name="connsiteX13" fmla="*/ 417825 w 593106"/>
                <a:gd name="connsiteY13" fmla="*/ 512587 h 589414"/>
                <a:gd name="connsiteX14" fmla="*/ 410936 w 593106"/>
                <a:gd name="connsiteY14" fmla="*/ 539249 h 589414"/>
                <a:gd name="connsiteX15" fmla="*/ 368745 w 593106"/>
                <a:gd name="connsiteY15" fmla="*/ 582252 h 589414"/>
                <a:gd name="connsiteX16" fmla="*/ 334303 w 593106"/>
                <a:gd name="connsiteY16" fmla="*/ 589133 h 589414"/>
                <a:gd name="connsiteX17" fmla="*/ 299861 w 593106"/>
                <a:gd name="connsiteY17" fmla="*/ 556450 h 589414"/>
                <a:gd name="connsiteX18" fmla="*/ 299861 w 593106"/>
                <a:gd name="connsiteY18" fmla="*/ 503986 h 589414"/>
                <a:gd name="connsiteX19" fmla="*/ 334303 w 593106"/>
                <a:gd name="connsiteY19" fmla="*/ 470443 h 589414"/>
                <a:gd name="connsiteX20" fmla="*/ 231018 w 593106"/>
                <a:gd name="connsiteY20" fmla="*/ 470443 h 589414"/>
                <a:gd name="connsiteX21" fmla="*/ 265461 w 593106"/>
                <a:gd name="connsiteY21" fmla="*/ 503982 h 589414"/>
                <a:gd name="connsiteX22" fmla="*/ 265461 w 593106"/>
                <a:gd name="connsiteY22" fmla="*/ 555580 h 589414"/>
                <a:gd name="connsiteX23" fmla="*/ 231018 w 593106"/>
                <a:gd name="connsiteY23" fmla="*/ 583959 h 589414"/>
                <a:gd name="connsiteX24" fmla="*/ 204325 w 593106"/>
                <a:gd name="connsiteY24" fmla="*/ 577080 h 589414"/>
                <a:gd name="connsiteX25" fmla="*/ 162994 w 593106"/>
                <a:gd name="connsiteY25" fmla="*/ 531501 h 589414"/>
                <a:gd name="connsiteX26" fmla="*/ 158688 w 593106"/>
                <a:gd name="connsiteY26" fmla="*/ 510862 h 589414"/>
                <a:gd name="connsiteX27" fmla="*/ 185382 w 593106"/>
                <a:gd name="connsiteY27" fmla="*/ 473883 h 589414"/>
                <a:gd name="connsiteX28" fmla="*/ 231018 w 593106"/>
                <a:gd name="connsiteY28" fmla="*/ 470443 h 589414"/>
                <a:gd name="connsiteX29" fmla="*/ 503923 w 593106"/>
                <a:gd name="connsiteY29" fmla="*/ 304486 h 589414"/>
                <a:gd name="connsiteX30" fmla="*/ 561622 w 593106"/>
                <a:gd name="connsiteY30" fmla="*/ 304486 h 589414"/>
                <a:gd name="connsiteX31" fmla="*/ 592624 w 593106"/>
                <a:gd name="connsiteY31" fmla="*/ 338891 h 589414"/>
                <a:gd name="connsiteX32" fmla="*/ 556455 w 593106"/>
                <a:gd name="connsiteY32" fmla="*/ 441247 h 589414"/>
                <a:gd name="connsiteX33" fmla="*/ 504785 w 593106"/>
                <a:gd name="connsiteY33" fmla="*/ 459310 h 589414"/>
                <a:gd name="connsiteX34" fmla="*/ 497895 w 593106"/>
                <a:gd name="connsiteY34" fmla="*/ 457590 h 589414"/>
                <a:gd name="connsiteX35" fmla="*/ 468615 w 593106"/>
                <a:gd name="connsiteY35" fmla="*/ 416303 h 589414"/>
                <a:gd name="connsiteX36" fmla="*/ 471199 w 593106"/>
                <a:gd name="connsiteY36" fmla="*/ 338891 h 589414"/>
                <a:gd name="connsiteX37" fmla="*/ 503923 w 593106"/>
                <a:gd name="connsiteY37" fmla="*/ 304486 h 589414"/>
                <a:gd name="connsiteX38" fmla="*/ 334297 w 593106"/>
                <a:gd name="connsiteY38" fmla="*/ 304486 h 589414"/>
                <a:gd name="connsiteX39" fmla="*/ 400585 w 593106"/>
                <a:gd name="connsiteY39" fmla="*/ 304486 h 589414"/>
                <a:gd name="connsiteX40" fmla="*/ 436742 w 593106"/>
                <a:gd name="connsiteY40" fmla="*/ 338887 h 589414"/>
                <a:gd name="connsiteX41" fmla="*/ 434159 w 593106"/>
                <a:gd name="connsiteY41" fmla="*/ 410269 h 589414"/>
                <a:gd name="connsiteX42" fmla="*/ 396280 w 593106"/>
                <a:gd name="connsiteY42" fmla="*/ 440370 h 589414"/>
                <a:gd name="connsiteX43" fmla="*/ 334297 w 593106"/>
                <a:gd name="connsiteY43" fmla="*/ 436070 h 589414"/>
                <a:gd name="connsiteX44" fmla="*/ 299861 w 593106"/>
                <a:gd name="connsiteY44" fmla="*/ 400809 h 589414"/>
                <a:gd name="connsiteX45" fmla="*/ 299861 w 593106"/>
                <a:gd name="connsiteY45" fmla="*/ 338887 h 589414"/>
                <a:gd name="connsiteX46" fmla="*/ 334297 w 593106"/>
                <a:gd name="connsiteY46" fmla="*/ 304486 h 589414"/>
                <a:gd name="connsiteX47" fmla="*/ 175089 w 593106"/>
                <a:gd name="connsiteY47" fmla="*/ 304486 h 589414"/>
                <a:gd name="connsiteX48" fmla="*/ 231033 w 593106"/>
                <a:gd name="connsiteY48" fmla="*/ 304486 h 589414"/>
                <a:gd name="connsiteX49" fmla="*/ 265460 w 593106"/>
                <a:gd name="connsiteY49" fmla="*/ 338895 h 589414"/>
                <a:gd name="connsiteX50" fmla="*/ 265460 w 593106"/>
                <a:gd name="connsiteY50" fmla="*/ 400830 h 589414"/>
                <a:gd name="connsiteX51" fmla="*/ 231033 w 593106"/>
                <a:gd name="connsiteY51" fmla="*/ 436099 h 589414"/>
                <a:gd name="connsiteX52" fmla="*/ 179393 w 593106"/>
                <a:gd name="connsiteY52" fmla="*/ 439540 h 589414"/>
                <a:gd name="connsiteX53" fmla="*/ 141523 w 593106"/>
                <a:gd name="connsiteY53" fmla="*/ 409433 h 589414"/>
                <a:gd name="connsiteX54" fmla="*/ 138941 w 593106"/>
                <a:gd name="connsiteY54" fmla="*/ 338895 h 589414"/>
                <a:gd name="connsiteX55" fmla="*/ 175089 w 593106"/>
                <a:gd name="connsiteY55" fmla="*/ 304486 h 589414"/>
                <a:gd name="connsiteX56" fmla="*/ 31285 w 593106"/>
                <a:gd name="connsiteY56" fmla="*/ 304486 h 589414"/>
                <a:gd name="connsiteX57" fmla="*/ 72605 w 593106"/>
                <a:gd name="connsiteY57" fmla="*/ 304486 h 589414"/>
                <a:gd name="connsiteX58" fmla="*/ 105316 w 593106"/>
                <a:gd name="connsiteY58" fmla="*/ 338895 h 589414"/>
                <a:gd name="connsiteX59" fmla="*/ 107898 w 593106"/>
                <a:gd name="connsiteY59" fmla="*/ 414595 h 589414"/>
                <a:gd name="connsiteX60" fmla="*/ 82074 w 593106"/>
                <a:gd name="connsiteY60" fmla="*/ 455887 h 589414"/>
                <a:gd name="connsiteX61" fmla="*/ 33868 w 593106"/>
                <a:gd name="connsiteY61" fmla="*/ 436101 h 589414"/>
                <a:gd name="connsiteX62" fmla="*/ 296 w 593106"/>
                <a:gd name="connsiteY62" fmla="*/ 338895 h 589414"/>
                <a:gd name="connsiteX63" fmla="*/ 31285 w 593106"/>
                <a:gd name="connsiteY63" fmla="*/ 304486 h 589414"/>
                <a:gd name="connsiteX64" fmla="*/ 220702 w 593106"/>
                <a:gd name="connsiteY64" fmla="*/ 131682 h 589414"/>
                <a:gd name="connsiteX65" fmla="*/ 231031 w 593106"/>
                <a:gd name="connsiteY65" fmla="*/ 132542 h 589414"/>
                <a:gd name="connsiteX66" fmla="*/ 265461 w 593106"/>
                <a:gd name="connsiteY66" fmla="*/ 167787 h 589414"/>
                <a:gd name="connsiteX67" fmla="*/ 265461 w 593106"/>
                <a:gd name="connsiteY67" fmla="*/ 235699 h 589414"/>
                <a:gd name="connsiteX68" fmla="*/ 231031 w 593106"/>
                <a:gd name="connsiteY68" fmla="*/ 270085 h 589414"/>
                <a:gd name="connsiteX69" fmla="*/ 178525 w 593106"/>
                <a:gd name="connsiteY69" fmla="*/ 270085 h 589414"/>
                <a:gd name="connsiteX70" fmla="*/ 150121 w 593106"/>
                <a:gd name="connsiteY70" fmla="*/ 236559 h 589414"/>
                <a:gd name="connsiteX71" fmla="*/ 172500 w 593106"/>
                <a:gd name="connsiteY71" fmla="*/ 160910 h 589414"/>
                <a:gd name="connsiteX72" fmla="*/ 220702 w 593106"/>
                <a:gd name="connsiteY72" fmla="*/ 131682 h 589414"/>
                <a:gd name="connsiteX73" fmla="*/ 353254 w 593106"/>
                <a:gd name="connsiteY73" fmla="*/ 130853 h 589414"/>
                <a:gd name="connsiteX74" fmla="*/ 401479 w 593106"/>
                <a:gd name="connsiteY74" fmla="*/ 160075 h 589414"/>
                <a:gd name="connsiteX75" fmla="*/ 424731 w 593106"/>
                <a:gd name="connsiteY75" fmla="*/ 236566 h 589414"/>
                <a:gd name="connsiteX76" fmla="*/ 396312 w 593106"/>
                <a:gd name="connsiteY76" fmla="*/ 270085 h 589414"/>
                <a:gd name="connsiteX77" fmla="*/ 334308 w 593106"/>
                <a:gd name="connsiteY77" fmla="*/ 270085 h 589414"/>
                <a:gd name="connsiteX78" fmla="*/ 299861 w 593106"/>
                <a:gd name="connsiteY78" fmla="*/ 235707 h 589414"/>
                <a:gd name="connsiteX79" fmla="*/ 299861 w 593106"/>
                <a:gd name="connsiteY79" fmla="*/ 167810 h 589414"/>
                <a:gd name="connsiteX80" fmla="*/ 334308 w 593106"/>
                <a:gd name="connsiteY80" fmla="*/ 132572 h 589414"/>
                <a:gd name="connsiteX81" fmla="*/ 353254 w 593106"/>
                <a:gd name="connsiteY81" fmla="*/ 130853 h 589414"/>
                <a:gd name="connsiteX82" fmla="*/ 95050 w 593106"/>
                <a:gd name="connsiteY82" fmla="*/ 115364 h 589414"/>
                <a:gd name="connsiteX83" fmla="*/ 118283 w 593106"/>
                <a:gd name="connsiteY83" fmla="*/ 120521 h 589414"/>
                <a:gd name="connsiteX84" fmla="*/ 138933 w 593106"/>
                <a:gd name="connsiteY84" fmla="*/ 157482 h 589414"/>
                <a:gd name="connsiteX85" fmla="*/ 116562 w 593106"/>
                <a:gd name="connsiteY85" fmla="*/ 236561 h 589414"/>
                <a:gd name="connsiteX86" fmla="*/ 76121 w 593106"/>
                <a:gd name="connsiteY86" fmla="*/ 270084 h 589414"/>
                <a:gd name="connsiteX87" fmla="*/ 32238 w 593106"/>
                <a:gd name="connsiteY87" fmla="*/ 270084 h 589414"/>
                <a:gd name="connsiteX88" fmla="*/ 2122 w 593106"/>
                <a:gd name="connsiteY88" fmla="*/ 236561 h 589414"/>
                <a:gd name="connsiteX89" fmla="*/ 41703 w 593106"/>
                <a:gd name="connsiteY89" fmla="*/ 134274 h 589414"/>
                <a:gd name="connsiteX90" fmla="*/ 95050 w 593106"/>
                <a:gd name="connsiteY90" fmla="*/ 115364 h 589414"/>
                <a:gd name="connsiteX91" fmla="*/ 495327 w 593106"/>
                <a:gd name="connsiteY91" fmla="*/ 111081 h 589414"/>
                <a:gd name="connsiteX92" fmla="*/ 548729 w 593106"/>
                <a:gd name="connsiteY92" fmla="*/ 129130 h 589414"/>
                <a:gd name="connsiteX93" fmla="*/ 591795 w 593106"/>
                <a:gd name="connsiteY93" fmla="*/ 236565 h 589414"/>
                <a:gd name="connsiteX94" fmla="*/ 561649 w 593106"/>
                <a:gd name="connsiteY94" fmla="*/ 270085 h 589414"/>
                <a:gd name="connsiteX95" fmla="*/ 500495 w 593106"/>
                <a:gd name="connsiteY95" fmla="*/ 270085 h 589414"/>
                <a:gd name="connsiteX96" fmla="*/ 460013 w 593106"/>
                <a:gd name="connsiteY96" fmla="*/ 236565 h 589414"/>
                <a:gd name="connsiteX97" fmla="*/ 436758 w 593106"/>
                <a:gd name="connsiteY97" fmla="*/ 156634 h 589414"/>
                <a:gd name="connsiteX98" fmla="*/ 457429 w 593106"/>
                <a:gd name="connsiteY98" fmla="*/ 119676 h 589414"/>
                <a:gd name="connsiteX99" fmla="*/ 495327 w 593106"/>
                <a:gd name="connsiteY99" fmla="*/ 111081 h 589414"/>
                <a:gd name="connsiteX100" fmla="*/ 258364 w 593106"/>
                <a:gd name="connsiteY100" fmla="*/ 35758 h 589414"/>
                <a:gd name="connsiteX101" fmla="*/ 265460 w 593106"/>
                <a:gd name="connsiteY101" fmla="*/ 52636 h 589414"/>
                <a:gd name="connsiteX102" fmla="*/ 265460 w 593106"/>
                <a:gd name="connsiteY102" fmla="*/ 64677 h 589414"/>
                <a:gd name="connsiteX103" fmla="*/ 234495 w 593106"/>
                <a:gd name="connsiteY103" fmla="*/ 98218 h 589414"/>
                <a:gd name="connsiteX104" fmla="*/ 223314 w 593106"/>
                <a:gd name="connsiteY104" fmla="*/ 67257 h 589414"/>
                <a:gd name="connsiteX105" fmla="*/ 242237 w 593106"/>
                <a:gd name="connsiteY105" fmla="*/ 44036 h 589414"/>
                <a:gd name="connsiteX106" fmla="*/ 258364 w 593106"/>
                <a:gd name="connsiteY106" fmla="*/ 35758 h 589414"/>
                <a:gd name="connsiteX107" fmla="*/ 307077 w 593106"/>
                <a:gd name="connsiteY107" fmla="*/ 24998 h 589414"/>
                <a:gd name="connsiteX108" fmla="*/ 323985 w 593106"/>
                <a:gd name="connsiteY108" fmla="*/ 32847 h 589414"/>
                <a:gd name="connsiteX109" fmla="*/ 350693 w 593106"/>
                <a:gd name="connsiteY109" fmla="*/ 67253 h 589414"/>
                <a:gd name="connsiteX110" fmla="*/ 335185 w 593106"/>
                <a:gd name="connsiteY110" fmla="*/ 97358 h 589414"/>
                <a:gd name="connsiteX111" fmla="*/ 334323 w 593106"/>
                <a:gd name="connsiteY111" fmla="*/ 98218 h 589414"/>
                <a:gd name="connsiteX112" fmla="*/ 299861 w 593106"/>
                <a:gd name="connsiteY112" fmla="*/ 64672 h 589414"/>
                <a:gd name="connsiteX113" fmla="*/ 299861 w 593106"/>
                <a:gd name="connsiteY113" fmla="*/ 42309 h 589414"/>
                <a:gd name="connsiteX114" fmla="*/ 307077 w 593106"/>
                <a:gd name="connsiteY114" fmla="*/ 24998 h 589414"/>
                <a:gd name="connsiteX115" fmla="*/ 204359 w 593106"/>
                <a:gd name="connsiteY115" fmla="*/ 7108 h 589414"/>
                <a:gd name="connsiteX116" fmla="*/ 215552 w 593106"/>
                <a:gd name="connsiteY116" fmla="*/ 24292 h 589414"/>
                <a:gd name="connsiteX117" fmla="*/ 186279 w 593106"/>
                <a:gd name="connsiteY117" fmla="*/ 63815 h 589414"/>
                <a:gd name="connsiteX118" fmla="*/ 134621 w 593106"/>
                <a:gd name="connsiteY118" fmla="*/ 88732 h 589414"/>
                <a:gd name="connsiteX119" fmla="*/ 120846 w 593106"/>
                <a:gd name="connsiteY119" fmla="*/ 86155 h 589414"/>
                <a:gd name="connsiteX120" fmla="*/ 113097 w 593106"/>
                <a:gd name="connsiteY120" fmla="*/ 55223 h 589414"/>
                <a:gd name="connsiteX121" fmla="*/ 204359 w 593106"/>
                <a:gd name="connsiteY121" fmla="*/ 7108 h 589414"/>
                <a:gd name="connsiteX122" fmla="*/ 368806 w 593106"/>
                <a:gd name="connsiteY122" fmla="*/ 1108 h 589414"/>
                <a:gd name="connsiteX123" fmla="*/ 475572 w 593106"/>
                <a:gd name="connsiteY123" fmla="*/ 51810 h 589414"/>
                <a:gd name="connsiteX124" fmla="*/ 468684 w 593106"/>
                <a:gd name="connsiteY124" fmla="*/ 81887 h 589414"/>
                <a:gd name="connsiteX125" fmla="*/ 441131 w 593106"/>
                <a:gd name="connsiteY125" fmla="*/ 87043 h 589414"/>
                <a:gd name="connsiteX126" fmla="*/ 389471 w 593106"/>
                <a:gd name="connsiteY126" fmla="*/ 62981 h 589414"/>
                <a:gd name="connsiteX127" fmla="*/ 358474 w 593106"/>
                <a:gd name="connsiteY127" fmla="*/ 20013 h 589414"/>
                <a:gd name="connsiteX128" fmla="*/ 368806 w 593106"/>
                <a:gd name="connsiteY128" fmla="*/ 1108 h 5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593106" h="589414">
                  <a:moveTo>
                    <a:pt x="486711" y="490288"/>
                  </a:moveTo>
                  <a:cubicBezTo>
                    <a:pt x="502197" y="494583"/>
                    <a:pt x="503918" y="509185"/>
                    <a:pt x="489292" y="522070"/>
                  </a:cubicBezTo>
                  <a:cubicBezTo>
                    <a:pt x="483270" y="526365"/>
                    <a:pt x="477248" y="530660"/>
                    <a:pt x="472086" y="534955"/>
                  </a:cubicBezTo>
                  <a:cubicBezTo>
                    <a:pt x="456600" y="546121"/>
                    <a:pt x="447136" y="538391"/>
                    <a:pt x="451438" y="520352"/>
                  </a:cubicBezTo>
                  <a:cubicBezTo>
                    <a:pt x="451438" y="519493"/>
                    <a:pt x="451438" y="518634"/>
                    <a:pt x="451438" y="517775"/>
                  </a:cubicBezTo>
                  <a:cubicBezTo>
                    <a:pt x="455739" y="499737"/>
                    <a:pt x="471225" y="486852"/>
                    <a:pt x="486711" y="490288"/>
                  </a:cubicBezTo>
                  <a:close/>
                  <a:moveTo>
                    <a:pt x="96792" y="487634"/>
                  </a:moveTo>
                  <a:cubicBezTo>
                    <a:pt x="107971" y="485056"/>
                    <a:pt x="120010" y="496224"/>
                    <a:pt x="123450" y="511688"/>
                  </a:cubicBezTo>
                  <a:cubicBezTo>
                    <a:pt x="126890" y="528011"/>
                    <a:pt x="117431" y="532306"/>
                    <a:pt x="102811" y="520279"/>
                  </a:cubicBezTo>
                  <a:cubicBezTo>
                    <a:pt x="101951" y="519420"/>
                    <a:pt x="101091" y="518561"/>
                    <a:pt x="100231" y="517702"/>
                  </a:cubicBezTo>
                  <a:cubicBezTo>
                    <a:pt x="85612" y="505674"/>
                    <a:pt x="84752" y="491070"/>
                    <a:pt x="96792" y="487634"/>
                  </a:cubicBezTo>
                  <a:close/>
                  <a:moveTo>
                    <a:pt x="334303" y="470443"/>
                  </a:moveTo>
                  <a:cubicBezTo>
                    <a:pt x="354107" y="471303"/>
                    <a:pt x="373050" y="473024"/>
                    <a:pt x="390271" y="474744"/>
                  </a:cubicBezTo>
                  <a:cubicBezTo>
                    <a:pt x="409214" y="476464"/>
                    <a:pt x="422130" y="493665"/>
                    <a:pt x="417825" y="512587"/>
                  </a:cubicBezTo>
                  <a:cubicBezTo>
                    <a:pt x="415242" y="521187"/>
                    <a:pt x="413520" y="530648"/>
                    <a:pt x="410936" y="539249"/>
                  </a:cubicBezTo>
                  <a:cubicBezTo>
                    <a:pt x="405770" y="558170"/>
                    <a:pt x="386827" y="577952"/>
                    <a:pt x="368745" y="582252"/>
                  </a:cubicBezTo>
                  <a:cubicBezTo>
                    <a:pt x="357551" y="585693"/>
                    <a:pt x="345497" y="587413"/>
                    <a:pt x="334303" y="589133"/>
                  </a:cubicBezTo>
                  <a:cubicBezTo>
                    <a:pt x="315360" y="591713"/>
                    <a:pt x="299861" y="576232"/>
                    <a:pt x="299861" y="556450"/>
                  </a:cubicBezTo>
                  <a:lnTo>
                    <a:pt x="299861" y="503986"/>
                  </a:lnTo>
                  <a:cubicBezTo>
                    <a:pt x="299861" y="485065"/>
                    <a:pt x="315360" y="469583"/>
                    <a:pt x="334303" y="470443"/>
                  </a:cubicBezTo>
                  <a:close/>
                  <a:moveTo>
                    <a:pt x="231018" y="470443"/>
                  </a:moveTo>
                  <a:cubicBezTo>
                    <a:pt x="249962" y="469583"/>
                    <a:pt x="265461" y="485063"/>
                    <a:pt x="265461" y="503982"/>
                  </a:cubicBezTo>
                  <a:lnTo>
                    <a:pt x="265461" y="555580"/>
                  </a:lnTo>
                  <a:cubicBezTo>
                    <a:pt x="265461" y="574500"/>
                    <a:pt x="249962" y="588259"/>
                    <a:pt x="231018" y="583959"/>
                  </a:cubicBezTo>
                  <a:cubicBezTo>
                    <a:pt x="222408" y="582239"/>
                    <a:pt x="212936" y="579660"/>
                    <a:pt x="204325" y="577080"/>
                  </a:cubicBezTo>
                  <a:cubicBezTo>
                    <a:pt x="186243" y="571060"/>
                    <a:pt x="168160" y="549561"/>
                    <a:pt x="162994" y="531501"/>
                  </a:cubicBezTo>
                  <a:cubicBezTo>
                    <a:pt x="161272" y="524621"/>
                    <a:pt x="159550" y="517742"/>
                    <a:pt x="158688" y="510862"/>
                  </a:cubicBezTo>
                  <a:cubicBezTo>
                    <a:pt x="154383" y="492802"/>
                    <a:pt x="166438" y="475603"/>
                    <a:pt x="185382" y="473883"/>
                  </a:cubicBezTo>
                  <a:cubicBezTo>
                    <a:pt x="199159" y="472163"/>
                    <a:pt x="214658" y="471303"/>
                    <a:pt x="231018" y="470443"/>
                  </a:cubicBezTo>
                  <a:close/>
                  <a:moveTo>
                    <a:pt x="503923" y="304486"/>
                  </a:moveTo>
                  <a:lnTo>
                    <a:pt x="561622" y="304486"/>
                  </a:lnTo>
                  <a:cubicBezTo>
                    <a:pt x="580568" y="304486"/>
                    <a:pt x="596069" y="319968"/>
                    <a:pt x="592624" y="338891"/>
                  </a:cubicBezTo>
                  <a:cubicBezTo>
                    <a:pt x="587457" y="375877"/>
                    <a:pt x="574540" y="410282"/>
                    <a:pt x="556455" y="441247"/>
                  </a:cubicBezTo>
                  <a:cubicBezTo>
                    <a:pt x="546982" y="457590"/>
                    <a:pt x="523730" y="464471"/>
                    <a:pt x="504785" y="459310"/>
                  </a:cubicBezTo>
                  <a:cubicBezTo>
                    <a:pt x="503062" y="459310"/>
                    <a:pt x="500479" y="458450"/>
                    <a:pt x="497895" y="457590"/>
                  </a:cubicBezTo>
                  <a:cubicBezTo>
                    <a:pt x="479811" y="453289"/>
                    <a:pt x="466893" y="435226"/>
                    <a:pt x="468615" y="416303"/>
                  </a:cubicBezTo>
                  <a:cubicBezTo>
                    <a:pt x="471199" y="388779"/>
                    <a:pt x="472060" y="363835"/>
                    <a:pt x="471199" y="338891"/>
                  </a:cubicBezTo>
                  <a:cubicBezTo>
                    <a:pt x="471199" y="319968"/>
                    <a:pt x="484978" y="304486"/>
                    <a:pt x="503923" y="304486"/>
                  </a:cubicBezTo>
                  <a:close/>
                  <a:moveTo>
                    <a:pt x="334297" y="304486"/>
                  </a:moveTo>
                  <a:lnTo>
                    <a:pt x="400585" y="304486"/>
                  </a:lnTo>
                  <a:cubicBezTo>
                    <a:pt x="419524" y="304486"/>
                    <a:pt x="436742" y="319966"/>
                    <a:pt x="436742" y="338887"/>
                  </a:cubicBezTo>
                  <a:cubicBezTo>
                    <a:pt x="437603" y="362107"/>
                    <a:pt x="436742" y="385328"/>
                    <a:pt x="434159" y="410269"/>
                  </a:cubicBezTo>
                  <a:cubicBezTo>
                    <a:pt x="432438" y="429189"/>
                    <a:pt x="415220" y="442090"/>
                    <a:pt x="396280" y="440370"/>
                  </a:cubicBezTo>
                  <a:cubicBezTo>
                    <a:pt x="377341" y="438650"/>
                    <a:pt x="356680" y="436930"/>
                    <a:pt x="334297" y="436070"/>
                  </a:cubicBezTo>
                  <a:cubicBezTo>
                    <a:pt x="315357" y="435210"/>
                    <a:pt x="299861" y="419729"/>
                    <a:pt x="299861" y="400809"/>
                  </a:cubicBezTo>
                  <a:lnTo>
                    <a:pt x="299861" y="338887"/>
                  </a:lnTo>
                  <a:cubicBezTo>
                    <a:pt x="299861" y="319966"/>
                    <a:pt x="315357" y="304486"/>
                    <a:pt x="334297" y="304486"/>
                  </a:cubicBezTo>
                  <a:close/>
                  <a:moveTo>
                    <a:pt x="175089" y="304486"/>
                  </a:moveTo>
                  <a:lnTo>
                    <a:pt x="231033" y="304486"/>
                  </a:lnTo>
                  <a:cubicBezTo>
                    <a:pt x="249968" y="304486"/>
                    <a:pt x="265460" y="319970"/>
                    <a:pt x="265460" y="338895"/>
                  </a:cubicBezTo>
                  <a:lnTo>
                    <a:pt x="265460" y="400830"/>
                  </a:lnTo>
                  <a:cubicBezTo>
                    <a:pt x="265460" y="419755"/>
                    <a:pt x="249968" y="435239"/>
                    <a:pt x="231033" y="436099"/>
                  </a:cubicBezTo>
                  <a:cubicBezTo>
                    <a:pt x="212098" y="436960"/>
                    <a:pt x="195745" y="437820"/>
                    <a:pt x="179393" y="439540"/>
                  </a:cubicBezTo>
                  <a:cubicBezTo>
                    <a:pt x="160458" y="441261"/>
                    <a:pt x="143244" y="428357"/>
                    <a:pt x="141523" y="409433"/>
                  </a:cubicBezTo>
                  <a:cubicBezTo>
                    <a:pt x="138941" y="384486"/>
                    <a:pt x="138080" y="361260"/>
                    <a:pt x="138941" y="338895"/>
                  </a:cubicBezTo>
                  <a:cubicBezTo>
                    <a:pt x="138941" y="319970"/>
                    <a:pt x="156154" y="304486"/>
                    <a:pt x="175089" y="304486"/>
                  </a:cubicBezTo>
                  <a:close/>
                  <a:moveTo>
                    <a:pt x="31285" y="304486"/>
                  </a:moveTo>
                  <a:lnTo>
                    <a:pt x="72605" y="304486"/>
                  </a:lnTo>
                  <a:cubicBezTo>
                    <a:pt x="91543" y="304486"/>
                    <a:pt x="105316" y="319970"/>
                    <a:pt x="105316" y="338895"/>
                  </a:cubicBezTo>
                  <a:cubicBezTo>
                    <a:pt x="104455" y="362982"/>
                    <a:pt x="105316" y="388788"/>
                    <a:pt x="107898" y="414595"/>
                  </a:cubicBezTo>
                  <a:cubicBezTo>
                    <a:pt x="109620" y="433521"/>
                    <a:pt x="98429" y="451585"/>
                    <a:pt x="82074" y="455887"/>
                  </a:cubicBezTo>
                  <a:cubicBezTo>
                    <a:pt x="65718" y="460188"/>
                    <a:pt x="43337" y="453306"/>
                    <a:pt x="33868" y="436101"/>
                  </a:cubicBezTo>
                  <a:cubicBezTo>
                    <a:pt x="17512" y="406853"/>
                    <a:pt x="6321" y="374165"/>
                    <a:pt x="296" y="338895"/>
                  </a:cubicBezTo>
                  <a:cubicBezTo>
                    <a:pt x="-2287" y="319970"/>
                    <a:pt x="12347" y="304486"/>
                    <a:pt x="31285" y="304486"/>
                  </a:cubicBezTo>
                  <a:close/>
                  <a:moveTo>
                    <a:pt x="220702" y="131682"/>
                  </a:moveTo>
                  <a:cubicBezTo>
                    <a:pt x="224145" y="131682"/>
                    <a:pt x="227588" y="131682"/>
                    <a:pt x="231031" y="132542"/>
                  </a:cubicBezTo>
                  <a:cubicBezTo>
                    <a:pt x="249968" y="132542"/>
                    <a:pt x="265461" y="148016"/>
                    <a:pt x="265461" y="167787"/>
                  </a:cubicBezTo>
                  <a:lnTo>
                    <a:pt x="265461" y="235699"/>
                  </a:lnTo>
                  <a:cubicBezTo>
                    <a:pt x="265461" y="255471"/>
                    <a:pt x="249968" y="270085"/>
                    <a:pt x="231031" y="270085"/>
                  </a:cubicBezTo>
                  <a:lnTo>
                    <a:pt x="178525" y="270085"/>
                  </a:lnTo>
                  <a:cubicBezTo>
                    <a:pt x="159589" y="270085"/>
                    <a:pt x="145817" y="255471"/>
                    <a:pt x="150121" y="236559"/>
                  </a:cubicBezTo>
                  <a:cubicBezTo>
                    <a:pt x="156146" y="209050"/>
                    <a:pt x="163893" y="183261"/>
                    <a:pt x="172500" y="160910"/>
                  </a:cubicBezTo>
                  <a:cubicBezTo>
                    <a:pt x="179386" y="142858"/>
                    <a:pt x="201766" y="130823"/>
                    <a:pt x="220702" y="131682"/>
                  </a:cubicBezTo>
                  <a:close/>
                  <a:moveTo>
                    <a:pt x="353254" y="130853"/>
                  </a:moveTo>
                  <a:cubicBezTo>
                    <a:pt x="372200" y="129994"/>
                    <a:pt x="394590" y="142886"/>
                    <a:pt x="401479" y="160075"/>
                  </a:cubicBezTo>
                  <a:cubicBezTo>
                    <a:pt x="410952" y="183280"/>
                    <a:pt x="418703" y="208204"/>
                    <a:pt x="424731" y="236566"/>
                  </a:cubicBezTo>
                  <a:cubicBezTo>
                    <a:pt x="429037" y="255474"/>
                    <a:pt x="416119" y="270085"/>
                    <a:pt x="396312" y="270085"/>
                  </a:cubicBezTo>
                  <a:lnTo>
                    <a:pt x="334308" y="270085"/>
                  </a:lnTo>
                  <a:cubicBezTo>
                    <a:pt x="315362" y="270085"/>
                    <a:pt x="299861" y="255474"/>
                    <a:pt x="299861" y="235707"/>
                  </a:cubicBezTo>
                  <a:lnTo>
                    <a:pt x="299861" y="167810"/>
                  </a:lnTo>
                  <a:cubicBezTo>
                    <a:pt x="299861" y="148902"/>
                    <a:pt x="315362" y="132572"/>
                    <a:pt x="334308" y="132572"/>
                  </a:cubicBezTo>
                  <a:cubicBezTo>
                    <a:pt x="340336" y="131713"/>
                    <a:pt x="347226" y="131713"/>
                    <a:pt x="353254" y="130853"/>
                  </a:cubicBezTo>
                  <a:close/>
                  <a:moveTo>
                    <a:pt x="95050" y="115364"/>
                  </a:moveTo>
                  <a:cubicBezTo>
                    <a:pt x="101934" y="117083"/>
                    <a:pt x="109678" y="118802"/>
                    <a:pt x="118283" y="120521"/>
                  </a:cubicBezTo>
                  <a:cubicBezTo>
                    <a:pt x="137213" y="123959"/>
                    <a:pt x="145817" y="139431"/>
                    <a:pt x="138933" y="157482"/>
                  </a:cubicBezTo>
                  <a:cubicBezTo>
                    <a:pt x="130329" y="181549"/>
                    <a:pt x="122585" y="208196"/>
                    <a:pt x="116562" y="236561"/>
                  </a:cubicBezTo>
                  <a:cubicBezTo>
                    <a:pt x="112260" y="255471"/>
                    <a:pt x="95050" y="270084"/>
                    <a:pt x="76121" y="270084"/>
                  </a:cubicBezTo>
                  <a:lnTo>
                    <a:pt x="32238" y="270084"/>
                  </a:lnTo>
                  <a:cubicBezTo>
                    <a:pt x="13308" y="270084"/>
                    <a:pt x="-1320" y="255471"/>
                    <a:pt x="2122" y="236561"/>
                  </a:cubicBezTo>
                  <a:cubicBezTo>
                    <a:pt x="9005" y="199600"/>
                    <a:pt x="22773" y="165218"/>
                    <a:pt x="41703" y="134274"/>
                  </a:cubicBezTo>
                  <a:cubicBezTo>
                    <a:pt x="52028" y="117942"/>
                    <a:pt x="76121" y="111066"/>
                    <a:pt x="95050" y="115364"/>
                  </a:cubicBezTo>
                  <a:close/>
                  <a:moveTo>
                    <a:pt x="495327" y="111081"/>
                  </a:moveTo>
                  <a:cubicBezTo>
                    <a:pt x="514276" y="106784"/>
                    <a:pt x="538393" y="113660"/>
                    <a:pt x="548729" y="129130"/>
                  </a:cubicBezTo>
                  <a:cubicBezTo>
                    <a:pt x="569401" y="161790"/>
                    <a:pt x="584043" y="197889"/>
                    <a:pt x="591795" y="236565"/>
                  </a:cubicBezTo>
                  <a:cubicBezTo>
                    <a:pt x="595240" y="255474"/>
                    <a:pt x="580598" y="270085"/>
                    <a:pt x="561649" y="270085"/>
                  </a:cubicBezTo>
                  <a:lnTo>
                    <a:pt x="500495" y="270085"/>
                  </a:lnTo>
                  <a:cubicBezTo>
                    <a:pt x="481546" y="270085"/>
                    <a:pt x="463458" y="255474"/>
                    <a:pt x="460013" y="236565"/>
                  </a:cubicBezTo>
                  <a:cubicBezTo>
                    <a:pt x="453984" y="207343"/>
                    <a:pt x="446232" y="180699"/>
                    <a:pt x="436758" y="156634"/>
                  </a:cubicBezTo>
                  <a:cubicBezTo>
                    <a:pt x="429867" y="138584"/>
                    <a:pt x="438480" y="123114"/>
                    <a:pt x="457429" y="119676"/>
                  </a:cubicBezTo>
                  <a:cubicBezTo>
                    <a:pt x="471210" y="117097"/>
                    <a:pt x="484130" y="114519"/>
                    <a:pt x="495327" y="111081"/>
                  </a:cubicBezTo>
                  <a:close/>
                  <a:moveTo>
                    <a:pt x="258364" y="35758"/>
                  </a:moveTo>
                  <a:cubicBezTo>
                    <a:pt x="262665" y="37371"/>
                    <a:pt x="265460" y="43176"/>
                    <a:pt x="265460" y="52636"/>
                  </a:cubicBezTo>
                  <a:lnTo>
                    <a:pt x="265460" y="64677"/>
                  </a:lnTo>
                  <a:cubicBezTo>
                    <a:pt x="265460" y="83597"/>
                    <a:pt x="251698" y="98218"/>
                    <a:pt x="234495" y="98218"/>
                  </a:cubicBezTo>
                  <a:cubicBezTo>
                    <a:pt x="218153" y="97358"/>
                    <a:pt x="212132" y="82737"/>
                    <a:pt x="223314" y="67257"/>
                  </a:cubicBezTo>
                  <a:cubicBezTo>
                    <a:pt x="230195" y="58657"/>
                    <a:pt x="236216" y="50916"/>
                    <a:pt x="242237" y="44036"/>
                  </a:cubicBezTo>
                  <a:cubicBezTo>
                    <a:pt x="248258" y="36726"/>
                    <a:pt x="254063" y="34146"/>
                    <a:pt x="258364" y="35758"/>
                  </a:cubicBezTo>
                  <a:close/>
                  <a:moveTo>
                    <a:pt x="307077" y="24998"/>
                  </a:moveTo>
                  <a:cubicBezTo>
                    <a:pt x="311492" y="23171"/>
                    <a:pt x="317523" y="25536"/>
                    <a:pt x="323985" y="32847"/>
                  </a:cubicBezTo>
                  <a:cubicBezTo>
                    <a:pt x="332600" y="42309"/>
                    <a:pt x="341216" y="53490"/>
                    <a:pt x="350693" y="67253"/>
                  </a:cubicBezTo>
                  <a:cubicBezTo>
                    <a:pt x="361893" y="82735"/>
                    <a:pt x="354139" y="97358"/>
                    <a:pt x="335185" y="97358"/>
                  </a:cubicBezTo>
                  <a:cubicBezTo>
                    <a:pt x="335185" y="97358"/>
                    <a:pt x="334323" y="97358"/>
                    <a:pt x="334323" y="98218"/>
                  </a:cubicBezTo>
                  <a:cubicBezTo>
                    <a:pt x="315369" y="98218"/>
                    <a:pt x="299861" y="83595"/>
                    <a:pt x="299861" y="64672"/>
                  </a:cubicBezTo>
                  <a:lnTo>
                    <a:pt x="299861" y="42309"/>
                  </a:lnTo>
                  <a:cubicBezTo>
                    <a:pt x="299861" y="32847"/>
                    <a:pt x="302661" y="26826"/>
                    <a:pt x="307077" y="24998"/>
                  </a:cubicBezTo>
                  <a:close/>
                  <a:moveTo>
                    <a:pt x="204359" y="7108"/>
                  </a:moveTo>
                  <a:cubicBezTo>
                    <a:pt x="222439" y="1094"/>
                    <a:pt x="227605" y="8827"/>
                    <a:pt x="215552" y="24292"/>
                  </a:cubicBezTo>
                  <a:cubicBezTo>
                    <a:pt x="206081" y="35462"/>
                    <a:pt x="195750" y="48350"/>
                    <a:pt x="186279" y="63815"/>
                  </a:cubicBezTo>
                  <a:cubicBezTo>
                    <a:pt x="175947" y="79281"/>
                    <a:pt x="153563" y="91310"/>
                    <a:pt x="134621" y="88732"/>
                  </a:cubicBezTo>
                  <a:cubicBezTo>
                    <a:pt x="129456" y="87873"/>
                    <a:pt x="125151" y="87014"/>
                    <a:pt x="120846" y="86155"/>
                  </a:cubicBezTo>
                  <a:cubicBezTo>
                    <a:pt x="101905" y="81859"/>
                    <a:pt x="97600" y="67252"/>
                    <a:pt x="113097" y="55223"/>
                  </a:cubicBezTo>
                  <a:cubicBezTo>
                    <a:pt x="139787" y="33743"/>
                    <a:pt x="170782" y="17419"/>
                    <a:pt x="204359" y="7108"/>
                  </a:cubicBezTo>
                  <a:close/>
                  <a:moveTo>
                    <a:pt x="368806" y="1108"/>
                  </a:moveTo>
                  <a:cubicBezTo>
                    <a:pt x="408413" y="10560"/>
                    <a:pt x="444575" y="28607"/>
                    <a:pt x="475572" y="51810"/>
                  </a:cubicBezTo>
                  <a:cubicBezTo>
                    <a:pt x="491070" y="62981"/>
                    <a:pt x="487626" y="78450"/>
                    <a:pt x="468684" y="81887"/>
                  </a:cubicBezTo>
                  <a:cubicBezTo>
                    <a:pt x="460074" y="83606"/>
                    <a:pt x="451463" y="85325"/>
                    <a:pt x="441131" y="87043"/>
                  </a:cubicBezTo>
                  <a:cubicBezTo>
                    <a:pt x="422189" y="90481"/>
                    <a:pt x="399803" y="78450"/>
                    <a:pt x="389471" y="62981"/>
                  </a:cubicBezTo>
                  <a:cubicBezTo>
                    <a:pt x="379138" y="46654"/>
                    <a:pt x="367945" y="32044"/>
                    <a:pt x="358474" y="20013"/>
                  </a:cubicBezTo>
                  <a:cubicBezTo>
                    <a:pt x="346420" y="5404"/>
                    <a:pt x="350725" y="-3189"/>
                    <a:pt x="368806" y="11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settings_102018">
              <a:extLst>
                <a:ext uri="{FF2B5EF4-FFF2-40B4-BE49-F238E27FC236}">
                  <a16:creationId xmlns:a16="http://schemas.microsoft.com/office/drawing/2014/main" id="{65699CD3-F49C-4516-A878-735B0BAD01AA}"/>
                </a:ext>
              </a:extLst>
            </p:cNvPr>
            <p:cNvSpPr/>
            <p:nvPr/>
          </p:nvSpPr>
          <p:spPr>
            <a:xfrm>
              <a:off x="8114824" y="5739063"/>
              <a:ext cx="609685" cy="591040"/>
            </a:xfrm>
            <a:custGeom>
              <a:avLst/>
              <a:gdLst>
                <a:gd name="connsiteX0" fmla="*/ 279390 w 602276"/>
                <a:gd name="connsiteY0" fmla="*/ 338996 h 583858"/>
                <a:gd name="connsiteX1" fmla="*/ 297799 w 602276"/>
                <a:gd name="connsiteY1" fmla="*/ 348283 h 583858"/>
                <a:gd name="connsiteX2" fmla="*/ 300456 w 602276"/>
                <a:gd name="connsiteY2" fmla="*/ 352263 h 583858"/>
                <a:gd name="connsiteX3" fmla="*/ 307478 w 602276"/>
                <a:gd name="connsiteY3" fmla="*/ 352831 h 583858"/>
                <a:gd name="connsiteX4" fmla="*/ 310704 w 602276"/>
                <a:gd name="connsiteY4" fmla="*/ 349041 h 583858"/>
                <a:gd name="connsiteX5" fmla="*/ 327595 w 602276"/>
                <a:gd name="connsiteY5" fmla="*/ 341649 h 583858"/>
                <a:gd name="connsiteX6" fmla="*/ 336895 w 602276"/>
                <a:gd name="connsiteY6" fmla="*/ 343734 h 583858"/>
                <a:gd name="connsiteX7" fmla="*/ 364603 w 602276"/>
                <a:gd name="connsiteY7" fmla="*/ 357001 h 583858"/>
                <a:gd name="connsiteX8" fmla="*/ 375801 w 602276"/>
                <a:gd name="connsiteY8" fmla="*/ 369699 h 583858"/>
                <a:gd name="connsiteX9" fmla="*/ 376939 w 602276"/>
                <a:gd name="connsiteY9" fmla="*/ 380691 h 583858"/>
                <a:gd name="connsiteX10" fmla="*/ 375990 w 602276"/>
                <a:gd name="connsiteY10" fmla="*/ 385429 h 583858"/>
                <a:gd name="connsiteX11" fmla="*/ 379786 w 602276"/>
                <a:gd name="connsiteY11" fmla="*/ 390925 h 583858"/>
                <a:gd name="connsiteX12" fmla="*/ 388326 w 602276"/>
                <a:gd name="connsiteY12" fmla="*/ 391114 h 583858"/>
                <a:gd name="connsiteX13" fmla="*/ 410341 w 602276"/>
                <a:gd name="connsiteY13" fmla="*/ 405708 h 583858"/>
                <a:gd name="connsiteX14" fmla="*/ 420590 w 602276"/>
                <a:gd name="connsiteY14" fmla="*/ 434704 h 583858"/>
                <a:gd name="connsiteX15" fmla="*/ 412429 w 602276"/>
                <a:gd name="connsiteY15" fmla="*/ 460290 h 583858"/>
                <a:gd name="connsiteX16" fmla="*/ 407684 w 602276"/>
                <a:gd name="connsiteY16" fmla="*/ 463512 h 583858"/>
                <a:gd name="connsiteX17" fmla="*/ 406925 w 602276"/>
                <a:gd name="connsiteY17" fmla="*/ 471851 h 583858"/>
                <a:gd name="connsiteX18" fmla="*/ 410721 w 602276"/>
                <a:gd name="connsiteY18" fmla="*/ 474883 h 583858"/>
                <a:gd name="connsiteX19" fmla="*/ 416984 w 602276"/>
                <a:gd name="connsiteY19" fmla="*/ 484170 h 583858"/>
                <a:gd name="connsiteX20" fmla="*/ 416225 w 602276"/>
                <a:gd name="connsiteY20" fmla="*/ 501227 h 583858"/>
                <a:gd name="connsiteX21" fmla="*/ 402940 w 602276"/>
                <a:gd name="connsiteY21" fmla="*/ 528897 h 583858"/>
                <a:gd name="connsiteX22" fmla="*/ 382823 w 602276"/>
                <a:gd name="connsiteY22" fmla="*/ 541405 h 583858"/>
                <a:gd name="connsiteX23" fmla="*/ 379217 w 602276"/>
                <a:gd name="connsiteY23" fmla="*/ 541216 h 583858"/>
                <a:gd name="connsiteX24" fmla="*/ 374092 w 602276"/>
                <a:gd name="connsiteY24" fmla="*/ 540268 h 583858"/>
                <a:gd name="connsiteX25" fmla="*/ 368778 w 602276"/>
                <a:gd name="connsiteY25" fmla="*/ 544817 h 583858"/>
                <a:gd name="connsiteX26" fmla="*/ 369158 w 602276"/>
                <a:gd name="connsiteY26" fmla="*/ 550123 h 583858"/>
                <a:gd name="connsiteX27" fmla="*/ 354545 w 602276"/>
                <a:gd name="connsiteY27" fmla="*/ 572487 h 583858"/>
                <a:gd name="connsiteX28" fmla="*/ 325507 w 602276"/>
                <a:gd name="connsiteY28" fmla="*/ 582721 h 583858"/>
                <a:gd name="connsiteX29" fmla="*/ 318485 w 602276"/>
                <a:gd name="connsiteY29" fmla="*/ 583858 h 583858"/>
                <a:gd name="connsiteX30" fmla="*/ 300076 w 602276"/>
                <a:gd name="connsiteY30" fmla="*/ 574571 h 583858"/>
                <a:gd name="connsiteX31" fmla="*/ 296470 w 602276"/>
                <a:gd name="connsiteY31" fmla="*/ 569644 h 583858"/>
                <a:gd name="connsiteX32" fmla="*/ 289258 w 602276"/>
                <a:gd name="connsiteY32" fmla="*/ 569644 h 583858"/>
                <a:gd name="connsiteX33" fmla="*/ 286222 w 602276"/>
                <a:gd name="connsiteY33" fmla="*/ 573055 h 583858"/>
                <a:gd name="connsiteX34" fmla="*/ 269331 w 602276"/>
                <a:gd name="connsiteY34" fmla="*/ 580636 h 583858"/>
                <a:gd name="connsiteX35" fmla="*/ 259842 w 602276"/>
                <a:gd name="connsiteY35" fmla="*/ 578551 h 583858"/>
                <a:gd name="connsiteX36" fmla="*/ 232133 w 602276"/>
                <a:gd name="connsiteY36" fmla="*/ 565285 h 583858"/>
                <a:gd name="connsiteX37" fmla="*/ 220936 w 602276"/>
                <a:gd name="connsiteY37" fmla="*/ 552587 h 583858"/>
                <a:gd name="connsiteX38" fmla="*/ 219987 w 602276"/>
                <a:gd name="connsiteY38" fmla="*/ 541595 h 583858"/>
                <a:gd name="connsiteX39" fmla="*/ 220746 w 602276"/>
                <a:gd name="connsiteY39" fmla="*/ 537236 h 583858"/>
                <a:gd name="connsiteX40" fmla="*/ 215242 w 602276"/>
                <a:gd name="connsiteY40" fmla="*/ 531171 h 583858"/>
                <a:gd name="connsiteX41" fmla="*/ 210308 w 602276"/>
                <a:gd name="connsiteY41" fmla="*/ 531550 h 583858"/>
                <a:gd name="connsiteX42" fmla="*/ 187913 w 602276"/>
                <a:gd name="connsiteY42" fmla="*/ 516957 h 583858"/>
                <a:gd name="connsiteX43" fmla="*/ 177665 w 602276"/>
                <a:gd name="connsiteY43" fmla="*/ 487960 h 583858"/>
                <a:gd name="connsiteX44" fmla="*/ 185825 w 602276"/>
                <a:gd name="connsiteY44" fmla="*/ 462564 h 583858"/>
                <a:gd name="connsiteX45" fmla="*/ 190001 w 602276"/>
                <a:gd name="connsiteY45" fmla="*/ 459532 h 583858"/>
                <a:gd name="connsiteX46" fmla="*/ 190570 w 602276"/>
                <a:gd name="connsiteY46" fmla="*/ 451003 h 583858"/>
                <a:gd name="connsiteX47" fmla="*/ 187533 w 602276"/>
                <a:gd name="connsiteY47" fmla="*/ 448350 h 583858"/>
                <a:gd name="connsiteX48" fmla="*/ 181271 w 602276"/>
                <a:gd name="connsiteY48" fmla="*/ 439063 h 583858"/>
                <a:gd name="connsiteX49" fmla="*/ 182030 w 602276"/>
                <a:gd name="connsiteY49" fmla="*/ 422196 h 583858"/>
                <a:gd name="connsiteX50" fmla="*/ 195315 w 602276"/>
                <a:gd name="connsiteY50" fmla="*/ 394526 h 583858"/>
                <a:gd name="connsiteX51" fmla="*/ 215432 w 602276"/>
                <a:gd name="connsiteY51" fmla="*/ 381828 h 583858"/>
                <a:gd name="connsiteX52" fmla="*/ 219228 w 602276"/>
                <a:gd name="connsiteY52" fmla="*/ 382207 h 583858"/>
                <a:gd name="connsiteX53" fmla="*/ 223403 w 602276"/>
                <a:gd name="connsiteY53" fmla="*/ 382965 h 583858"/>
                <a:gd name="connsiteX54" fmla="*/ 228907 w 602276"/>
                <a:gd name="connsiteY54" fmla="*/ 378037 h 583858"/>
                <a:gd name="connsiteX55" fmla="*/ 228527 w 602276"/>
                <a:gd name="connsiteY55" fmla="*/ 372731 h 583858"/>
                <a:gd name="connsiteX56" fmla="*/ 243330 w 602276"/>
                <a:gd name="connsiteY56" fmla="*/ 350367 h 583858"/>
                <a:gd name="connsiteX57" fmla="*/ 272368 w 602276"/>
                <a:gd name="connsiteY57" fmla="*/ 340133 h 583858"/>
                <a:gd name="connsiteX58" fmla="*/ 279390 w 602276"/>
                <a:gd name="connsiteY58" fmla="*/ 338996 h 583858"/>
                <a:gd name="connsiteX59" fmla="*/ 481176 w 602276"/>
                <a:gd name="connsiteY59" fmla="*/ 227025 h 583858"/>
                <a:gd name="connsiteX60" fmla="*/ 443783 w 602276"/>
                <a:gd name="connsiteY60" fmla="*/ 242562 h 583858"/>
                <a:gd name="connsiteX61" fmla="*/ 443783 w 602276"/>
                <a:gd name="connsiteY61" fmla="*/ 316840 h 583858"/>
                <a:gd name="connsiteX62" fmla="*/ 481176 w 602276"/>
                <a:gd name="connsiteY62" fmla="*/ 332188 h 583858"/>
                <a:gd name="connsiteX63" fmla="*/ 518379 w 602276"/>
                <a:gd name="connsiteY63" fmla="*/ 316840 h 583858"/>
                <a:gd name="connsiteX64" fmla="*/ 518379 w 602276"/>
                <a:gd name="connsiteY64" fmla="*/ 242562 h 583858"/>
                <a:gd name="connsiteX65" fmla="*/ 481176 w 602276"/>
                <a:gd name="connsiteY65" fmla="*/ 227025 h 583858"/>
                <a:gd name="connsiteX66" fmla="*/ 464283 w 602276"/>
                <a:gd name="connsiteY66" fmla="*/ 156726 h 583858"/>
                <a:gd name="connsiteX67" fmla="*/ 495222 w 602276"/>
                <a:gd name="connsiteY67" fmla="*/ 156726 h 583858"/>
                <a:gd name="connsiteX68" fmla="*/ 510787 w 602276"/>
                <a:gd name="connsiteY68" fmla="*/ 163547 h 583858"/>
                <a:gd name="connsiteX69" fmla="*/ 516481 w 602276"/>
                <a:gd name="connsiteY69" fmla="*/ 173401 h 583858"/>
                <a:gd name="connsiteX70" fmla="*/ 518000 w 602276"/>
                <a:gd name="connsiteY70" fmla="*/ 178706 h 583858"/>
                <a:gd name="connsiteX71" fmla="*/ 523314 w 602276"/>
                <a:gd name="connsiteY71" fmla="*/ 181359 h 583858"/>
                <a:gd name="connsiteX72" fmla="*/ 531287 w 602276"/>
                <a:gd name="connsiteY72" fmla="*/ 177948 h 583858"/>
                <a:gd name="connsiteX73" fmla="*/ 541726 w 602276"/>
                <a:gd name="connsiteY73" fmla="*/ 175295 h 583858"/>
                <a:gd name="connsiteX74" fmla="*/ 557481 w 602276"/>
                <a:gd name="connsiteY74" fmla="*/ 181738 h 583858"/>
                <a:gd name="connsiteX75" fmla="*/ 579309 w 602276"/>
                <a:gd name="connsiteY75" fmla="*/ 203339 h 583858"/>
                <a:gd name="connsiteX76" fmla="*/ 582915 w 602276"/>
                <a:gd name="connsiteY76" fmla="*/ 229867 h 583858"/>
                <a:gd name="connsiteX77" fmla="*/ 579878 w 602276"/>
                <a:gd name="connsiteY77" fmla="*/ 234793 h 583858"/>
                <a:gd name="connsiteX78" fmla="*/ 582726 w 602276"/>
                <a:gd name="connsiteY78" fmla="*/ 242752 h 583858"/>
                <a:gd name="connsiteX79" fmla="*/ 587281 w 602276"/>
                <a:gd name="connsiteY79" fmla="*/ 243889 h 583858"/>
                <a:gd name="connsiteX80" fmla="*/ 596582 w 602276"/>
                <a:gd name="connsiteY80" fmla="*/ 249573 h 583858"/>
                <a:gd name="connsiteX81" fmla="*/ 602276 w 602276"/>
                <a:gd name="connsiteY81" fmla="*/ 265111 h 583858"/>
                <a:gd name="connsiteX82" fmla="*/ 602276 w 602276"/>
                <a:gd name="connsiteY82" fmla="*/ 295997 h 583858"/>
                <a:gd name="connsiteX83" fmla="*/ 586901 w 602276"/>
                <a:gd name="connsiteY83" fmla="*/ 317219 h 583858"/>
                <a:gd name="connsiteX84" fmla="*/ 582915 w 602276"/>
                <a:gd name="connsiteY84" fmla="*/ 318545 h 583858"/>
                <a:gd name="connsiteX85" fmla="*/ 580068 w 602276"/>
                <a:gd name="connsiteY85" fmla="*/ 324988 h 583858"/>
                <a:gd name="connsiteX86" fmla="*/ 582726 w 602276"/>
                <a:gd name="connsiteY86" fmla="*/ 329536 h 583858"/>
                <a:gd name="connsiteX87" fmla="*/ 579119 w 602276"/>
                <a:gd name="connsiteY87" fmla="*/ 356063 h 583858"/>
                <a:gd name="connsiteX88" fmla="*/ 557291 w 602276"/>
                <a:gd name="connsiteY88" fmla="*/ 377854 h 583858"/>
                <a:gd name="connsiteX89" fmla="*/ 541536 w 602276"/>
                <a:gd name="connsiteY89" fmla="*/ 384107 h 583858"/>
                <a:gd name="connsiteX90" fmla="*/ 530907 w 602276"/>
                <a:gd name="connsiteY90" fmla="*/ 381454 h 583858"/>
                <a:gd name="connsiteX91" fmla="*/ 525592 w 602276"/>
                <a:gd name="connsiteY91" fmla="*/ 378422 h 583858"/>
                <a:gd name="connsiteX92" fmla="*/ 518949 w 602276"/>
                <a:gd name="connsiteY92" fmla="*/ 381454 h 583858"/>
                <a:gd name="connsiteX93" fmla="*/ 517620 w 602276"/>
                <a:gd name="connsiteY93" fmla="*/ 385812 h 583858"/>
                <a:gd name="connsiteX94" fmla="*/ 496361 w 602276"/>
                <a:gd name="connsiteY94" fmla="*/ 401729 h 583858"/>
                <a:gd name="connsiteX95" fmla="*/ 465612 w 602276"/>
                <a:gd name="connsiteY95" fmla="*/ 401729 h 583858"/>
                <a:gd name="connsiteX96" fmla="*/ 449857 w 602276"/>
                <a:gd name="connsiteY96" fmla="*/ 395287 h 583858"/>
                <a:gd name="connsiteX97" fmla="*/ 444353 w 602276"/>
                <a:gd name="connsiteY97" fmla="*/ 386191 h 583858"/>
                <a:gd name="connsiteX98" fmla="*/ 443024 w 602276"/>
                <a:gd name="connsiteY98" fmla="*/ 381833 h 583858"/>
                <a:gd name="connsiteX99" fmla="*/ 435621 w 602276"/>
                <a:gd name="connsiteY99" fmla="*/ 378801 h 583858"/>
                <a:gd name="connsiteX100" fmla="*/ 431256 w 602276"/>
                <a:gd name="connsiteY100" fmla="*/ 381265 h 583858"/>
                <a:gd name="connsiteX101" fmla="*/ 420436 w 602276"/>
                <a:gd name="connsiteY101" fmla="*/ 384107 h 583858"/>
                <a:gd name="connsiteX102" fmla="*/ 404682 w 602276"/>
                <a:gd name="connsiteY102" fmla="*/ 377665 h 583858"/>
                <a:gd name="connsiteX103" fmla="*/ 383043 w 602276"/>
                <a:gd name="connsiteY103" fmla="*/ 355874 h 583858"/>
                <a:gd name="connsiteX104" fmla="*/ 379247 w 602276"/>
                <a:gd name="connsiteY104" fmla="*/ 329346 h 583858"/>
                <a:gd name="connsiteX105" fmla="*/ 381715 w 602276"/>
                <a:gd name="connsiteY105" fmla="*/ 324988 h 583858"/>
                <a:gd name="connsiteX106" fmla="*/ 378298 w 602276"/>
                <a:gd name="connsiteY106" fmla="*/ 317030 h 583858"/>
                <a:gd name="connsiteX107" fmla="*/ 374312 w 602276"/>
                <a:gd name="connsiteY107" fmla="*/ 316082 h 583858"/>
                <a:gd name="connsiteX108" fmla="*/ 364442 w 602276"/>
                <a:gd name="connsiteY108" fmla="*/ 310398 h 583858"/>
                <a:gd name="connsiteX109" fmla="*/ 356849 w 602276"/>
                <a:gd name="connsiteY109" fmla="*/ 294670 h 583858"/>
                <a:gd name="connsiteX110" fmla="*/ 356849 w 602276"/>
                <a:gd name="connsiteY110" fmla="*/ 263974 h 583858"/>
                <a:gd name="connsiteX111" fmla="*/ 373932 w 602276"/>
                <a:gd name="connsiteY111" fmla="*/ 242752 h 583858"/>
                <a:gd name="connsiteX112" fmla="*/ 378867 w 602276"/>
                <a:gd name="connsiteY112" fmla="*/ 241615 h 583858"/>
                <a:gd name="connsiteX113" fmla="*/ 381904 w 602276"/>
                <a:gd name="connsiteY113" fmla="*/ 234604 h 583858"/>
                <a:gd name="connsiteX114" fmla="*/ 379247 w 602276"/>
                <a:gd name="connsiteY114" fmla="*/ 230056 h 583858"/>
                <a:gd name="connsiteX115" fmla="*/ 382854 w 602276"/>
                <a:gd name="connsiteY115" fmla="*/ 203529 h 583858"/>
                <a:gd name="connsiteX116" fmla="*/ 404492 w 602276"/>
                <a:gd name="connsiteY116" fmla="*/ 181927 h 583858"/>
                <a:gd name="connsiteX117" fmla="*/ 420436 w 602276"/>
                <a:gd name="connsiteY117" fmla="*/ 175485 h 583858"/>
                <a:gd name="connsiteX118" fmla="*/ 431066 w 602276"/>
                <a:gd name="connsiteY118" fmla="*/ 178138 h 583858"/>
                <a:gd name="connsiteX119" fmla="*/ 435242 w 602276"/>
                <a:gd name="connsiteY119" fmla="*/ 180601 h 583858"/>
                <a:gd name="connsiteX120" fmla="*/ 441695 w 602276"/>
                <a:gd name="connsiteY120" fmla="*/ 177948 h 583858"/>
                <a:gd name="connsiteX121" fmla="*/ 443024 w 602276"/>
                <a:gd name="connsiteY121" fmla="*/ 173211 h 583858"/>
                <a:gd name="connsiteX122" fmla="*/ 464283 w 602276"/>
                <a:gd name="connsiteY122" fmla="*/ 156726 h 583858"/>
                <a:gd name="connsiteX123" fmla="*/ 175373 w 602276"/>
                <a:gd name="connsiteY123" fmla="*/ 93230 h 583858"/>
                <a:gd name="connsiteX124" fmla="*/ 118813 w 602276"/>
                <a:gd name="connsiteY124" fmla="*/ 116727 h 583858"/>
                <a:gd name="connsiteX125" fmla="*/ 118813 w 602276"/>
                <a:gd name="connsiteY125" fmla="*/ 229853 h 583858"/>
                <a:gd name="connsiteX126" fmla="*/ 175373 w 602276"/>
                <a:gd name="connsiteY126" fmla="*/ 253350 h 583858"/>
                <a:gd name="connsiteX127" fmla="*/ 232123 w 602276"/>
                <a:gd name="connsiteY127" fmla="*/ 229853 h 583858"/>
                <a:gd name="connsiteX128" fmla="*/ 232123 w 602276"/>
                <a:gd name="connsiteY128" fmla="*/ 116727 h 583858"/>
                <a:gd name="connsiteX129" fmla="*/ 175373 w 602276"/>
                <a:gd name="connsiteY129" fmla="*/ 93230 h 583858"/>
                <a:gd name="connsiteX130" fmla="*/ 151079 w 602276"/>
                <a:gd name="connsiteY130" fmla="*/ 0 h 583858"/>
                <a:gd name="connsiteX131" fmla="*/ 195872 w 602276"/>
                <a:gd name="connsiteY131" fmla="*/ 0 h 583858"/>
                <a:gd name="connsiteX132" fmla="*/ 216180 w 602276"/>
                <a:gd name="connsiteY132" fmla="*/ 7959 h 583858"/>
                <a:gd name="connsiteX133" fmla="*/ 223392 w 602276"/>
                <a:gd name="connsiteY133" fmla="*/ 19707 h 583858"/>
                <a:gd name="connsiteX134" fmla="*/ 225670 w 602276"/>
                <a:gd name="connsiteY134" fmla="*/ 28045 h 583858"/>
                <a:gd name="connsiteX135" fmla="*/ 236868 w 602276"/>
                <a:gd name="connsiteY135" fmla="*/ 34108 h 583858"/>
                <a:gd name="connsiteX136" fmla="*/ 249964 w 602276"/>
                <a:gd name="connsiteY136" fmla="*/ 28424 h 583858"/>
                <a:gd name="connsiteX137" fmla="*/ 263629 w 602276"/>
                <a:gd name="connsiteY137" fmla="*/ 25013 h 583858"/>
                <a:gd name="connsiteX138" fmla="*/ 284128 w 602276"/>
                <a:gd name="connsiteY138" fmla="*/ 33161 h 583858"/>
                <a:gd name="connsiteX139" fmla="*/ 315634 w 602276"/>
                <a:gd name="connsiteY139" fmla="*/ 64806 h 583858"/>
                <a:gd name="connsiteX140" fmla="*/ 320379 w 602276"/>
                <a:gd name="connsiteY140" fmla="*/ 99104 h 583858"/>
                <a:gd name="connsiteX141" fmla="*/ 315444 w 602276"/>
                <a:gd name="connsiteY141" fmla="*/ 107821 h 583858"/>
                <a:gd name="connsiteX142" fmla="*/ 320759 w 602276"/>
                <a:gd name="connsiteY142" fmla="*/ 122601 h 583858"/>
                <a:gd name="connsiteX143" fmla="*/ 329110 w 602276"/>
                <a:gd name="connsiteY143" fmla="*/ 124685 h 583858"/>
                <a:gd name="connsiteX144" fmla="*/ 341257 w 602276"/>
                <a:gd name="connsiteY144" fmla="*/ 131886 h 583858"/>
                <a:gd name="connsiteX145" fmla="*/ 349228 w 602276"/>
                <a:gd name="connsiteY145" fmla="*/ 152162 h 583858"/>
                <a:gd name="connsiteX146" fmla="*/ 349228 w 602276"/>
                <a:gd name="connsiteY146" fmla="*/ 196881 h 583858"/>
                <a:gd name="connsiteX147" fmla="*/ 328920 w 602276"/>
                <a:gd name="connsiteY147" fmla="*/ 224358 h 583858"/>
                <a:gd name="connsiteX148" fmla="*/ 320759 w 602276"/>
                <a:gd name="connsiteY148" fmla="*/ 226821 h 583858"/>
                <a:gd name="connsiteX149" fmla="*/ 315444 w 602276"/>
                <a:gd name="connsiteY149" fmla="*/ 239517 h 583858"/>
                <a:gd name="connsiteX150" fmla="*/ 320189 w 602276"/>
                <a:gd name="connsiteY150" fmla="*/ 247665 h 583858"/>
                <a:gd name="connsiteX151" fmla="*/ 315444 w 602276"/>
                <a:gd name="connsiteY151" fmla="*/ 281963 h 583858"/>
                <a:gd name="connsiteX152" fmla="*/ 283748 w 602276"/>
                <a:gd name="connsiteY152" fmla="*/ 313608 h 583858"/>
                <a:gd name="connsiteX153" fmla="*/ 263440 w 602276"/>
                <a:gd name="connsiteY153" fmla="*/ 321756 h 583858"/>
                <a:gd name="connsiteX154" fmla="*/ 249395 w 602276"/>
                <a:gd name="connsiteY154" fmla="*/ 318156 h 583858"/>
                <a:gd name="connsiteX155" fmla="*/ 240094 w 602276"/>
                <a:gd name="connsiteY155" fmla="*/ 313040 h 583858"/>
                <a:gd name="connsiteX156" fmla="*/ 227378 w 602276"/>
                <a:gd name="connsiteY156" fmla="*/ 319103 h 583858"/>
                <a:gd name="connsiteX157" fmla="*/ 225100 w 602276"/>
                <a:gd name="connsiteY157" fmla="*/ 327441 h 583858"/>
                <a:gd name="connsiteX158" fmla="*/ 197580 w 602276"/>
                <a:gd name="connsiteY158" fmla="*/ 348664 h 583858"/>
                <a:gd name="connsiteX159" fmla="*/ 152787 w 602276"/>
                <a:gd name="connsiteY159" fmla="*/ 348664 h 583858"/>
                <a:gd name="connsiteX160" fmla="*/ 132479 w 602276"/>
                <a:gd name="connsiteY160" fmla="*/ 339758 h 583858"/>
                <a:gd name="connsiteX161" fmla="*/ 125266 w 602276"/>
                <a:gd name="connsiteY161" fmla="*/ 327062 h 583858"/>
                <a:gd name="connsiteX162" fmla="*/ 122989 w 602276"/>
                <a:gd name="connsiteY162" fmla="*/ 319293 h 583858"/>
                <a:gd name="connsiteX163" fmla="*/ 109134 w 602276"/>
                <a:gd name="connsiteY163" fmla="*/ 313419 h 583858"/>
                <a:gd name="connsiteX164" fmla="*/ 101162 w 602276"/>
                <a:gd name="connsiteY164" fmla="*/ 317966 h 583858"/>
                <a:gd name="connsiteX165" fmla="*/ 87307 w 602276"/>
                <a:gd name="connsiteY165" fmla="*/ 321567 h 583858"/>
                <a:gd name="connsiteX166" fmla="*/ 66809 w 602276"/>
                <a:gd name="connsiteY166" fmla="*/ 313229 h 583858"/>
                <a:gd name="connsiteX167" fmla="*/ 35112 w 602276"/>
                <a:gd name="connsiteY167" fmla="*/ 281584 h 583858"/>
                <a:gd name="connsiteX168" fmla="*/ 30557 w 602276"/>
                <a:gd name="connsiteY168" fmla="*/ 247286 h 583858"/>
                <a:gd name="connsiteX169" fmla="*/ 34923 w 602276"/>
                <a:gd name="connsiteY169" fmla="*/ 239517 h 583858"/>
                <a:gd name="connsiteX170" fmla="*/ 28849 w 602276"/>
                <a:gd name="connsiteY170" fmla="*/ 224737 h 583858"/>
                <a:gd name="connsiteX171" fmla="*/ 21637 w 602276"/>
                <a:gd name="connsiteY171" fmla="*/ 222652 h 583858"/>
                <a:gd name="connsiteX172" fmla="*/ 9110 w 602276"/>
                <a:gd name="connsiteY172" fmla="*/ 215452 h 583858"/>
                <a:gd name="connsiteX173" fmla="*/ 0 w 602276"/>
                <a:gd name="connsiteY173" fmla="*/ 195176 h 583858"/>
                <a:gd name="connsiteX174" fmla="*/ 0 w 602276"/>
                <a:gd name="connsiteY174" fmla="*/ 150456 h 583858"/>
                <a:gd name="connsiteX175" fmla="*/ 21447 w 602276"/>
                <a:gd name="connsiteY175" fmla="*/ 122790 h 583858"/>
                <a:gd name="connsiteX176" fmla="*/ 29418 w 602276"/>
                <a:gd name="connsiteY176" fmla="*/ 120706 h 583858"/>
                <a:gd name="connsiteX177" fmla="*/ 34923 w 602276"/>
                <a:gd name="connsiteY177" fmla="*/ 107631 h 583858"/>
                <a:gd name="connsiteX178" fmla="*/ 30367 w 602276"/>
                <a:gd name="connsiteY178" fmla="*/ 99483 h 583858"/>
                <a:gd name="connsiteX179" fmla="*/ 34923 w 602276"/>
                <a:gd name="connsiteY179" fmla="*/ 65185 h 583858"/>
                <a:gd name="connsiteX180" fmla="*/ 66619 w 602276"/>
                <a:gd name="connsiteY180" fmla="*/ 33540 h 583858"/>
                <a:gd name="connsiteX181" fmla="*/ 87117 w 602276"/>
                <a:gd name="connsiteY181" fmla="*/ 25202 h 583858"/>
                <a:gd name="connsiteX182" fmla="*/ 100972 w 602276"/>
                <a:gd name="connsiteY182" fmla="*/ 28803 h 583858"/>
                <a:gd name="connsiteX183" fmla="*/ 101352 w 602276"/>
                <a:gd name="connsiteY183" fmla="*/ 29182 h 583858"/>
                <a:gd name="connsiteX184" fmla="*/ 110462 w 602276"/>
                <a:gd name="connsiteY184" fmla="*/ 35245 h 583858"/>
                <a:gd name="connsiteX185" fmla="*/ 120901 w 602276"/>
                <a:gd name="connsiteY185" fmla="*/ 29371 h 583858"/>
                <a:gd name="connsiteX186" fmla="*/ 123368 w 602276"/>
                <a:gd name="connsiteY186" fmla="*/ 20276 h 583858"/>
                <a:gd name="connsiteX187" fmla="*/ 151079 w 602276"/>
                <a:gd name="connsiteY187" fmla="*/ 0 h 5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02276" h="583858">
                  <a:moveTo>
                    <a:pt x="279390" y="338996"/>
                  </a:moveTo>
                  <a:cubicBezTo>
                    <a:pt x="286791" y="338996"/>
                    <a:pt x="293813" y="342597"/>
                    <a:pt x="297799" y="348283"/>
                  </a:cubicBezTo>
                  <a:lnTo>
                    <a:pt x="300456" y="352263"/>
                  </a:lnTo>
                  <a:lnTo>
                    <a:pt x="307478" y="352831"/>
                  </a:lnTo>
                  <a:lnTo>
                    <a:pt x="310704" y="349041"/>
                  </a:lnTo>
                  <a:cubicBezTo>
                    <a:pt x="314690" y="344492"/>
                    <a:pt x="320953" y="341649"/>
                    <a:pt x="327595" y="341649"/>
                  </a:cubicBezTo>
                  <a:cubicBezTo>
                    <a:pt x="330821" y="341649"/>
                    <a:pt x="334048" y="342218"/>
                    <a:pt x="336895" y="343734"/>
                  </a:cubicBezTo>
                  <a:lnTo>
                    <a:pt x="364603" y="357001"/>
                  </a:lnTo>
                  <a:cubicBezTo>
                    <a:pt x="369727" y="359464"/>
                    <a:pt x="373903" y="364013"/>
                    <a:pt x="375801" y="369699"/>
                  </a:cubicBezTo>
                  <a:cubicBezTo>
                    <a:pt x="377129" y="373299"/>
                    <a:pt x="377509" y="377090"/>
                    <a:pt x="376939" y="380691"/>
                  </a:cubicBezTo>
                  <a:lnTo>
                    <a:pt x="375990" y="385429"/>
                  </a:lnTo>
                  <a:cubicBezTo>
                    <a:pt x="376939" y="386945"/>
                    <a:pt x="378458" y="388840"/>
                    <a:pt x="379786" y="390925"/>
                  </a:cubicBezTo>
                  <a:lnTo>
                    <a:pt x="388326" y="391114"/>
                  </a:lnTo>
                  <a:cubicBezTo>
                    <a:pt x="398005" y="390546"/>
                    <a:pt x="407115" y="396800"/>
                    <a:pt x="410341" y="405708"/>
                  </a:cubicBezTo>
                  <a:lnTo>
                    <a:pt x="420590" y="434704"/>
                  </a:lnTo>
                  <a:cubicBezTo>
                    <a:pt x="423816" y="443991"/>
                    <a:pt x="420400" y="454604"/>
                    <a:pt x="412429" y="460290"/>
                  </a:cubicBezTo>
                  <a:lnTo>
                    <a:pt x="407684" y="463512"/>
                  </a:lnTo>
                  <a:lnTo>
                    <a:pt x="406925" y="471851"/>
                  </a:lnTo>
                  <a:lnTo>
                    <a:pt x="410721" y="474883"/>
                  </a:lnTo>
                  <a:cubicBezTo>
                    <a:pt x="413568" y="477347"/>
                    <a:pt x="415655" y="480569"/>
                    <a:pt x="416984" y="484170"/>
                  </a:cubicBezTo>
                  <a:cubicBezTo>
                    <a:pt x="419072" y="489855"/>
                    <a:pt x="418692" y="495920"/>
                    <a:pt x="416225" y="501227"/>
                  </a:cubicBezTo>
                  <a:lnTo>
                    <a:pt x="402940" y="528897"/>
                  </a:lnTo>
                  <a:cubicBezTo>
                    <a:pt x="399334" y="536478"/>
                    <a:pt x="391363" y="541405"/>
                    <a:pt x="382823" y="541405"/>
                  </a:cubicBezTo>
                  <a:cubicBezTo>
                    <a:pt x="381684" y="541405"/>
                    <a:pt x="380355" y="541405"/>
                    <a:pt x="379217" y="541216"/>
                  </a:cubicBezTo>
                  <a:lnTo>
                    <a:pt x="374092" y="540268"/>
                  </a:lnTo>
                  <a:lnTo>
                    <a:pt x="368778" y="544817"/>
                  </a:lnTo>
                  <a:lnTo>
                    <a:pt x="369158" y="550123"/>
                  </a:lnTo>
                  <a:cubicBezTo>
                    <a:pt x="369917" y="559789"/>
                    <a:pt x="363654" y="569265"/>
                    <a:pt x="354545" y="572487"/>
                  </a:cubicBezTo>
                  <a:lnTo>
                    <a:pt x="325507" y="582721"/>
                  </a:lnTo>
                  <a:cubicBezTo>
                    <a:pt x="323230" y="583479"/>
                    <a:pt x="320953" y="583858"/>
                    <a:pt x="318485" y="583858"/>
                  </a:cubicBezTo>
                  <a:cubicBezTo>
                    <a:pt x="311084" y="583858"/>
                    <a:pt x="304062" y="580447"/>
                    <a:pt x="300076" y="574571"/>
                  </a:cubicBezTo>
                  <a:lnTo>
                    <a:pt x="296470" y="569644"/>
                  </a:lnTo>
                  <a:lnTo>
                    <a:pt x="289258" y="569644"/>
                  </a:lnTo>
                  <a:lnTo>
                    <a:pt x="286222" y="573055"/>
                  </a:lnTo>
                  <a:cubicBezTo>
                    <a:pt x="282047" y="577793"/>
                    <a:pt x="275784" y="580636"/>
                    <a:pt x="269331" y="580636"/>
                  </a:cubicBezTo>
                  <a:cubicBezTo>
                    <a:pt x="265915" y="580636"/>
                    <a:pt x="262688" y="579878"/>
                    <a:pt x="259842" y="578551"/>
                  </a:cubicBezTo>
                  <a:lnTo>
                    <a:pt x="232133" y="565285"/>
                  </a:lnTo>
                  <a:cubicBezTo>
                    <a:pt x="227009" y="562821"/>
                    <a:pt x="222834" y="558273"/>
                    <a:pt x="220936" y="552587"/>
                  </a:cubicBezTo>
                  <a:cubicBezTo>
                    <a:pt x="219607" y="548986"/>
                    <a:pt x="219228" y="545196"/>
                    <a:pt x="219987" y="541595"/>
                  </a:cubicBezTo>
                  <a:lnTo>
                    <a:pt x="220746" y="537236"/>
                  </a:lnTo>
                  <a:lnTo>
                    <a:pt x="215242" y="531171"/>
                  </a:lnTo>
                  <a:lnTo>
                    <a:pt x="210308" y="531550"/>
                  </a:lnTo>
                  <a:cubicBezTo>
                    <a:pt x="200629" y="532308"/>
                    <a:pt x="191139" y="526054"/>
                    <a:pt x="187913" y="516957"/>
                  </a:cubicBezTo>
                  <a:lnTo>
                    <a:pt x="177665" y="487960"/>
                  </a:lnTo>
                  <a:cubicBezTo>
                    <a:pt x="174438" y="478673"/>
                    <a:pt x="177854" y="468060"/>
                    <a:pt x="185825" y="462564"/>
                  </a:cubicBezTo>
                  <a:lnTo>
                    <a:pt x="190001" y="459532"/>
                  </a:lnTo>
                  <a:lnTo>
                    <a:pt x="190570" y="451003"/>
                  </a:lnTo>
                  <a:lnTo>
                    <a:pt x="187533" y="448350"/>
                  </a:lnTo>
                  <a:cubicBezTo>
                    <a:pt x="184687" y="445886"/>
                    <a:pt x="182599" y="442854"/>
                    <a:pt x="181271" y="439063"/>
                  </a:cubicBezTo>
                  <a:cubicBezTo>
                    <a:pt x="179373" y="433567"/>
                    <a:pt x="179562" y="427313"/>
                    <a:pt x="182030" y="422196"/>
                  </a:cubicBezTo>
                  <a:lnTo>
                    <a:pt x="195315" y="394526"/>
                  </a:lnTo>
                  <a:cubicBezTo>
                    <a:pt x="198921" y="386945"/>
                    <a:pt x="207081" y="381828"/>
                    <a:pt x="215432" y="381828"/>
                  </a:cubicBezTo>
                  <a:cubicBezTo>
                    <a:pt x="216760" y="381828"/>
                    <a:pt x="217899" y="382017"/>
                    <a:pt x="219228" y="382207"/>
                  </a:cubicBezTo>
                  <a:lnTo>
                    <a:pt x="223403" y="382965"/>
                  </a:lnTo>
                  <a:lnTo>
                    <a:pt x="228907" y="378037"/>
                  </a:lnTo>
                  <a:lnTo>
                    <a:pt x="228527" y="372731"/>
                  </a:lnTo>
                  <a:cubicBezTo>
                    <a:pt x="227958" y="363065"/>
                    <a:pt x="234031" y="353589"/>
                    <a:pt x="243330" y="350367"/>
                  </a:cubicBezTo>
                  <a:lnTo>
                    <a:pt x="272368" y="340133"/>
                  </a:lnTo>
                  <a:cubicBezTo>
                    <a:pt x="274645" y="339375"/>
                    <a:pt x="276922" y="338996"/>
                    <a:pt x="279390" y="338996"/>
                  </a:cubicBezTo>
                  <a:close/>
                  <a:moveTo>
                    <a:pt x="481176" y="227025"/>
                  </a:moveTo>
                  <a:cubicBezTo>
                    <a:pt x="467130" y="227025"/>
                    <a:pt x="453843" y="232520"/>
                    <a:pt x="443783" y="242562"/>
                  </a:cubicBezTo>
                  <a:cubicBezTo>
                    <a:pt x="423283" y="263027"/>
                    <a:pt x="423283" y="296376"/>
                    <a:pt x="443783" y="316840"/>
                  </a:cubicBezTo>
                  <a:cubicBezTo>
                    <a:pt x="453843" y="326883"/>
                    <a:pt x="467130" y="332188"/>
                    <a:pt x="481176" y="332188"/>
                  </a:cubicBezTo>
                  <a:cubicBezTo>
                    <a:pt x="495222" y="332188"/>
                    <a:pt x="508509" y="326883"/>
                    <a:pt x="518379" y="316840"/>
                  </a:cubicBezTo>
                  <a:cubicBezTo>
                    <a:pt x="538879" y="296376"/>
                    <a:pt x="538879" y="263027"/>
                    <a:pt x="518379" y="242562"/>
                  </a:cubicBezTo>
                  <a:cubicBezTo>
                    <a:pt x="508509" y="232520"/>
                    <a:pt x="495222" y="227025"/>
                    <a:pt x="481176" y="227025"/>
                  </a:cubicBezTo>
                  <a:close/>
                  <a:moveTo>
                    <a:pt x="464283" y="156726"/>
                  </a:moveTo>
                  <a:lnTo>
                    <a:pt x="495222" y="156726"/>
                  </a:lnTo>
                  <a:cubicBezTo>
                    <a:pt x="500917" y="156726"/>
                    <a:pt x="506611" y="159379"/>
                    <a:pt x="510787" y="163547"/>
                  </a:cubicBezTo>
                  <a:cubicBezTo>
                    <a:pt x="513444" y="166390"/>
                    <a:pt x="515532" y="169990"/>
                    <a:pt x="516481" y="173401"/>
                  </a:cubicBezTo>
                  <a:lnTo>
                    <a:pt x="518000" y="178706"/>
                  </a:lnTo>
                  <a:lnTo>
                    <a:pt x="523314" y="181359"/>
                  </a:lnTo>
                  <a:lnTo>
                    <a:pt x="531287" y="177948"/>
                  </a:lnTo>
                  <a:cubicBezTo>
                    <a:pt x="534513" y="176243"/>
                    <a:pt x="538120" y="175295"/>
                    <a:pt x="541726" y="175295"/>
                  </a:cubicBezTo>
                  <a:cubicBezTo>
                    <a:pt x="547800" y="175295"/>
                    <a:pt x="553495" y="177569"/>
                    <a:pt x="557481" y="181738"/>
                  </a:cubicBezTo>
                  <a:lnTo>
                    <a:pt x="579309" y="203339"/>
                  </a:lnTo>
                  <a:cubicBezTo>
                    <a:pt x="586142" y="210350"/>
                    <a:pt x="587661" y="221530"/>
                    <a:pt x="582915" y="229867"/>
                  </a:cubicBezTo>
                  <a:lnTo>
                    <a:pt x="579878" y="234793"/>
                  </a:lnTo>
                  <a:lnTo>
                    <a:pt x="582726" y="242752"/>
                  </a:lnTo>
                  <a:lnTo>
                    <a:pt x="587281" y="243889"/>
                  </a:lnTo>
                  <a:cubicBezTo>
                    <a:pt x="590888" y="244836"/>
                    <a:pt x="593735" y="246920"/>
                    <a:pt x="596582" y="249573"/>
                  </a:cubicBezTo>
                  <a:cubicBezTo>
                    <a:pt x="600758" y="253742"/>
                    <a:pt x="602276" y="259426"/>
                    <a:pt x="602276" y="265111"/>
                  </a:cubicBezTo>
                  <a:lnTo>
                    <a:pt x="602276" y="295997"/>
                  </a:lnTo>
                  <a:cubicBezTo>
                    <a:pt x="602276" y="305661"/>
                    <a:pt x="596392" y="314566"/>
                    <a:pt x="586901" y="317219"/>
                  </a:cubicBezTo>
                  <a:lnTo>
                    <a:pt x="582915" y="318545"/>
                  </a:lnTo>
                  <a:lnTo>
                    <a:pt x="580068" y="324988"/>
                  </a:lnTo>
                  <a:lnTo>
                    <a:pt x="582726" y="329536"/>
                  </a:lnTo>
                  <a:cubicBezTo>
                    <a:pt x="587471" y="338062"/>
                    <a:pt x="585952" y="349242"/>
                    <a:pt x="579119" y="356063"/>
                  </a:cubicBezTo>
                  <a:lnTo>
                    <a:pt x="557291" y="377854"/>
                  </a:lnTo>
                  <a:cubicBezTo>
                    <a:pt x="553305" y="381833"/>
                    <a:pt x="547610" y="384107"/>
                    <a:pt x="541536" y="384107"/>
                  </a:cubicBezTo>
                  <a:cubicBezTo>
                    <a:pt x="537740" y="384107"/>
                    <a:pt x="533944" y="383160"/>
                    <a:pt x="530907" y="381454"/>
                  </a:cubicBezTo>
                  <a:lnTo>
                    <a:pt x="525592" y="378422"/>
                  </a:lnTo>
                  <a:lnTo>
                    <a:pt x="518949" y="381454"/>
                  </a:lnTo>
                  <a:lnTo>
                    <a:pt x="517620" y="385812"/>
                  </a:lnTo>
                  <a:cubicBezTo>
                    <a:pt x="515153" y="395287"/>
                    <a:pt x="506042" y="401729"/>
                    <a:pt x="496361" y="401729"/>
                  </a:cubicBezTo>
                  <a:lnTo>
                    <a:pt x="465612" y="401729"/>
                  </a:lnTo>
                  <a:cubicBezTo>
                    <a:pt x="459917" y="401729"/>
                    <a:pt x="454223" y="399645"/>
                    <a:pt x="449857" y="395287"/>
                  </a:cubicBezTo>
                  <a:cubicBezTo>
                    <a:pt x="447200" y="392634"/>
                    <a:pt x="445302" y="389602"/>
                    <a:pt x="444353" y="386191"/>
                  </a:cubicBezTo>
                  <a:lnTo>
                    <a:pt x="443024" y="381833"/>
                  </a:lnTo>
                  <a:lnTo>
                    <a:pt x="435621" y="378801"/>
                  </a:lnTo>
                  <a:lnTo>
                    <a:pt x="431256" y="381265"/>
                  </a:lnTo>
                  <a:cubicBezTo>
                    <a:pt x="428029" y="383160"/>
                    <a:pt x="424422" y="384107"/>
                    <a:pt x="420436" y="384107"/>
                  </a:cubicBezTo>
                  <a:cubicBezTo>
                    <a:pt x="414552" y="384107"/>
                    <a:pt x="408858" y="381644"/>
                    <a:pt x="404682" y="377665"/>
                  </a:cubicBezTo>
                  <a:lnTo>
                    <a:pt x="383043" y="355874"/>
                  </a:lnTo>
                  <a:cubicBezTo>
                    <a:pt x="376020" y="349052"/>
                    <a:pt x="374502" y="337873"/>
                    <a:pt x="379247" y="329346"/>
                  </a:cubicBezTo>
                  <a:lnTo>
                    <a:pt x="381715" y="324988"/>
                  </a:lnTo>
                  <a:lnTo>
                    <a:pt x="378298" y="317030"/>
                  </a:lnTo>
                  <a:lnTo>
                    <a:pt x="374312" y="316082"/>
                  </a:lnTo>
                  <a:cubicBezTo>
                    <a:pt x="370895" y="314945"/>
                    <a:pt x="367099" y="313050"/>
                    <a:pt x="364442" y="310398"/>
                  </a:cubicBezTo>
                  <a:cubicBezTo>
                    <a:pt x="360076" y="306229"/>
                    <a:pt x="356849" y="300355"/>
                    <a:pt x="356849" y="294670"/>
                  </a:cubicBezTo>
                  <a:lnTo>
                    <a:pt x="356849" y="263974"/>
                  </a:lnTo>
                  <a:cubicBezTo>
                    <a:pt x="356849" y="254310"/>
                    <a:pt x="364632" y="245215"/>
                    <a:pt x="373932" y="242752"/>
                  </a:cubicBezTo>
                  <a:lnTo>
                    <a:pt x="378867" y="241615"/>
                  </a:lnTo>
                  <a:lnTo>
                    <a:pt x="381904" y="234604"/>
                  </a:lnTo>
                  <a:lnTo>
                    <a:pt x="379247" y="230056"/>
                  </a:lnTo>
                  <a:cubicBezTo>
                    <a:pt x="374312" y="221530"/>
                    <a:pt x="375830" y="210540"/>
                    <a:pt x="382854" y="203529"/>
                  </a:cubicBezTo>
                  <a:lnTo>
                    <a:pt x="404492" y="181927"/>
                  </a:lnTo>
                  <a:cubicBezTo>
                    <a:pt x="408668" y="177759"/>
                    <a:pt x="414362" y="175485"/>
                    <a:pt x="420436" y="175485"/>
                  </a:cubicBezTo>
                  <a:cubicBezTo>
                    <a:pt x="424233" y="175485"/>
                    <a:pt x="427839" y="176432"/>
                    <a:pt x="431066" y="178138"/>
                  </a:cubicBezTo>
                  <a:lnTo>
                    <a:pt x="435242" y="180601"/>
                  </a:lnTo>
                  <a:lnTo>
                    <a:pt x="441695" y="177948"/>
                  </a:lnTo>
                  <a:lnTo>
                    <a:pt x="443024" y="173211"/>
                  </a:lnTo>
                  <a:cubicBezTo>
                    <a:pt x="445681" y="163737"/>
                    <a:pt x="454602" y="156726"/>
                    <a:pt x="464283" y="156726"/>
                  </a:cubicBezTo>
                  <a:close/>
                  <a:moveTo>
                    <a:pt x="175373" y="93230"/>
                  </a:moveTo>
                  <a:cubicBezTo>
                    <a:pt x="154116" y="93230"/>
                    <a:pt x="133997" y="101567"/>
                    <a:pt x="118813" y="116727"/>
                  </a:cubicBezTo>
                  <a:cubicBezTo>
                    <a:pt x="87497" y="147803"/>
                    <a:pt x="87497" y="198587"/>
                    <a:pt x="118813" y="229853"/>
                  </a:cubicBezTo>
                  <a:cubicBezTo>
                    <a:pt x="133997" y="245012"/>
                    <a:pt x="154116" y="253350"/>
                    <a:pt x="175373" y="253350"/>
                  </a:cubicBezTo>
                  <a:cubicBezTo>
                    <a:pt x="196821" y="253350"/>
                    <a:pt x="216939" y="245012"/>
                    <a:pt x="232123" y="229853"/>
                  </a:cubicBezTo>
                  <a:cubicBezTo>
                    <a:pt x="263440" y="198587"/>
                    <a:pt x="263440" y="147803"/>
                    <a:pt x="232123" y="116727"/>
                  </a:cubicBezTo>
                  <a:cubicBezTo>
                    <a:pt x="216939" y="101567"/>
                    <a:pt x="196821" y="93230"/>
                    <a:pt x="175373" y="93230"/>
                  </a:cubicBezTo>
                  <a:close/>
                  <a:moveTo>
                    <a:pt x="151079" y="0"/>
                  </a:moveTo>
                  <a:lnTo>
                    <a:pt x="195872" y="0"/>
                  </a:lnTo>
                  <a:cubicBezTo>
                    <a:pt x="203274" y="0"/>
                    <a:pt x="210676" y="2463"/>
                    <a:pt x="216180" y="7959"/>
                  </a:cubicBezTo>
                  <a:cubicBezTo>
                    <a:pt x="219596" y="11559"/>
                    <a:pt x="222064" y="15159"/>
                    <a:pt x="223392" y="19707"/>
                  </a:cubicBezTo>
                  <a:lnTo>
                    <a:pt x="225670" y="28045"/>
                  </a:lnTo>
                  <a:cubicBezTo>
                    <a:pt x="228137" y="29371"/>
                    <a:pt x="232503" y="31835"/>
                    <a:pt x="236868" y="34108"/>
                  </a:cubicBezTo>
                  <a:lnTo>
                    <a:pt x="249964" y="28424"/>
                  </a:lnTo>
                  <a:cubicBezTo>
                    <a:pt x="254140" y="26150"/>
                    <a:pt x="258695" y="25013"/>
                    <a:pt x="263629" y="25013"/>
                  </a:cubicBezTo>
                  <a:cubicBezTo>
                    <a:pt x="271411" y="25013"/>
                    <a:pt x="278813" y="28045"/>
                    <a:pt x="284128" y="33161"/>
                  </a:cubicBezTo>
                  <a:lnTo>
                    <a:pt x="315634" y="64806"/>
                  </a:lnTo>
                  <a:cubicBezTo>
                    <a:pt x="324555" y="73712"/>
                    <a:pt x="326642" y="88113"/>
                    <a:pt x="320379" y="99104"/>
                  </a:cubicBezTo>
                  <a:lnTo>
                    <a:pt x="315444" y="107821"/>
                  </a:lnTo>
                  <a:lnTo>
                    <a:pt x="320759" y="122601"/>
                  </a:lnTo>
                  <a:lnTo>
                    <a:pt x="329110" y="124685"/>
                  </a:lnTo>
                  <a:cubicBezTo>
                    <a:pt x="333855" y="125822"/>
                    <a:pt x="337840" y="128475"/>
                    <a:pt x="341257" y="131886"/>
                  </a:cubicBezTo>
                  <a:cubicBezTo>
                    <a:pt x="346761" y="137381"/>
                    <a:pt x="349228" y="144771"/>
                    <a:pt x="349228" y="152162"/>
                  </a:cubicBezTo>
                  <a:lnTo>
                    <a:pt x="349228" y="196881"/>
                  </a:lnTo>
                  <a:cubicBezTo>
                    <a:pt x="349228" y="209577"/>
                    <a:pt x="341067" y="221136"/>
                    <a:pt x="328920" y="224358"/>
                  </a:cubicBezTo>
                  <a:lnTo>
                    <a:pt x="320759" y="226821"/>
                  </a:lnTo>
                  <a:lnTo>
                    <a:pt x="315444" y="239517"/>
                  </a:lnTo>
                  <a:lnTo>
                    <a:pt x="320189" y="247665"/>
                  </a:lnTo>
                  <a:cubicBezTo>
                    <a:pt x="326263" y="258656"/>
                    <a:pt x="324365" y="273057"/>
                    <a:pt x="315444" y="281963"/>
                  </a:cubicBezTo>
                  <a:lnTo>
                    <a:pt x="283748" y="313608"/>
                  </a:lnTo>
                  <a:cubicBezTo>
                    <a:pt x="278623" y="318724"/>
                    <a:pt x="271032" y="321756"/>
                    <a:pt x="263440" y="321756"/>
                  </a:cubicBezTo>
                  <a:cubicBezTo>
                    <a:pt x="258315" y="321756"/>
                    <a:pt x="253570" y="320619"/>
                    <a:pt x="249395" y="318156"/>
                  </a:cubicBezTo>
                  <a:lnTo>
                    <a:pt x="240094" y="313040"/>
                  </a:lnTo>
                  <a:lnTo>
                    <a:pt x="227378" y="319103"/>
                  </a:lnTo>
                  <a:lnTo>
                    <a:pt x="225100" y="327441"/>
                  </a:lnTo>
                  <a:cubicBezTo>
                    <a:pt x="221874" y="339568"/>
                    <a:pt x="210296" y="348664"/>
                    <a:pt x="197580" y="348664"/>
                  </a:cubicBezTo>
                  <a:lnTo>
                    <a:pt x="152787" y="348664"/>
                  </a:lnTo>
                  <a:cubicBezTo>
                    <a:pt x="145385" y="348664"/>
                    <a:pt x="137983" y="345253"/>
                    <a:pt x="132479" y="339758"/>
                  </a:cubicBezTo>
                  <a:cubicBezTo>
                    <a:pt x="129062" y="336158"/>
                    <a:pt x="126405" y="331799"/>
                    <a:pt x="125266" y="327062"/>
                  </a:cubicBezTo>
                  <a:lnTo>
                    <a:pt x="122989" y="319293"/>
                  </a:lnTo>
                  <a:lnTo>
                    <a:pt x="109134" y="313419"/>
                  </a:lnTo>
                  <a:lnTo>
                    <a:pt x="101162" y="317966"/>
                  </a:lnTo>
                  <a:cubicBezTo>
                    <a:pt x="97176" y="320240"/>
                    <a:pt x="92241" y="321567"/>
                    <a:pt x="87307" y="321567"/>
                  </a:cubicBezTo>
                  <a:cubicBezTo>
                    <a:pt x="79525" y="321567"/>
                    <a:pt x="72123" y="318535"/>
                    <a:pt x="66809" y="313229"/>
                  </a:cubicBezTo>
                  <a:lnTo>
                    <a:pt x="35112" y="281584"/>
                  </a:lnTo>
                  <a:cubicBezTo>
                    <a:pt x="26192" y="272678"/>
                    <a:pt x="24294" y="258277"/>
                    <a:pt x="30557" y="247286"/>
                  </a:cubicBezTo>
                  <a:lnTo>
                    <a:pt x="34923" y="239517"/>
                  </a:lnTo>
                  <a:lnTo>
                    <a:pt x="28849" y="224737"/>
                  </a:lnTo>
                  <a:lnTo>
                    <a:pt x="21637" y="222652"/>
                  </a:lnTo>
                  <a:cubicBezTo>
                    <a:pt x="17082" y="221326"/>
                    <a:pt x="12526" y="218862"/>
                    <a:pt x="9110" y="215452"/>
                  </a:cubicBezTo>
                  <a:cubicBezTo>
                    <a:pt x="3606" y="209956"/>
                    <a:pt x="0" y="202566"/>
                    <a:pt x="0" y="195176"/>
                  </a:cubicBezTo>
                  <a:lnTo>
                    <a:pt x="0" y="150456"/>
                  </a:lnTo>
                  <a:cubicBezTo>
                    <a:pt x="0" y="137760"/>
                    <a:pt x="9300" y="126201"/>
                    <a:pt x="21447" y="122790"/>
                  </a:cubicBezTo>
                  <a:lnTo>
                    <a:pt x="29418" y="120706"/>
                  </a:lnTo>
                  <a:lnTo>
                    <a:pt x="34923" y="107631"/>
                  </a:lnTo>
                  <a:lnTo>
                    <a:pt x="30367" y="99483"/>
                  </a:lnTo>
                  <a:cubicBezTo>
                    <a:pt x="24104" y="88492"/>
                    <a:pt x="26002" y="74091"/>
                    <a:pt x="34923" y="65185"/>
                  </a:cubicBezTo>
                  <a:lnTo>
                    <a:pt x="66619" y="33540"/>
                  </a:lnTo>
                  <a:cubicBezTo>
                    <a:pt x="71933" y="28234"/>
                    <a:pt x="79335" y="25202"/>
                    <a:pt x="87117" y="25202"/>
                  </a:cubicBezTo>
                  <a:cubicBezTo>
                    <a:pt x="92052" y="25202"/>
                    <a:pt x="96797" y="26529"/>
                    <a:pt x="100972" y="28803"/>
                  </a:cubicBezTo>
                  <a:lnTo>
                    <a:pt x="101352" y="29182"/>
                  </a:lnTo>
                  <a:lnTo>
                    <a:pt x="110462" y="35245"/>
                  </a:lnTo>
                  <a:lnTo>
                    <a:pt x="120901" y="29371"/>
                  </a:lnTo>
                  <a:lnTo>
                    <a:pt x="123368" y="20276"/>
                  </a:lnTo>
                  <a:cubicBezTo>
                    <a:pt x="126785" y="8148"/>
                    <a:pt x="138362" y="0"/>
                    <a:pt x="1510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advertiser-megaphone_73071">
              <a:extLst>
                <a:ext uri="{FF2B5EF4-FFF2-40B4-BE49-F238E27FC236}">
                  <a16:creationId xmlns:a16="http://schemas.microsoft.com/office/drawing/2014/main" id="{10AC64C3-3C86-4AD4-BA8D-5DF6301A97B7}"/>
                </a:ext>
              </a:extLst>
            </p:cNvPr>
            <p:cNvSpPr/>
            <p:nvPr/>
          </p:nvSpPr>
          <p:spPr>
            <a:xfrm>
              <a:off x="9379836" y="5739063"/>
              <a:ext cx="609685" cy="488856"/>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455839 w 606244"/>
                <a:gd name="T71" fmla="*/ 455839 w 606244"/>
                <a:gd name="T72" fmla="*/ 600116 w 606244"/>
                <a:gd name="T73" fmla="*/ 600116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 name="T98" fmla="*/ 600116 w 606244"/>
                <a:gd name="T99"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67" h="2222">
                  <a:moveTo>
                    <a:pt x="2605" y="770"/>
                  </a:moveTo>
                  <a:lnTo>
                    <a:pt x="2605" y="71"/>
                  </a:lnTo>
                  <a:cubicBezTo>
                    <a:pt x="2605" y="38"/>
                    <a:pt x="2581" y="10"/>
                    <a:pt x="2549" y="5"/>
                  </a:cubicBezTo>
                  <a:cubicBezTo>
                    <a:pt x="2517" y="0"/>
                    <a:pt x="2485" y="19"/>
                    <a:pt x="2475" y="50"/>
                  </a:cubicBezTo>
                  <a:cubicBezTo>
                    <a:pt x="2474" y="52"/>
                    <a:pt x="2399" y="248"/>
                    <a:pt x="1936" y="520"/>
                  </a:cubicBezTo>
                  <a:cubicBezTo>
                    <a:pt x="1543" y="750"/>
                    <a:pt x="1130" y="771"/>
                    <a:pt x="1005" y="772"/>
                  </a:cubicBezTo>
                  <a:cubicBezTo>
                    <a:pt x="980" y="717"/>
                    <a:pt x="925" y="679"/>
                    <a:pt x="862" y="679"/>
                  </a:cubicBezTo>
                  <a:lnTo>
                    <a:pt x="308" y="679"/>
                  </a:lnTo>
                  <a:cubicBezTo>
                    <a:pt x="221" y="679"/>
                    <a:pt x="151" y="750"/>
                    <a:pt x="151" y="836"/>
                  </a:cubicBezTo>
                  <a:lnTo>
                    <a:pt x="151" y="845"/>
                  </a:lnTo>
                  <a:lnTo>
                    <a:pt x="126" y="845"/>
                  </a:lnTo>
                  <a:cubicBezTo>
                    <a:pt x="57" y="845"/>
                    <a:pt x="0" y="902"/>
                    <a:pt x="0" y="972"/>
                  </a:cubicBezTo>
                  <a:lnTo>
                    <a:pt x="0" y="1255"/>
                  </a:lnTo>
                  <a:cubicBezTo>
                    <a:pt x="0" y="1325"/>
                    <a:pt x="57" y="1381"/>
                    <a:pt x="126" y="1381"/>
                  </a:cubicBezTo>
                  <a:lnTo>
                    <a:pt x="151" y="1381"/>
                  </a:lnTo>
                  <a:lnTo>
                    <a:pt x="151" y="1391"/>
                  </a:lnTo>
                  <a:cubicBezTo>
                    <a:pt x="151" y="1477"/>
                    <a:pt x="221" y="1547"/>
                    <a:pt x="308" y="1547"/>
                  </a:cubicBezTo>
                  <a:lnTo>
                    <a:pt x="404" y="1547"/>
                  </a:lnTo>
                  <a:lnTo>
                    <a:pt x="488" y="2044"/>
                  </a:lnTo>
                  <a:cubicBezTo>
                    <a:pt x="497" y="2098"/>
                    <a:pt x="543" y="2137"/>
                    <a:pt x="597" y="2137"/>
                  </a:cubicBezTo>
                  <a:lnTo>
                    <a:pt x="778" y="2137"/>
                  </a:lnTo>
                  <a:cubicBezTo>
                    <a:pt x="811" y="2137"/>
                    <a:pt x="842" y="2122"/>
                    <a:pt x="863" y="2097"/>
                  </a:cubicBezTo>
                  <a:cubicBezTo>
                    <a:pt x="884" y="2072"/>
                    <a:pt x="893" y="2039"/>
                    <a:pt x="888" y="2007"/>
                  </a:cubicBezTo>
                  <a:lnTo>
                    <a:pt x="810" y="1547"/>
                  </a:lnTo>
                  <a:lnTo>
                    <a:pt x="862" y="1547"/>
                  </a:lnTo>
                  <a:cubicBezTo>
                    <a:pt x="925" y="1547"/>
                    <a:pt x="980" y="1509"/>
                    <a:pt x="1005" y="1455"/>
                  </a:cubicBezTo>
                  <a:cubicBezTo>
                    <a:pt x="1130" y="1456"/>
                    <a:pt x="1543" y="1476"/>
                    <a:pt x="1936" y="1707"/>
                  </a:cubicBezTo>
                  <a:cubicBezTo>
                    <a:pt x="2392" y="1975"/>
                    <a:pt x="2473" y="2172"/>
                    <a:pt x="2475" y="2178"/>
                  </a:cubicBezTo>
                  <a:cubicBezTo>
                    <a:pt x="2485" y="2205"/>
                    <a:pt x="2510" y="2222"/>
                    <a:pt x="2538" y="2222"/>
                  </a:cubicBezTo>
                  <a:cubicBezTo>
                    <a:pt x="2542" y="2222"/>
                    <a:pt x="2545" y="2222"/>
                    <a:pt x="2549" y="2222"/>
                  </a:cubicBezTo>
                  <a:cubicBezTo>
                    <a:pt x="2581" y="2216"/>
                    <a:pt x="2605" y="2188"/>
                    <a:pt x="2605" y="2156"/>
                  </a:cubicBezTo>
                  <a:lnTo>
                    <a:pt x="2605" y="1457"/>
                  </a:lnTo>
                  <a:cubicBezTo>
                    <a:pt x="2696" y="1446"/>
                    <a:pt x="2767" y="1368"/>
                    <a:pt x="2767" y="1274"/>
                  </a:cubicBezTo>
                  <a:lnTo>
                    <a:pt x="2767" y="953"/>
                  </a:lnTo>
                  <a:cubicBezTo>
                    <a:pt x="2767" y="859"/>
                    <a:pt x="2696" y="781"/>
                    <a:pt x="2605" y="770"/>
                  </a:cubicBezTo>
                  <a:close/>
                  <a:moveTo>
                    <a:pt x="885" y="1391"/>
                  </a:moveTo>
                  <a:cubicBezTo>
                    <a:pt x="885" y="1403"/>
                    <a:pt x="875" y="1414"/>
                    <a:pt x="862" y="1414"/>
                  </a:cubicBezTo>
                  <a:lnTo>
                    <a:pt x="731" y="1414"/>
                  </a:lnTo>
                  <a:lnTo>
                    <a:pt x="460" y="1414"/>
                  </a:lnTo>
                  <a:lnTo>
                    <a:pt x="308" y="1414"/>
                  </a:lnTo>
                  <a:cubicBezTo>
                    <a:pt x="295" y="1414"/>
                    <a:pt x="284" y="1403"/>
                    <a:pt x="284" y="1391"/>
                  </a:cubicBezTo>
                  <a:lnTo>
                    <a:pt x="284" y="1315"/>
                  </a:lnTo>
                  <a:lnTo>
                    <a:pt x="284" y="912"/>
                  </a:lnTo>
                  <a:lnTo>
                    <a:pt x="284" y="836"/>
                  </a:lnTo>
                  <a:cubicBezTo>
                    <a:pt x="284" y="823"/>
                    <a:pt x="295" y="813"/>
                    <a:pt x="308" y="813"/>
                  </a:cubicBezTo>
                  <a:lnTo>
                    <a:pt x="862" y="813"/>
                  </a:lnTo>
                  <a:cubicBezTo>
                    <a:pt x="875" y="813"/>
                    <a:pt x="885" y="823"/>
                    <a:pt x="885" y="836"/>
                  </a:cubicBezTo>
                  <a:lnTo>
                    <a:pt x="885" y="837"/>
                  </a:lnTo>
                  <a:lnTo>
                    <a:pt x="885" y="1389"/>
                  </a:lnTo>
                  <a:lnTo>
                    <a:pt x="885" y="13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370189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1">
            <a:extLst>
              <a:ext uri="{FF2B5EF4-FFF2-40B4-BE49-F238E27FC236}">
                <a16:creationId xmlns:a16="http://schemas.microsoft.com/office/drawing/2014/main" id="{9DA881B3-62E3-4192-A961-160D6B20CC44}"/>
              </a:ext>
            </a:extLst>
          </p:cNvPr>
          <p:cNvSpPr/>
          <p:nvPr/>
        </p:nvSpPr>
        <p:spPr>
          <a:xfrm>
            <a:off x="669926" y="2301739"/>
            <a:ext cx="6730618" cy="8650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60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汇报完毕 感谢观看</a:t>
            </a:r>
            <a:endParaRPr lang="zh-CN" altLang="en-US" sz="6000" b="1" dirty="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6" name="1-2">
            <a:extLst>
              <a:ext uri="{FF2B5EF4-FFF2-40B4-BE49-F238E27FC236}">
                <a16:creationId xmlns:a16="http://schemas.microsoft.com/office/drawing/2014/main" id="{3C16011E-5059-41D5-B9C9-E9235D7E312F}"/>
              </a:ext>
            </a:extLst>
          </p:cNvPr>
          <p:cNvSpPr/>
          <p:nvPr/>
        </p:nvSpPr>
        <p:spPr>
          <a:xfrm>
            <a:off x="732632" y="3131302"/>
            <a:ext cx="6942232" cy="41148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altLang="zh-CN" sz="2000" b="1">
                <a:solidFill>
                  <a:schemeClr val="accent1"/>
                </a:solidFill>
              </a:rPr>
              <a:t>REPORT FINISHED, THANKS FOR WATCHING </a:t>
            </a:r>
            <a:endParaRPr lang="zh-CN" altLang="en-US" sz="2000" b="1" dirty="0">
              <a:solidFill>
                <a:schemeClr val="accent1"/>
              </a:solidFill>
            </a:endParaRPr>
          </a:p>
        </p:txBody>
      </p:sp>
      <p:pic>
        <p:nvPicPr>
          <p:cNvPr id="28" name="1-3">
            <a:hlinkClick r:id="rId3"/>
            <a:extLst>
              <a:ext uri="{FF2B5EF4-FFF2-40B4-BE49-F238E27FC236}">
                <a16:creationId xmlns:a16="http://schemas.microsoft.com/office/drawing/2014/main" id="{8E6D2BB8-C418-4E73-AD7E-AE7835953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26" y="1860124"/>
            <a:ext cx="2220713" cy="296094"/>
          </a:xfrm>
          <a:prstGeom prst="rect">
            <a:avLst/>
          </a:prstGeom>
        </p:spPr>
      </p:pic>
      <p:sp>
        <p:nvSpPr>
          <p:cNvPr id="66" name="1-4">
            <a:extLst>
              <a:ext uri="{FF2B5EF4-FFF2-40B4-BE49-F238E27FC236}">
                <a16:creationId xmlns:a16="http://schemas.microsoft.com/office/drawing/2014/main" id="{957E950D-59C2-499B-9D6A-4A7A213F63F4}"/>
              </a:ext>
            </a:extLst>
          </p:cNvPr>
          <p:cNvSpPr/>
          <p:nvPr/>
        </p:nvSpPr>
        <p:spPr>
          <a:xfrm>
            <a:off x="7936017" y="2511781"/>
            <a:ext cx="3855419" cy="3169761"/>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1-5">
            <a:extLst>
              <a:ext uri="{FF2B5EF4-FFF2-40B4-BE49-F238E27FC236}">
                <a16:creationId xmlns:a16="http://schemas.microsoft.com/office/drawing/2014/main" id="{36E79C67-E601-4CFA-89A5-38F9D5A3895D}"/>
              </a:ext>
            </a:extLst>
          </p:cNvPr>
          <p:cNvGrpSpPr/>
          <p:nvPr/>
        </p:nvGrpSpPr>
        <p:grpSpPr>
          <a:xfrm>
            <a:off x="732632" y="5645541"/>
            <a:ext cx="2851405" cy="494820"/>
            <a:chOff x="8044373" y="4502943"/>
            <a:chExt cx="2851405" cy="494820"/>
          </a:xfrm>
        </p:grpSpPr>
        <p:sp>
          <p:nvSpPr>
            <p:cNvPr id="74" name="矩形: 圆角 73">
              <a:extLst>
                <a:ext uri="{FF2B5EF4-FFF2-40B4-BE49-F238E27FC236}">
                  <a16:creationId xmlns:a16="http://schemas.microsoft.com/office/drawing/2014/main" id="{52288A2A-ADB3-42A1-9293-60860057285F}"/>
                </a:ext>
              </a:extLst>
            </p:cNvPr>
            <p:cNvSpPr/>
            <p:nvPr/>
          </p:nvSpPr>
          <p:spPr>
            <a:xfrm>
              <a:off x="8044373" y="4502943"/>
              <a:ext cx="2648521"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75" name="组合 74">
              <a:extLst>
                <a:ext uri="{FF2B5EF4-FFF2-40B4-BE49-F238E27FC236}">
                  <a16:creationId xmlns:a16="http://schemas.microsoft.com/office/drawing/2014/main" id="{2AA77DB6-CBE6-4C6E-AF37-B30170500FF1}"/>
                </a:ext>
              </a:extLst>
            </p:cNvPr>
            <p:cNvGrpSpPr/>
            <p:nvPr/>
          </p:nvGrpSpPr>
          <p:grpSpPr>
            <a:xfrm>
              <a:off x="8178306" y="4581365"/>
              <a:ext cx="337980" cy="337978"/>
              <a:chOff x="5755873" y="5199521"/>
              <a:chExt cx="697247" cy="697247"/>
            </a:xfrm>
          </p:grpSpPr>
          <p:sp>
            <p:nvSpPr>
              <p:cNvPr id="77" name="椭圆 76">
                <a:extLst>
                  <a:ext uri="{FF2B5EF4-FFF2-40B4-BE49-F238E27FC236}">
                    <a16:creationId xmlns:a16="http://schemas.microsoft.com/office/drawing/2014/main" id="{318A09DF-CEE0-4F03-B95E-A3763A7AEF17}"/>
                  </a:ext>
                </a:extLst>
              </p:cNvPr>
              <p:cNvSpPr/>
              <p:nvPr/>
            </p:nvSpPr>
            <p:spPr>
              <a:xfrm>
                <a:off x="5755873" y="5199521"/>
                <a:ext cx="697247" cy="697247"/>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78" name="blackboard_182318">
                <a:extLst>
                  <a:ext uri="{FF2B5EF4-FFF2-40B4-BE49-F238E27FC236}">
                    <a16:creationId xmlns:a16="http://schemas.microsoft.com/office/drawing/2014/main" id="{D79E67F2-D7B3-4EC7-AEFC-FBE3AB54170F}"/>
                  </a:ext>
                </a:extLst>
              </p:cNvPr>
              <p:cNvSpPr/>
              <p:nvPr/>
            </p:nvSpPr>
            <p:spPr>
              <a:xfrm>
                <a:off x="5908328" y="5351976"/>
                <a:ext cx="392336" cy="392336"/>
              </a:xfrm>
              <a:custGeom>
                <a:avLst/>
                <a:gdLst>
                  <a:gd name="T0" fmla="*/ 7360 w 11200"/>
                  <a:gd name="T1" fmla="*/ 5880 h 11200"/>
                  <a:gd name="T2" fmla="*/ 8800 w 11200"/>
                  <a:gd name="T3" fmla="*/ 3200 h 11200"/>
                  <a:gd name="T4" fmla="*/ 5600 w 11200"/>
                  <a:gd name="T5" fmla="*/ 0 h 11200"/>
                  <a:gd name="T6" fmla="*/ 2400 w 11200"/>
                  <a:gd name="T7" fmla="*/ 3200 h 11200"/>
                  <a:gd name="T8" fmla="*/ 3840 w 11200"/>
                  <a:gd name="T9" fmla="*/ 5880 h 11200"/>
                  <a:gd name="T10" fmla="*/ 0 w 11200"/>
                  <a:gd name="T11" fmla="*/ 11200 h 11200"/>
                  <a:gd name="T12" fmla="*/ 800 w 11200"/>
                  <a:gd name="T13" fmla="*/ 11200 h 11200"/>
                  <a:gd name="T14" fmla="*/ 5600 w 11200"/>
                  <a:gd name="T15" fmla="*/ 6400 h 11200"/>
                  <a:gd name="T16" fmla="*/ 10400 w 11200"/>
                  <a:gd name="T17" fmla="*/ 11200 h 11200"/>
                  <a:gd name="T18" fmla="*/ 11200 w 11200"/>
                  <a:gd name="T19" fmla="*/ 11200 h 11200"/>
                  <a:gd name="T20" fmla="*/ 7360 w 11200"/>
                  <a:gd name="T21" fmla="*/ 5880 h 11200"/>
                  <a:gd name="T22" fmla="*/ 5600 w 11200"/>
                  <a:gd name="T23" fmla="*/ 5600 h 11200"/>
                  <a:gd name="T24" fmla="*/ 3200 w 11200"/>
                  <a:gd name="T25" fmla="*/ 3200 h 11200"/>
                  <a:gd name="T26" fmla="*/ 5600 w 11200"/>
                  <a:gd name="T27" fmla="*/ 800 h 11200"/>
                  <a:gd name="T28" fmla="*/ 8000 w 11200"/>
                  <a:gd name="T29" fmla="*/ 3200 h 11200"/>
                  <a:gd name="T30" fmla="*/ 5600 w 11200"/>
                  <a:gd name="T31" fmla="*/ 5600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00" h="11200">
                    <a:moveTo>
                      <a:pt x="7360" y="5880"/>
                    </a:moveTo>
                    <a:cubicBezTo>
                      <a:pt x="8240" y="5320"/>
                      <a:pt x="8800" y="4320"/>
                      <a:pt x="8800" y="3200"/>
                    </a:cubicBezTo>
                    <a:cubicBezTo>
                      <a:pt x="8800" y="1440"/>
                      <a:pt x="7360" y="0"/>
                      <a:pt x="5600" y="0"/>
                    </a:cubicBezTo>
                    <a:cubicBezTo>
                      <a:pt x="3840" y="0"/>
                      <a:pt x="2400" y="1440"/>
                      <a:pt x="2400" y="3200"/>
                    </a:cubicBezTo>
                    <a:cubicBezTo>
                      <a:pt x="2400" y="4320"/>
                      <a:pt x="2960" y="5320"/>
                      <a:pt x="3840" y="5880"/>
                    </a:cubicBezTo>
                    <a:cubicBezTo>
                      <a:pt x="1600" y="6600"/>
                      <a:pt x="0" y="8720"/>
                      <a:pt x="0" y="11200"/>
                    </a:cubicBezTo>
                    <a:lnTo>
                      <a:pt x="800" y="11200"/>
                    </a:lnTo>
                    <a:cubicBezTo>
                      <a:pt x="800" y="8560"/>
                      <a:pt x="2960" y="6400"/>
                      <a:pt x="5600" y="6400"/>
                    </a:cubicBezTo>
                    <a:cubicBezTo>
                      <a:pt x="8240" y="6400"/>
                      <a:pt x="10400" y="8560"/>
                      <a:pt x="10400" y="11200"/>
                    </a:cubicBezTo>
                    <a:lnTo>
                      <a:pt x="11200" y="11200"/>
                    </a:lnTo>
                    <a:cubicBezTo>
                      <a:pt x="11200" y="8720"/>
                      <a:pt x="9600" y="6600"/>
                      <a:pt x="7360" y="5880"/>
                    </a:cubicBezTo>
                    <a:close/>
                    <a:moveTo>
                      <a:pt x="5600" y="5600"/>
                    </a:moveTo>
                    <a:cubicBezTo>
                      <a:pt x="4280" y="5600"/>
                      <a:pt x="3200" y="4520"/>
                      <a:pt x="3200" y="3200"/>
                    </a:cubicBezTo>
                    <a:cubicBezTo>
                      <a:pt x="3200" y="1880"/>
                      <a:pt x="4280" y="800"/>
                      <a:pt x="5600" y="800"/>
                    </a:cubicBezTo>
                    <a:cubicBezTo>
                      <a:pt x="6920" y="800"/>
                      <a:pt x="8000" y="1880"/>
                      <a:pt x="8000" y="3200"/>
                    </a:cubicBezTo>
                    <a:cubicBezTo>
                      <a:pt x="8000" y="4520"/>
                      <a:pt x="6920" y="5600"/>
                      <a:pt x="5600" y="560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76" name="矩形 75">
              <a:extLst>
                <a:ext uri="{FF2B5EF4-FFF2-40B4-BE49-F238E27FC236}">
                  <a16:creationId xmlns:a16="http://schemas.microsoft.com/office/drawing/2014/main" id="{425AEA48-D67B-46F4-8BAA-65CADFE5A44C}"/>
                </a:ext>
              </a:extLst>
            </p:cNvPr>
            <p:cNvSpPr/>
            <p:nvPr/>
          </p:nvSpPr>
          <p:spPr>
            <a:xfrm>
              <a:off x="8610667" y="4586800"/>
              <a:ext cx="2285111"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主讲：</a:t>
              </a:r>
              <a:r>
                <a:rPr lang="en-US" altLang="zh-CN">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OfficePLUS</a:t>
              </a:r>
              <a:endParaRPr lang="zh-CN" altLang="en-US"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grpSp>
    </p:spTree>
    <p:custDataLst>
      <p:tags r:id="rId1"/>
    </p:custDataLst>
    <p:extLst>
      <p:ext uri="{BB962C8B-B14F-4D97-AF65-F5344CB8AC3E}">
        <p14:creationId xmlns:p14="http://schemas.microsoft.com/office/powerpoint/2010/main" val="2242286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1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
            <a:extLst>
              <a:ext uri="{FF2B5EF4-FFF2-40B4-BE49-F238E27FC236}">
                <a16:creationId xmlns:a16="http://schemas.microsoft.com/office/drawing/2014/main" id="{6DBFDC6B-8984-46B2-8947-0472FD7856B1}"/>
              </a:ext>
            </a:extLst>
          </p:cNvPr>
          <p:cNvSpPr/>
          <p:nvPr/>
        </p:nvSpPr>
        <p:spPr>
          <a:xfrm>
            <a:off x="5447510" y="5224916"/>
            <a:ext cx="1296982" cy="1066322"/>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1-2">
            <a:extLst>
              <a:ext uri="{FF2B5EF4-FFF2-40B4-BE49-F238E27FC236}">
                <a16:creationId xmlns:a16="http://schemas.microsoft.com/office/drawing/2014/main" id="{8B008B9C-8084-4351-B63B-0A09279DE2EB}"/>
              </a:ext>
            </a:extLst>
          </p:cNvPr>
          <p:cNvSpPr/>
          <p:nvPr/>
        </p:nvSpPr>
        <p:spPr>
          <a:xfrm>
            <a:off x="3438680" y="2348766"/>
            <a:ext cx="5309080" cy="2592267"/>
          </a:xfrm>
          <a:prstGeom prst="rect">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7" name="1-3">
            <a:extLst>
              <a:ext uri="{FF2B5EF4-FFF2-40B4-BE49-F238E27FC236}">
                <a16:creationId xmlns:a16="http://schemas.microsoft.com/office/drawing/2014/main" id="{906B3206-BF1F-4665-BAEB-49B28A6C8AF0}"/>
              </a:ext>
            </a:extLst>
          </p:cNvPr>
          <p:cNvSpPr txBox="1"/>
          <p:nvPr/>
        </p:nvSpPr>
        <p:spPr>
          <a:xfrm>
            <a:off x="4170200" y="3244540"/>
            <a:ext cx="3846040" cy="956602"/>
          </a:xfrm>
          <a:prstGeom prst="rect">
            <a:avLst/>
          </a:prstGeom>
          <a:noFill/>
        </p:spPr>
        <p:txBody>
          <a:bodyPr wrap="square" lIns="0" tIns="0" rIns="0" bIns="0" rtlCol="0">
            <a:noAutofit/>
          </a:bodyPr>
          <a:lstStyle/>
          <a:p>
            <a:pPr algn="ctr"/>
            <a:r>
              <a:rPr lang="zh-CN" altLang="en-US" sz="66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执行总结</a:t>
            </a:r>
          </a:p>
        </p:txBody>
      </p:sp>
      <p:sp>
        <p:nvSpPr>
          <p:cNvPr id="9" name="1-4">
            <a:extLst>
              <a:ext uri="{FF2B5EF4-FFF2-40B4-BE49-F238E27FC236}">
                <a16:creationId xmlns:a16="http://schemas.microsoft.com/office/drawing/2014/main" id="{2380E690-0A6F-4775-84D9-5E86F3F8B5E5}"/>
              </a:ext>
            </a:extLst>
          </p:cNvPr>
          <p:cNvSpPr txBox="1"/>
          <p:nvPr/>
        </p:nvSpPr>
        <p:spPr>
          <a:xfrm>
            <a:off x="3926360" y="4262545"/>
            <a:ext cx="4333720" cy="444959"/>
          </a:xfrm>
          <a:prstGeom prst="rect">
            <a:avLst/>
          </a:prstGeom>
          <a:noFill/>
        </p:spPr>
        <p:txBody>
          <a:bodyPr wrap="square" lIns="0" tIns="0" rIns="0" bIns="0" rtlCol="0">
            <a:noAutofit/>
          </a:bodyPr>
          <a:lstStyle/>
          <a:p>
            <a:pPr algn="ctr"/>
            <a:r>
              <a:rPr lang="en-US" altLang="zh-CN" sz="24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EXECUTIVE SUMMARY </a:t>
            </a:r>
            <a:endParaRPr lang="zh-CN" altLang="en-US" sz="24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1" name="1-5">
            <a:extLst>
              <a:ext uri="{FF2B5EF4-FFF2-40B4-BE49-F238E27FC236}">
                <a16:creationId xmlns:a16="http://schemas.microsoft.com/office/drawing/2014/main" id="{DECE568B-EA94-46DF-86C7-418E8C127D8B}"/>
              </a:ext>
            </a:extLst>
          </p:cNvPr>
          <p:cNvSpPr txBox="1"/>
          <p:nvPr/>
        </p:nvSpPr>
        <p:spPr>
          <a:xfrm>
            <a:off x="3602412" y="2768831"/>
            <a:ext cx="4981616" cy="293370"/>
          </a:xfrm>
          <a:prstGeom prst="rect">
            <a:avLst/>
          </a:prstGeom>
          <a:noFill/>
        </p:spPr>
        <p:txBody>
          <a:bodyPr wrap="square" lIns="0" tIns="0" rIns="0" bIns="0" rtlCol="0">
            <a:noAutofit/>
          </a:bodyPr>
          <a:lstStyle/>
          <a:p>
            <a:pPr algn="ctr"/>
            <a:r>
              <a:rPr lang="en-US" altLang="zh-CN" sz="40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PART ONE</a:t>
            </a:r>
            <a:endParaRPr lang="zh-CN" altLang="en-US" sz="40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4" name="1-6">
            <a:extLst>
              <a:ext uri="{FF2B5EF4-FFF2-40B4-BE49-F238E27FC236}">
                <a16:creationId xmlns:a16="http://schemas.microsoft.com/office/drawing/2014/main" id="{114ADB6D-3826-48AE-829D-ABD838AD8F36}"/>
              </a:ext>
            </a:extLst>
          </p:cNvPr>
          <p:cNvSpPr/>
          <p:nvPr/>
        </p:nvSpPr>
        <p:spPr>
          <a:xfrm>
            <a:off x="3602412" y="2466931"/>
            <a:ext cx="4981616" cy="2345964"/>
          </a:xfrm>
          <a:prstGeom prst="rect">
            <a:avLst/>
          </a:prstGeom>
          <a:noFill/>
          <a:ln w="12700">
            <a:solidFill>
              <a:schemeClr val="accent1"/>
            </a:solidFill>
            <a:prstDash val="dash"/>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Tree>
    <p:extLst>
      <p:ext uri="{BB962C8B-B14F-4D97-AF65-F5344CB8AC3E}">
        <p14:creationId xmlns:p14="http://schemas.microsoft.com/office/powerpoint/2010/main" val="224307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1-1">
            <a:extLst>
              <a:ext uri="{FF2B5EF4-FFF2-40B4-BE49-F238E27FC236}">
                <a16:creationId xmlns:a16="http://schemas.microsoft.com/office/drawing/2014/main" id="{AC7FEB7C-C572-402E-9699-CC12309CD4D5}"/>
              </a:ext>
            </a:extLst>
          </p:cNvPr>
          <p:cNvSpPr txBox="1"/>
          <p:nvPr/>
        </p:nvSpPr>
        <p:spPr>
          <a:xfrm>
            <a:off x="6461212" y="2028838"/>
            <a:ext cx="4958592" cy="2431050"/>
          </a:xfrm>
          <a:prstGeom prst="rect">
            <a:avLst/>
          </a:prstGeom>
          <a:noFill/>
        </p:spPr>
        <p:txBody>
          <a:bodyPr wrap="square" rtlCol="0">
            <a:spAutoFit/>
          </a:bodyPr>
          <a:lstStyle/>
          <a:p>
            <a:pPr>
              <a:lnSpc>
                <a:spcPct val="120000"/>
              </a:lnSpc>
            </a:pPr>
            <a:r>
              <a:rPr lang="zh-CN" altLang="en-US" sz="1600">
                <a:solidFill>
                  <a:schemeClr val="bg1">
                    <a:lumMod val="50000"/>
                  </a:schemeClr>
                </a:solidFill>
                <a:latin typeface="+mn-ea"/>
              </a:rPr>
              <a:t>输入文字时可以直接复制，粘贴时请选择右键只保留文本</a:t>
            </a:r>
            <a:endParaRPr lang="en-US" altLang="zh-CN" sz="1600">
              <a:solidFill>
                <a:schemeClr val="bg1">
                  <a:lumMod val="50000"/>
                </a:schemeClr>
              </a:solidFill>
              <a:latin typeface="+mn-ea"/>
            </a:endParaRPr>
          </a:p>
          <a:p>
            <a:pPr>
              <a:lnSpc>
                <a:spcPct val="120000"/>
              </a:lnSpc>
            </a:pPr>
            <a:endParaRPr lang="en-US" altLang="zh-CN" sz="1600">
              <a:solidFill>
                <a:schemeClr val="bg1">
                  <a:lumMod val="50000"/>
                </a:schemeClr>
              </a:solidFill>
              <a:latin typeface="+mn-ea"/>
            </a:endParaRPr>
          </a:p>
          <a:p>
            <a:pPr>
              <a:lnSpc>
                <a:spcPct val="120000"/>
              </a:lnSpc>
            </a:pPr>
            <a:r>
              <a:rPr lang="zh-CN" altLang="en-US" sz="1600">
                <a:solidFill>
                  <a:schemeClr val="bg1">
                    <a:lumMod val="50000"/>
                  </a:schemeClr>
                </a:solidFill>
                <a:latin typeface="+mn-ea"/>
              </a:rPr>
              <a:t>请在此输入有关于年度工作的相关说明，以便于观众更好的理解，输入文字时可以直接复制，粘贴时请选择右键只保留文本请在此输入有关于年度工作的相关说明，以便于观众更好的理解，输入文字时可以直接复制，粘贴时请选择右键只保留文本</a:t>
            </a:r>
            <a:endParaRPr lang="zh-CN" altLang="en-US" sz="1600" b="1">
              <a:solidFill>
                <a:schemeClr val="bg1">
                  <a:lumMod val="50000"/>
                </a:schemeClr>
              </a:solidFill>
              <a:latin typeface="+mn-ea"/>
            </a:endParaRPr>
          </a:p>
        </p:txBody>
      </p:sp>
      <p:sp>
        <p:nvSpPr>
          <p:cNvPr id="10" name="1-2">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3">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4">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执行总结</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5">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01</a:t>
            </a:r>
            <a:endParaRPr lang="zh-CN" altLang="en-US" sz="1200" dirty="0">
              <a:solidFill>
                <a:schemeClr val="bg1"/>
              </a:solidFill>
              <a:latin typeface="+mj-ea"/>
              <a:ea typeface="+mj-ea"/>
            </a:endParaRPr>
          </a:p>
        </p:txBody>
      </p:sp>
      <p:sp>
        <p:nvSpPr>
          <p:cNvPr id="18" name="1-6">
            <a:extLst>
              <a:ext uri="{FF2B5EF4-FFF2-40B4-BE49-F238E27FC236}">
                <a16:creationId xmlns:a16="http://schemas.microsoft.com/office/drawing/2014/main" id="{AE7D5672-E8FF-4976-B5C7-DC1F4776A466}"/>
              </a:ext>
            </a:extLst>
          </p:cNvPr>
          <p:cNvSpPr/>
          <p:nvPr/>
        </p:nvSpPr>
        <p:spPr>
          <a:xfrm>
            <a:off x="3111398" y="584254"/>
            <a:ext cx="2702661"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EXECUTIVE SUMMARY </a:t>
            </a:r>
          </a:p>
        </p:txBody>
      </p:sp>
      <p:grpSp>
        <p:nvGrpSpPr>
          <p:cNvPr id="39" name="1-7">
            <a:extLst>
              <a:ext uri="{FF2B5EF4-FFF2-40B4-BE49-F238E27FC236}">
                <a16:creationId xmlns:a16="http://schemas.microsoft.com/office/drawing/2014/main" id="{65391542-DA49-4644-AEF9-017D6FF6F921}"/>
              </a:ext>
            </a:extLst>
          </p:cNvPr>
          <p:cNvGrpSpPr/>
          <p:nvPr/>
        </p:nvGrpSpPr>
        <p:grpSpPr>
          <a:xfrm>
            <a:off x="6587696" y="4797282"/>
            <a:ext cx="4429796" cy="1659693"/>
            <a:chOff x="1156451" y="1906467"/>
            <a:chExt cx="3806036" cy="1659693"/>
          </a:xfrm>
        </p:grpSpPr>
        <p:grpSp>
          <p:nvGrpSpPr>
            <p:cNvPr id="38" name="组合 37">
              <a:extLst>
                <a:ext uri="{FF2B5EF4-FFF2-40B4-BE49-F238E27FC236}">
                  <a16:creationId xmlns:a16="http://schemas.microsoft.com/office/drawing/2014/main" id="{424AA157-0F3D-4369-BA82-EDD1897B969F}"/>
                </a:ext>
              </a:extLst>
            </p:cNvPr>
            <p:cNvGrpSpPr/>
            <p:nvPr/>
          </p:nvGrpSpPr>
          <p:grpSpPr>
            <a:xfrm>
              <a:off x="1156451" y="1906467"/>
              <a:ext cx="3806036" cy="1659693"/>
              <a:chOff x="1156451" y="1906467"/>
              <a:chExt cx="3806036" cy="4066227"/>
            </a:xfrm>
          </p:grpSpPr>
          <p:sp>
            <p:nvSpPr>
              <p:cNvPr id="20" name="PA-矩形 13">
                <a:extLst>
                  <a:ext uri="{FF2B5EF4-FFF2-40B4-BE49-F238E27FC236}">
                    <a16:creationId xmlns:a16="http://schemas.microsoft.com/office/drawing/2014/main" id="{CBC0B0E6-6B79-4C64-9A25-1E93DE7E0AEC}"/>
                  </a:ext>
                </a:extLst>
              </p:cNvPr>
              <p:cNvSpPr/>
              <p:nvPr>
                <p:custDataLst>
                  <p:tags r:id="rId3"/>
                </p:custDataLst>
              </p:nvPr>
            </p:nvSpPr>
            <p:spPr>
              <a:xfrm>
                <a:off x="1187084" y="1906472"/>
                <a:ext cx="3775403" cy="4066222"/>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PA-矩形 10">
                <a:extLst>
                  <a:ext uri="{FF2B5EF4-FFF2-40B4-BE49-F238E27FC236}">
                    <a16:creationId xmlns:a16="http://schemas.microsoft.com/office/drawing/2014/main" id="{C2FB9E30-05DD-4C2B-A698-C3C9D3CDB194}"/>
                  </a:ext>
                </a:extLst>
              </p:cNvPr>
              <p:cNvSpPr/>
              <p:nvPr>
                <p:custDataLst>
                  <p:tags r:id="rId4"/>
                </p:custDataLst>
              </p:nvPr>
            </p:nvSpPr>
            <p:spPr>
              <a:xfrm>
                <a:off x="1156451" y="1906467"/>
                <a:ext cx="45719" cy="4066223"/>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22" name="PA-矩形 9">
              <a:extLst>
                <a:ext uri="{FF2B5EF4-FFF2-40B4-BE49-F238E27FC236}">
                  <a16:creationId xmlns:a16="http://schemas.microsoft.com/office/drawing/2014/main" id="{52F9207F-D3FC-42DE-81B3-1097B8AC8F64}"/>
                </a:ext>
              </a:extLst>
            </p:cNvPr>
            <p:cNvSpPr/>
            <p:nvPr>
              <p:custDataLst>
                <p:tags r:id="rId1"/>
              </p:custDataLst>
            </p:nvPr>
          </p:nvSpPr>
          <p:spPr>
            <a:xfrm>
              <a:off x="1332669" y="2116158"/>
              <a:ext cx="3542189"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本年度工作开展较为顺利</a:t>
              </a:r>
            </a:p>
          </p:txBody>
        </p:sp>
        <p:sp>
          <p:nvSpPr>
            <p:cNvPr id="26" name="PA-矩形 11">
              <a:extLst>
                <a:ext uri="{FF2B5EF4-FFF2-40B4-BE49-F238E27FC236}">
                  <a16:creationId xmlns:a16="http://schemas.microsoft.com/office/drawing/2014/main" id="{A127B875-9F8D-4CC2-83D5-8F4077A6E332}"/>
                </a:ext>
              </a:extLst>
            </p:cNvPr>
            <p:cNvSpPr/>
            <p:nvPr>
              <p:custDataLst>
                <p:tags r:id="rId2"/>
              </p:custDataLst>
            </p:nvPr>
          </p:nvSpPr>
          <p:spPr>
            <a:xfrm>
              <a:off x="1332668" y="2584843"/>
              <a:ext cx="3491707" cy="75702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20000"/>
                </a:lnSpc>
                <a:buSzPct val="120000"/>
                <a:buFont typeface="Wingdings" panose="05000000000000000000" pitchFamily="2" charset="2"/>
                <a:buChar char=""/>
              </a:pPr>
              <a:r>
                <a:rPr lang="zh-CN" altLang="en-US" sz="1400">
                  <a:solidFill>
                    <a:schemeClr val="accent1"/>
                  </a:solidFill>
                  <a:latin typeface="+mn-ea"/>
                </a:rPr>
                <a:t>请在此输入有关于年度工作的相关说明，以便于观众更好的理解，输入文字时可以直接复制，粘贴时请选择右键只保留文本</a:t>
              </a:r>
            </a:p>
          </p:txBody>
        </p:sp>
      </p:grpSp>
      <p:sp>
        <p:nvSpPr>
          <p:cNvPr id="42" name="1-8">
            <a:extLst>
              <a:ext uri="{FF2B5EF4-FFF2-40B4-BE49-F238E27FC236}">
                <a16:creationId xmlns:a16="http://schemas.microsoft.com/office/drawing/2014/main" id="{7B18E282-5AB7-4EA5-BA05-001A632F2689}"/>
              </a:ext>
            </a:extLst>
          </p:cNvPr>
          <p:cNvSpPr txBox="1"/>
          <p:nvPr/>
        </p:nvSpPr>
        <p:spPr>
          <a:xfrm>
            <a:off x="855467" y="1381760"/>
            <a:ext cx="4188973" cy="461665"/>
          </a:xfrm>
          <a:prstGeom prst="rect">
            <a:avLst/>
          </a:prstGeom>
          <a:noFill/>
        </p:spPr>
        <p:txBody>
          <a:bodyPr wrap="square" rtlCol="0">
            <a:spAutoFit/>
          </a:bodyPr>
          <a:lstStyle/>
          <a:p>
            <a:r>
              <a:rPr lang="zh-CN" altLang="en-US" sz="2400" b="1">
                <a:solidFill>
                  <a:schemeClr val="tx1">
                    <a:lumMod val="90000"/>
                    <a:lumOff val="10000"/>
                  </a:schemeClr>
                </a:solidFill>
              </a:rPr>
              <a:t>这是本年度工作的总结汇报</a:t>
            </a:r>
          </a:p>
        </p:txBody>
      </p:sp>
      <p:sp>
        <p:nvSpPr>
          <p:cNvPr id="43" name="1-9">
            <a:extLst>
              <a:ext uri="{FF2B5EF4-FFF2-40B4-BE49-F238E27FC236}">
                <a16:creationId xmlns:a16="http://schemas.microsoft.com/office/drawing/2014/main" id="{54A5046E-0E71-4736-B5E0-23A93FC399E1}"/>
              </a:ext>
            </a:extLst>
          </p:cNvPr>
          <p:cNvSpPr txBox="1"/>
          <p:nvPr/>
        </p:nvSpPr>
        <p:spPr>
          <a:xfrm>
            <a:off x="855467" y="2028838"/>
            <a:ext cx="4958592" cy="4203843"/>
          </a:xfrm>
          <a:prstGeom prst="rect">
            <a:avLst/>
          </a:prstGeom>
          <a:noFill/>
        </p:spPr>
        <p:txBody>
          <a:bodyPr wrap="square" rtlCol="0">
            <a:spAutoFit/>
          </a:bodyPr>
          <a:lstStyle/>
          <a:p>
            <a:pPr>
              <a:lnSpc>
                <a:spcPct val="120000"/>
              </a:lnSpc>
            </a:pPr>
            <a:r>
              <a:rPr lang="zh-CN" altLang="en-US" sz="1600">
                <a:solidFill>
                  <a:schemeClr val="bg1">
                    <a:lumMod val="50000"/>
                  </a:schemeClr>
                </a:solidFill>
                <a:latin typeface="+mn-ea"/>
              </a:rPr>
              <a:t>请在此输入有关于年度工作的相关说明，以便于观众更好的理解，输入文字时可以直接复制，粘贴时请选择右键只保留文本</a:t>
            </a:r>
            <a:endParaRPr lang="en-US" altLang="zh-CN" sz="1600">
              <a:solidFill>
                <a:schemeClr val="bg1">
                  <a:lumMod val="50000"/>
                </a:schemeClr>
              </a:solidFill>
              <a:latin typeface="+mn-ea"/>
            </a:endParaRPr>
          </a:p>
          <a:p>
            <a:pPr>
              <a:lnSpc>
                <a:spcPct val="120000"/>
              </a:lnSpc>
            </a:pPr>
            <a:endParaRPr lang="en-US" altLang="zh-CN" sz="1600">
              <a:solidFill>
                <a:schemeClr val="bg1">
                  <a:lumMod val="50000"/>
                </a:schemeClr>
              </a:solidFill>
              <a:latin typeface="+mn-ea"/>
            </a:endParaRPr>
          </a:p>
          <a:p>
            <a:pPr>
              <a:lnSpc>
                <a:spcPct val="120000"/>
              </a:lnSpc>
            </a:pPr>
            <a:r>
              <a:rPr lang="zh-CN" altLang="en-US" sz="1600">
                <a:solidFill>
                  <a:schemeClr val="bg1">
                    <a:lumMod val="50000"/>
                  </a:schemeClr>
                </a:solidFill>
                <a:latin typeface="+mn-ea"/>
              </a:rPr>
              <a:t>请在此输入有关于年度工作的相关说明，以便于观众更好的理解，输入文字时可以直接复制，粘贴时请选择右键只保留文本请在此输入有关于年度工作的相关说明，以便于观众更好的理解，输入文字时可以直接复制，粘贴时请选择右键只保留文本</a:t>
            </a:r>
          </a:p>
          <a:p>
            <a:pPr>
              <a:lnSpc>
                <a:spcPct val="120000"/>
              </a:lnSpc>
            </a:pPr>
            <a:endParaRPr lang="zh-CN" altLang="en-US" sz="1600" b="1">
              <a:solidFill>
                <a:schemeClr val="bg1">
                  <a:lumMod val="50000"/>
                </a:schemeClr>
              </a:solidFill>
              <a:latin typeface="+mn-ea"/>
            </a:endParaRPr>
          </a:p>
          <a:p>
            <a:pPr>
              <a:lnSpc>
                <a:spcPct val="120000"/>
              </a:lnSpc>
            </a:pPr>
            <a:r>
              <a:rPr lang="zh-CN" altLang="en-US" sz="1600">
                <a:solidFill>
                  <a:schemeClr val="bg1">
                    <a:lumMod val="50000"/>
                  </a:schemeClr>
                </a:solidFill>
                <a:latin typeface="+mn-ea"/>
              </a:rPr>
              <a:t>请在此输入有关于年度工作的相关说明，以便于观众更好的理解，输入文字时可以直接复制，粘贴时请选择右键只保留文本请在此输入有关于年度工作的相关说明，以便于观众更好的理解</a:t>
            </a:r>
            <a:endParaRPr lang="zh-CN" altLang="en-US" sz="1600" b="1">
              <a:solidFill>
                <a:schemeClr val="bg1">
                  <a:lumMod val="50000"/>
                </a:schemeClr>
              </a:solidFill>
              <a:latin typeface="+mn-ea"/>
            </a:endParaRPr>
          </a:p>
        </p:txBody>
      </p:sp>
    </p:spTree>
    <p:extLst>
      <p:ext uri="{BB962C8B-B14F-4D97-AF65-F5344CB8AC3E}">
        <p14:creationId xmlns:p14="http://schemas.microsoft.com/office/powerpoint/2010/main" val="1842329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执行总结</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01</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111398" y="584254"/>
            <a:ext cx="2702661"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EXECUTIVE SUMMARY </a:t>
            </a:r>
          </a:p>
        </p:txBody>
      </p:sp>
      <p:grpSp>
        <p:nvGrpSpPr>
          <p:cNvPr id="15" name="1-6">
            <a:extLst>
              <a:ext uri="{FF2B5EF4-FFF2-40B4-BE49-F238E27FC236}">
                <a16:creationId xmlns:a16="http://schemas.microsoft.com/office/drawing/2014/main" id="{F918EE3E-CE05-42F6-B21C-698FC8D1B3E8}"/>
              </a:ext>
            </a:extLst>
          </p:cNvPr>
          <p:cNvGrpSpPr/>
          <p:nvPr/>
        </p:nvGrpSpPr>
        <p:grpSpPr>
          <a:xfrm>
            <a:off x="669925" y="2978672"/>
            <a:ext cx="3871285" cy="1706682"/>
            <a:chOff x="769774" y="2925643"/>
            <a:chExt cx="3871285" cy="1706682"/>
          </a:xfrm>
        </p:grpSpPr>
        <p:grpSp>
          <p:nvGrpSpPr>
            <p:cNvPr id="16" name="组合 15">
              <a:extLst>
                <a:ext uri="{FF2B5EF4-FFF2-40B4-BE49-F238E27FC236}">
                  <a16:creationId xmlns:a16="http://schemas.microsoft.com/office/drawing/2014/main" id="{1B0869C0-8251-4B89-A2EE-61AA48EB299D}"/>
                </a:ext>
              </a:extLst>
            </p:cNvPr>
            <p:cNvGrpSpPr/>
            <p:nvPr/>
          </p:nvGrpSpPr>
          <p:grpSpPr>
            <a:xfrm>
              <a:off x="769774" y="2925643"/>
              <a:ext cx="3806036" cy="1706682"/>
              <a:chOff x="1156451" y="1906467"/>
              <a:chExt cx="3806036" cy="4066227"/>
            </a:xfrm>
          </p:grpSpPr>
          <p:sp>
            <p:nvSpPr>
              <p:cNvPr id="23" name="PA-矩形 13">
                <a:extLst>
                  <a:ext uri="{FF2B5EF4-FFF2-40B4-BE49-F238E27FC236}">
                    <a16:creationId xmlns:a16="http://schemas.microsoft.com/office/drawing/2014/main" id="{208C9C7D-1D01-4625-A6BD-26FD38FD42E4}"/>
                  </a:ext>
                </a:extLst>
              </p:cNvPr>
              <p:cNvSpPr/>
              <p:nvPr>
                <p:custDataLst>
                  <p:tags r:id="rId11"/>
                </p:custDataLst>
              </p:nvPr>
            </p:nvSpPr>
            <p:spPr>
              <a:xfrm>
                <a:off x="1187084" y="1906472"/>
                <a:ext cx="3775403" cy="4066222"/>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PA-矩形 10">
                <a:extLst>
                  <a:ext uri="{FF2B5EF4-FFF2-40B4-BE49-F238E27FC236}">
                    <a16:creationId xmlns:a16="http://schemas.microsoft.com/office/drawing/2014/main" id="{A106D763-CA60-4C25-80A6-A55C68C0E2AD}"/>
                  </a:ext>
                </a:extLst>
              </p:cNvPr>
              <p:cNvSpPr/>
              <p:nvPr>
                <p:custDataLst>
                  <p:tags r:id="rId12"/>
                </p:custDataLst>
              </p:nvPr>
            </p:nvSpPr>
            <p:spPr>
              <a:xfrm>
                <a:off x="1156451" y="1906467"/>
                <a:ext cx="45719" cy="4066223"/>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19" name="PA-矩形 9">
              <a:extLst>
                <a:ext uri="{FF2B5EF4-FFF2-40B4-BE49-F238E27FC236}">
                  <a16:creationId xmlns:a16="http://schemas.microsoft.com/office/drawing/2014/main" id="{98292808-319F-4118-AA23-F27B36139D82}"/>
                </a:ext>
              </a:extLst>
            </p:cNvPr>
            <p:cNvSpPr/>
            <p:nvPr>
              <p:custDataLst>
                <p:tags r:id="rId9"/>
              </p:custDataLst>
            </p:nvPr>
          </p:nvSpPr>
          <p:spPr>
            <a:xfrm>
              <a:off x="1098870" y="3081358"/>
              <a:ext cx="3542189"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年度工作的两个方面</a:t>
              </a:r>
            </a:p>
          </p:txBody>
        </p:sp>
        <p:sp>
          <p:nvSpPr>
            <p:cNvPr id="21" name="PA-矩形 11">
              <a:extLst>
                <a:ext uri="{FF2B5EF4-FFF2-40B4-BE49-F238E27FC236}">
                  <a16:creationId xmlns:a16="http://schemas.microsoft.com/office/drawing/2014/main" id="{9296F41A-A416-42C6-BA47-B00B0F3D0ECC}"/>
                </a:ext>
              </a:extLst>
            </p:cNvPr>
            <p:cNvSpPr/>
            <p:nvPr>
              <p:custDataLst>
                <p:tags r:id="rId10"/>
              </p:custDataLst>
            </p:nvPr>
          </p:nvSpPr>
          <p:spPr>
            <a:xfrm>
              <a:off x="945991" y="3584977"/>
              <a:ext cx="3491707" cy="1004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请在此输入有关于年度工作的相关说明，以便于观众更好的理解，输入文字时可以直接复制，粘贴时请选择右键只保留文本请在此输入有关于年度工作的相关说明，以便于观众更好的理解</a:t>
              </a:r>
            </a:p>
          </p:txBody>
        </p:sp>
      </p:grpSp>
      <p:cxnSp>
        <p:nvCxnSpPr>
          <p:cNvPr id="43" name="1-7">
            <a:extLst>
              <a:ext uri="{FF2B5EF4-FFF2-40B4-BE49-F238E27FC236}">
                <a16:creationId xmlns:a16="http://schemas.microsoft.com/office/drawing/2014/main" id="{FA78AC30-85A0-434D-8E5D-DB4B73214BD0}"/>
              </a:ext>
            </a:extLst>
          </p:cNvPr>
          <p:cNvCxnSpPr>
            <a:stCxn id="23" idx="3"/>
          </p:cNvCxnSpPr>
          <p:nvPr/>
        </p:nvCxnSpPr>
        <p:spPr>
          <a:xfrm flipV="1">
            <a:off x="4475961" y="3832012"/>
            <a:ext cx="683868" cy="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1-8">
            <a:extLst>
              <a:ext uri="{FF2B5EF4-FFF2-40B4-BE49-F238E27FC236}">
                <a16:creationId xmlns:a16="http://schemas.microsoft.com/office/drawing/2014/main" id="{91E26F7B-0B8C-4164-A698-EF136B2A220B}"/>
              </a:ext>
            </a:extLst>
          </p:cNvPr>
          <p:cNvCxnSpPr>
            <a:cxnSpLocks/>
          </p:cNvCxnSpPr>
          <p:nvPr/>
        </p:nvCxnSpPr>
        <p:spPr>
          <a:xfrm>
            <a:off x="5159830" y="2763694"/>
            <a:ext cx="0" cy="2367916"/>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5" name="1-9">
            <a:extLst>
              <a:ext uri="{FF2B5EF4-FFF2-40B4-BE49-F238E27FC236}">
                <a16:creationId xmlns:a16="http://schemas.microsoft.com/office/drawing/2014/main" id="{DF7930EE-552E-4B8E-B884-F37CBEB62592}"/>
              </a:ext>
            </a:extLst>
          </p:cNvPr>
          <p:cNvGrpSpPr/>
          <p:nvPr/>
        </p:nvGrpSpPr>
        <p:grpSpPr>
          <a:xfrm>
            <a:off x="5159829" y="2724659"/>
            <a:ext cx="1334666" cy="78072"/>
            <a:chOff x="5159829" y="2724659"/>
            <a:chExt cx="1334666" cy="78072"/>
          </a:xfrm>
        </p:grpSpPr>
        <p:cxnSp>
          <p:nvCxnSpPr>
            <p:cNvPr id="46" name="直接连接符 45">
              <a:extLst>
                <a:ext uri="{FF2B5EF4-FFF2-40B4-BE49-F238E27FC236}">
                  <a16:creationId xmlns:a16="http://schemas.microsoft.com/office/drawing/2014/main" id="{8F13FEA2-1F44-4678-9505-0B8BDD9896E8}"/>
                </a:ext>
              </a:extLst>
            </p:cNvPr>
            <p:cNvCxnSpPr>
              <a:cxnSpLocks/>
            </p:cNvCxnSpPr>
            <p:nvPr/>
          </p:nvCxnSpPr>
          <p:spPr>
            <a:xfrm flipH="1">
              <a:off x="5159829" y="2763695"/>
              <a:ext cx="1264678" cy="0"/>
            </a:xfrm>
            <a:prstGeom prst="line">
              <a:avLst/>
            </a:prstGeom>
            <a:ln w="19050">
              <a:headEnd type="none"/>
            </a:ln>
          </p:spPr>
          <p:style>
            <a:lnRef idx="1">
              <a:schemeClr val="accent1"/>
            </a:lnRef>
            <a:fillRef idx="0">
              <a:schemeClr val="accent1"/>
            </a:fillRef>
            <a:effectRef idx="0">
              <a:schemeClr val="accent1"/>
            </a:effectRef>
            <a:fontRef idx="minor">
              <a:schemeClr val="tx1"/>
            </a:fontRef>
          </p:style>
        </p:cxnSp>
        <p:sp>
          <p:nvSpPr>
            <p:cNvPr id="47" name="椭圆 46">
              <a:extLst>
                <a:ext uri="{FF2B5EF4-FFF2-40B4-BE49-F238E27FC236}">
                  <a16:creationId xmlns:a16="http://schemas.microsoft.com/office/drawing/2014/main" id="{0BE96E32-E465-4429-9BB3-F96436B6A64E}"/>
                </a:ext>
              </a:extLst>
            </p:cNvPr>
            <p:cNvSpPr/>
            <p:nvPr/>
          </p:nvSpPr>
          <p:spPr>
            <a:xfrm flipH="1">
              <a:off x="6416423" y="2724659"/>
              <a:ext cx="78072" cy="780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1-10">
            <a:extLst>
              <a:ext uri="{FF2B5EF4-FFF2-40B4-BE49-F238E27FC236}">
                <a16:creationId xmlns:a16="http://schemas.microsoft.com/office/drawing/2014/main" id="{688B2E11-8F84-4298-89C1-1406CAEC23CF}"/>
              </a:ext>
            </a:extLst>
          </p:cNvPr>
          <p:cNvGrpSpPr/>
          <p:nvPr/>
        </p:nvGrpSpPr>
        <p:grpSpPr>
          <a:xfrm>
            <a:off x="5159829" y="5092574"/>
            <a:ext cx="1334666" cy="78072"/>
            <a:chOff x="5159829" y="5092574"/>
            <a:chExt cx="1334666" cy="78072"/>
          </a:xfrm>
        </p:grpSpPr>
        <p:cxnSp>
          <p:nvCxnSpPr>
            <p:cNvPr id="49" name="直接连接符 48">
              <a:extLst>
                <a:ext uri="{FF2B5EF4-FFF2-40B4-BE49-F238E27FC236}">
                  <a16:creationId xmlns:a16="http://schemas.microsoft.com/office/drawing/2014/main" id="{511D1373-A40E-4EE5-AE2D-593642B93422}"/>
                </a:ext>
              </a:extLst>
            </p:cNvPr>
            <p:cNvCxnSpPr>
              <a:cxnSpLocks/>
            </p:cNvCxnSpPr>
            <p:nvPr/>
          </p:nvCxnSpPr>
          <p:spPr>
            <a:xfrm flipH="1">
              <a:off x="5159829" y="5131611"/>
              <a:ext cx="1264678" cy="0"/>
            </a:xfrm>
            <a:prstGeom prst="line">
              <a:avLst/>
            </a:prstGeom>
            <a:ln w="19050">
              <a:headEnd type="none"/>
            </a:ln>
          </p:spPr>
          <p:style>
            <a:lnRef idx="1">
              <a:schemeClr val="accent1"/>
            </a:lnRef>
            <a:fillRef idx="0">
              <a:schemeClr val="accent1"/>
            </a:fillRef>
            <a:effectRef idx="0">
              <a:schemeClr val="accent1"/>
            </a:effectRef>
            <a:fontRef idx="minor">
              <a:schemeClr val="tx1"/>
            </a:fontRef>
          </p:style>
        </p:cxnSp>
        <p:sp>
          <p:nvSpPr>
            <p:cNvPr id="50" name="椭圆 49">
              <a:extLst>
                <a:ext uri="{FF2B5EF4-FFF2-40B4-BE49-F238E27FC236}">
                  <a16:creationId xmlns:a16="http://schemas.microsoft.com/office/drawing/2014/main" id="{F0C32196-A05D-414A-8BC6-03EA1915384A}"/>
                </a:ext>
              </a:extLst>
            </p:cNvPr>
            <p:cNvSpPr/>
            <p:nvPr/>
          </p:nvSpPr>
          <p:spPr>
            <a:xfrm flipH="1">
              <a:off x="6416423" y="5092574"/>
              <a:ext cx="78072" cy="78072"/>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1-11">
            <a:extLst>
              <a:ext uri="{FF2B5EF4-FFF2-40B4-BE49-F238E27FC236}">
                <a16:creationId xmlns:a16="http://schemas.microsoft.com/office/drawing/2014/main" id="{2E5F263D-9AB9-434E-9F7C-A9C2211430DF}"/>
              </a:ext>
            </a:extLst>
          </p:cNvPr>
          <p:cNvGrpSpPr/>
          <p:nvPr/>
        </p:nvGrpSpPr>
        <p:grpSpPr>
          <a:xfrm>
            <a:off x="6565034" y="1910353"/>
            <a:ext cx="3871285" cy="1706682"/>
            <a:chOff x="769774" y="2925643"/>
            <a:chExt cx="3871285" cy="1706682"/>
          </a:xfrm>
        </p:grpSpPr>
        <p:grpSp>
          <p:nvGrpSpPr>
            <p:cNvPr id="64" name="组合 63">
              <a:extLst>
                <a:ext uri="{FF2B5EF4-FFF2-40B4-BE49-F238E27FC236}">
                  <a16:creationId xmlns:a16="http://schemas.microsoft.com/office/drawing/2014/main" id="{36CEF940-3B6F-44B4-A0F8-2CB25CBE555E}"/>
                </a:ext>
              </a:extLst>
            </p:cNvPr>
            <p:cNvGrpSpPr/>
            <p:nvPr/>
          </p:nvGrpSpPr>
          <p:grpSpPr>
            <a:xfrm>
              <a:off x="769774" y="2925643"/>
              <a:ext cx="3806036" cy="1706682"/>
              <a:chOff x="1156451" y="1906467"/>
              <a:chExt cx="3806036" cy="4066227"/>
            </a:xfrm>
          </p:grpSpPr>
          <p:sp>
            <p:nvSpPr>
              <p:cNvPr id="67" name="PA-矩形 13">
                <a:extLst>
                  <a:ext uri="{FF2B5EF4-FFF2-40B4-BE49-F238E27FC236}">
                    <a16:creationId xmlns:a16="http://schemas.microsoft.com/office/drawing/2014/main" id="{ADC89177-7D5D-4A77-8321-D3FBF4F5C135}"/>
                  </a:ext>
                </a:extLst>
              </p:cNvPr>
              <p:cNvSpPr/>
              <p:nvPr>
                <p:custDataLst>
                  <p:tags r:id="rId7"/>
                </p:custDataLst>
              </p:nvPr>
            </p:nvSpPr>
            <p:spPr>
              <a:xfrm>
                <a:off x="1187084" y="1906472"/>
                <a:ext cx="3775403" cy="4066222"/>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PA-矩形 10">
                <a:extLst>
                  <a:ext uri="{FF2B5EF4-FFF2-40B4-BE49-F238E27FC236}">
                    <a16:creationId xmlns:a16="http://schemas.microsoft.com/office/drawing/2014/main" id="{9F0A19C3-1F57-4F63-A414-7946FA0A3EA0}"/>
                  </a:ext>
                </a:extLst>
              </p:cNvPr>
              <p:cNvSpPr/>
              <p:nvPr>
                <p:custDataLst>
                  <p:tags r:id="rId8"/>
                </p:custDataLst>
              </p:nvPr>
            </p:nvSpPr>
            <p:spPr>
              <a:xfrm>
                <a:off x="1156451" y="1906467"/>
                <a:ext cx="45719" cy="4066223"/>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65" name="PA-矩形 9">
              <a:extLst>
                <a:ext uri="{FF2B5EF4-FFF2-40B4-BE49-F238E27FC236}">
                  <a16:creationId xmlns:a16="http://schemas.microsoft.com/office/drawing/2014/main" id="{5AE31621-DE76-48F2-AFD3-1298E82B659B}"/>
                </a:ext>
              </a:extLst>
            </p:cNvPr>
            <p:cNvSpPr/>
            <p:nvPr>
              <p:custDataLst>
                <p:tags r:id="rId5"/>
              </p:custDataLst>
            </p:nvPr>
          </p:nvSpPr>
          <p:spPr>
            <a:xfrm>
              <a:off x="1098870" y="3081358"/>
              <a:ext cx="3542189"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年度工作的两个方面</a:t>
              </a:r>
            </a:p>
          </p:txBody>
        </p:sp>
        <p:sp>
          <p:nvSpPr>
            <p:cNvPr id="66" name="PA-矩形 11">
              <a:extLst>
                <a:ext uri="{FF2B5EF4-FFF2-40B4-BE49-F238E27FC236}">
                  <a16:creationId xmlns:a16="http://schemas.microsoft.com/office/drawing/2014/main" id="{6E976195-D2BE-47C6-8038-A6D03177E0CD}"/>
                </a:ext>
              </a:extLst>
            </p:cNvPr>
            <p:cNvSpPr/>
            <p:nvPr>
              <p:custDataLst>
                <p:tags r:id="rId6"/>
              </p:custDataLst>
            </p:nvPr>
          </p:nvSpPr>
          <p:spPr>
            <a:xfrm>
              <a:off x="945991" y="3584977"/>
              <a:ext cx="3491707" cy="1004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请在此输入有关于年度工作的相关说明，以便于观众更好的理解，输入文字时可以直接复制，粘贴时请选择右键只保留文本请在此输入有关于年度工作的相关说明，以便于观众更好的理解</a:t>
              </a:r>
            </a:p>
          </p:txBody>
        </p:sp>
      </p:grpSp>
      <p:grpSp>
        <p:nvGrpSpPr>
          <p:cNvPr id="69" name="1-12">
            <a:extLst>
              <a:ext uri="{FF2B5EF4-FFF2-40B4-BE49-F238E27FC236}">
                <a16:creationId xmlns:a16="http://schemas.microsoft.com/office/drawing/2014/main" id="{0515CEFF-476A-4138-A4B1-2924E3C66458}"/>
              </a:ext>
            </a:extLst>
          </p:cNvPr>
          <p:cNvGrpSpPr/>
          <p:nvPr/>
        </p:nvGrpSpPr>
        <p:grpSpPr>
          <a:xfrm>
            <a:off x="6565034" y="4239233"/>
            <a:ext cx="3871285" cy="1706682"/>
            <a:chOff x="769774" y="2925643"/>
            <a:chExt cx="3871285" cy="1706682"/>
          </a:xfrm>
        </p:grpSpPr>
        <p:grpSp>
          <p:nvGrpSpPr>
            <p:cNvPr id="70" name="组合 69">
              <a:extLst>
                <a:ext uri="{FF2B5EF4-FFF2-40B4-BE49-F238E27FC236}">
                  <a16:creationId xmlns:a16="http://schemas.microsoft.com/office/drawing/2014/main" id="{EDB9F4CC-84E4-49C4-BA48-8C99C8D45DCB}"/>
                </a:ext>
              </a:extLst>
            </p:cNvPr>
            <p:cNvGrpSpPr/>
            <p:nvPr/>
          </p:nvGrpSpPr>
          <p:grpSpPr>
            <a:xfrm>
              <a:off x="769774" y="2925643"/>
              <a:ext cx="3806036" cy="1706682"/>
              <a:chOff x="1156451" y="1906467"/>
              <a:chExt cx="3806036" cy="4066227"/>
            </a:xfrm>
          </p:grpSpPr>
          <p:sp>
            <p:nvSpPr>
              <p:cNvPr id="73" name="PA-矩形 13">
                <a:extLst>
                  <a:ext uri="{FF2B5EF4-FFF2-40B4-BE49-F238E27FC236}">
                    <a16:creationId xmlns:a16="http://schemas.microsoft.com/office/drawing/2014/main" id="{C6438E8F-346F-44C2-ADD8-7EFBF6F58C22}"/>
                  </a:ext>
                </a:extLst>
              </p:cNvPr>
              <p:cNvSpPr/>
              <p:nvPr>
                <p:custDataLst>
                  <p:tags r:id="rId3"/>
                </p:custDataLst>
              </p:nvPr>
            </p:nvSpPr>
            <p:spPr>
              <a:xfrm>
                <a:off x="1187084" y="1906472"/>
                <a:ext cx="3775403" cy="4066222"/>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PA-矩形 10">
                <a:extLst>
                  <a:ext uri="{FF2B5EF4-FFF2-40B4-BE49-F238E27FC236}">
                    <a16:creationId xmlns:a16="http://schemas.microsoft.com/office/drawing/2014/main" id="{5F16BF34-26A5-4DB6-BB45-75A3F97A56B4}"/>
                  </a:ext>
                </a:extLst>
              </p:cNvPr>
              <p:cNvSpPr/>
              <p:nvPr>
                <p:custDataLst>
                  <p:tags r:id="rId4"/>
                </p:custDataLst>
              </p:nvPr>
            </p:nvSpPr>
            <p:spPr>
              <a:xfrm>
                <a:off x="1156451" y="1906467"/>
                <a:ext cx="45719" cy="4066223"/>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grpSp>
        <p:sp>
          <p:nvSpPr>
            <p:cNvPr id="71" name="PA-矩形 9">
              <a:extLst>
                <a:ext uri="{FF2B5EF4-FFF2-40B4-BE49-F238E27FC236}">
                  <a16:creationId xmlns:a16="http://schemas.microsoft.com/office/drawing/2014/main" id="{161B7418-6BCC-4E48-8A29-1E689D9ED32E}"/>
                </a:ext>
              </a:extLst>
            </p:cNvPr>
            <p:cNvSpPr/>
            <p:nvPr>
              <p:custDataLst>
                <p:tags r:id="rId1"/>
              </p:custDataLst>
            </p:nvPr>
          </p:nvSpPr>
          <p:spPr>
            <a:xfrm>
              <a:off x="1098870" y="3081358"/>
              <a:ext cx="3542189"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年度工作的两个方面</a:t>
              </a:r>
            </a:p>
          </p:txBody>
        </p:sp>
        <p:sp>
          <p:nvSpPr>
            <p:cNvPr id="72" name="PA-矩形 11">
              <a:extLst>
                <a:ext uri="{FF2B5EF4-FFF2-40B4-BE49-F238E27FC236}">
                  <a16:creationId xmlns:a16="http://schemas.microsoft.com/office/drawing/2014/main" id="{7DCA856B-64D1-4CFB-95D2-557758B32C6B}"/>
                </a:ext>
              </a:extLst>
            </p:cNvPr>
            <p:cNvSpPr/>
            <p:nvPr>
              <p:custDataLst>
                <p:tags r:id="rId2"/>
              </p:custDataLst>
            </p:nvPr>
          </p:nvSpPr>
          <p:spPr>
            <a:xfrm>
              <a:off x="945991" y="3584977"/>
              <a:ext cx="3491707" cy="10047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请在此输入有关于年度工作的相关说明，以便于观众更好的理解，输入文字时可以直接复制，粘贴时请选择右键只保留文本请在此输入有关于年度工作的相关说明，以便于观众更好的理解</a:t>
              </a:r>
            </a:p>
          </p:txBody>
        </p:sp>
      </p:grpSp>
    </p:spTree>
    <p:extLst>
      <p:ext uri="{BB962C8B-B14F-4D97-AF65-F5344CB8AC3E}">
        <p14:creationId xmlns:p14="http://schemas.microsoft.com/office/powerpoint/2010/main" val="346140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执行总结</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01</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111398" y="584254"/>
            <a:ext cx="2702661"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EXECUTIVE SUMMARY </a:t>
            </a:r>
          </a:p>
        </p:txBody>
      </p:sp>
      <p:grpSp>
        <p:nvGrpSpPr>
          <p:cNvPr id="15" name="1-6">
            <a:extLst>
              <a:ext uri="{FF2B5EF4-FFF2-40B4-BE49-F238E27FC236}">
                <a16:creationId xmlns:a16="http://schemas.microsoft.com/office/drawing/2014/main" id="{C2FF0DF8-28EE-44CD-8ECA-6022789D3857}"/>
              </a:ext>
            </a:extLst>
          </p:cNvPr>
          <p:cNvGrpSpPr/>
          <p:nvPr/>
        </p:nvGrpSpPr>
        <p:grpSpPr>
          <a:xfrm>
            <a:off x="4224821" y="3429000"/>
            <a:ext cx="2961775" cy="1376859"/>
            <a:chOff x="4224821" y="2920866"/>
            <a:chExt cx="2961775" cy="1376859"/>
          </a:xfrm>
          <a:gradFill>
            <a:gsLst>
              <a:gs pos="0">
                <a:schemeClr val="accent1">
                  <a:alpha val="60000"/>
                </a:schemeClr>
              </a:gs>
              <a:gs pos="28000">
                <a:schemeClr val="accent1"/>
              </a:gs>
              <a:gs pos="100000">
                <a:schemeClr val="accent1">
                  <a:alpha val="0"/>
                </a:schemeClr>
              </a:gs>
            </a:gsLst>
            <a:lin ang="10800000" scaled="0"/>
          </a:gradFill>
        </p:grpSpPr>
        <p:sp>
          <p:nvSpPr>
            <p:cNvPr id="16" name="半闭框 15">
              <a:extLst>
                <a:ext uri="{FF2B5EF4-FFF2-40B4-BE49-F238E27FC236}">
                  <a16:creationId xmlns:a16="http://schemas.microsoft.com/office/drawing/2014/main" id="{A94CFBC4-B284-4AC0-AA7F-14F522189F88}"/>
                </a:ext>
              </a:extLst>
            </p:cNvPr>
            <p:cNvSpPr/>
            <p:nvPr/>
          </p:nvSpPr>
          <p:spPr>
            <a:xfrm rot="8084924">
              <a:off x="4224821" y="2920867"/>
              <a:ext cx="1376858" cy="1376858"/>
            </a:xfrm>
            <a:prstGeom prst="halfFrame">
              <a:avLst>
                <a:gd name="adj1" fmla="val 20296"/>
                <a:gd name="adj2" fmla="val 21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半闭框 18">
              <a:extLst>
                <a:ext uri="{FF2B5EF4-FFF2-40B4-BE49-F238E27FC236}">
                  <a16:creationId xmlns:a16="http://schemas.microsoft.com/office/drawing/2014/main" id="{FBF28EC0-249B-4070-93A3-394B486B8DB2}"/>
                </a:ext>
              </a:extLst>
            </p:cNvPr>
            <p:cNvSpPr/>
            <p:nvPr/>
          </p:nvSpPr>
          <p:spPr>
            <a:xfrm rot="8084924">
              <a:off x="5017280" y="2920867"/>
              <a:ext cx="1376858" cy="1376858"/>
            </a:xfrm>
            <a:prstGeom prst="halfFrame">
              <a:avLst>
                <a:gd name="adj1" fmla="val 20296"/>
                <a:gd name="adj2" fmla="val 21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半闭框 20">
              <a:extLst>
                <a:ext uri="{FF2B5EF4-FFF2-40B4-BE49-F238E27FC236}">
                  <a16:creationId xmlns:a16="http://schemas.microsoft.com/office/drawing/2014/main" id="{709519E1-764B-4F47-BA33-0F4011D22758}"/>
                </a:ext>
              </a:extLst>
            </p:cNvPr>
            <p:cNvSpPr/>
            <p:nvPr/>
          </p:nvSpPr>
          <p:spPr>
            <a:xfrm rot="8084924">
              <a:off x="5809738" y="2920866"/>
              <a:ext cx="1376858" cy="1376858"/>
            </a:xfrm>
            <a:prstGeom prst="halfFrame">
              <a:avLst>
                <a:gd name="adj1" fmla="val 20296"/>
                <a:gd name="adj2" fmla="val 212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2" name="1-7">
            <a:extLst>
              <a:ext uri="{FF2B5EF4-FFF2-40B4-BE49-F238E27FC236}">
                <a16:creationId xmlns:a16="http://schemas.microsoft.com/office/drawing/2014/main" id="{D49EAE38-9D69-4AA6-B941-4747485EF58A}"/>
              </a:ext>
            </a:extLst>
          </p:cNvPr>
          <p:cNvGrpSpPr/>
          <p:nvPr/>
        </p:nvGrpSpPr>
        <p:grpSpPr>
          <a:xfrm>
            <a:off x="1470411" y="2096956"/>
            <a:ext cx="3286241" cy="3974286"/>
            <a:chOff x="1470411" y="1890268"/>
            <a:chExt cx="3286241" cy="3974286"/>
          </a:xfrm>
        </p:grpSpPr>
        <p:sp>
          <p:nvSpPr>
            <p:cNvPr id="25" name="PA-矩形 10">
              <a:extLst>
                <a:ext uri="{FF2B5EF4-FFF2-40B4-BE49-F238E27FC236}">
                  <a16:creationId xmlns:a16="http://schemas.microsoft.com/office/drawing/2014/main" id="{E415716A-B405-4D32-A0A6-CDF5D2E10F37}"/>
                </a:ext>
              </a:extLst>
            </p:cNvPr>
            <p:cNvSpPr/>
            <p:nvPr>
              <p:custDataLst>
                <p:tags r:id="rId5"/>
              </p:custDataLst>
            </p:nvPr>
          </p:nvSpPr>
          <p:spPr>
            <a:xfrm rot="5400000" flipH="1">
              <a:off x="3060841" y="4168743"/>
              <a:ext cx="105381" cy="3286241"/>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sp>
          <p:nvSpPr>
            <p:cNvPr id="27" name="PA-矩形 13">
              <a:extLst>
                <a:ext uri="{FF2B5EF4-FFF2-40B4-BE49-F238E27FC236}">
                  <a16:creationId xmlns:a16="http://schemas.microsoft.com/office/drawing/2014/main" id="{ADD08F52-0088-476B-980C-923A2B64243C}"/>
                </a:ext>
              </a:extLst>
            </p:cNvPr>
            <p:cNvSpPr/>
            <p:nvPr>
              <p:custDataLst>
                <p:tags r:id="rId6"/>
              </p:custDataLst>
            </p:nvPr>
          </p:nvSpPr>
          <p:spPr>
            <a:xfrm>
              <a:off x="1470411" y="1890268"/>
              <a:ext cx="3286241" cy="3914412"/>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PA-矩形 9">
              <a:extLst>
                <a:ext uri="{FF2B5EF4-FFF2-40B4-BE49-F238E27FC236}">
                  <a16:creationId xmlns:a16="http://schemas.microsoft.com/office/drawing/2014/main" id="{4807040C-7F73-436B-A15C-060159E12179}"/>
                </a:ext>
              </a:extLst>
            </p:cNvPr>
            <p:cNvSpPr/>
            <p:nvPr>
              <p:custDataLst>
                <p:tags r:id="rId7"/>
              </p:custDataLst>
            </p:nvPr>
          </p:nvSpPr>
          <p:spPr>
            <a:xfrm>
              <a:off x="1685931" y="2145951"/>
              <a:ext cx="3064625"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数量为主的发展战略</a:t>
              </a:r>
            </a:p>
          </p:txBody>
        </p:sp>
        <p:sp>
          <p:nvSpPr>
            <p:cNvPr id="31" name="PA-矩形 11">
              <a:extLst>
                <a:ext uri="{FF2B5EF4-FFF2-40B4-BE49-F238E27FC236}">
                  <a16:creationId xmlns:a16="http://schemas.microsoft.com/office/drawing/2014/main" id="{F6C9894B-9E96-4D1D-9A53-938676A298F1}"/>
                </a:ext>
              </a:extLst>
            </p:cNvPr>
            <p:cNvSpPr/>
            <p:nvPr>
              <p:custDataLst>
                <p:tags r:id="rId8"/>
              </p:custDataLst>
            </p:nvPr>
          </p:nvSpPr>
          <p:spPr>
            <a:xfrm>
              <a:off x="1543202" y="2726852"/>
              <a:ext cx="3089991" cy="28433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p:txBody>
        </p:sp>
      </p:grpSp>
      <p:grpSp>
        <p:nvGrpSpPr>
          <p:cNvPr id="39" name="1-8">
            <a:extLst>
              <a:ext uri="{FF2B5EF4-FFF2-40B4-BE49-F238E27FC236}">
                <a16:creationId xmlns:a16="http://schemas.microsoft.com/office/drawing/2014/main" id="{B38D3B41-21D6-4225-9298-25620B2BABCD}"/>
              </a:ext>
            </a:extLst>
          </p:cNvPr>
          <p:cNvGrpSpPr/>
          <p:nvPr/>
        </p:nvGrpSpPr>
        <p:grpSpPr>
          <a:xfrm>
            <a:off x="7688331" y="2096956"/>
            <a:ext cx="3286241" cy="3974286"/>
            <a:chOff x="1470411" y="1890268"/>
            <a:chExt cx="3286241" cy="3974286"/>
          </a:xfrm>
        </p:grpSpPr>
        <p:sp>
          <p:nvSpPr>
            <p:cNvPr id="40" name="PA-矩形 10">
              <a:extLst>
                <a:ext uri="{FF2B5EF4-FFF2-40B4-BE49-F238E27FC236}">
                  <a16:creationId xmlns:a16="http://schemas.microsoft.com/office/drawing/2014/main" id="{B350DB79-97D4-4D82-9DEA-AEA405481254}"/>
                </a:ext>
              </a:extLst>
            </p:cNvPr>
            <p:cNvSpPr/>
            <p:nvPr>
              <p:custDataLst>
                <p:tags r:id="rId1"/>
              </p:custDataLst>
            </p:nvPr>
          </p:nvSpPr>
          <p:spPr>
            <a:xfrm rot="5400000" flipH="1">
              <a:off x="3060841" y="4168743"/>
              <a:ext cx="105381" cy="3286241"/>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sp>
          <p:nvSpPr>
            <p:cNvPr id="41" name="PA-矩形 13">
              <a:extLst>
                <a:ext uri="{FF2B5EF4-FFF2-40B4-BE49-F238E27FC236}">
                  <a16:creationId xmlns:a16="http://schemas.microsoft.com/office/drawing/2014/main" id="{E335E021-BD57-4575-9621-8F80AE229D01}"/>
                </a:ext>
              </a:extLst>
            </p:cNvPr>
            <p:cNvSpPr/>
            <p:nvPr>
              <p:custDataLst>
                <p:tags r:id="rId2"/>
              </p:custDataLst>
            </p:nvPr>
          </p:nvSpPr>
          <p:spPr>
            <a:xfrm>
              <a:off x="1470411" y="1890268"/>
              <a:ext cx="3286241" cy="3914412"/>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PA-矩形 9">
              <a:extLst>
                <a:ext uri="{FF2B5EF4-FFF2-40B4-BE49-F238E27FC236}">
                  <a16:creationId xmlns:a16="http://schemas.microsoft.com/office/drawing/2014/main" id="{70085941-B752-4335-93FE-EED3CA469A88}"/>
                </a:ext>
              </a:extLst>
            </p:cNvPr>
            <p:cNvSpPr/>
            <p:nvPr>
              <p:custDataLst>
                <p:tags r:id="rId3"/>
              </p:custDataLst>
            </p:nvPr>
          </p:nvSpPr>
          <p:spPr>
            <a:xfrm>
              <a:off x="1685931" y="2145951"/>
              <a:ext cx="3064625"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质量为主的发展战略</a:t>
              </a:r>
            </a:p>
          </p:txBody>
        </p:sp>
        <p:sp>
          <p:nvSpPr>
            <p:cNvPr id="43" name="PA-矩形 11">
              <a:extLst>
                <a:ext uri="{FF2B5EF4-FFF2-40B4-BE49-F238E27FC236}">
                  <a16:creationId xmlns:a16="http://schemas.microsoft.com/office/drawing/2014/main" id="{1E3C884E-6C9F-4F47-9454-54FEC543039F}"/>
                </a:ext>
              </a:extLst>
            </p:cNvPr>
            <p:cNvSpPr/>
            <p:nvPr>
              <p:custDataLst>
                <p:tags r:id="rId4"/>
              </p:custDataLst>
            </p:nvPr>
          </p:nvSpPr>
          <p:spPr>
            <a:xfrm>
              <a:off x="1543202" y="2726852"/>
              <a:ext cx="3089991" cy="28433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p:txBody>
        </p:sp>
      </p:grpSp>
    </p:spTree>
    <p:extLst>
      <p:ext uri="{BB962C8B-B14F-4D97-AF65-F5344CB8AC3E}">
        <p14:creationId xmlns:p14="http://schemas.microsoft.com/office/powerpoint/2010/main" val="1614481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执行总结</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01</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111398" y="584254"/>
            <a:ext cx="2702661"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EXECUTIVE SUMMARY </a:t>
            </a:r>
          </a:p>
        </p:txBody>
      </p:sp>
      <p:cxnSp>
        <p:nvCxnSpPr>
          <p:cNvPr id="20" name="1-6">
            <a:extLst>
              <a:ext uri="{FF2B5EF4-FFF2-40B4-BE49-F238E27FC236}">
                <a16:creationId xmlns:a16="http://schemas.microsoft.com/office/drawing/2014/main" id="{D92F96B2-9BFF-4453-9CBD-075FADD74832}"/>
              </a:ext>
            </a:extLst>
          </p:cNvPr>
          <p:cNvCxnSpPr/>
          <p:nvPr/>
        </p:nvCxnSpPr>
        <p:spPr>
          <a:xfrm>
            <a:off x="669925" y="2017486"/>
            <a:ext cx="10850563" cy="0"/>
          </a:xfrm>
          <a:prstGeom prst="line">
            <a:avLst/>
          </a:prstGeom>
          <a:ln w="53975"/>
        </p:spPr>
        <p:style>
          <a:lnRef idx="1">
            <a:schemeClr val="accent1"/>
          </a:lnRef>
          <a:fillRef idx="0">
            <a:schemeClr val="accent1"/>
          </a:fillRef>
          <a:effectRef idx="0">
            <a:schemeClr val="accent1"/>
          </a:effectRef>
          <a:fontRef idx="minor">
            <a:schemeClr val="tx1"/>
          </a:fontRef>
        </p:style>
      </p:cxnSp>
      <p:grpSp>
        <p:nvGrpSpPr>
          <p:cNvPr id="2" name="1-7">
            <a:extLst>
              <a:ext uri="{FF2B5EF4-FFF2-40B4-BE49-F238E27FC236}">
                <a16:creationId xmlns:a16="http://schemas.microsoft.com/office/drawing/2014/main" id="{4A7FEF76-6785-419F-82C1-54C93996F1E8}"/>
              </a:ext>
            </a:extLst>
          </p:cNvPr>
          <p:cNvGrpSpPr/>
          <p:nvPr/>
        </p:nvGrpSpPr>
        <p:grpSpPr>
          <a:xfrm>
            <a:off x="742164" y="1876426"/>
            <a:ext cx="3286241" cy="4730422"/>
            <a:chOff x="742164" y="1876426"/>
            <a:chExt cx="3286241" cy="4730422"/>
          </a:xfrm>
        </p:grpSpPr>
        <p:cxnSp>
          <p:nvCxnSpPr>
            <p:cNvPr id="23" name="直接连接符 22">
              <a:extLst>
                <a:ext uri="{FF2B5EF4-FFF2-40B4-BE49-F238E27FC236}">
                  <a16:creationId xmlns:a16="http://schemas.microsoft.com/office/drawing/2014/main" id="{6BFA7B2B-3C7A-4EAF-B556-D1647389D0DC}"/>
                </a:ext>
              </a:extLst>
            </p:cNvPr>
            <p:cNvCxnSpPr>
              <a:cxnSpLocks/>
            </p:cNvCxnSpPr>
            <p:nvPr/>
          </p:nvCxnSpPr>
          <p:spPr>
            <a:xfrm>
              <a:off x="2385287" y="2158546"/>
              <a:ext cx="0" cy="60608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6" name="组合 25">
              <a:extLst>
                <a:ext uri="{FF2B5EF4-FFF2-40B4-BE49-F238E27FC236}">
                  <a16:creationId xmlns:a16="http://schemas.microsoft.com/office/drawing/2014/main" id="{F7AEBF3D-86B7-437A-90DF-41547E1D03F3}"/>
                </a:ext>
              </a:extLst>
            </p:cNvPr>
            <p:cNvGrpSpPr/>
            <p:nvPr/>
          </p:nvGrpSpPr>
          <p:grpSpPr>
            <a:xfrm>
              <a:off x="2244227" y="1876426"/>
              <a:ext cx="282120" cy="282120"/>
              <a:chOff x="2536516" y="1876426"/>
              <a:chExt cx="282120" cy="282120"/>
            </a:xfrm>
          </p:grpSpPr>
          <p:sp>
            <p:nvSpPr>
              <p:cNvPr id="28" name="椭圆 27">
                <a:extLst>
                  <a:ext uri="{FF2B5EF4-FFF2-40B4-BE49-F238E27FC236}">
                    <a16:creationId xmlns:a16="http://schemas.microsoft.com/office/drawing/2014/main" id="{31EA0F8B-F5D8-4D4B-B52C-A044AC666AF3}"/>
                  </a:ext>
                </a:extLst>
              </p:cNvPr>
              <p:cNvSpPr/>
              <p:nvPr/>
            </p:nvSpPr>
            <p:spPr>
              <a:xfrm>
                <a:off x="2536516" y="1876426"/>
                <a:ext cx="282120" cy="282120"/>
              </a:xfrm>
              <a:prstGeom prst="ellipse">
                <a:avLst/>
              </a:prstGeom>
              <a:pattFill prst="pct80">
                <a:fgClr>
                  <a:schemeClr val="bg1"/>
                </a:fgClr>
                <a:bgClr>
                  <a:schemeClr val="accent1"/>
                </a:bgClr>
              </a:pattFill>
              <a:ln w="6350">
                <a:gradFill>
                  <a:gsLst>
                    <a:gs pos="0">
                      <a:schemeClr val="accent1"/>
                    </a:gs>
                    <a:gs pos="34000">
                      <a:schemeClr val="accent1">
                        <a:lumMod val="45000"/>
                        <a:lumOff val="55000"/>
                      </a:schemeClr>
                    </a:gs>
                    <a:gs pos="77000">
                      <a:schemeClr val="accent1"/>
                    </a:gs>
                  </a:gsLst>
                  <a:lin ang="5400000" scaled="1"/>
                </a:gradFill>
              </a:ln>
              <a:effectLst>
                <a:outerShdw blurRad="889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DFCE9875-2001-4EE8-BF84-742DBEF901CC}"/>
                  </a:ext>
                </a:extLst>
              </p:cNvPr>
              <p:cNvSpPr/>
              <p:nvPr/>
            </p:nvSpPr>
            <p:spPr>
              <a:xfrm>
                <a:off x="2582617" y="1922527"/>
                <a:ext cx="189918" cy="18991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grpSp>
        <p:grpSp>
          <p:nvGrpSpPr>
            <p:cNvPr id="67" name="组合 66">
              <a:extLst>
                <a:ext uri="{FF2B5EF4-FFF2-40B4-BE49-F238E27FC236}">
                  <a16:creationId xmlns:a16="http://schemas.microsoft.com/office/drawing/2014/main" id="{DC99AEA7-F8FF-4340-8DF0-CE8F59F9E9B0}"/>
                </a:ext>
              </a:extLst>
            </p:cNvPr>
            <p:cNvGrpSpPr/>
            <p:nvPr/>
          </p:nvGrpSpPr>
          <p:grpSpPr>
            <a:xfrm>
              <a:off x="742164" y="2632562"/>
              <a:ext cx="3286241" cy="3974286"/>
              <a:chOff x="1470411" y="1890268"/>
              <a:chExt cx="3286241" cy="3974286"/>
            </a:xfrm>
          </p:grpSpPr>
          <p:sp>
            <p:nvSpPr>
              <p:cNvPr id="68" name="PA-矩形 10">
                <a:extLst>
                  <a:ext uri="{FF2B5EF4-FFF2-40B4-BE49-F238E27FC236}">
                    <a16:creationId xmlns:a16="http://schemas.microsoft.com/office/drawing/2014/main" id="{F5EEF216-D714-4FDB-9857-C7286A6C38A8}"/>
                  </a:ext>
                </a:extLst>
              </p:cNvPr>
              <p:cNvSpPr/>
              <p:nvPr>
                <p:custDataLst>
                  <p:tags r:id="rId9"/>
                </p:custDataLst>
              </p:nvPr>
            </p:nvSpPr>
            <p:spPr>
              <a:xfrm rot="5400000" flipH="1">
                <a:off x="3060841" y="4168743"/>
                <a:ext cx="105381" cy="3286241"/>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sp>
            <p:nvSpPr>
              <p:cNvPr id="69" name="PA-矩形 13">
                <a:extLst>
                  <a:ext uri="{FF2B5EF4-FFF2-40B4-BE49-F238E27FC236}">
                    <a16:creationId xmlns:a16="http://schemas.microsoft.com/office/drawing/2014/main" id="{6495E94E-AAAE-4C1A-B644-FCD14E496759}"/>
                  </a:ext>
                </a:extLst>
              </p:cNvPr>
              <p:cNvSpPr/>
              <p:nvPr>
                <p:custDataLst>
                  <p:tags r:id="rId10"/>
                </p:custDataLst>
              </p:nvPr>
            </p:nvSpPr>
            <p:spPr>
              <a:xfrm>
                <a:off x="1470411" y="1890268"/>
                <a:ext cx="3286241" cy="3914412"/>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PA-矩形 9">
                <a:extLst>
                  <a:ext uri="{FF2B5EF4-FFF2-40B4-BE49-F238E27FC236}">
                    <a16:creationId xmlns:a16="http://schemas.microsoft.com/office/drawing/2014/main" id="{4CFBB142-28A4-4E86-B0D6-A6276CF7B96C}"/>
                  </a:ext>
                </a:extLst>
              </p:cNvPr>
              <p:cNvSpPr/>
              <p:nvPr>
                <p:custDataLst>
                  <p:tags r:id="rId11"/>
                </p:custDataLst>
              </p:nvPr>
            </p:nvSpPr>
            <p:spPr>
              <a:xfrm>
                <a:off x="1685931" y="2145951"/>
                <a:ext cx="3064625"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数量为主的发展战略</a:t>
                </a:r>
              </a:p>
            </p:txBody>
          </p:sp>
          <p:sp>
            <p:nvSpPr>
              <p:cNvPr id="71" name="PA-矩形 11">
                <a:extLst>
                  <a:ext uri="{FF2B5EF4-FFF2-40B4-BE49-F238E27FC236}">
                    <a16:creationId xmlns:a16="http://schemas.microsoft.com/office/drawing/2014/main" id="{40DF270B-005A-4DA2-A96E-9651ADEB2090}"/>
                  </a:ext>
                </a:extLst>
              </p:cNvPr>
              <p:cNvSpPr/>
              <p:nvPr>
                <p:custDataLst>
                  <p:tags r:id="rId12"/>
                </p:custDataLst>
              </p:nvPr>
            </p:nvSpPr>
            <p:spPr>
              <a:xfrm>
                <a:off x="1543202" y="2726852"/>
                <a:ext cx="3089991" cy="28433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p:txBody>
          </p:sp>
        </p:grpSp>
      </p:grpSp>
      <p:grpSp>
        <p:nvGrpSpPr>
          <p:cNvPr id="72" name="1-8">
            <a:extLst>
              <a:ext uri="{FF2B5EF4-FFF2-40B4-BE49-F238E27FC236}">
                <a16:creationId xmlns:a16="http://schemas.microsoft.com/office/drawing/2014/main" id="{9BD79248-1A90-4F04-B581-6923F7DF92EE}"/>
              </a:ext>
            </a:extLst>
          </p:cNvPr>
          <p:cNvGrpSpPr/>
          <p:nvPr/>
        </p:nvGrpSpPr>
        <p:grpSpPr>
          <a:xfrm>
            <a:off x="4452085" y="1876426"/>
            <a:ext cx="3286241" cy="4730422"/>
            <a:chOff x="742164" y="1876426"/>
            <a:chExt cx="3286241" cy="4730422"/>
          </a:xfrm>
        </p:grpSpPr>
        <p:cxnSp>
          <p:nvCxnSpPr>
            <p:cNvPr id="73" name="直接连接符 72">
              <a:extLst>
                <a:ext uri="{FF2B5EF4-FFF2-40B4-BE49-F238E27FC236}">
                  <a16:creationId xmlns:a16="http://schemas.microsoft.com/office/drawing/2014/main" id="{638C3380-A695-4C68-8C06-5A52C943812E}"/>
                </a:ext>
              </a:extLst>
            </p:cNvPr>
            <p:cNvCxnSpPr>
              <a:cxnSpLocks/>
            </p:cNvCxnSpPr>
            <p:nvPr/>
          </p:nvCxnSpPr>
          <p:spPr>
            <a:xfrm>
              <a:off x="2385287" y="2158546"/>
              <a:ext cx="0" cy="60608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4" name="组合 73">
              <a:extLst>
                <a:ext uri="{FF2B5EF4-FFF2-40B4-BE49-F238E27FC236}">
                  <a16:creationId xmlns:a16="http://schemas.microsoft.com/office/drawing/2014/main" id="{19412CA2-2AB7-43ED-B326-AF8B28D30146}"/>
                </a:ext>
              </a:extLst>
            </p:cNvPr>
            <p:cNvGrpSpPr/>
            <p:nvPr/>
          </p:nvGrpSpPr>
          <p:grpSpPr>
            <a:xfrm>
              <a:off x="2244227" y="1876426"/>
              <a:ext cx="282120" cy="282120"/>
              <a:chOff x="2536516" y="1876426"/>
              <a:chExt cx="282120" cy="282120"/>
            </a:xfrm>
          </p:grpSpPr>
          <p:sp>
            <p:nvSpPr>
              <p:cNvPr id="80" name="椭圆 79">
                <a:extLst>
                  <a:ext uri="{FF2B5EF4-FFF2-40B4-BE49-F238E27FC236}">
                    <a16:creationId xmlns:a16="http://schemas.microsoft.com/office/drawing/2014/main" id="{A07EBF53-E736-45E6-9E5F-C54043D7946A}"/>
                  </a:ext>
                </a:extLst>
              </p:cNvPr>
              <p:cNvSpPr/>
              <p:nvPr/>
            </p:nvSpPr>
            <p:spPr>
              <a:xfrm>
                <a:off x="2536516" y="1876426"/>
                <a:ext cx="282120" cy="282120"/>
              </a:xfrm>
              <a:prstGeom prst="ellipse">
                <a:avLst/>
              </a:prstGeom>
              <a:pattFill prst="pct80">
                <a:fgClr>
                  <a:schemeClr val="bg1"/>
                </a:fgClr>
                <a:bgClr>
                  <a:schemeClr val="accent1"/>
                </a:bgClr>
              </a:pattFill>
              <a:ln w="6350">
                <a:gradFill>
                  <a:gsLst>
                    <a:gs pos="0">
                      <a:schemeClr val="accent1"/>
                    </a:gs>
                    <a:gs pos="34000">
                      <a:schemeClr val="accent1">
                        <a:lumMod val="45000"/>
                        <a:lumOff val="55000"/>
                      </a:schemeClr>
                    </a:gs>
                    <a:gs pos="77000">
                      <a:schemeClr val="accent1"/>
                    </a:gs>
                  </a:gsLst>
                  <a:lin ang="5400000" scaled="1"/>
                </a:gradFill>
              </a:ln>
              <a:effectLst>
                <a:outerShdw blurRad="889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a:extLst>
                  <a:ext uri="{FF2B5EF4-FFF2-40B4-BE49-F238E27FC236}">
                    <a16:creationId xmlns:a16="http://schemas.microsoft.com/office/drawing/2014/main" id="{7AC9BB70-FCA0-4419-ABE9-096A02D5D577}"/>
                  </a:ext>
                </a:extLst>
              </p:cNvPr>
              <p:cNvSpPr/>
              <p:nvPr/>
            </p:nvSpPr>
            <p:spPr>
              <a:xfrm>
                <a:off x="2582617" y="1922527"/>
                <a:ext cx="189918" cy="18991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grpSp>
        <p:grpSp>
          <p:nvGrpSpPr>
            <p:cNvPr id="75" name="组合 74">
              <a:extLst>
                <a:ext uri="{FF2B5EF4-FFF2-40B4-BE49-F238E27FC236}">
                  <a16:creationId xmlns:a16="http://schemas.microsoft.com/office/drawing/2014/main" id="{0171304F-6E57-4A41-99F1-32A7E1A9C9A4}"/>
                </a:ext>
              </a:extLst>
            </p:cNvPr>
            <p:cNvGrpSpPr/>
            <p:nvPr/>
          </p:nvGrpSpPr>
          <p:grpSpPr>
            <a:xfrm>
              <a:off x="742164" y="2632562"/>
              <a:ext cx="3286241" cy="3974286"/>
              <a:chOff x="1470411" y="1890268"/>
              <a:chExt cx="3286241" cy="3974286"/>
            </a:xfrm>
          </p:grpSpPr>
          <p:sp>
            <p:nvSpPr>
              <p:cNvPr id="76" name="PA-矩形 10">
                <a:extLst>
                  <a:ext uri="{FF2B5EF4-FFF2-40B4-BE49-F238E27FC236}">
                    <a16:creationId xmlns:a16="http://schemas.microsoft.com/office/drawing/2014/main" id="{AF427F46-0653-4317-9A3D-CB90B4D990B6}"/>
                  </a:ext>
                </a:extLst>
              </p:cNvPr>
              <p:cNvSpPr/>
              <p:nvPr>
                <p:custDataLst>
                  <p:tags r:id="rId5"/>
                </p:custDataLst>
              </p:nvPr>
            </p:nvSpPr>
            <p:spPr>
              <a:xfrm rot="5400000" flipH="1">
                <a:off x="3060841" y="4168743"/>
                <a:ext cx="105381" cy="3286241"/>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sp>
            <p:nvSpPr>
              <p:cNvPr id="77" name="PA-矩形 13">
                <a:extLst>
                  <a:ext uri="{FF2B5EF4-FFF2-40B4-BE49-F238E27FC236}">
                    <a16:creationId xmlns:a16="http://schemas.microsoft.com/office/drawing/2014/main" id="{FE0D65DC-3496-4F90-95F2-FCE1629EA39E}"/>
                  </a:ext>
                </a:extLst>
              </p:cNvPr>
              <p:cNvSpPr/>
              <p:nvPr>
                <p:custDataLst>
                  <p:tags r:id="rId6"/>
                </p:custDataLst>
              </p:nvPr>
            </p:nvSpPr>
            <p:spPr>
              <a:xfrm>
                <a:off x="1470411" y="1890268"/>
                <a:ext cx="3286241" cy="3914412"/>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PA-矩形 9">
                <a:extLst>
                  <a:ext uri="{FF2B5EF4-FFF2-40B4-BE49-F238E27FC236}">
                    <a16:creationId xmlns:a16="http://schemas.microsoft.com/office/drawing/2014/main" id="{DF6F141B-4F64-464B-87AC-9015D94C7DC2}"/>
                  </a:ext>
                </a:extLst>
              </p:cNvPr>
              <p:cNvSpPr/>
              <p:nvPr>
                <p:custDataLst>
                  <p:tags r:id="rId7"/>
                </p:custDataLst>
              </p:nvPr>
            </p:nvSpPr>
            <p:spPr>
              <a:xfrm>
                <a:off x="1685931" y="2145951"/>
                <a:ext cx="3064625"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数量为主的发展战略</a:t>
                </a:r>
              </a:p>
            </p:txBody>
          </p:sp>
          <p:sp>
            <p:nvSpPr>
              <p:cNvPr id="79" name="PA-矩形 11">
                <a:extLst>
                  <a:ext uri="{FF2B5EF4-FFF2-40B4-BE49-F238E27FC236}">
                    <a16:creationId xmlns:a16="http://schemas.microsoft.com/office/drawing/2014/main" id="{85E7730C-9D95-421F-8006-C9D7C4FADDFA}"/>
                  </a:ext>
                </a:extLst>
              </p:cNvPr>
              <p:cNvSpPr/>
              <p:nvPr>
                <p:custDataLst>
                  <p:tags r:id="rId8"/>
                </p:custDataLst>
              </p:nvPr>
            </p:nvSpPr>
            <p:spPr>
              <a:xfrm>
                <a:off x="1543202" y="2726852"/>
                <a:ext cx="3089991" cy="28433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p:txBody>
          </p:sp>
        </p:grpSp>
      </p:grpSp>
      <p:grpSp>
        <p:nvGrpSpPr>
          <p:cNvPr id="82" name="1-9">
            <a:extLst>
              <a:ext uri="{FF2B5EF4-FFF2-40B4-BE49-F238E27FC236}">
                <a16:creationId xmlns:a16="http://schemas.microsoft.com/office/drawing/2014/main" id="{A7BA2153-A8B6-461D-B98C-241909FA51E5}"/>
              </a:ext>
            </a:extLst>
          </p:cNvPr>
          <p:cNvGrpSpPr/>
          <p:nvPr/>
        </p:nvGrpSpPr>
        <p:grpSpPr>
          <a:xfrm>
            <a:off x="8162006" y="1876426"/>
            <a:ext cx="3286241" cy="4730422"/>
            <a:chOff x="742164" y="1876426"/>
            <a:chExt cx="3286241" cy="4730422"/>
          </a:xfrm>
        </p:grpSpPr>
        <p:cxnSp>
          <p:nvCxnSpPr>
            <p:cNvPr id="83" name="直接连接符 82">
              <a:extLst>
                <a:ext uri="{FF2B5EF4-FFF2-40B4-BE49-F238E27FC236}">
                  <a16:creationId xmlns:a16="http://schemas.microsoft.com/office/drawing/2014/main" id="{7CA78559-195B-4F7D-8999-3F067F95A66D}"/>
                </a:ext>
              </a:extLst>
            </p:cNvPr>
            <p:cNvCxnSpPr>
              <a:cxnSpLocks/>
            </p:cNvCxnSpPr>
            <p:nvPr/>
          </p:nvCxnSpPr>
          <p:spPr>
            <a:xfrm>
              <a:off x="2385287" y="2158546"/>
              <a:ext cx="0" cy="606085"/>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4" name="组合 83">
              <a:extLst>
                <a:ext uri="{FF2B5EF4-FFF2-40B4-BE49-F238E27FC236}">
                  <a16:creationId xmlns:a16="http://schemas.microsoft.com/office/drawing/2014/main" id="{BAA8E6F5-62A7-4F7C-AE72-4EBD3C590A0B}"/>
                </a:ext>
              </a:extLst>
            </p:cNvPr>
            <p:cNvGrpSpPr/>
            <p:nvPr/>
          </p:nvGrpSpPr>
          <p:grpSpPr>
            <a:xfrm>
              <a:off x="2244227" y="1876426"/>
              <a:ext cx="282120" cy="282120"/>
              <a:chOff x="2536516" y="1876426"/>
              <a:chExt cx="282120" cy="282120"/>
            </a:xfrm>
          </p:grpSpPr>
          <p:sp>
            <p:nvSpPr>
              <p:cNvPr id="90" name="椭圆 89">
                <a:extLst>
                  <a:ext uri="{FF2B5EF4-FFF2-40B4-BE49-F238E27FC236}">
                    <a16:creationId xmlns:a16="http://schemas.microsoft.com/office/drawing/2014/main" id="{B9A28FA4-0704-437A-9405-585BF8BA067E}"/>
                  </a:ext>
                </a:extLst>
              </p:cNvPr>
              <p:cNvSpPr/>
              <p:nvPr/>
            </p:nvSpPr>
            <p:spPr>
              <a:xfrm>
                <a:off x="2536516" y="1876426"/>
                <a:ext cx="282120" cy="282120"/>
              </a:xfrm>
              <a:prstGeom prst="ellipse">
                <a:avLst/>
              </a:prstGeom>
              <a:pattFill prst="pct80">
                <a:fgClr>
                  <a:schemeClr val="bg1"/>
                </a:fgClr>
                <a:bgClr>
                  <a:schemeClr val="accent1"/>
                </a:bgClr>
              </a:pattFill>
              <a:ln w="6350">
                <a:gradFill>
                  <a:gsLst>
                    <a:gs pos="0">
                      <a:schemeClr val="accent1"/>
                    </a:gs>
                    <a:gs pos="34000">
                      <a:schemeClr val="accent1">
                        <a:lumMod val="45000"/>
                        <a:lumOff val="55000"/>
                      </a:schemeClr>
                    </a:gs>
                    <a:gs pos="77000">
                      <a:schemeClr val="accent1"/>
                    </a:gs>
                  </a:gsLst>
                  <a:lin ang="5400000" scaled="1"/>
                </a:gradFill>
              </a:ln>
              <a:effectLst>
                <a:outerShdw blurRad="88900" sx="102000" sy="102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3D260FC0-95EB-4959-B11C-E22BB20F1887}"/>
                  </a:ext>
                </a:extLst>
              </p:cNvPr>
              <p:cNvSpPr/>
              <p:nvPr/>
            </p:nvSpPr>
            <p:spPr>
              <a:xfrm>
                <a:off x="2582617" y="1922527"/>
                <a:ext cx="189918" cy="18991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grpSp>
        <p:grpSp>
          <p:nvGrpSpPr>
            <p:cNvPr id="85" name="组合 84">
              <a:extLst>
                <a:ext uri="{FF2B5EF4-FFF2-40B4-BE49-F238E27FC236}">
                  <a16:creationId xmlns:a16="http://schemas.microsoft.com/office/drawing/2014/main" id="{2197136B-180F-44C7-8763-F6F0C2E6C1F0}"/>
                </a:ext>
              </a:extLst>
            </p:cNvPr>
            <p:cNvGrpSpPr/>
            <p:nvPr/>
          </p:nvGrpSpPr>
          <p:grpSpPr>
            <a:xfrm>
              <a:off x="742164" y="2632562"/>
              <a:ext cx="3286241" cy="3974286"/>
              <a:chOff x="1470411" y="1890268"/>
              <a:chExt cx="3286241" cy="3974286"/>
            </a:xfrm>
          </p:grpSpPr>
          <p:sp>
            <p:nvSpPr>
              <p:cNvPr id="86" name="PA-矩形 10">
                <a:extLst>
                  <a:ext uri="{FF2B5EF4-FFF2-40B4-BE49-F238E27FC236}">
                    <a16:creationId xmlns:a16="http://schemas.microsoft.com/office/drawing/2014/main" id="{EA371248-C5F8-40A5-B9D6-F9588CC95333}"/>
                  </a:ext>
                </a:extLst>
              </p:cNvPr>
              <p:cNvSpPr/>
              <p:nvPr>
                <p:custDataLst>
                  <p:tags r:id="rId1"/>
                </p:custDataLst>
              </p:nvPr>
            </p:nvSpPr>
            <p:spPr>
              <a:xfrm rot="5400000" flipH="1">
                <a:off x="3060841" y="4168743"/>
                <a:ext cx="105381" cy="3286241"/>
              </a:xfrm>
              <a:prstGeom prst="rect">
                <a:avLst/>
              </a:prstGeom>
              <a:solidFill>
                <a:schemeClr val="accent1"/>
              </a:solidFill>
              <a:ln>
                <a:noFill/>
              </a:ln>
              <a:effectLst>
                <a:outerShdw blurRad="254000" sx="103000" sy="103000" algn="ctr" rotWithShape="0">
                  <a:schemeClr val="accent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600">
                  <a:latin typeface="+mn-ea"/>
                </a:endParaRPr>
              </a:p>
            </p:txBody>
          </p:sp>
          <p:sp>
            <p:nvSpPr>
              <p:cNvPr id="87" name="PA-矩形 13">
                <a:extLst>
                  <a:ext uri="{FF2B5EF4-FFF2-40B4-BE49-F238E27FC236}">
                    <a16:creationId xmlns:a16="http://schemas.microsoft.com/office/drawing/2014/main" id="{AE4773CB-9ECD-47D3-B3F2-A5600653BB52}"/>
                  </a:ext>
                </a:extLst>
              </p:cNvPr>
              <p:cNvSpPr/>
              <p:nvPr>
                <p:custDataLst>
                  <p:tags r:id="rId2"/>
                </p:custDataLst>
              </p:nvPr>
            </p:nvSpPr>
            <p:spPr>
              <a:xfrm>
                <a:off x="1470411" y="1890268"/>
                <a:ext cx="3286241" cy="3914412"/>
              </a:xfrm>
              <a:prstGeom prst="rect">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PA-矩形 9">
                <a:extLst>
                  <a:ext uri="{FF2B5EF4-FFF2-40B4-BE49-F238E27FC236}">
                    <a16:creationId xmlns:a16="http://schemas.microsoft.com/office/drawing/2014/main" id="{E6B06CDA-C75F-4014-919C-20D03C089F41}"/>
                  </a:ext>
                </a:extLst>
              </p:cNvPr>
              <p:cNvSpPr/>
              <p:nvPr>
                <p:custDataLst>
                  <p:tags r:id="rId3"/>
                </p:custDataLst>
              </p:nvPr>
            </p:nvSpPr>
            <p:spPr>
              <a:xfrm>
                <a:off x="1685931" y="2145951"/>
                <a:ext cx="3064625" cy="39391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zh-CN" altLang="en-US" sz="2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数量为主的发展战略</a:t>
                </a:r>
              </a:p>
            </p:txBody>
          </p:sp>
          <p:sp>
            <p:nvSpPr>
              <p:cNvPr id="89" name="PA-矩形 11">
                <a:extLst>
                  <a:ext uri="{FF2B5EF4-FFF2-40B4-BE49-F238E27FC236}">
                    <a16:creationId xmlns:a16="http://schemas.microsoft.com/office/drawing/2014/main" id="{155258DD-C6F8-4BE3-991F-63039CE5325B}"/>
                  </a:ext>
                </a:extLst>
              </p:cNvPr>
              <p:cNvSpPr/>
              <p:nvPr>
                <p:custDataLst>
                  <p:tags r:id="rId4"/>
                </p:custDataLst>
              </p:nvPr>
            </p:nvSpPr>
            <p:spPr>
              <a:xfrm>
                <a:off x="1543202" y="2726852"/>
                <a:ext cx="3089991" cy="28433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a:p>
                <a:pPr marL="171450" indent="-171450">
                  <a:lnSpc>
                    <a:spcPct val="120000"/>
                  </a:lnSpc>
                  <a:buSzPct val="120000"/>
                  <a:buFont typeface="Wingdings" panose="05000000000000000000" pitchFamily="2" charset="2"/>
                  <a:buChar char=""/>
                </a:pPr>
                <a:r>
                  <a:rPr lang="zh-CN" altLang="en-US" sz="1200">
                    <a:solidFill>
                      <a:schemeClr val="accent1"/>
                    </a:solidFill>
                    <a:latin typeface="+mn-ea"/>
                  </a:rPr>
                  <a:t>请在此输入有关于年度工作的相关说明，以便于观众更好的理解，输入文字时可以直接复制，粘贴时请选择右键只保留文本</a:t>
                </a:r>
              </a:p>
              <a:p>
                <a:pPr marL="171450" indent="-171450">
                  <a:lnSpc>
                    <a:spcPct val="120000"/>
                  </a:lnSpc>
                  <a:buSzPct val="120000"/>
                  <a:buFont typeface="Wingdings" panose="05000000000000000000" pitchFamily="2" charset="2"/>
                  <a:buChar char=""/>
                </a:pPr>
                <a:endParaRPr lang="en-US" altLang="zh-CN" sz="1200">
                  <a:solidFill>
                    <a:schemeClr val="accent1"/>
                  </a:solidFill>
                  <a:latin typeface="+mn-ea"/>
                </a:endParaRPr>
              </a:p>
            </p:txBody>
          </p:sp>
        </p:grpSp>
      </p:grpSp>
    </p:spTree>
    <p:extLst>
      <p:ext uri="{BB962C8B-B14F-4D97-AF65-F5344CB8AC3E}">
        <p14:creationId xmlns:p14="http://schemas.microsoft.com/office/powerpoint/2010/main" val="225516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
            <a:extLst>
              <a:ext uri="{FF2B5EF4-FFF2-40B4-BE49-F238E27FC236}">
                <a16:creationId xmlns:a16="http://schemas.microsoft.com/office/drawing/2014/main" id="{6DBFDC6B-8984-46B2-8947-0472FD7856B1}"/>
              </a:ext>
            </a:extLst>
          </p:cNvPr>
          <p:cNvSpPr/>
          <p:nvPr/>
        </p:nvSpPr>
        <p:spPr>
          <a:xfrm>
            <a:off x="5447510" y="5224916"/>
            <a:ext cx="1296982" cy="1066322"/>
          </a:xfrm>
          <a:custGeom>
            <a:avLst/>
            <a:gdLst>
              <a:gd name="connsiteX0" fmla="*/ 391612 w 605098"/>
              <a:gd name="connsiteY0" fmla="*/ 414360 h 497486"/>
              <a:gd name="connsiteX1" fmla="*/ 415301 w 605098"/>
              <a:gd name="connsiteY1" fmla="*/ 414360 h 497486"/>
              <a:gd name="connsiteX2" fmla="*/ 427202 w 605098"/>
              <a:gd name="connsiteY2" fmla="*/ 426159 h 497486"/>
              <a:gd name="connsiteX3" fmla="*/ 415301 w 605098"/>
              <a:gd name="connsiteY3" fmla="*/ 438070 h 497486"/>
              <a:gd name="connsiteX4" fmla="*/ 391612 w 605098"/>
              <a:gd name="connsiteY4" fmla="*/ 438070 h 497486"/>
              <a:gd name="connsiteX5" fmla="*/ 379712 w 605098"/>
              <a:gd name="connsiteY5" fmla="*/ 426159 h 497486"/>
              <a:gd name="connsiteX6" fmla="*/ 391612 w 605098"/>
              <a:gd name="connsiteY6" fmla="*/ 414360 h 497486"/>
              <a:gd name="connsiteX7" fmla="*/ 189690 w 605098"/>
              <a:gd name="connsiteY7" fmla="*/ 414360 h 497486"/>
              <a:gd name="connsiteX8" fmla="*/ 343924 w 605098"/>
              <a:gd name="connsiteY8" fmla="*/ 414360 h 497486"/>
              <a:gd name="connsiteX9" fmla="*/ 355720 w 605098"/>
              <a:gd name="connsiteY9" fmla="*/ 426159 h 497486"/>
              <a:gd name="connsiteX10" fmla="*/ 343924 w 605098"/>
              <a:gd name="connsiteY10" fmla="*/ 438070 h 497486"/>
              <a:gd name="connsiteX11" fmla="*/ 189690 w 605098"/>
              <a:gd name="connsiteY11" fmla="*/ 438070 h 497486"/>
              <a:gd name="connsiteX12" fmla="*/ 177895 w 605098"/>
              <a:gd name="connsiteY12" fmla="*/ 426159 h 497486"/>
              <a:gd name="connsiteX13" fmla="*/ 189690 w 605098"/>
              <a:gd name="connsiteY13" fmla="*/ 414360 h 497486"/>
              <a:gd name="connsiteX14" fmla="*/ 189687 w 605098"/>
              <a:gd name="connsiteY14" fmla="*/ 367081 h 497486"/>
              <a:gd name="connsiteX15" fmla="*/ 415298 w 605098"/>
              <a:gd name="connsiteY15" fmla="*/ 367081 h 497486"/>
              <a:gd name="connsiteX16" fmla="*/ 427202 w 605098"/>
              <a:gd name="connsiteY16" fmla="*/ 378845 h 497486"/>
              <a:gd name="connsiteX17" fmla="*/ 415298 w 605098"/>
              <a:gd name="connsiteY17" fmla="*/ 390720 h 497486"/>
              <a:gd name="connsiteX18" fmla="*/ 189687 w 605098"/>
              <a:gd name="connsiteY18" fmla="*/ 390720 h 497486"/>
              <a:gd name="connsiteX19" fmla="*/ 177895 w 605098"/>
              <a:gd name="connsiteY19" fmla="*/ 378845 h 497486"/>
              <a:gd name="connsiteX20" fmla="*/ 189687 w 605098"/>
              <a:gd name="connsiteY20" fmla="*/ 367081 h 497486"/>
              <a:gd name="connsiteX21" fmla="*/ 332550 w 605098"/>
              <a:gd name="connsiteY21" fmla="*/ 319732 h 497486"/>
              <a:gd name="connsiteX22" fmla="*/ 415302 w 605098"/>
              <a:gd name="connsiteY22" fmla="*/ 319732 h 497486"/>
              <a:gd name="connsiteX23" fmla="*/ 427203 w 605098"/>
              <a:gd name="connsiteY23" fmla="*/ 331496 h 497486"/>
              <a:gd name="connsiteX24" fmla="*/ 415302 w 605098"/>
              <a:gd name="connsiteY24" fmla="*/ 343371 h 497486"/>
              <a:gd name="connsiteX25" fmla="*/ 332550 w 605098"/>
              <a:gd name="connsiteY25" fmla="*/ 343371 h 497486"/>
              <a:gd name="connsiteX26" fmla="*/ 320649 w 605098"/>
              <a:gd name="connsiteY26" fmla="*/ 331496 h 497486"/>
              <a:gd name="connsiteX27" fmla="*/ 332550 w 605098"/>
              <a:gd name="connsiteY27" fmla="*/ 319732 h 497486"/>
              <a:gd name="connsiteX28" fmla="*/ 189686 w 605098"/>
              <a:gd name="connsiteY28" fmla="*/ 319732 h 497486"/>
              <a:gd name="connsiteX29" fmla="*/ 284795 w 605098"/>
              <a:gd name="connsiteY29" fmla="*/ 319732 h 497486"/>
              <a:gd name="connsiteX30" fmla="*/ 296586 w 605098"/>
              <a:gd name="connsiteY30" fmla="*/ 331496 h 497486"/>
              <a:gd name="connsiteX31" fmla="*/ 284795 w 605098"/>
              <a:gd name="connsiteY31" fmla="*/ 343371 h 497486"/>
              <a:gd name="connsiteX32" fmla="*/ 189686 w 605098"/>
              <a:gd name="connsiteY32" fmla="*/ 343371 h 497486"/>
              <a:gd name="connsiteX33" fmla="*/ 177895 w 605098"/>
              <a:gd name="connsiteY33" fmla="*/ 331496 h 497486"/>
              <a:gd name="connsiteX34" fmla="*/ 189686 w 605098"/>
              <a:gd name="connsiteY34" fmla="*/ 319732 h 497486"/>
              <a:gd name="connsiteX35" fmla="*/ 142502 w 605098"/>
              <a:gd name="connsiteY35" fmla="*/ 295836 h 497486"/>
              <a:gd name="connsiteX36" fmla="*/ 142502 w 605098"/>
              <a:gd name="connsiteY36" fmla="*/ 473821 h 497486"/>
              <a:gd name="connsiteX37" fmla="*/ 462848 w 605098"/>
              <a:gd name="connsiteY37" fmla="*/ 473821 h 497486"/>
              <a:gd name="connsiteX38" fmla="*/ 462848 w 605098"/>
              <a:gd name="connsiteY38" fmla="*/ 295836 h 497486"/>
              <a:gd name="connsiteX39" fmla="*/ 130597 w 605098"/>
              <a:gd name="connsiteY39" fmla="*/ 272171 h 497486"/>
              <a:gd name="connsiteX40" fmla="*/ 474642 w 605098"/>
              <a:gd name="connsiteY40" fmla="*/ 272171 h 497486"/>
              <a:gd name="connsiteX41" fmla="*/ 486548 w 605098"/>
              <a:gd name="connsiteY41" fmla="*/ 283948 h 497486"/>
              <a:gd name="connsiteX42" fmla="*/ 486548 w 605098"/>
              <a:gd name="connsiteY42" fmla="*/ 378945 h 497486"/>
              <a:gd name="connsiteX43" fmla="*/ 475617 w 605098"/>
              <a:gd name="connsiteY43" fmla="*/ 378945 h 497486"/>
              <a:gd name="connsiteX44" fmla="*/ 463826 w 605098"/>
              <a:gd name="connsiteY44" fmla="*/ 390831 h 497486"/>
              <a:gd name="connsiteX45" fmla="*/ 475617 w 605098"/>
              <a:gd name="connsiteY45" fmla="*/ 402717 h 497486"/>
              <a:gd name="connsiteX46" fmla="*/ 486548 w 605098"/>
              <a:gd name="connsiteY46" fmla="*/ 402717 h 497486"/>
              <a:gd name="connsiteX47" fmla="*/ 486548 w 605098"/>
              <a:gd name="connsiteY47" fmla="*/ 485598 h 497486"/>
              <a:gd name="connsiteX48" fmla="*/ 474642 w 605098"/>
              <a:gd name="connsiteY48" fmla="*/ 497486 h 497486"/>
              <a:gd name="connsiteX49" fmla="*/ 130597 w 605098"/>
              <a:gd name="connsiteY49" fmla="*/ 497486 h 497486"/>
              <a:gd name="connsiteX50" fmla="*/ 118691 w 605098"/>
              <a:gd name="connsiteY50" fmla="*/ 485598 h 497486"/>
              <a:gd name="connsiteX51" fmla="*/ 118691 w 605098"/>
              <a:gd name="connsiteY51" fmla="*/ 402717 h 497486"/>
              <a:gd name="connsiteX52" fmla="*/ 126051 w 605098"/>
              <a:gd name="connsiteY52" fmla="*/ 402717 h 497486"/>
              <a:gd name="connsiteX53" fmla="*/ 137955 w 605098"/>
              <a:gd name="connsiteY53" fmla="*/ 390831 h 497486"/>
              <a:gd name="connsiteX54" fmla="*/ 126051 w 605098"/>
              <a:gd name="connsiteY54" fmla="*/ 378945 h 497486"/>
              <a:gd name="connsiteX55" fmla="*/ 118691 w 605098"/>
              <a:gd name="connsiteY55" fmla="*/ 378945 h 497486"/>
              <a:gd name="connsiteX56" fmla="*/ 118691 w 605098"/>
              <a:gd name="connsiteY56" fmla="*/ 283948 h 497486"/>
              <a:gd name="connsiteX57" fmla="*/ 130597 w 605098"/>
              <a:gd name="connsiteY57" fmla="*/ 272171 h 497486"/>
              <a:gd name="connsiteX58" fmla="*/ 427252 w 605098"/>
              <a:gd name="connsiteY58" fmla="*/ 225315 h 497486"/>
              <a:gd name="connsiteX59" fmla="*/ 474644 w 605098"/>
              <a:gd name="connsiteY59" fmla="*/ 225315 h 497486"/>
              <a:gd name="connsiteX60" fmla="*/ 486548 w 605098"/>
              <a:gd name="connsiteY60" fmla="*/ 237190 h 497486"/>
              <a:gd name="connsiteX61" fmla="*/ 474644 w 605098"/>
              <a:gd name="connsiteY61" fmla="*/ 248954 h 497486"/>
              <a:gd name="connsiteX62" fmla="*/ 427252 w 605098"/>
              <a:gd name="connsiteY62" fmla="*/ 248954 h 497486"/>
              <a:gd name="connsiteX63" fmla="*/ 415348 w 605098"/>
              <a:gd name="connsiteY63" fmla="*/ 237190 h 497486"/>
              <a:gd name="connsiteX64" fmla="*/ 427252 w 605098"/>
              <a:gd name="connsiteY64" fmla="*/ 225315 h 497486"/>
              <a:gd name="connsiteX65" fmla="*/ 70988 w 605098"/>
              <a:gd name="connsiteY65" fmla="*/ 225315 h 497486"/>
              <a:gd name="connsiteX66" fmla="*/ 79347 w 605098"/>
              <a:gd name="connsiteY66" fmla="*/ 228755 h 497486"/>
              <a:gd name="connsiteX67" fmla="*/ 82914 w 605098"/>
              <a:gd name="connsiteY67" fmla="*/ 237190 h 497486"/>
              <a:gd name="connsiteX68" fmla="*/ 79347 w 605098"/>
              <a:gd name="connsiteY68" fmla="*/ 245514 h 497486"/>
              <a:gd name="connsiteX69" fmla="*/ 70988 w 605098"/>
              <a:gd name="connsiteY69" fmla="*/ 248954 h 497486"/>
              <a:gd name="connsiteX70" fmla="*/ 62629 w 605098"/>
              <a:gd name="connsiteY70" fmla="*/ 245514 h 497486"/>
              <a:gd name="connsiteX71" fmla="*/ 59063 w 605098"/>
              <a:gd name="connsiteY71" fmla="*/ 237190 h 497486"/>
              <a:gd name="connsiteX72" fmla="*/ 62629 w 605098"/>
              <a:gd name="connsiteY72" fmla="*/ 228755 h 497486"/>
              <a:gd name="connsiteX73" fmla="*/ 70988 w 605098"/>
              <a:gd name="connsiteY73" fmla="*/ 225315 h 497486"/>
              <a:gd name="connsiteX74" fmla="*/ 510224 w 605098"/>
              <a:gd name="connsiteY74" fmla="*/ 224962 h 497486"/>
              <a:gd name="connsiteX75" fmla="*/ 518558 w 605098"/>
              <a:gd name="connsiteY75" fmla="*/ 228413 h 497486"/>
              <a:gd name="connsiteX76" fmla="*/ 522114 w 605098"/>
              <a:gd name="connsiteY76" fmla="*/ 236761 h 497486"/>
              <a:gd name="connsiteX77" fmla="*/ 518558 w 605098"/>
              <a:gd name="connsiteY77" fmla="*/ 245221 h 497486"/>
              <a:gd name="connsiteX78" fmla="*/ 510224 w 605098"/>
              <a:gd name="connsiteY78" fmla="*/ 248672 h 497486"/>
              <a:gd name="connsiteX79" fmla="*/ 501889 w 605098"/>
              <a:gd name="connsiteY79" fmla="*/ 245221 h 497486"/>
              <a:gd name="connsiteX80" fmla="*/ 498333 w 605098"/>
              <a:gd name="connsiteY80" fmla="*/ 236761 h 497486"/>
              <a:gd name="connsiteX81" fmla="*/ 501889 w 605098"/>
              <a:gd name="connsiteY81" fmla="*/ 228413 h 497486"/>
              <a:gd name="connsiteX82" fmla="*/ 510224 w 605098"/>
              <a:gd name="connsiteY82" fmla="*/ 224962 h 497486"/>
              <a:gd name="connsiteX83" fmla="*/ 70967 w 605098"/>
              <a:gd name="connsiteY83" fmla="*/ 177684 h 497486"/>
              <a:gd name="connsiteX84" fmla="*/ 83126 w 605098"/>
              <a:gd name="connsiteY84" fmla="*/ 177684 h 497486"/>
              <a:gd name="connsiteX85" fmla="*/ 83126 w 605098"/>
              <a:gd name="connsiteY85" fmla="*/ 186757 h 497486"/>
              <a:gd name="connsiteX86" fmla="*/ 95030 w 605098"/>
              <a:gd name="connsiteY86" fmla="*/ 198642 h 497486"/>
              <a:gd name="connsiteX87" fmla="*/ 106934 w 605098"/>
              <a:gd name="connsiteY87" fmla="*/ 186757 h 497486"/>
              <a:gd name="connsiteX88" fmla="*/ 106934 w 605098"/>
              <a:gd name="connsiteY88" fmla="*/ 177684 h 497486"/>
              <a:gd name="connsiteX89" fmla="*/ 118620 w 605098"/>
              <a:gd name="connsiteY89" fmla="*/ 177684 h 497486"/>
              <a:gd name="connsiteX90" fmla="*/ 118620 w 605098"/>
              <a:gd name="connsiteY90" fmla="*/ 187670 h 497486"/>
              <a:gd name="connsiteX91" fmla="*/ 130523 w 605098"/>
              <a:gd name="connsiteY91" fmla="*/ 199559 h 497486"/>
              <a:gd name="connsiteX92" fmla="*/ 142427 w 605098"/>
              <a:gd name="connsiteY92" fmla="*/ 187670 h 497486"/>
              <a:gd name="connsiteX93" fmla="*/ 142427 w 605098"/>
              <a:gd name="connsiteY93" fmla="*/ 177684 h 497486"/>
              <a:gd name="connsiteX94" fmla="*/ 462652 w 605098"/>
              <a:gd name="connsiteY94" fmla="*/ 177684 h 497486"/>
              <a:gd name="connsiteX95" fmla="*/ 466091 w 605098"/>
              <a:gd name="connsiteY95" fmla="*/ 185961 h 497486"/>
              <a:gd name="connsiteX96" fmla="*/ 474504 w 605098"/>
              <a:gd name="connsiteY96" fmla="*/ 189448 h 497486"/>
              <a:gd name="connsiteX97" fmla="*/ 482917 w 605098"/>
              <a:gd name="connsiteY97" fmla="*/ 185961 h 497486"/>
              <a:gd name="connsiteX98" fmla="*/ 486355 w 605098"/>
              <a:gd name="connsiteY98" fmla="*/ 177684 h 497486"/>
              <a:gd name="connsiteX99" fmla="*/ 498215 w 605098"/>
              <a:gd name="connsiteY99" fmla="*/ 177684 h 497486"/>
              <a:gd name="connsiteX100" fmla="*/ 498215 w 605098"/>
              <a:gd name="connsiteY100" fmla="*/ 186891 h 497486"/>
              <a:gd name="connsiteX101" fmla="*/ 510114 w 605098"/>
              <a:gd name="connsiteY101" fmla="*/ 198782 h 497486"/>
              <a:gd name="connsiteX102" fmla="*/ 521901 w 605098"/>
              <a:gd name="connsiteY102" fmla="*/ 186891 h 497486"/>
              <a:gd name="connsiteX103" fmla="*/ 521901 w 605098"/>
              <a:gd name="connsiteY103" fmla="*/ 177684 h 497486"/>
              <a:gd name="connsiteX104" fmla="*/ 533889 w 605098"/>
              <a:gd name="connsiteY104" fmla="*/ 177684 h 497486"/>
              <a:gd name="connsiteX105" fmla="*/ 545682 w 605098"/>
              <a:gd name="connsiteY105" fmla="*/ 189559 h 497486"/>
              <a:gd name="connsiteX106" fmla="*/ 533889 w 605098"/>
              <a:gd name="connsiteY106" fmla="*/ 201323 h 497486"/>
              <a:gd name="connsiteX107" fmla="*/ 70967 w 605098"/>
              <a:gd name="connsiteY107" fmla="*/ 201323 h 497486"/>
              <a:gd name="connsiteX108" fmla="*/ 59063 w 605098"/>
              <a:gd name="connsiteY108" fmla="*/ 189559 h 497486"/>
              <a:gd name="connsiteX109" fmla="*/ 70967 w 605098"/>
              <a:gd name="connsiteY109" fmla="*/ 177684 h 497486"/>
              <a:gd name="connsiteX110" fmla="*/ 521901 w 605098"/>
              <a:gd name="connsiteY110" fmla="*/ 118338 h 497486"/>
              <a:gd name="connsiteX111" fmla="*/ 555931 w 605098"/>
              <a:gd name="connsiteY111" fmla="*/ 118338 h 497486"/>
              <a:gd name="connsiteX112" fmla="*/ 605098 w 605098"/>
              <a:gd name="connsiteY112" fmla="*/ 167438 h 497486"/>
              <a:gd name="connsiteX113" fmla="*/ 604876 w 605098"/>
              <a:gd name="connsiteY113" fmla="*/ 353617 h 497486"/>
              <a:gd name="connsiteX114" fmla="*/ 555709 w 605098"/>
              <a:gd name="connsiteY114" fmla="*/ 402717 h 497486"/>
              <a:gd name="connsiteX115" fmla="*/ 486548 w 605098"/>
              <a:gd name="connsiteY115" fmla="*/ 402717 h 497486"/>
              <a:gd name="connsiteX116" fmla="*/ 486548 w 605098"/>
              <a:gd name="connsiteY116" fmla="*/ 378945 h 497486"/>
              <a:gd name="connsiteX117" fmla="*/ 555709 w 605098"/>
              <a:gd name="connsiteY117" fmla="*/ 378945 h 497486"/>
              <a:gd name="connsiteX118" fmla="*/ 581071 w 605098"/>
              <a:gd name="connsiteY118" fmla="*/ 353506 h 497486"/>
              <a:gd name="connsiteX119" fmla="*/ 581405 w 605098"/>
              <a:gd name="connsiteY119" fmla="*/ 167438 h 497486"/>
              <a:gd name="connsiteX120" fmla="*/ 555931 w 605098"/>
              <a:gd name="connsiteY120" fmla="*/ 141999 h 497486"/>
              <a:gd name="connsiteX121" fmla="*/ 521901 w 605098"/>
              <a:gd name="connsiteY121" fmla="*/ 141999 h 497486"/>
              <a:gd name="connsiteX122" fmla="*/ 49508 w 605098"/>
              <a:gd name="connsiteY122" fmla="*/ 118338 h 497486"/>
              <a:gd name="connsiteX123" fmla="*/ 83126 w 605098"/>
              <a:gd name="connsiteY123" fmla="*/ 118338 h 497486"/>
              <a:gd name="connsiteX124" fmla="*/ 83126 w 605098"/>
              <a:gd name="connsiteY124" fmla="*/ 141999 h 497486"/>
              <a:gd name="connsiteX125" fmla="*/ 49508 w 605098"/>
              <a:gd name="connsiteY125" fmla="*/ 141999 h 497486"/>
              <a:gd name="connsiteX126" fmla="*/ 24031 w 605098"/>
              <a:gd name="connsiteY126" fmla="*/ 167438 h 497486"/>
              <a:gd name="connsiteX127" fmla="*/ 23697 w 605098"/>
              <a:gd name="connsiteY127" fmla="*/ 353617 h 497486"/>
              <a:gd name="connsiteX128" fmla="*/ 49174 w 605098"/>
              <a:gd name="connsiteY128" fmla="*/ 378945 h 497486"/>
              <a:gd name="connsiteX129" fmla="*/ 118691 w 605098"/>
              <a:gd name="connsiteY129" fmla="*/ 378945 h 497486"/>
              <a:gd name="connsiteX130" fmla="*/ 118691 w 605098"/>
              <a:gd name="connsiteY130" fmla="*/ 402717 h 497486"/>
              <a:gd name="connsiteX131" fmla="*/ 49174 w 605098"/>
              <a:gd name="connsiteY131" fmla="*/ 402717 h 497486"/>
              <a:gd name="connsiteX132" fmla="*/ 0 w 605098"/>
              <a:gd name="connsiteY132" fmla="*/ 353506 h 497486"/>
              <a:gd name="connsiteX133" fmla="*/ 334 w 605098"/>
              <a:gd name="connsiteY133" fmla="*/ 167438 h 497486"/>
              <a:gd name="connsiteX134" fmla="*/ 49508 w 605098"/>
              <a:gd name="connsiteY134" fmla="*/ 118338 h 497486"/>
              <a:gd name="connsiteX135" fmla="*/ 486407 w 605098"/>
              <a:gd name="connsiteY135" fmla="*/ 59204 h 497486"/>
              <a:gd name="connsiteX136" fmla="*/ 510114 w 605098"/>
              <a:gd name="connsiteY136" fmla="*/ 59204 h 497486"/>
              <a:gd name="connsiteX137" fmla="*/ 521901 w 605098"/>
              <a:gd name="connsiteY137" fmla="*/ 71095 h 497486"/>
              <a:gd name="connsiteX138" fmla="*/ 521901 w 605098"/>
              <a:gd name="connsiteY138" fmla="*/ 118338 h 497486"/>
              <a:gd name="connsiteX139" fmla="*/ 512326 w 605098"/>
              <a:gd name="connsiteY139" fmla="*/ 118338 h 497486"/>
              <a:gd name="connsiteX140" fmla="*/ 500423 w 605098"/>
              <a:gd name="connsiteY140" fmla="*/ 130113 h 497486"/>
              <a:gd name="connsiteX141" fmla="*/ 512326 w 605098"/>
              <a:gd name="connsiteY141" fmla="*/ 141999 h 497486"/>
              <a:gd name="connsiteX142" fmla="*/ 521901 w 605098"/>
              <a:gd name="connsiteY142" fmla="*/ 141999 h 497486"/>
              <a:gd name="connsiteX143" fmla="*/ 521901 w 605098"/>
              <a:gd name="connsiteY143" fmla="*/ 177684 h 497486"/>
              <a:gd name="connsiteX144" fmla="*/ 498215 w 605098"/>
              <a:gd name="connsiteY144" fmla="*/ 177684 h 497486"/>
              <a:gd name="connsiteX145" fmla="*/ 498215 w 605098"/>
              <a:gd name="connsiteY145" fmla="*/ 82874 h 497486"/>
              <a:gd name="connsiteX146" fmla="*/ 486407 w 605098"/>
              <a:gd name="connsiteY146" fmla="*/ 82874 h 497486"/>
              <a:gd name="connsiteX147" fmla="*/ 95030 w 605098"/>
              <a:gd name="connsiteY147" fmla="*/ 59134 h 497486"/>
              <a:gd name="connsiteX148" fmla="*/ 118620 w 605098"/>
              <a:gd name="connsiteY148" fmla="*/ 59134 h 497486"/>
              <a:gd name="connsiteX149" fmla="*/ 118620 w 605098"/>
              <a:gd name="connsiteY149" fmla="*/ 82793 h 497486"/>
              <a:gd name="connsiteX150" fmla="*/ 106934 w 605098"/>
              <a:gd name="connsiteY150" fmla="*/ 82793 h 497486"/>
              <a:gd name="connsiteX151" fmla="*/ 106934 w 605098"/>
              <a:gd name="connsiteY151" fmla="*/ 177684 h 497486"/>
              <a:gd name="connsiteX152" fmla="*/ 83126 w 605098"/>
              <a:gd name="connsiteY152" fmla="*/ 177684 h 497486"/>
              <a:gd name="connsiteX153" fmla="*/ 83126 w 605098"/>
              <a:gd name="connsiteY153" fmla="*/ 141999 h 497486"/>
              <a:gd name="connsiteX154" fmla="*/ 89671 w 605098"/>
              <a:gd name="connsiteY154" fmla="*/ 141999 h 497486"/>
              <a:gd name="connsiteX155" fmla="*/ 101575 w 605098"/>
              <a:gd name="connsiteY155" fmla="*/ 130113 h 497486"/>
              <a:gd name="connsiteX156" fmla="*/ 89671 w 605098"/>
              <a:gd name="connsiteY156" fmla="*/ 118338 h 497486"/>
              <a:gd name="connsiteX157" fmla="*/ 83126 w 605098"/>
              <a:gd name="connsiteY157" fmla="*/ 118338 h 497486"/>
              <a:gd name="connsiteX158" fmla="*/ 83126 w 605098"/>
              <a:gd name="connsiteY158" fmla="*/ 70908 h 497486"/>
              <a:gd name="connsiteX159" fmla="*/ 95030 w 605098"/>
              <a:gd name="connsiteY159" fmla="*/ 59134 h 497486"/>
              <a:gd name="connsiteX160" fmla="*/ 130523 w 605098"/>
              <a:gd name="connsiteY160" fmla="*/ 0 h 497486"/>
              <a:gd name="connsiteX161" fmla="*/ 474504 w 605098"/>
              <a:gd name="connsiteY161" fmla="*/ 0 h 497486"/>
              <a:gd name="connsiteX162" fmla="*/ 486407 w 605098"/>
              <a:gd name="connsiteY162" fmla="*/ 11778 h 497486"/>
              <a:gd name="connsiteX163" fmla="*/ 486407 w 605098"/>
              <a:gd name="connsiteY163" fmla="*/ 59204 h 497486"/>
              <a:gd name="connsiteX164" fmla="*/ 476642 w 605098"/>
              <a:gd name="connsiteY164" fmla="*/ 59204 h 497486"/>
              <a:gd name="connsiteX165" fmla="*/ 464743 w 605098"/>
              <a:gd name="connsiteY165" fmla="*/ 71095 h 497486"/>
              <a:gd name="connsiteX166" fmla="*/ 476642 w 605098"/>
              <a:gd name="connsiteY166" fmla="*/ 82874 h 497486"/>
              <a:gd name="connsiteX167" fmla="*/ 486407 w 605098"/>
              <a:gd name="connsiteY167" fmla="*/ 82874 h 497486"/>
              <a:gd name="connsiteX168" fmla="*/ 486407 w 605098"/>
              <a:gd name="connsiteY168" fmla="*/ 177559 h 497486"/>
              <a:gd name="connsiteX169" fmla="*/ 486355 w 605098"/>
              <a:gd name="connsiteY169" fmla="*/ 177684 h 497486"/>
              <a:gd name="connsiteX170" fmla="*/ 462652 w 605098"/>
              <a:gd name="connsiteY170" fmla="*/ 177684 h 497486"/>
              <a:gd name="connsiteX171" fmla="*/ 462600 w 605098"/>
              <a:gd name="connsiteY171" fmla="*/ 177559 h 497486"/>
              <a:gd name="connsiteX172" fmla="*/ 462600 w 605098"/>
              <a:gd name="connsiteY172" fmla="*/ 23667 h 497486"/>
              <a:gd name="connsiteX173" fmla="*/ 142427 w 605098"/>
              <a:gd name="connsiteY173" fmla="*/ 23667 h 497486"/>
              <a:gd name="connsiteX174" fmla="*/ 142427 w 605098"/>
              <a:gd name="connsiteY174" fmla="*/ 177684 h 497486"/>
              <a:gd name="connsiteX175" fmla="*/ 118620 w 605098"/>
              <a:gd name="connsiteY175" fmla="*/ 177684 h 497486"/>
              <a:gd name="connsiteX176" fmla="*/ 118620 w 605098"/>
              <a:gd name="connsiteY176" fmla="*/ 82793 h 497486"/>
              <a:gd name="connsiteX177" fmla="*/ 129296 w 605098"/>
              <a:gd name="connsiteY177" fmla="*/ 82793 h 497486"/>
              <a:gd name="connsiteX178" fmla="*/ 141201 w 605098"/>
              <a:gd name="connsiteY178" fmla="*/ 70908 h 497486"/>
              <a:gd name="connsiteX179" fmla="*/ 129296 w 605098"/>
              <a:gd name="connsiteY179" fmla="*/ 59134 h 497486"/>
              <a:gd name="connsiteX180" fmla="*/ 118620 w 605098"/>
              <a:gd name="connsiteY180" fmla="*/ 59134 h 497486"/>
              <a:gd name="connsiteX181" fmla="*/ 118620 w 605098"/>
              <a:gd name="connsiteY181" fmla="*/ 11778 h 497486"/>
              <a:gd name="connsiteX182" fmla="*/ 130523 w 605098"/>
              <a:gd name="connsiteY182" fmla="*/ 0 h 49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05098" h="497486">
                <a:moveTo>
                  <a:pt x="391612" y="414360"/>
                </a:moveTo>
                <a:lnTo>
                  <a:pt x="415301" y="414360"/>
                </a:lnTo>
                <a:cubicBezTo>
                  <a:pt x="421864" y="414360"/>
                  <a:pt x="427202" y="419592"/>
                  <a:pt x="427202" y="426159"/>
                </a:cubicBezTo>
                <a:cubicBezTo>
                  <a:pt x="427202" y="432727"/>
                  <a:pt x="421864" y="438070"/>
                  <a:pt x="415301" y="438070"/>
                </a:cubicBezTo>
                <a:lnTo>
                  <a:pt x="391612" y="438070"/>
                </a:lnTo>
                <a:cubicBezTo>
                  <a:pt x="385050" y="438070"/>
                  <a:pt x="379712" y="432727"/>
                  <a:pt x="379712" y="426159"/>
                </a:cubicBezTo>
                <a:cubicBezTo>
                  <a:pt x="379712" y="419592"/>
                  <a:pt x="385050" y="414360"/>
                  <a:pt x="391612" y="414360"/>
                </a:cubicBezTo>
                <a:close/>
                <a:moveTo>
                  <a:pt x="189690" y="414360"/>
                </a:moveTo>
                <a:lnTo>
                  <a:pt x="343924" y="414360"/>
                </a:lnTo>
                <a:cubicBezTo>
                  <a:pt x="350490" y="414360"/>
                  <a:pt x="355720" y="419592"/>
                  <a:pt x="355720" y="426159"/>
                </a:cubicBezTo>
                <a:cubicBezTo>
                  <a:pt x="355720" y="432727"/>
                  <a:pt x="350490" y="438070"/>
                  <a:pt x="343924" y="438070"/>
                </a:cubicBezTo>
                <a:lnTo>
                  <a:pt x="189690" y="438070"/>
                </a:lnTo>
                <a:cubicBezTo>
                  <a:pt x="183236" y="438070"/>
                  <a:pt x="177895" y="432727"/>
                  <a:pt x="177895" y="426159"/>
                </a:cubicBezTo>
                <a:cubicBezTo>
                  <a:pt x="177895" y="419592"/>
                  <a:pt x="183236" y="414360"/>
                  <a:pt x="189690" y="414360"/>
                </a:cubicBezTo>
                <a:close/>
                <a:moveTo>
                  <a:pt x="189687" y="367081"/>
                </a:moveTo>
                <a:lnTo>
                  <a:pt x="415298" y="367081"/>
                </a:lnTo>
                <a:cubicBezTo>
                  <a:pt x="421862" y="367081"/>
                  <a:pt x="427202" y="372297"/>
                  <a:pt x="427202" y="378845"/>
                </a:cubicBezTo>
                <a:cubicBezTo>
                  <a:pt x="427202" y="385393"/>
                  <a:pt x="421862" y="390720"/>
                  <a:pt x="415298" y="390720"/>
                </a:cubicBezTo>
                <a:lnTo>
                  <a:pt x="189687" y="390720"/>
                </a:lnTo>
                <a:cubicBezTo>
                  <a:pt x="183235" y="390720"/>
                  <a:pt x="177895" y="385393"/>
                  <a:pt x="177895" y="378845"/>
                </a:cubicBezTo>
                <a:cubicBezTo>
                  <a:pt x="177895" y="372297"/>
                  <a:pt x="183235" y="367081"/>
                  <a:pt x="189687" y="367081"/>
                </a:cubicBezTo>
                <a:close/>
                <a:moveTo>
                  <a:pt x="332550" y="319732"/>
                </a:moveTo>
                <a:lnTo>
                  <a:pt x="415302" y="319732"/>
                </a:lnTo>
                <a:cubicBezTo>
                  <a:pt x="421864" y="319732"/>
                  <a:pt x="427203" y="324948"/>
                  <a:pt x="427203" y="331496"/>
                </a:cubicBezTo>
                <a:cubicBezTo>
                  <a:pt x="427203" y="338044"/>
                  <a:pt x="421864" y="343371"/>
                  <a:pt x="415302" y="343371"/>
                </a:cubicBezTo>
                <a:lnTo>
                  <a:pt x="332550" y="343371"/>
                </a:lnTo>
                <a:cubicBezTo>
                  <a:pt x="325988" y="343371"/>
                  <a:pt x="320649" y="338044"/>
                  <a:pt x="320649" y="331496"/>
                </a:cubicBezTo>
                <a:cubicBezTo>
                  <a:pt x="320649" y="324948"/>
                  <a:pt x="325988" y="319732"/>
                  <a:pt x="332550" y="319732"/>
                </a:cubicBezTo>
                <a:close/>
                <a:moveTo>
                  <a:pt x="189686" y="319732"/>
                </a:moveTo>
                <a:lnTo>
                  <a:pt x="284795" y="319732"/>
                </a:lnTo>
                <a:cubicBezTo>
                  <a:pt x="291358" y="319732"/>
                  <a:pt x="296586" y="324948"/>
                  <a:pt x="296586" y="331496"/>
                </a:cubicBezTo>
                <a:cubicBezTo>
                  <a:pt x="296586" y="338044"/>
                  <a:pt x="291358" y="343371"/>
                  <a:pt x="284795" y="343371"/>
                </a:cubicBezTo>
                <a:lnTo>
                  <a:pt x="189686" y="343371"/>
                </a:lnTo>
                <a:cubicBezTo>
                  <a:pt x="183234" y="343371"/>
                  <a:pt x="177895" y="338044"/>
                  <a:pt x="177895" y="331496"/>
                </a:cubicBezTo>
                <a:cubicBezTo>
                  <a:pt x="177895" y="324948"/>
                  <a:pt x="183234" y="319732"/>
                  <a:pt x="189686" y="319732"/>
                </a:cubicBezTo>
                <a:close/>
                <a:moveTo>
                  <a:pt x="142502" y="295836"/>
                </a:moveTo>
                <a:lnTo>
                  <a:pt x="142502" y="473821"/>
                </a:lnTo>
                <a:lnTo>
                  <a:pt x="462848" y="473821"/>
                </a:lnTo>
                <a:lnTo>
                  <a:pt x="462848" y="295836"/>
                </a:lnTo>
                <a:close/>
                <a:moveTo>
                  <a:pt x="130597" y="272171"/>
                </a:moveTo>
                <a:lnTo>
                  <a:pt x="474642" y="272171"/>
                </a:lnTo>
                <a:cubicBezTo>
                  <a:pt x="481207" y="272171"/>
                  <a:pt x="486548" y="277393"/>
                  <a:pt x="486548" y="283948"/>
                </a:cubicBezTo>
                <a:lnTo>
                  <a:pt x="486548" y="378945"/>
                </a:lnTo>
                <a:lnTo>
                  <a:pt x="475617" y="378945"/>
                </a:lnTo>
                <a:cubicBezTo>
                  <a:pt x="469054" y="378945"/>
                  <a:pt x="463826" y="384277"/>
                  <a:pt x="463826" y="390831"/>
                </a:cubicBezTo>
                <a:cubicBezTo>
                  <a:pt x="463826" y="397385"/>
                  <a:pt x="469054" y="402717"/>
                  <a:pt x="475617" y="402717"/>
                </a:cubicBezTo>
                <a:lnTo>
                  <a:pt x="486548" y="402717"/>
                </a:lnTo>
                <a:lnTo>
                  <a:pt x="486548" y="485598"/>
                </a:lnTo>
                <a:cubicBezTo>
                  <a:pt x="486548" y="492153"/>
                  <a:pt x="481207" y="497486"/>
                  <a:pt x="474642" y="497486"/>
                </a:cubicBezTo>
                <a:lnTo>
                  <a:pt x="130597" y="497486"/>
                </a:lnTo>
                <a:cubicBezTo>
                  <a:pt x="124032" y="497486"/>
                  <a:pt x="118691" y="492153"/>
                  <a:pt x="118691" y="485598"/>
                </a:cubicBezTo>
                <a:lnTo>
                  <a:pt x="118691" y="402717"/>
                </a:lnTo>
                <a:lnTo>
                  <a:pt x="126051" y="402717"/>
                </a:lnTo>
                <a:cubicBezTo>
                  <a:pt x="132615" y="402717"/>
                  <a:pt x="137955" y="397385"/>
                  <a:pt x="137955" y="390831"/>
                </a:cubicBezTo>
                <a:cubicBezTo>
                  <a:pt x="137955" y="384277"/>
                  <a:pt x="132615" y="378945"/>
                  <a:pt x="126051" y="378945"/>
                </a:cubicBezTo>
                <a:lnTo>
                  <a:pt x="118691" y="378945"/>
                </a:lnTo>
                <a:lnTo>
                  <a:pt x="118691" y="283948"/>
                </a:lnTo>
                <a:cubicBezTo>
                  <a:pt x="118691" y="277393"/>
                  <a:pt x="124032" y="272171"/>
                  <a:pt x="130597" y="272171"/>
                </a:cubicBezTo>
                <a:close/>
                <a:moveTo>
                  <a:pt x="427252" y="225315"/>
                </a:moveTo>
                <a:lnTo>
                  <a:pt x="474644" y="225315"/>
                </a:lnTo>
                <a:cubicBezTo>
                  <a:pt x="481208" y="225315"/>
                  <a:pt x="486548" y="230642"/>
                  <a:pt x="486548" y="237190"/>
                </a:cubicBezTo>
                <a:cubicBezTo>
                  <a:pt x="486548" y="243627"/>
                  <a:pt x="481208" y="248954"/>
                  <a:pt x="474644" y="248954"/>
                </a:cubicBezTo>
                <a:lnTo>
                  <a:pt x="427252" y="248954"/>
                </a:lnTo>
                <a:cubicBezTo>
                  <a:pt x="420688" y="248954"/>
                  <a:pt x="415348" y="243627"/>
                  <a:pt x="415348" y="237190"/>
                </a:cubicBezTo>
                <a:cubicBezTo>
                  <a:pt x="415348" y="230642"/>
                  <a:pt x="420688" y="225315"/>
                  <a:pt x="427252" y="225315"/>
                </a:cubicBezTo>
                <a:close/>
                <a:moveTo>
                  <a:pt x="70988" y="225315"/>
                </a:moveTo>
                <a:cubicBezTo>
                  <a:pt x="74109" y="225315"/>
                  <a:pt x="77230" y="226536"/>
                  <a:pt x="79347" y="228755"/>
                </a:cubicBezTo>
                <a:cubicBezTo>
                  <a:pt x="81576" y="230975"/>
                  <a:pt x="82914" y="233972"/>
                  <a:pt x="82914" y="237190"/>
                </a:cubicBezTo>
                <a:cubicBezTo>
                  <a:pt x="82914" y="240298"/>
                  <a:pt x="81576" y="243294"/>
                  <a:pt x="79347" y="245514"/>
                </a:cubicBezTo>
                <a:cubicBezTo>
                  <a:pt x="77230" y="247733"/>
                  <a:pt x="74109" y="248954"/>
                  <a:pt x="70988" y="248954"/>
                </a:cubicBezTo>
                <a:cubicBezTo>
                  <a:pt x="67868" y="248954"/>
                  <a:pt x="64858" y="247733"/>
                  <a:pt x="62629" y="245514"/>
                </a:cubicBezTo>
                <a:cubicBezTo>
                  <a:pt x="60400" y="243294"/>
                  <a:pt x="59063" y="240298"/>
                  <a:pt x="59063" y="237190"/>
                </a:cubicBezTo>
                <a:cubicBezTo>
                  <a:pt x="59063" y="233972"/>
                  <a:pt x="60400" y="230975"/>
                  <a:pt x="62629" y="228755"/>
                </a:cubicBezTo>
                <a:cubicBezTo>
                  <a:pt x="64858" y="226536"/>
                  <a:pt x="67868" y="225315"/>
                  <a:pt x="70988" y="225315"/>
                </a:cubicBezTo>
                <a:close/>
                <a:moveTo>
                  <a:pt x="510224" y="224962"/>
                </a:moveTo>
                <a:cubicBezTo>
                  <a:pt x="513335" y="224962"/>
                  <a:pt x="516447" y="226187"/>
                  <a:pt x="518558" y="228413"/>
                </a:cubicBezTo>
                <a:cubicBezTo>
                  <a:pt x="520781" y="230639"/>
                  <a:pt x="522114" y="233645"/>
                  <a:pt x="522114" y="236761"/>
                </a:cubicBezTo>
                <a:cubicBezTo>
                  <a:pt x="522114" y="239878"/>
                  <a:pt x="520781" y="242995"/>
                  <a:pt x="518558" y="245221"/>
                </a:cubicBezTo>
                <a:cubicBezTo>
                  <a:pt x="516447" y="247336"/>
                  <a:pt x="513335" y="248672"/>
                  <a:pt x="510224" y="248672"/>
                </a:cubicBezTo>
                <a:cubicBezTo>
                  <a:pt x="507112" y="248672"/>
                  <a:pt x="504001" y="247336"/>
                  <a:pt x="501889" y="245221"/>
                </a:cubicBezTo>
                <a:cubicBezTo>
                  <a:pt x="499667" y="242995"/>
                  <a:pt x="498333" y="239878"/>
                  <a:pt x="498333" y="236761"/>
                </a:cubicBezTo>
                <a:cubicBezTo>
                  <a:pt x="498333" y="233645"/>
                  <a:pt x="499667" y="230639"/>
                  <a:pt x="501889" y="228413"/>
                </a:cubicBezTo>
                <a:cubicBezTo>
                  <a:pt x="504001" y="226187"/>
                  <a:pt x="507112" y="224962"/>
                  <a:pt x="510224" y="224962"/>
                </a:cubicBezTo>
                <a:close/>
                <a:moveTo>
                  <a:pt x="70967" y="177684"/>
                </a:moveTo>
                <a:lnTo>
                  <a:pt x="83126" y="177684"/>
                </a:lnTo>
                <a:lnTo>
                  <a:pt x="83126" y="186757"/>
                </a:lnTo>
                <a:cubicBezTo>
                  <a:pt x="83126" y="193310"/>
                  <a:pt x="88466" y="198642"/>
                  <a:pt x="95030" y="198642"/>
                </a:cubicBezTo>
                <a:cubicBezTo>
                  <a:pt x="101594" y="198642"/>
                  <a:pt x="106934" y="193310"/>
                  <a:pt x="106934" y="186757"/>
                </a:cubicBezTo>
                <a:lnTo>
                  <a:pt x="106934" y="177684"/>
                </a:lnTo>
                <a:lnTo>
                  <a:pt x="118620" y="177684"/>
                </a:lnTo>
                <a:lnTo>
                  <a:pt x="118620" y="187670"/>
                </a:lnTo>
                <a:cubicBezTo>
                  <a:pt x="118620" y="194226"/>
                  <a:pt x="123960" y="199559"/>
                  <a:pt x="130523" y="199559"/>
                </a:cubicBezTo>
                <a:cubicBezTo>
                  <a:pt x="137087" y="199559"/>
                  <a:pt x="142427" y="194226"/>
                  <a:pt x="142427" y="187670"/>
                </a:cubicBezTo>
                <a:lnTo>
                  <a:pt x="142427" y="177684"/>
                </a:lnTo>
                <a:lnTo>
                  <a:pt x="462652" y="177684"/>
                </a:lnTo>
                <a:lnTo>
                  <a:pt x="466091" y="185961"/>
                </a:lnTo>
                <a:cubicBezTo>
                  <a:pt x="468246" y="188114"/>
                  <a:pt x="471222" y="189448"/>
                  <a:pt x="474504" y="189448"/>
                </a:cubicBezTo>
                <a:cubicBezTo>
                  <a:pt x="477785" y="189448"/>
                  <a:pt x="480761" y="188114"/>
                  <a:pt x="482917" y="185961"/>
                </a:cubicBezTo>
                <a:lnTo>
                  <a:pt x="486355" y="177684"/>
                </a:lnTo>
                <a:lnTo>
                  <a:pt x="498215" y="177684"/>
                </a:lnTo>
                <a:lnTo>
                  <a:pt x="498215" y="186891"/>
                </a:lnTo>
                <a:cubicBezTo>
                  <a:pt x="498215" y="193448"/>
                  <a:pt x="503553" y="198782"/>
                  <a:pt x="510114" y="198782"/>
                </a:cubicBezTo>
                <a:cubicBezTo>
                  <a:pt x="516675" y="198782"/>
                  <a:pt x="521901" y="193448"/>
                  <a:pt x="521901" y="186891"/>
                </a:cubicBezTo>
                <a:lnTo>
                  <a:pt x="521901" y="177684"/>
                </a:lnTo>
                <a:lnTo>
                  <a:pt x="533889" y="177684"/>
                </a:lnTo>
                <a:cubicBezTo>
                  <a:pt x="540453" y="177684"/>
                  <a:pt x="545682" y="183011"/>
                  <a:pt x="545682" y="189559"/>
                </a:cubicBezTo>
                <a:cubicBezTo>
                  <a:pt x="545682" y="196107"/>
                  <a:pt x="540453" y="201323"/>
                  <a:pt x="533889" y="201323"/>
                </a:cubicBezTo>
                <a:lnTo>
                  <a:pt x="70967" y="201323"/>
                </a:lnTo>
                <a:cubicBezTo>
                  <a:pt x="64403" y="201323"/>
                  <a:pt x="59063" y="196107"/>
                  <a:pt x="59063" y="189559"/>
                </a:cubicBezTo>
                <a:cubicBezTo>
                  <a:pt x="59063" y="183011"/>
                  <a:pt x="64403" y="177684"/>
                  <a:pt x="70967" y="177684"/>
                </a:cubicBezTo>
                <a:close/>
                <a:moveTo>
                  <a:pt x="521901" y="118338"/>
                </a:moveTo>
                <a:lnTo>
                  <a:pt x="555931" y="118338"/>
                </a:lnTo>
                <a:cubicBezTo>
                  <a:pt x="583073" y="118338"/>
                  <a:pt x="605098" y="140333"/>
                  <a:pt x="605098" y="167438"/>
                </a:cubicBezTo>
                <a:lnTo>
                  <a:pt x="604876" y="353617"/>
                </a:lnTo>
                <a:cubicBezTo>
                  <a:pt x="604876" y="380611"/>
                  <a:pt x="582851" y="402717"/>
                  <a:pt x="555709" y="402717"/>
                </a:cubicBezTo>
                <a:lnTo>
                  <a:pt x="486548" y="402717"/>
                </a:lnTo>
                <a:lnTo>
                  <a:pt x="486548" y="378945"/>
                </a:lnTo>
                <a:lnTo>
                  <a:pt x="555709" y="378945"/>
                </a:lnTo>
                <a:cubicBezTo>
                  <a:pt x="569725" y="378945"/>
                  <a:pt x="581071" y="367614"/>
                  <a:pt x="581071" y="353506"/>
                </a:cubicBezTo>
                <a:lnTo>
                  <a:pt x="581405" y="167438"/>
                </a:lnTo>
                <a:cubicBezTo>
                  <a:pt x="581405" y="153441"/>
                  <a:pt x="569947" y="141999"/>
                  <a:pt x="555931" y="141999"/>
                </a:cubicBezTo>
                <a:lnTo>
                  <a:pt x="521901" y="141999"/>
                </a:lnTo>
                <a:close/>
                <a:moveTo>
                  <a:pt x="49508" y="118338"/>
                </a:moveTo>
                <a:lnTo>
                  <a:pt x="83126" y="118338"/>
                </a:lnTo>
                <a:lnTo>
                  <a:pt x="83126" y="141999"/>
                </a:lnTo>
                <a:lnTo>
                  <a:pt x="49508" y="141999"/>
                </a:lnTo>
                <a:cubicBezTo>
                  <a:pt x="35490" y="141999"/>
                  <a:pt x="24031" y="153441"/>
                  <a:pt x="24031" y="167438"/>
                </a:cubicBezTo>
                <a:lnTo>
                  <a:pt x="23697" y="353617"/>
                </a:lnTo>
                <a:cubicBezTo>
                  <a:pt x="23697" y="367614"/>
                  <a:pt x="35156" y="378945"/>
                  <a:pt x="49174" y="378945"/>
                </a:cubicBezTo>
                <a:lnTo>
                  <a:pt x="118691" y="378945"/>
                </a:lnTo>
                <a:lnTo>
                  <a:pt x="118691" y="402717"/>
                </a:lnTo>
                <a:lnTo>
                  <a:pt x="49174" y="402717"/>
                </a:lnTo>
                <a:cubicBezTo>
                  <a:pt x="22028" y="402717"/>
                  <a:pt x="0" y="380611"/>
                  <a:pt x="0" y="353506"/>
                </a:cubicBezTo>
                <a:lnTo>
                  <a:pt x="334" y="167438"/>
                </a:lnTo>
                <a:cubicBezTo>
                  <a:pt x="334" y="140333"/>
                  <a:pt x="22362" y="118338"/>
                  <a:pt x="49508" y="118338"/>
                </a:cubicBezTo>
                <a:close/>
                <a:moveTo>
                  <a:pt x="486407" y="59204"/>
                </a:moveTo>
                <a:lnTo>
                  <a:pt x="510114" y="59204"/>
                </a:lnTo>
                <a:cubicBezTo>
                  <a:pt x="516675" y="59204"/>
                  <a:pt x="521901" y="64538"/>
                  <a:pt x="521901" y="71095"/>
                </a:cubicBezTo>
                <a:lnTo>
                  <a:pt x="521901" y="118338"/>
                </a:lnTo>
                <a:lnTo>
                  <a:pt x="512326" y="118338"/>
                </a:lnTo>
                <a:cubicBezTo>
                  <a:pt x="505763" y="118338"/>
                  <a:pt x="500423" y="123559"/>
                  <a:pt x="500423" y="130113"/>
                </a:cubicBezTo>
                <a:cubicBezTo>
                  <a:pt x="500423" y="136667"/>
                  <a:pt x="505763" y="141999"/>
                  <a:pt x="512326" y="141999"/>
                </a:cubicBezTo>
                <a:lnTo>
                  <a:pt x="521901" y="141999"/>
                </a:lnTo>
                <a:lnTo>
                  <a:pt x="521901" y="177684"/>
                </a:lnTo>
                <a:lnTo>
                  <a:pt x="498215" y="177684"/>
                </a:lnTo>
                <a:lnTo>
                  <a:pt x="498215" y="82874"/>
                </a:lnTo>
                <a:lnTo>
                  <a:pt x="486407" y="82874"/>
                </a:lnTo>
                <a:close/>
                <a:moveTo>
                  <a:pt x="95030" y="59134"/>
                </a:moveTo>
                <a:lnTo>
                  <a:pt x="118620" y="59134"/>
                </a:lnTo>
                <a:lnTo>
                  <a:pt x="118620" y="82793"/>
                </a:lnTo>
                <a:lnTo>
                  <a:pt x="106934" y="82793"/>
                </a:lnTo>
                <a:lnTo>
                  <a:pt x="106934" y="177684"/>
                </a:lnTo>
                <a:lnTo>
                  <a:pt x="83126" y="177684"/>
                </a:lnTo>
                <a:lnTo>
                  <a:pt x="83126" y="141999"/>
                </a:lnTo>
                <a:lnTo>
                  <a:pt x="89671" y="141999"/>
                </a:lnTo>
                <a:cubicBezTo>
                  <a:pt x="96234" y="141999"/>
                  <a:pt x="101575" y="136667"/>
                  <a:pt x="101575" y="130113"/>
                </a:cubicBezTo>
                <a:cubicBezTo>
                  <a:pt x="101575" y="123559"/>
                  <a:pt x="96234" y="118338"/>
                  <a:pt x="89671" y="118338"/>
                </a:cubicBezTo>
                <a:lnTo>
                  <a:pt x="83126" y="118338"/>
                </a:lnTo>
                <a:lnTo>
                  <a:pt x="83126" y="70908"/>
                </a:lnTo>
                <a:cubicBezTo>
                  <a:pt x="83126" y="64465"/>
                  <a:pt x="88466" y="59134"/>
                  <a:pt x="95030" y="59134"/>
                </a:cubicBezTo>
                <a:close/>
                <a:moveTo>
                  <a:pt x="130523" y="0"/>
                </a:moveTo>
                <a:lnTo>
                  <a:pt x="474504" y="0"/>
                </a:lnTo>
                <a:cubicBezTo>
                  <a:pt x="481067" y="0"/>
                  <a:pt x="486407" y="5222"/>
                  <a:pt x="486407" y="11778"/>
                </a:cubicBezTo>
                <a:lnTo>
                  <a:pt x="486407" y="59204"/>
                </a:lnTo>
                <a:lnTo>
                  <a:pt x="476642" y="59204"/>
                </a:lnTo>
                <a:cubicBezTo>
                  <a:pt x="470081" y="59204"/>
                  <a:pt x="464743" y="64538"/>
                  <a:pt x="464743" y="71095"/>
                </a:cubicBezTo>
                <a:cubicBezTo>
                  <a:pt x="464743" y="77651"/>
                  <a:pt x="470081" y="82874"/>
                  <a:pt x="476642" y="82874"/>
                </a:cubicBezTo>
                <a:lnTo>
                  <a:pt x="486407" y="82874"/>
                </a:lnTo>
                <a:lnTo>
                  <a:pt x="486407" y="177559"/>
                </a:lnTo>
                <a:lnTo>
                  <a:pt x="486355" y="177684"/>
                </a:lnTo>
                <a:lnTo>
                  <a:pt x="462652" y="177684"/>
                </a:lnTo>
                <a:lnTo>
                  <a:pt x="462600" y="177559"/>
                </a:lnTo>
                <a:lnTo>
                  <a:pt x="462600" y="23667"/>
                </a:lnTo>
                <a:lnTo>
                  <a:pt x="142427" y="23667"/>
                </a:lnTo>
                <a:lnTo>
                  <a:pt x="142427" y="177684"/>
                </a:lnTo>
                <a:lnTo>
                  <a:pt x="118620" y="177684"/>
                </a:lnTo>
                <a:lnTo>
                  <a:pt x="118620" y="82793"/>
                </a:lnTo>
                <a:lnTo>
                  <a:pt x="129296" y="82793"/>
                </a:lnTo>
                <a:cubicBezTo>
                  <a:pt x="135861" y="82793"/>
                  <a:pt x="141201" y="77461"/>
                  <a:pt x="141201" y="70908"/>
                </a:cubicBezTo>
                <a:cubicBezTo>
                  <a:pt x="141201" y="64465"/>
                  <a:pt x="135861" y="59134"/>
                  <a:pt x="129296" y="59134"/>
                </a:cubicBezTo>
                <a:lnTo>
                  <a:pt x="118620" y="59134"/>
                </a:lnTo>
                <a:lnTo>
                  <a:pt x="118620" y="11778"/>
                </a:lnTo>
                <a:cubicBezTo>
                  <a:pt x="118620" y="5222"/>
                  <a:pt x="123960" y="0"/>
                  <a:pt x="130523" y="0"/>
                </a:cubicBezTo>
                <a:close/>
              </a:path>
            </a:pathLst>
          </a:cu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1-2">
            <a:extLst>
              <a:ext uri="{FF2B5EF4-FFF2-40B4-BE49-F238E27FC236}">
                <a16:creationId xmlns:a16="http://schemas.microsoft.com/office/drawing/2014/main" id="{8B008B9C-8084-4351-B63B-0A09279DE2EB}"/>
              </a:ext>
            </a:extLst>
          </p:cNvPr>
          <p:cNvSpPr/>
          <p:nvPr/>
        </p:nvSpPr>
        <p:spPr>
          <a:xfrm>
            <a:off x="3438680" y="2348766"/>
            <a:ext cx="5309080" cy="2592267"/>
          </a:xfrm>
          <a:prstGeom prst="rect">
            <a:avLst/>
          </a:prstGeom>
          <a:pattFill prst="lgGrid">
            <a:fgClr>
              <a:schemeClr val="accent1">
                <a:lumMod val="20000"/>
                <a:lumOff val="80000"/>
              </a:schemeClr>
            </a:fgClr>
            <a:bgClr>
              <a:schemeClr val="bg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
        <p:nvSpPr>
          <p:cNvPr id="7" name="1-3">
            <a:extLst>
              <a:ext uri="{FF2B5EF4-FFF2-40B4-BE49-F238E27FC236}">
                <a16:creationId xmlns:a16="http://schemas.microsoft.com/office/drawing/2014/main" id="{906B3206-BF1F-4665-BAEB-49B28A6C8AF0}"/>
              </a:ext>
            </a:extLst>
          </p:cNvPr>
          <p:cNvSpPr txBox="1"/>
          <p:nvPr/>
        </p:nvSpPr>
        <p:spPr>
          <a:xfrm>
            <a:off x="4170200" y="3244540"/>
            <a:ext cx="3846040" cy="956602"/>
          </a:xfrm>
          <a:prstGeom prst="rect">
            <a:avLst/>
          </a:prstGeom>
          <a:noFill/>
        </p:spPr>
        <p:txBody>
          <a:bodyPr wrap="square" lIns="0" tIns="0" rIns="0" bIns="0" rtlCol="0">
            <a:noAutofit/>
          </a:bodyPr>
          <a:lstStyle/>
          <a:p>
            <a:pPr algn="ctr"/>
            <a:r>
              <a:rPr lang="zh-CN" altLang="en-US" sz="66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历史业绩</a:t>
            </a:r>
          </a:p>
        </p:txBody>
      </p:sp>
      <p:sp>
        <p:nvSpPr>
          <p:cNvPr id="9" name="1-4">
            <a:extLst>
              <a:ext uri="{FF2B5EF4-FFF2-40B4-BE49-F238E27FC236}">
                <a16:creationId xmlns:a16="http://schemas.microsoft.com/office/drawing/2014/main" id="{2380E690-0A6F-4775-84D9-5E86F3F8B5E5}"/>
              </a:ext>
            </a:extLst>
          </p:cNvPr>
          <p:cNvSpPr txBox="1"/>
          <p:nvPr/>
        </p:nvSpPr>
        <p:spPr>
          <a:xfrm>
            <a:off x="3602412" y="4262545"/>
            <a:ext cx="4981616" cy="444959"/>
          </a:xfrm>
          <a:prstGeom prst="rect">
            <a:avLst/>
          </a:prstGeom>
          <a:noFill/>
        </p:spPr>
        <p:txBody>
          <a:bodyPr wrap="square" lIns="0" tIns="0" rIns="0" bIns="0" rtlCol="0">
            <a:noAutofit/>
          </a:bodyPr>
          <a:lstStyle/>
          <a:p>
            <a:pPr algn="ctr"/>
            <a:r>
              <a:rPr lang="en-US" altLang="zh-CN" sz="2000" b="1">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HISTORICAL PERFORMANCE </a:t>
            </a:r>
          </a:p>
        </p:txBody>
      </p:sp>
      <p:sp>
        <p:nvSpPr>
          <p:cNvPr id="11" name="1-5">
            <a:extLst>
              <a:ext uri="{FF2B5EF4-FFF2-40B4-BE49-F238E27FC236}">
                <a16:creationId xmlns:a16="http://schemas.microsoft.com/office/drawing/2014/main" id="{DECE568B-EA94-46DF-86C7-418E8C127D8B}"/>
              </a:ext>
            </a:extLst>
          </p:cNvPr>
          <p:cNvSpPr txBox="1"/>
          <p:nvPr/>
        </p:nvSpPr>
        <p:spPr>
          <a:xfrm>
            <a:off x="3602412" y="2768831"/>
            <a:ext cx="4981616" cy="293370"/>
          </a:xfrm>
          <a:prstGeom prst="rect">
            <a:avLst/>
          </a:prstGeom>
          <a:noFill/>
        </p:spPr>
        <p:txBody>
          <a:bodyPr wrap="square" lIns="0" tIns="0" rIns="0" bIns="0" rtlCol="0">
            <a:noAutofit/>
          </a:bodyPr>
          <a:lstStyle/>
          <a:p>
            <a:pPr algn="ctr"/>
            <a:r>
              <a:rPr lang="en-US" altLang="zh-CN" sz="40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rPr>
              <a:t>PART TWO</a:t>
            </a:r>
            <a:endParaRPr lang="zh-CN" altLang="en-US" sz="4000">
              <a:gradFill>
                <a:gsLst>
                  <a:gs pos="100000">
                    <a:schemeClr val="accent1">
                      <a:lumMod val="75000"/>
                    </a:schemeClr>
                  </a:gs>
                  <a:gs pos="34000">
                    <a:schemeClr val="accent1"/>
                  </a:gs>
                  <a:gs pos="0">
                    <a:schemeClr val="accent1">
                      <a:lumMod val="40000"/>
                      <a:lumOff val="6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4" name="1-6">
            <a:extLst>
              <a:ext uri="{FF2B5EF4-FFF2-40B4-BE49-F238E27FC236}">
                <a16:creationId xmlns:a16="http://schemas.microsoft.com/office/drawing/2014/main" id="{114ADB6D-3826-48AE-829D-ABD838AD8F36}"/>
              </a:ext>
            </a:extLst>
          </p:cNvPr>
          <p:cNvSpPr/>
          <p:nvPr/>
        </p:nvSpPr>
        <p:spPr>
          <a:xfrm>
            <a:off x="3602412" y="2466931"/>
            <a:ext cx="4981616" cy="2345964"/>
          </a:xfrm>
          <a:prstGeom prst="rect">
            <a:avLst/>
          </a:prstGeom>
          <a:noFill/>
          <a:ln w="12700">
            <a:solidFill>
              <a:schemeClr val="accent1"/>
            </a:solidFill>
            <a:prstDash val="dash"/>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a:latin typeface="+mj-lt"/>
            </a:endParaRPr>
          </a:p>
        </p:txBody>
      </p:sp>
    </p:spTree>
    <p:extLst>
      <p:ext uri="{BB962C8B-B14F-4D97-AF65-F5344CB8AC3E}">
        <p14:creationId xmlns:p14="http://schemas.microsoft.com/office/powerpoint/2010/main" val="389559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a:extLst>
              <a:ext uri="{FF2B5EF4-FFF2-40B4-BE49-F238E27FC236}">
                <a16:creationId xmlns:a16="http://schemas.microsoft.com/office/drawing/2014/main" id="{EF57B8CC-9BF5-473D-8745-258B5615291F}"/>
              </a:ext>
            </a:extLst>
          </p:cNvPr>
          <p:cNvSpPr/>
          <p:nvPr/>
        </p:nvSpPr>
        <p:spPr>
          <a:xfrm>
            <a:off x="732633" y="483252"/>
            <a:ext cx="5144928" cy="494820"/>
          </a:xfrm>
          <a:prstGeom prst="roundRect">
            <a:avLst>
              <a:gd name="adj" fmla="val 50000"/>
            </a:avLst>
          </a:prstGeom>
          <a:pattFill prst="pct80">
            <a:fgClr>
              <a:schemeClr val="bg1"/>
            </a:fgClr>
            <a:bgClr>
              <a:schemeClr val="accent1"/>
            </a:bgClr>
          </a:pattFill>
          <a:ln w="6350">
            <a:gradFill>
              <a:gsLst>
                <a:gs pos="0">
                  <a:schemeClr val="accent1"/>
                </a:gs>
                <a:gs pos="34000">
                  <a:schemeClr val="accent1">
                    <a:lumMod val="45000"/>
                    <a:lumOff val="55000"/>
                  </a:schemeClr>
                </a:gs>
                <a:gs pos="75000">
                  <a:schemeClr val="accent1">
                    <a:lumMod val="75000"/>
                  </a:schemeClr>
                </a:gs>
              </a:gsLst>
              <a:lin ang="5400000" scaled="1"/>
            </a:gradFill>
          </a:ln>
          <a:effectLst>
            <a:outerShdw blurRad="127000" sx="105000" sy="105000" algn="ct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1-2">
            <a:extLst>
              <a:ext uri="{FF2B5EF4-FFF2-40B4-BE49-F238E27FC236}">
                <a16:creationId xmlns:a16="http://schemas.microsoft.com/office/drawing/2014/main" id="{2B1D363F-B945-41B3-8FCF-FE8094FE3091}"/>
              </a:ext>
            </a:extLst>
          </p:cNvPr>
          <p:cNvSpPr/>
          <p:nvPr/>
        </p:nvSpPr>
        <p:spPr>
          <a:xfrm>
            <a:off x="866565" y="561674"/>
            <a:ext cx="337980" cy="337978"/>
          </a:xfrm>
          <a:prstGeom prst="ellipse">
            <a:avLst/>
          </a:prstGeom>
          <a:gradFill>
            <a:gsLst>
              <a:gs pos="0">
                <a:schemeClr val="accent1">
                  <a:lumMod val="60000"/>
                  <a:lumOff val="40000"/>
                </a:schemeClr>
              </a:gs>
              <a:gs pos="81000">
                <a:schemeClr val="accent1">
                  <a:lumMod val="75000"/>
                </a:schemeClr>
              </a:gs>
              <a:gs pos="37000">
                <a:schemeClr val="accent1"/>
              </a:gs>
              <a:gs pos="100000">
                <a:schemeClr val="accent1">
                  <a:lumMod val="50000"/>
                </a:schemeClr>
              </a:gs>
            </a:gsLst>
            <a:lin ang="5400000" scaled="0"/>
          </a:gradFill>
          <a:ln>
            <a:noFill/>
          </a:ln>
          <a:effectLst>
            <a:outerShdw blurRad="254000" sx="103000" sy="103000" algn="ctr" rotWithShape="0">
              <a:schemeClr val="accent1">
                <a:lumMod val="7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mj-lt"/>
            </a:endParaRPr>
          </a:p>
        </p:txBody>
      </p:sp>
      <p:sp>
        <p:nvSpPr>
          <p:cNvPr id="12" name="1-3">
            <a:extLst>
              <a:ext uri="{FF2B5EF4-FFF2-40B4-BE49-F238E27FC236}">
                <a16:creationId xmlns:a16="http://schemas.microsoft.com/office/drawing/2014/main" id="{41382424-9383-45AB-96B8-F78269A5B5B9}"/>
              </a:ext>
            </a:extLst>
          </p:cNvPr>
          <p:cNvSpPr/>
          <p:nvPr/>
        </p:nvSpPr>
        <p:spPr>
          <a:xfrm>
            <a:off x="1338479" y="567109"/>
            <a:ext cx="944982"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管理团队</a:t>
            </a:r>
            <a:endParaRPr lang="zh-CN" altLang="en-US"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endParaRPr>
          </a:p>
        </p:txBody>
      </p:sp>
      <p:sp>
        <p:nvSpPr>
          <p:cNvPr id="17" name="1-4">
            <a:extLst>
              <a:ext uri="{FF2B5EF4-FFF2-40B4-BE49-F238E27FC236}">
                <a16:creationId xmlns:a16="http://schemas.microsoft.com/office/drawing/2014/main" id="{57C78300-46AE-4BB0-84C9-FBD4A9BEFCA9}"/>
              </a:ext>
            </a:extLst>
          </p:cNvPr>
          <p:cNvSpPr/>
          <p:nvPr/>
        </p:nvSpPr>
        <p:spPr>
          <a:xfrm>
            <a:off x="855467" y="567109"/>
            <a:ext cx="363985"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200">
                <a:solidFill>
                  <a:schemeClr val="bg1"/>
                </a:solidFill>
                <a:latin typeface="+mj-ea"/>
                <a:ea typeface="+mj-ea"/>
              </a:rPr>
              <a:t>03</a:t>
            </a:r>
            <a:endParaRPr lang="zh-CN" altLang="en-US" sz="1200" dirty="0">
              <a:solidFill>
                <a:schemeClr val="bg1"/>
              </a:solidFill>
              <a:latin typeface="+mj-ea"/>
              <a:ea typeface="+mj-ea"/>
            </a:endParaRPr>
          </a:p>
        </p:txBody>
      </p:sp>
      <p:sp>
        <p:nvSpPr>
          <p:cNvPr id="18" name="1-5">
            <a:extLst>
              <a:ext uri="{FF2B5EF4-FFF2-40B4-BE49-F238E27FC236}">
                <a16:creationId xmlns:a16="http://schemas.microsoft.com/office/drawing/2014/main" id="{AE7D5672-E8FF-4976-B5C7-DC1F4776A466}"/>
              </a:ext>
            </a:extLst>
          </p:cNvPr>
          <p:cNvSpPr/>
          <p:nvPr/>
        </p:nvSpPr>
        <p:spPr>
          <a:xfrm>
            <a:off x="3261361" y="584254"/>
            <a:ext cx="2342324" cy="32710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r>
              <a:rPr lang="en-US" altLang="zh-CN" sz="16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ea typeface="+mj-ea"/>
              </a:rPr>
              <a:t>MANAGEMENT TEAM </a:t>
            </a:r>
          </a:p>
        </p:txBody>
      </p:sp>
      <p:sp>
        <p:nvSpPr>
          <p:cNvPr id="33" name="1-6">
            <a:extLst>
              <a:ext uri="{FF2B5EF4-FFF2-40B4-BE49-F238E27FC236}">
                <a16:creationId xmlns:a16="http://schemas.microsoft.com/office/drawing/2014/main" id="{D0DF2D09-C50C-419A-B30F-96F3AA9C5344}"/>
              </a:ext>
            </a:extLst>
          </p:cNvPr>
          <p:cNvSpPr txBox="1">
            <a:spLocks/>
          </p:cNvSpPr>
          <p:nvPr/>
        </p:nvSpPr>
        <p:spPr>
          <a:xfrm>
            <a:off x="411704" y="3459480"/>
            <a:ext cx="3391368" cy="12627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54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公司年度业绩</a:t>
            </a:r>
            <a:endParaRPr lang="en-US" sz="54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graphicFrame>
        <p:nvGraphicFramePr>
          <p:cNvPr id="34" name="1-7">
            <a:extLst>
              <a:ext uri="{FF2B5EF4-FFF2-40B4-BE49-F238E27FC236}">
                <a16:creationId xmlns:a16="http://schemas.microsoft.com/office/drawing/2014/main" id="{0EB4F017-7D7E-4A88-AA26-A3BE477831DB}"/>
              </a:ext>
            </a:extLst>
          </p:cNvPr>
          <p:cNvGraphicFramePr>
            <a:graphicFrameLocks/>
          </p:cNvGraphicFramePr>
          <p:nvPr>
            <p:extLst>
              <p:ext uri="{D42A27DB-BD31-4B8C-83A1-F6EECF244321}">
                <p14:modId xmlns:p14="http://schemas.microsoft.com/office/powerpoint/2010/main" val="1420299696"/>
              </p:ext>
            </p:extLst>
          </p:nvPr>
        </p:nvGraphicFramePr>
        <p:xfrm>
          <a:off x="4278486" y="1606846"/>
          <a:ext cx="7418777" cy="4666900"/>
        </p:xfrm>
        <a:graphic>
          <a:graphicData uri="http://schemas.openxmlformats.org/drawingml/2006/table">
            <a:tbl>
              <a:tblPr firstRow="1" firstCol="1" bandRow="1">
                <a:effectLst>
                  <a:outerShdw blurRad="50800" dist="38100" dir="5400000" algn="t" rotWithShape="0">
                    <a:schemeClr val="accent1">
                      <a:alpha val="40000"/>
                    </a:schemeClr>
                  </a:outerShdw>
                </a:effectLst>
                <a:tableStyleId>{5C22544A-7EE6-4342-B048-85BDC9FD1C3A}</a:tableStyleId>
              </a:tblPr>
              <a:tblGrid>
                <a:gridCol w="3625897">
                  <a:extLst>
                    <a:ext uri="{9D8B030D-6E8A-4147-A177-3AD203B41FA5}">
                      <a16:colId xmlns:a16="http://schemas.microsoft.com/office/drawing/2014/main" val="20000"/>
                    </a:ext>
                  </a:extLst>
                </a:gridCol>
                <a:gridCol w="1896440">
                  <a:extLst>
                    <a:ext uri="{9D8B030D-6E8A-4147-A177-3AD203B41FA5}">
                      <a16:colId xmlns:a16="http://schemas.microsoft.com/office/drawing/2014/main" val="20001"/>
                    </a:ext>
                  </a:extLst>
                </a:gridCol>
                <a:gridCol w="1896440">
                  <a:extLst>
                    <a:ext uri="{9D8B030D-6E8A-4147-A177-3AD203B41FA5}">
                      <a16:colId xmlns:a16="http://schemas.microsoft.com/office/drawing/2014/main" val="20002"/>
                    </a:ext>
                  </a:extLst>
                </a:gridCol>
              </a:tblGrid>
              <a:tr h="7169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0" i="0" cap="none" spc="-20" baseline="0">
                          <a:solidFill>
                            <a:srgbClr val="FFFFFF"/>
                          </a:solidFill>
                          <a:latin typeface="+mn-ea"/>
                          <a:ea typeface="+mn-ea"/>
                          <a:cs typeface="Source Sans Pro" charset="0"/>
                        </a:rPr>
                        <a:t>项目名称</a:t>
                      </a:r>
                      <a:endParaRPr lang="en-US" sz="1600" b="0" i="0" cap="none" spc="-20" baseline="0" dirty="0">
                        <a:solidFill>
                          <a:srgbClr val="FFFFFF"/>
                        </a:solidFill>
                        <a:latin typeface="+mn-ea"/>
                        <a:ea typeface="+mn-ea"/>
                        <a:cs typeface="Source Sans Pro" charset="0"/>
                      </a:endParaRPr>
                    </a:p>
                  </a:txBody>
                  <a:tcPr marL="27432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gradFill>
                      <a:gsLst>
                        <a:gs pos="0">
                          <a:schemeClr val="accent1"/>
                        </a:gs>
                        <a:gs pos="100000">
                          <a:schemeClr val="accent1">
                            <a:lumMod val="75000"/>
                          </a:schemeClr>
                        </a:gs>
                      </a:gsLst>
                      <a:lin ang="5400000" scaled="1"/>
                    </a:gradFill>
                  </a:tcPr>
                </a:tc>
                <a:tc>
                  <a:txBody>
                    <a:bodyPr/>
                    <a:lstStyle/>
                    <a:p>
                      <a:pPr algn="l"/>
                      <a:r>
                        <a:rPr lang="zh-CN" altLang="en-US" sz="1600" b="0" i="0" cap="none" spc="-20" baseline="0">
                          <a:solidFill>
                            <a:srgbClr val="FFFFFF"/>
                          </a:solidFill>
                          <a:latin typeface="+mn-ea"/>
                          <a:ea typeface="+mn-ea"/>
                          <a:cs typeface="Source Sans Pro" charset="0"/>
                        </a:rPr>
                        <a:t>甲部门</a:t>
                      </a:r>
                      <a:endParaRPr lang="en-US" sz="1600" b="0" i="0" cap="none" spc="-20" baseline="0" dirty="0">
                        <a:solidFill>
                          <a:srgbClr val="FFFFFF"/>
                        </a:solidFill>
                        <a:latin typeface="+mn-ea"/>
                        <a:ea typeface="+mn-ea"/>
                        <a:cs typeface="Source Sans Pro" charset="0"/>
                      </a:endParaRPr>
                    </a:p>
                  </a:txBody>
                  <a:tcPr marL="27432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gradFill>
                      <a:gsLst>
                        <a:gs pos="0">
                          <a:schemeClr val="accent1"/>
                        </a:gs>
                        <a:gs pos="100000">
                          <a:schemeClr val="accent1">
                            <a:lumMod val="75000"/>
                          </a:schemeClr>
                        </a:gs>
                      </a:gsLst>
                      <a:lin ang="5400000" scaled="1"/>
                    </a:gradFill>
                  </a:tcPr>
                </a:tc>
                <a:tc>
                  <a:txBody>
                    <a:bodyPr/>
                    <a:lstStyle/>
                    <a:p>
                      <a:pPr algn="l"/>
                      <a:r>
                        <a:rPr lang="zh-CN" altLang="en-US" sz="1600" b="0" i="0" cap="none" spc="-20" baseline="0">
                          <a:solidFill>
                            <a:srgbClr val="FFFFFF"/>
                          </a:solidFill>
                          <a:latin typeface="+mn-ea"/>
                          <a:ea typeface="+mn-ea"/>
                          <a:cs typeface="Source Sans Pro" charset="0"/>
                        </a:rPr>
                        <a:t>乙部门</a:t>
                      </a:r>
                      <a:endParaRPr lang="en-US" sz="1600" b="0" i="0" cap="none" spc="-20" baseline="0" dirty="0">
                        <a:solidFill>
                          <a:srgbClr val="FFFFFF"/>
                        </a:solidFill>
                        <a:latin typeface="+mn-ea"/>
                        <a:ea typeface="+mn-ea"/>
                        <a:cs typeface="Source Sans Pro" charset="0"/>
                      </a:endParaRPr>
                    </a:p>
                  </a:txBody>
                  <a:tcPr marL="27432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gradFill>
                      <a:gsLst>
                        <a:gs pos="0">
                          <a:schemeClr val="accent1"/>
                        </a:gs>
                        <a:gs pos="100000">
                          <a:schemeClr val="accent1">
                            <a:lumMod val="75000"/>
                          </a:schemeClr>
                        </a:gs>
                      </a:gsLst>
                      <a:lin ang="5400000" scaled="1"/>
                    </a:gradFill>
                  </a:tcPr>
                </a:tc>
                <a:extLst>
                  <a:ext uri="{0D108BD9-81ED-4DB2-BD59-A6C34878D82A}">
                    <a16:rowId xmlns:a16="http://schemas.microsoft.com/office/drawing/2014/main" val="10000"/>
                  </a:ext>
                </a:extLst>
              </a:tr>
              <a:tr h="595903">
                <a:tc>
                  <a:txBody>
                    <a:bodyPr/>
                    <a:lstStyle/>
                    <a:p>
                      <a:pPr algn="l"/>
                      <a:r>
                        <a:rPr lang="zh-CN" altLang="en-US" sz="1400" b="0" i="0" cap="none" spc="-20">
                          <a:solidFill>
                            <a:schemeClr val="tx1"/>
                          </a:solidFill>
                          <a:latin typeface="+mn-ea"/>
                          <a:ea typeface="+mn-ea"/>
                          <a:cs typeface="Source Sans Pro" charset="0"/>
                        </a:rPr>
                        <a:t>项目</a:t>
                      </a:r>
                      <a:r>
                        <a:rPr lang="en-US" altLang="zh-CN" sz="1400" b="0" i="0" cap="none" spc="-20">
                          <a:solidFill>
                            <a:schemeClr val="tx1"/>
                          </a:solidFill>
                          <a:latin typeface="+mn-ea"/>
                          <a:ea typeface="+mn-ea"/>
                          <a:cs typeface="Source Sans Pro" charset="0"/>
                        </a:rPr>
                        <a:t>A</a:t>
                      </a:r>
                      <a:endParaRPr lang="en-US" sz="1400" b="0" i="0" cap="none" spc="-20" dirty="0">
                        <a:solidFill>
                          <a:schemeClr val="tx1"/>
                        </a:solidFill>
                        <a:latin typeface="+mn-ea"/>
                        <a:ea typeface="+mn-ea"/>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chemeClr val="bg1">
                        <a:lumMod val="95000"/>
                      </a:schemeClr>
                    </a:solidFill>
                  </a:tcPr>
                </a:tc>
                <a:tc>
                  <a:txBody>
                    <a:bodyPr/>
                    <a:lstStyle/>
                    <a:p>
                      <a:pPr algn="l"/>
                      <a:r>
                        <a:rPr lang="zh-CN" altLang="en-US" sz="1400" b="0" i="0" cap="none" spc="-20">
                          <a:solidFill>
                            <a:schemeClr val="tx1"/>
                          </a:solidFill>
                          <a:latin typeface="+mn-ea"/>
                          <a:ea typeface="+mn-ea"/>
                          <a:cs typeface="Source Sans Pro" charset="0"/>
                        </a:rPr>
                        <a:t>￥</a:t>
                      </a:r>
                      <a:r>
                        <a:rPr lang="en-US" altLang="zh-CN" sz="1400" b="0" i="0" cap="none" spc="-20">
                          <a:solidFill>
                            <a:schemeClr val="tx1"/>
                          </a:solidFill>
                          <a:latin typeface="+mn-ea"/>
                          <a:ea typeface="+mn-ea"/>
                          <a:cs typeface="Source Sans Pro" charset="0"/>
                        </a:rPr>
                        <a:t>10,000</a:t>
                      </a:r>
                      <a:endParaRPr lang="en-US" sz="1400" b="0" i="0" cap="none" spc="-20" dirty="0">
                        <a:solidFill>
                          <a:schemeClr val="tx1"/>
                        </a:solidFill>
                        <a:latin typeface="+mn-ea"/>
                        <a:ea typeface="+mn-ea"/>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a:ln>
                            <a:noFill/>
                          </a:ln>
                          <a:solidFill>
                            <a:srgbClr val="181818"/>
                          </a:solidFill>
                          <a:effectLst/>
                          <a:uLnTx/>
                          <a:uFillTx/>
                          <a:latin typeface="微软雅黑"/>
                          <a:ea typeface="微软雅黑"/>
                          <a:cs typeface="Source Sans Pro" charset="0"/>
                        </a:rPr>
                        <a:t>￥</a:t>
                      </a:r>
                      <a:r>
                        <a:rPr kumimoji="0" lang="en-US" altLang="zh-CN" sz="1400" b="0" i="0" u="none" strike="noStrike" kern="1200" cap="none" spc="-20" normalizeH="0" baseline="0" noProof="0">
                          <a:ln>
                            <a:noFill/>
                          </a:ln>
                          <a:solidFill>
                            <a:srgbClr val="181818"/>
                          </a:solidFill>
                          <a:effectLst/>
                          <a:uLnTx/>
                          <a:uFillTx/>
                          <a:latin typeface="微软雅黑"/>
                          <a:ea typeface="微软雅黑"/>
                          <a:cs typeface="Source Sans Pro" charset="0"/>
                        </a:rPr>
                        <a:t>10,000</a:t>
                      </a:r>
                      <a:endParaRPr kumimoji="0" lang="en-US" altLang="zh-CN" sz="1400" b="0" i="0" u="none" strike="noStrike" kern="1200" cap="none" spc="-20" normalizeH="0" baseline="0" noProof="0" dirty="0">
                        <a:ln>
                          <a:noFill/>
                        </a:ln>
                        <a:solidFill>
                          <a:srgbClr val="181818"/>
                        </a:solidFill>
                        <a:effectLst/>
                        <a:uLnTx/>
                        <a:uFillTx/>
                        <a:latin typeface="微软雅黑"/>
                        <a:ea typeface="微软雅黑"/>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1"/>
                  </a:ext>
                </a:extLst>
              </a:tr>
              <a:tr h="595903">
                <a:tc>
                  <a:txBody>
                    <a:bodyPr/>
                    <a:lstStyle/>
                    <a:p>
                      <a:pPr algn="l"/>
                      <a:r>
                        <a:rPr lang="zh-CN" altLang="en-US" sz="1400" b="0" i="0" cap="none" spc="-20">
                          <a:solidFill>
                            <a:schemeClr val="tx1"/>
                          </a:solidFill>
                          <a:latin typeface="+mn-ea"/>
                          <a:ea typeface="+mn-ea"/>
                          <a:cs typeface="Source Sans Pro" charset="0"/>
                        </a:rPr>
                        <a:t>项目</a:t>
                      </a:r>
                      <a:r>
                        <a:rPr lang="en-US" altLang="zh-CN" sz="1400" b="0" i="0" cap="none" spc="-20">
                          <a:solidFill>
                            <a:schemeClr val="tx1"/>
                          </a:solidFill>
                          <a:latin typeface="+mn-ea"/>
                          <a:ea typeface="+mn-ea"/>
                          <a:cs typeface="Source Sans Pro" charset="0"/>
                        </a:rPr>
                        <a:t>B</a:t>
                      </a:r>
                      <a:endParaRPr lang="en-US" altLang="zh-CN" sz="1400" b="0" i="0" cap="none" spc="-20" dirty="0">
                        <a:solidFill>
                          <a:schemeClr val="tx1"/>
                        </a:solidFill>
                        <a:latin typeface="+mn-ea"/>
                        <a:ea typeface="+mn-ea"/>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a:ln>
                            <a:noFill/>
                          </a:ln>
                          <a:solidFill>
                            <a:srgbClr val="181818"/>
                          </a:solidFill>
                          <a:effectLst/>
                          <a:uLnTx/>
                          <a:uFillTx/>
                          <a:latin typeface="微软雅黑"/>
                          <a:ea typeface="微软雅黑"/>
                          <a:cs typeface="Source Sans Pro" charset="0"/>
                        </a:rPr>
                        <a:t>￥</a:t>
                      </a:r>
                      <a:r>
                        <a:rPr kumimoji="0" lang="en-US" altLang="zh-CN" sz="1400" b="0" i="0" u="none" strike="noStrike" kern="1200" cap="none" spc="-20" normalizeH="0" baseline="0" noProof="0">
                          <a:ln>
                            <a:noFill/>
                          </a:ln>
                          <a:solidFill>
                            <a:srgbClr val="181818"/>
                          </a:solidFill>
                          <a:effectLst/>
                          <a:uLnTx/>
                          <a:uFillTx/>
                          <a:latin typeface="微软雅黑"/>
                          <a:ea typeface="微软雅黑"/>
                          <a:cs typeface="Source Sans Pro" charset="0"/>
                        </a:rPr>
                        <a:t>10,000</a:t>
                      </a:r>
                      <a:endParaRPr kumimoji="0" lang="en-US" altLang="zh-CN" sz="1400" b="0" i="0" u="none" strike="noStrike" kern="1200" cap="none" spc="-20" normalizeH="0" baseline="0" noProof="0" dirty="0">
                        <a:ln>
                          <a:noFill/>
                        </a:ln>
                        <a:solidFill>
                          <a:srgbClr val="181818"/>
                        </a:solidFill>
                        <a:effectLst/>
                        <a:uLnTx/>
                        <a:uFillTx/>
                        <a:latin typeface="微软雅黑"/>
                        <a:ea typeface="微软雅黑"/>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a:ln>
                            <a:noFill/>
                          </a:ln>
                          <a:solidFill>
                            <a:srgbClr val="181818"/>
                          </a:solidFill>
                          <a:effectLst/>
                          <a:uLnTx/>
                          <a:uFillTx/>
                          <a:latin typeface="微软雅黑"/>
                          <a:ea typeface="微软雅黑"/>
                          <a:cs typeface="Source Sans Pro" charset="0"/>
                        </a:rPr>
                        <a:t>￥</a:t>
                      </a:r>
                      <a:r>
                        <a:rPr kumimoji="0" lang="en-US" altLang="zh-CN" sz="1400" b="0" i="0" u="none" strike="noStrike" kern="1200" cap="none" spc="-20" normalizeH="0" baseline="0" noProof="0">
                          <a:ln>
                            <a:noFill/>
                          </a:ln>
                          <a:solidFill>
                            <a:srgbClr val="181818"/>
                          </a:solidFill>
                          <a:effectLst/>
                          <a:uLnTx/>
                          <a:uFillTx/>
                          <a:latin typeface="微软雅黑"/>
                          <a:ea typeface="微软雅黑"/>
                          <a:cs typeface="Source Sans Pro" charset="0"/>
                        </a:rPr>
                        <a:t>10,000</a:t>
                      </a:r>
                      <a:endParaRPr kumimoji="0" lang="en-US" altLang="zh-CN" sz="1400" b="0" i="0" u="none" strike="noStrike" kern="1200" cap="none" spc="-20" normalizeH="0" baseline="0" noProof="0" dirty="0">
                        <a:ln>
                          <a:noFill/>
                        </a:ln>
                        <a:solidFill>
                          <a:srgbClr val="181818"/>
                        </a:solidFill>
                        <a:effectLst/>
                        <a:uLnTx/>
                        <a:uFillTx/>
                        <a:latin typeface="微软雅黑"/>
                        <a:ea typeface="微软雅黑"/>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2"/>
                  </a:ext>
                </a:extLst>
              </a:tr>
              <a:tr h="595903">
                <a:tc>
                  <a:txBody>
                    <a:bodyPr/>
                    <a:lstStyle/>
                    <a:p>
                      <a:pPr algn="l"/>
                      <a:r>
                        <a:rPr lang="zh-CN" altLang="en-US" sz="1400" b="0" i="0" cap="none" spc="-20">
                          <a:solidFill>
                            <a:schemeClr val="tx1"/>
                          </a:solidFill>
                          <a:latin typeface="+mn-ea"/>
                          <a:ea typeface="+mn-ea"/>
                          <a:cs typeface="Source Sans Pro" charset="0"/>
                        </a:rPr>
                        <a:t>项目</a:t>
                      </a:r>
                      <a:r>
                        <a:rPr lang="en-US" altLang="zh-CN" sz="1400" b="0" i="0" cap="none" spc="-20">
                          <a:solidFill>
                            <a:schemeClr val="tx1"/>
                          </a:solidFill>
                          <a:latin typeface="+mn-ea"/>
                          <a:ea typeface="+mn-ea"/>
                          <a:cs typeface="Source Sans Pro" charset="0"/>
                        </a:rPr>
                        <a:t>C</a:t>
                      </a:r>
                      <a:endParaRPr lang="en-US" altLang="zh-CN" sz="1400" b="0" i="0" cap="none" spc="-20" dirty="0">
                        <a:solidFill>
                          <a:schemeClr val="tx1"/>
                        </a:solidFill>
                        <a:latin typeface="+mn-ea"/>
                        <a:ea typeface="+mn-ea"/>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a:ln>
                            <a:noFill/>
                          </a:ln>
                          <a:solidFill>
                            <a:srgbClr val="181818"/>
                          </a:solidFill>
                          <a:effectLst/>
                          <a:uLnTx/>
                          <a:uFillTx/>
                          <a:latin typeface="微软雅黑"/>
                          <a:ea typeface="微软雅黑"/>
                          <a:cs typeface="Source Sans Pro" charset="0"/>
                        </a:rPr>
                        <a:t>￥</a:t>
                      </a:r>
                      <a:r>
                        <a:rPr kumimoji="0" lang="en-US" altLang="zh-CN" sz="1400" b="0" i="0" u="none" strike="noStrike" kern="1200" cap="none" spc="-20" normalizeH="0" baseline="0" noProof="0">
                          <a:ln>
                            <a:noFill/>
                          </a:ln>
                          <a:solidFill>
                            <a:srgbClr val="181818"/>
                          </a:solidFill>
                          <a:effectLst/>
                          <a:uLnTx/>
                          <a:uFillTx/>
                          <a:latin typeface="微软雅黑"/>
                          <a:ea typeface="微软雅黑"/>
                          <a:cs typeface="Source Sans Pro" charset="0"/>
                        </a:rPr>
                        <a:t>10,000</a:t>
                      </a:r>
                      <a:endParaRPr kumimoji="0" lang="en-US" altLang="zh-CN" sz="1400" b="0" i="0" u="none" strike="noStrike" kern="1200" cap="none" spc="-20" normalizeH="0" baseline="0" noProof="0" dirty="0">
                        <a:ln>
                          <a:noFill/>
                        </a:ln>
                        <a:solidFill>
                          <a:srgbClr val="181818"/>
                        </a:solidFill>
                        <a:effectLst/>
                        <a:uLnTx/>
                        <a:uFillTx/>
                        <a:latin typeface="微软雅黑"/>
                        <a:ea typeface="微软雅黑"/>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a:ln>
                            <a:noFill/>
                          </a:ln>
                          <a:solidFill>
                            <a:srgbClr val="181818"/>
                          </a:solidFill>
                          <a:effectLst/>
                          <a:uLnTx/>
                          <a:uFillTx/>
                          <a:latin typeface="微软雅黑"/>
                          <a:ea typeface="微软雅黑"/>
                          <a:cs typeface="Source Sans Pro" charset="0"/>
                        </a:rPr>
                        <a:t>￥</a:t>
                      </a:r>
                      <a:r>
                        <a:rPr kumimoji="0" lang="en-US" altLang="zh-CN" sz="1400" b="0" i="0" u="none" strike="noStrike" kern="1200" cap="none" spc="-20" normalizeH="0" baseline="0" noProof="0">
                          <a:ln>
                            <a:noFill/>
                          </a:ln>
                          <a:solidFill>
                            <a:srgbClr val="181818"/>
                          </a:solidFill>
                          <a:effectLst/>
                          <a:uLnTx/>
                          <a:uFillTx/>
                          <a:latin typeface="微软雅黑"/>
                          <a:ea typeface="微软雅黑"/>
                          <a:cs typeface="Source Sans Pro" charset="0"/>
                        </a:rPr>
                        <a:t>10,000</a:t>
                      </a:r>
                      <a:endParaRPr kumimoji="0" lang="en-US" altLang="zh-CN" sz="1400" b="0" i="0" u="none" strike="noStrike" kern="1200" cap="none" spc="-20" normalizeH="0" baseline="0" noProof="0" dirty="0">
                        <a:ln>
                          <a:noFill/>
                        </a:ln>
                        <a:solidFill>
                          <a:srgbClr val="181818"/>
                        </a:solidFill>
                        <a:effectLst/>
                        <a:uLnTx/>
                        <a:uFillTx/>
                        <a:latin typeface="微软雅黑"/>
                        <a:ea typeface="微软雅黑"/>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3"/>
                  </a:ext>
                </a:extLst>
              </a:tr>
              <a:tr h="595903">
                <a:tc>
                  <a:txBody>
                    <a:bodyPr/>
                    <a:lstStyle/>
                    <a:p>
                      <a:pPr algn="l"/>
                      <a:r>
                        <a:rPr lang="zh-CN" altLang="en-US" sz="1400" b="0" i="0" cap="none" spc="-20">
                          <a:solidFill>
                            <a:schemeClr val="tx1"/>
                          </a:solidFill>
                          <a:latin typeface="+mn-ea"/>
                          <a:ea typeface="+mn-ea"/>
                          <a:cs typeface="Source Sans Pro" charset="0"/>
                        </a:rPr>
                        <a:t>项目</a:t>
                      </a:r>
                      <a:r>
                        <a:rPr lang="en-US" altLang="zh-CN" sz="1400" b="0" i="0" cap="none" spc="-20">
                          <a:solidFill>
                            <a:schemeClr val="tx1"/>
                          </a:solidFill>
                          <a:latin typeface="+mn-ea"/>
                          <a:ea typeface="+mn-ea"/>
                          <a:cs typeface="Source Sans Pro" charset="0"/>
                        </a:rPr>
                        <a:t>D</a:t>
                      </a:r>
                      <a:endParaRPr lang="en-US" altLang="zh-CN" sz="1400" b="0" i="0" cap="none" spc="-20" dirty="0">
                        <a:solidFill>
                          <a:schemeClr val="tx1"/>
                        </a:solidFill>
                        <a:latin typeface="+mn-ea"/>
                        <a:ea typeface="+mn-ea"/>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a:ln>
                            <a:noFill/>
                          </a:ln>
                          <a:solidFill>
                            <a:srgbClr val="181818"/>
                          </a:solidFill>
                          <a:effectLst/>
                          <a:uLnTx/>
                          <a:uFillTx/>
                          <a:latin typeface="微软雅黑"/>
                          <a:ea typeface="微软雅黑"/>
                          <a:cs typeface="Source Sans Pro" charset="0"/>
                        </a:rPr>
                        <a:t>￥</a:t>
                      </a:r>
                      <a:r>
                        <a:rPr kumimoji="0" lang="en-US" altLang="zh-CN" sz="1400" b="0" i="0" u="none" strike="noStrike" kern="1200" cap="none" spc="-20" normalizeH="0" baseline="0" noProof="0">
                          <a:ln>
                            <a:noFill/>
                          </a:ln>
                          <a:solidFill>
                            <a:srgbClr val="181818"/>
                          </a:solidFill>
                          <a:effectLst/>
                          <a:uLnTx/>
                          <a:uFillTx/>
                          <a:latin typeface="微软雅黑"/>
                          <a:ea typeface="微软雅黑"/>
                          <a:cs typeface="Source Sans Pro" charset="0"/>
                        </a:rPr>
                        <a:t>10,000</a:t>
                      </a:r>
                      <a:endParaRPr kumimoji="0" lang="en-US" altLang="zh-CN" sz="1400" b="0" i="0" u="none" strike="noStrike" kern="1200" cap="none" spc="-20" normalizeH="0" baseline="0" noProof="0" dirty="0">
                        <a:ln>
                          <a:noFill/>
                        </a:ln>
                        <a:solidFill>
                          <a:srgbClr val="181818"/>
                        </a:solidFill>
                        <a:effectLst/>
                        <a:uLnTx/>
                        <a:uFillTx/>
                        <a:latin typeface="微软雅黑"/>
                        <a:ea typeface="微软雅黑"/>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a:ln>
                            <a:noFill/>
                          </a:ln>
                          <a:solidFill>
                            <a:srgbClr val="181818"/>
                          </a:solidFill>
                          <a:effectLst/>
                          <a:uLnTx/>
                          <a:uFillTx/>
                          <a:latin typeface="微软雅黑"/>
                          <a:ea typeface="微软雅黑"/>
                          <a:cs typeface="Source Sans Pro" charset="0"/>
                        </a:rPr>
                        <a:t>￥</a:t>
                      </a:r>
                      <a:r>
                        <a:rPr kumimoji="0" lang="en-US" altLang="zh-CN" sz="1400" b="0" i="0" u="none" strike="noStrike" kern="1200" cap="none" spc="-20" normalizeH="0" baseline="0" noProof="0">
                          <a:ln>
                            <a:noFill/>
                          </a:ln>
                          <a:solidFill>
                            <a:srgbClr val="181818"/>
                          </a:solidFill>
                          <a:effectLst/>
                          <a:uLnTx/>
                          <a:uFillTx/>
                          <a:latin typeface="微软雅黑"/>
                          <a:ea typeface="微软雅黑"/>
                          <a:cs typeface="Source Sans Pro" charset="0"/>
                        </a:rPr>
                        <a:t>10,000</a:t>
                      </a:r>
                      <a:endParaRPr kumimoji="0" lang="en-US" altLang="zh-CN" sz="1400" b="0" i="0" u="none" strike="noStrike" kern="1200" cap="none" spc="-20" normalizeH="0" baseline="0" noProof="0" dirty="0">
                        <a:ln>
                          <a:noFill/>
                        </a:ln>
                        <a:solidFill>
                          <a:srgbClr val="181818"/>
                        </a:solidFill>
                        <a:effectLst/>
                        <a:uLnTx/>
                        <a:uFillTx/>
                        <a:latin typeface="微软雅黑"/>
                        <a:ea typeface="微软雅黑"/>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4"/>
                  </a:ext>
                </a:extLst>
              </a:tr>
              <a:tr h="595903">
                <a:tc>
                  <a:txBody>
                    <a:bodyPr/>
                    <a:lstStyle/>
                    <a:p>
                      <a:pPr algn="l"/>
                      <a:r>
                        <a:rPr lang="zh-CN" altLang="en-US" sz="1400" b="0" i="0" cap="none" spc="-20">
                          <a:solidFill>
                            <a:schemeClr val="tx1"/>
                          </a:solidFill>
                          <a:latin typeface="+mn-ea"/>
                          <a:ea typeface="+mn-ea"/>
                          <a:cs typeface="Source Sans Pro" charset="0"/>
                        </a:rPr>
                        <a:t>项目</a:t>
                      </a:r>
                      <a:r>
                        <a:rPr lang="en-US" altLang="zh-CN" sz="1400" b="0" i="0" cap="none" spc="-20">
                          <a:solidFill>
                            <a:schemeClr val="tx1"/>
                          </a:solidFill>
                          <a:latin typeface="+mn-ea"/>
                          <a:ea typeface="+mn-ea"/>
                          <a:cs typeface="Source Sans Pro" charset="0"/>
                        </a:rPr>
                        <a:t>E</a:t>
                      </a:r>
                      <a:endParaRPr lang="en-US" altLang="zh-CN" sz="1400" b="0" i="0" cap="none" spc="-20" dirty="0">
                        <a:solidFill>
                          <a:schemeClr val="tx1"/>
                        </a:solidFill>
                        <a:latin typeface="+mn-ea"/>
                        <a:ea typeface="+mn-ea"/>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a:ln>
                            <a:noFill/>
                          </a:ln>
                          <a:solidFill>
                            <a:srgbClr val="181818"/>
                          </a:solidFill>
                          <a:effectLst/>
                          <a:uLnTx/>
                          <a:uFillTx/>
                          <a:latin typeface="微软雅黑"/>
                          <a:ea typeface="微软雅黑"/>
                          <a:cs typeface="Source Sans Pro" charset="0"/>
                        </a:rPr>
                        <a:t>￥</a:t>
                      </a:r>
                      <a:r>
                        <a:rPr kumimoji="0" lang="en-US" altLang="zh-CN" sz="1400" b="0" i="0" u="none" strike="noStrike" kern="1200" cap="none" spc="-20" normalizeH="0" baseline="0" noProof="0">
                          <a:ln>
                            <a:noFill/>
                          </a:ln>
                          <a:solidFill>
                            <a:srgbClr val="181818"/>
                          </a:solidFill>
                          <a:effectLst/>
                          <a:uLnTx/>
                          <a:uFillTx/>
                          <a:latin typeface="微软雅黑"/>
                          <a:ea typeface="微软雅黑"/>
                          <a:cs typeface="Source Sans Pro" charset="0"/>
                        </a:rPr>
                        <a:t>10,000</a:t>
                      </a:r>
                      <a:endParaRPr kumimoji="0" lang="en-US" altLang="zh-CN" sz="1400" b="0" i="0" u="none" strike="noStrike" kern="1200" cap="none" spc="-20" normalizeH="0" baseline="0" noProof="0" dirty="0">
                        <a:ln>
                          <a:noFill/>
                        </a:ln>
                        <a:solidFill>
                          <a:srgbClr val="181818"/>
                        </a:solidFill>
                        <a:effectLst/>
                        <a:uLnTx/>
                        <a:uFillTx/>
                        <a:latin typeface="微软雅黑"/>
                        <a:ea typeface="微软雅黑"/>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a:ln>
                            <a:noFill/>
                          </a:ln>
                          <a:solidFill>
                            <a:srgbClr val="181818"/>
                          </a:solidFill>
                          <a:effectLst/>
                          <a:uLnTx/>
                          <a:uFillTx/>
                          <a:latin typeface="微软雅黑"/>
                          <a:ea typeface="微软雅黑"/>
                          <a:cs typeface="Source Sans Pro" charset="0"/>
                        </a:rPr>
                        <a:t>￥</a:t>
                      </a:r>
                      <a:r>
                        <a:rPr kumimoji="0" lang="en-US" altLang="zh-CN" sz="1400" b="0" i="0" u="none" strike="noStrike" kern="1200" cap="none" spc="-20" normalizeH="0" baseline="0" noProof="0">
                          <a:ln>
                            <a:noFill/>
                          </a:ln>
                          <a:solidFill>
                            <a:srgbClr val="181818"/>
                          </a:solidFill>
                          <a:effectLst/>
                          <a:uLnTx/>
                          <a:uFillTx/>
                          <a:latin typeface="微软雅黑"/>
                          <a:ea typeface="微软雅黑"/>
                          <a:cs typeface="Source Sans Pro" charset="0"/>
                        </a:rPr>
                        <a:t>10,000</a:t>
                      </a:r>
                      <a:endParaRPr kumimoji="0" lang="en-US" altLang="zh-CN" sz="1400" b="0" i="0" u="none" strike="noStrike" kern="1200" cap="none" spc="-20" normalizeH="0" baseline="0" noProof="0" dirty="0">
                        <a:ln>
                          <a:noFill/>
                        </a:ln>
                        <a:solidFill>
                          <a:srgbClr val="181818"/>
                        </a:solidFill>
                        <a:effectLst/>
                        <a:uLnTx/>
                        <a:uFillTx/>
                        <a:latin typeface="微软雅黑"/>
                        <a:ea typeface="微软雅黑"/>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5"/>
                  </a:ext>
                </a:extLst>
              </a:tr>
              <a:tr h="595903">
                <a:tc>
                  <a:txBody>
                    <a:bodyPr/>
                    <a:lstStyle/>
                    <a:p>
                      <a:pPr algn="l"/>
                      <a:r>
                        <a:rPr lang="zh-CN" altLang="en-US" sz="1400" b="0" i="0" cap="none" spc="-20">
                          <a:solidFill>
                            <a:schemeClr val="tx1"/>
                          </a:solidFill>
                          <a:latin typeface="+mn-ea"/>
                          <a:ea typeface="+mn-ea"/>
                          <a:cs typeface="Source Sans Pro" charset="0"/>
                        </a:rPr>
                        <a:t>项目</a:t>
                      </a:r>
                      <a:r>
                        <a:rPr lang="en-US" altLang="zh-CN" sz="1400" b="0" i="0" cap="none" spc="-20">
                          <a:solidFill>
                            <a:schemeClr val="tx1"/>
                          </a:solidFill>
                          <a:latin typeface="+mn-ea"/>
                          <a:ea typeface="+mn-ea"/>
                          <a:cs typeface="Source Sans Pro" charset="0"/>
                        </a:rPr>
                        <a:t>F</a:t>
                      </a:r>
                      <a:endParaRPr lang="en-US" altLang="zh-CN" sz="1400" b="0" i="0" cap="none" spc="-20" dirty="0">
                        <a:solidFill>
                          <a:schemeClr val="tx1"/>
                        </a:solidFill>
                        <a:latin typeface="+mn-ea"/>
                        <a:ea typeface="+mn-ea"/>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a:ln>
                            <a:noFill/>
                          </a:ln>
                          <a:solidFill>
                            <a:srgbClr val="181818"/>
                          </a:solidFill>
                          <a:effectLst/>
                          <a:uLnTx/>
                          <a:uFillTx/>
                          <a:latin typeface="微软雅黑"/>
                          <a:ea typeface="微软雅黑"/>
                          <a:cs typeface="Source Sans Pro" charset="0"/>
                        </a:rPr>
                        <a:t>￥</a:t>
                      </a:r>
                      <a:r>
                        <a:rPr kumimoji="0" lang="en-US" altLang="zh-CN" sz="1400" b="0" i="0" u="none" strike="noStrike" kern="1200" cap="none" spc="-20" normalizeH="0" baseline="0" noProof="0">
                          <a:ln>
                            <a:noFill/>
                          </a:ln>
                          <a:solidFill>
                            <a:srgbClr val="181818"/>
                          </a:solidFill>
                          <a:effectLst/>
                          <a:uLnTx/>
                          <a:uFillTx/>
                          <a:latin typeface="微软雅黑"/>
                          <a:ea typeface="微软雅黑"/>
                          <a:cs typeface="Source Sans Pro" charset="0"/>
                        </a:rPr>
                        <a:t>10,000</a:t>
                      </a:r>
                      <a:endParaRPr kumimoji="0" lang="en-US" altLang="zh-CN" sz="1400" b="0" i="0" u="none" strike="noStrike" kern="1200" cap="none" spc="-20" normalizeH="0" baseline="0" noProof="0" dirty="0">
                        <a:ln>
                          <a:noFill/>
                        </a:ln>
                        <a:solidFill>
                          <a:srgbClr val="181818"/>
                        </a:solidFill>
                        <a:effectLst/>
                        <a:uLnTx/>
                        <a:uFillTx/>
                        <a:latin typeface="微软雅黑"/>
                        <a:ea typeface="微软雅黑"/>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20" normalizeH="0" baseline="0" noProof="0">
                          <a:ln>
                            <a:noFill/>
                          </a:ln>
                          <a:solidFill>
                            <a:srgbClr val="181818"/>
                          </a:solidFill>
                          <a:effectLst/>
                          <a:uLnTx/>
                          <a:uFillTx/>
                          <a:latin typeface="微软雅黑"/>
                          <a:ea typeface="微软雅黑"/>
                          <a:cs typeface="Source Sans Pro" charset="0"/>
                        </a:rPr>
                        <a:t>￥</a:t>
                      </a:r>
                      <a:r>
                        <a:rPr kumimoji="0" lang="en-US" altLang="zh-CN" sz="1400" b="0" i="0" u="none" strike="noStrike" kern="1200" cap="none" spc="-20" normalizeH="0" baseline="0" noProof="0">
                          <a:ln>
                            <a:noFill/>
                          </a:ln>
                          <a:solidFill>
                            <a:srgbClr val="181818"/>
                          </a:solidFill>
                          <a:effectLst/>
                          <a:uLnTx/>
                          <a:uFillTx/>
                          <a:latin typeface="微软雅黑"/>
                          <a:ea typeface="微软雅黑"/>
                          <a:cs typeface="Source Sans Pro" charset="0"/>
                        </a:rPr>
                        <a:t>10,000</a:t>
                      </a:r>
                      <a:endParaRPr kumimoji="0" lang="en-US" altLang="zh-CN" sz="1400" b="0" i="0" u="none" strike="noStrike" kern="1200" cap="none" spc="-20" normalizeH="0" baseline="0" noProof="0" dirty="0">
                        <a:ln>
                          <a:noFill/>
                        </a:ln>
                        <a:solidFill>
                          <a:srgbClr val="181818"/>
                        </a:solidFill>
                        <a:effectLst/>
                        <a:uLnTx/>
                        <a:uFillTx/>
                        <a:latin typeface="微软雅黑"/>
                        <a:ea typeface="微软雅黑"/>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6"/>
                  </a:ext>
                </a:extLst>
              </a:tr>
              <a:tr h="374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b="0" i="0" cap="none" spc="-20">
                          <a:solidFill>
                            <a:schemeClr val="bg1"/>
                          </a:solidFill>
                          <a:latin typeface="+mn-ea"/>
                          <a:ea typeface="+mn-ea"/>
                          <a:cs typeface="Source Sans Pro" charset="0"/>
                        </a:rPr>
                        <a:t>总收入</a:t>
                      </a:r>
                      <a:endParaRPr lang="en-US" sz="1400" b="0" i="0" cap="none" spc="-20" dirty="0">
                        <a:solidFill>
                          <a:schemeClr val="bg1"/>
                        </a:solidFill>
                        <a:latin typeface="+mn-ea"/>
                        <a:ea typeface="+mn-ea"/>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gradFill>
                      <a:gsLst>
                        <a:gs pos="0">
                          <a:schemeClr val="accent1"/>
                        </a:gs>
                        <a:gs pos="100000">
                          <a:schemeClr val="accent1">
                            <a:lumMod val="75000"/>
                          </a:schemeClr>
                        </a:gs>
                      </a:gsLst>
                      <a:lin ang="5400000" scaled="1"/>
                    </a:gradFill>
                  </a:tcPr>
                </a:tc>
                <a:tc>
                  <a:txBody>
                    <a:bodyPr/>
                    <a:lstStyle/>
                    <a:p>
                      <a:pPr algn="l"/>
                      <a:r>
                        <a:rPr lang="zh-CN" altLang="en-US" sz="1400" b="1" i="0" cap="none" spc="-20">
                          <a:solidFill>
                            <a:schemeClr val="tx1"/>
                          </a:solidFill>
                          <a:latin typeface="+mn-ea"/>
                          <a:ea typeface="+mn-ea"/>
                          <a:cs typeface="Source Sans Pro" charset="0"/>
                        </a:rPr>
                        <a:t>￥</a:t>
                      </a:r>
                      <a:r>
                        <a:rPr lang="en-US" sz="1400" b="1" i="0" cap="none" spc="-20">
                          <a:solidFill>
                            <a:schemeClr val="tx1"/>
                          </a:solidFill>
                          <a:latin typeface="+mn-ea"/>
                          <a:ea typeface="+mn-ea"/>
                          <a:cs typeface="Source Sans Pro" charset="0"/>
                        </a:rPr>
                        <a:t>60,000</a:t>
                      </a:r>
                      <a:endParaRPr lang="en-US" sz="1400" b="1" i="0" cap="none" spc="-20" dirty="0">
                        <a:solidFill>
                          <a:schemeClr val="tx1"/>
                        </a:solidFill>
                        <a:latin typeface="+mn-ea"/>
                        <a:ea typeface="+mn-ea"/>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tc>
                  <a:txBody>
                    <a:bodyPr/>
                    <a:lstStyle/>
                    <a:p>
                      <a:pPr algn="l"/>
                      <a:r>
                        <a:rPr lang="zh-CN" altLang="en-US" sz="1400" b="1" i="0" cap="none" spc="-20">
                          <a:solidFill>
                            <a:schemeClr val="tx1"/>
                          </a:solidFill>
                          <a:latin typeface="+mn-ea"/>
                          <a:ea typeface="+mn-ea"/>
                          <a:cs typeface="Source Sans Pro" charset="0"/>
                        </a:rPr>
                        <a:t>￥</a:t>
                      </a:r>
                      <a:r>
                        <a:rPr lang="en-US" altLang="zh-CN" sz="1400" b="1" i="0" cap="none" spc="-20">
                          <a:solidFill>
                            <a:schemeClr val="tx1"/>
                          </a:solidFill>
                          <a:latin typeface="+mn-ea"/>
                          <a:ea typeface="+mn-ea"/>
                          <a:cs typeface="Source Sans Pro" charset="0"/>
                        </a:rPr>
                        <a:t>60,000</a:t>
                      </a:r>
                      <a:endParaRPr lang="en-US" altLang="zh-CN" sz="1400" b="1" i="0" cap="none" spc="-20" dirty="0">
                        <a:solidFill>
                          <a:schemeClr val="tx1"/>
                        </a:solidFill>
                        <a:latin typeface="+mn-ea"/>
                        <a:ea typeface="+mn-ea"/>
                        <a:cs typeface="Source Sans Pro" charset="0"/>
                      </a:endParaRPr>
                    </a:p>
                  </a:txBody>
                  <a:tcPr marL="274320" marR="0" marT="0" marB="0" anchor="ctr">
                    <a:lnL w="6350" cap="flat" cmpd="sng" algn="ctr">
                      <a:solidFill>
                        <a:srgbClr val="7F7F7F">
                          <a:alpha val="50196"/>
                        </a:srgbClr>
                      </a:solidFill>
                      <a:prstDash val="solid"/>
                      <a:round/>
                      <a:headEnd type="none" w="med" len="med"/>
                      <a:tailEnd type="none" w="med" len="med"/>
                    </a:lnL>
                    <a:lnR w="6350" cap="flat" cmpd="sng" algn="ctr">
                      <a:solidFill>
                        <a:srgbClr val="7F7F7F">
                          <a:alpha val="50196"/>
                        </a:srgbClr>
                      </a:solidFill>
                      <a:prstDash val="solid"/>
                      <a:round/>
                      <a:headEnd type="none" w="med" len="med"/>
                      <a:tailEnd type="none" w="med" len="med"/>
                    </a:lnR>
                    <a:lnT w="6350" cap="flat" cmpd="sng" algn="ctr">
                      <a:solidFill>
                        <a:srgbClr val="7F7F7F">
                          <a:alpha val="50196"/>
                        </a:srgbClr>
                      </a:solidFill>
                      <a:prstDash val="solid"/>
                      <a:round/>
                      <a:headEnd type="none" w="med" len="med"/>
                      <a:tailEnd type="none" w="med" len="med"/>
                    </a:lnT>
                    <a:lnB w="6350" cap="flat" cmpd="sng" algn="ctr">
                      <a:solidFill>
                        <a:srgbClr val="7F7F7F">
                          <a:alpha val="50196"/>
                        </a:srgbClr>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35" name="1-8">
            <a:extLst>
              <a:ext uri="{FF2B5EF4-FFF2-40B4-BE49-F238E27FC236}">
                <a16:creationId xmlns:a16="http://schemas.microsoft.com/office/drawing/2014/main" id="{10096A66-DC64-44A4-B95B-705C84E656D0}"/>
              </a:ext>
            </a:extLst>
          </p:cNvPr>
          <p:cNvSpPr txBox="1">
            <a:spLocks/>
          </p:cNvSpPr>
          <p:nvPr/>
        </p:nvSpPr>
        <p:spPr>
          <a:xfrm>
            <a:off x="411704" y="5059600"/>
            <a:ext cx="3017296" cy="648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000" b="1">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rPr>
              <a:t>COMPANY ANNUAL PERFORMANCE </a:t>
            </a:r>
            <a:endParaRPr lang="en-US" sz="2000" b="1" dirty="0">
              <a:gradFill>
                <a:gsLst>
                  <a:gs pos="100000">
                    <a:schemeClr val="accent1">
                      <a:lumMod val="75000"/>
                    </a:schemeClr>
                  </a:gs>
                  <a:gs pos="29000">
                    <a:schemeClr val="accent1"/>
                  </a:gs>
                  <a:gs pos="0">
                    <a:schemeClr val="accent2">
                      <a:lumMod val="60000"/>
                      <a:lumOff val="40000"/>
                    </a:schemeClr>
                  </a:gs>
                </a:gsLst>
                <a:lin ang="5400000" scaled="0"/>
              </a:gradFill>
              <a:effectLst>
                <a:outerShdw blurRad="101600" dir="2700000" algn="tl" rotWithShape="0">
                  <a:schemeClr val="accent1">
                    <a:alpha val="40000"/>
                  </a:schemeClr>
                </a:outerShdw>
              </a:effectLst>
              <a:latin typeface="+mj-ea"/>
              <a:cs typeface="+mn-cs"/>
            </a:endParaRPr>
          </a:p>
        </p:txBody>
      </p:sp>
    </p:spTree>
    <p:extLst>
      <p:ext uri="{BB962C8B-B14F-4D97-AF65-F5344CB8AC3E}">
        <p14:creationId xmlns:p14="http://schemas.microsoft.com/office/powerpoint/2010/main" val="17409589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404773;#82314;#163418;#380027;#404697;#380027;#384922;#383109;#398797;#383109;#375916;#392178;#401158;#374998;#404146;#383109;#404330;#77752;#98365;#370655;"/>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00.xml><?xml version="1.0" encoding="utf-8"?>
<p:tagLst xmlns:a="http://schemas.openxmlformats.org/drawingml/2006/main" xmlns:r="http://schemas.openxmlformats.org/officeDocument/2006/relationships" xmlns:p="http://schemas.openxmlformats.org/presentationml/2006/main">
  <p:tag name="PA" val="v5.2.11"/>
</p:tagLst>
</file>

<file path=ppt/tags/tag101.xml><?xml version="1.0" encoding="utf-8"?>
<p:tagLst xmlns:a="http://schemas.openxmlformats.org/drawingml/2006/main" xmlns:r="http://schemas.openxmlformats.org/officeDocument/2006/relationships" xmlns:p="http://schemas.openxmlformats.org/presentationml/2006/main">
  <p:tag name="PA" val="v5.2.11"/>
</p:tagLst>
</file>

<file path=ppt/tags/tag102.xml><?xml version="1.0" encoding="utf-8"?>
<p:tagLst xmlns:a="http://schemas.openxmlformats.org/drawingml/2006/main" xmlns:r="http://schemas.openxmlformats.org/officeDocument/2006/relationships" xmlns:p="http://schemas.openxmlformats.org/presentationml/2006/main">
  <p:tag name="PA" val="v5.2.11"/>
</p:tagLst>
</file>

<file path=ppt/tags/tag103.xml><?xml version="1.0" encoding="utf-8"?>
<p:tagLst xmlns:a="http://schemas.openxmlformats.org/drawingml/2006/main" xmlns:r="http://schemas.openxmlformats.org/officeDocument/2006/relationships" xmlns:p="http://schemas.openxmlformats.org/presentationml/2006/main">
  <p:tag name="PA" val="v5.2.11"/>
</p:tagLst>
</file>

<file path=ppt/tags/tag104.xml><?xml version="1.0" encoding="utf-8"?>
<p:tagLst xmlns:a="http://schemas.openxmlformats.org/drawingml/2006/main" xmlns:r="http://schemas.openxmlformats.org/officeDocument/2006/relationships" xmlns:p="http://schemas.openxmlformats.org/presentationml/2006/main">
  <p:tag name="PA" val="v5.2.11"/>
</p:tagLst>
</file>

<file path=ppt/tags/tag105.xml><?xml version="1.0" encoding="utf-8"?>
<p:tagLst xmlns:a="http://schemas.openxmlformats.org/drawingml/2006/main" xmlns:r="http://schemas.openxmlformats.org/officeDocument/2006/relationships" xmlns:p="http://schemas.openxmlformats.org/presentationml/2006/main">
  <p:tag name="PA" val="v5.2.11"/>
</p:tagLst>
</file>

<file path=ppt/tags/tag106.xml><?xml version="1.0" encoding="utf-8"?>
<p:tagLst xmlns:a="http://schemas.openxmlformats.org/drawingml/2006/main" xmlns:r="http://schemas.openxmlformats.org/officeDocument/2006/relationships" xmlns:p="http://schemas.openxmlformats.org/presentationml/2006/main">
  <p:tag name="PA" val="v5.2.11"/>
</p:tagLst>
</file>

<file path=ppt/tags/tag107.xml><?xml version="1.0" encoding="utf-8"?>
<p:tagLst xmlns:a="http://schemas.openxmlformats.org/drawingml/2006/main" xmlns:r="http://schemas.openxmlformats.org/officeDocument/2006/relationships" xmlns:p="http://schemas.openxmlformats.org/presentationml/2006/main">
  <p:tag name="PA" val="v5.2.11"/>
</p:tagLst>
</file>

<file path=ppt/tags/tag108.xml><?xml version="1.0" encoding="utf-8"?>
<p:tagLst xmlns:a="http://schemas.openxmlformats.org/drawingml/2006/main" xmlns:r="http://schemas.openxmlformats.org/officeDocument/2006/relationships" xmlns:p="http://schemas.openxmlformats.org/presentationml/2006/main">
  <p:tag name="PA" val="v5.2.11"/>
</p:tagLst>
</file>

<file path=ppt/tags/tag109.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10.xml><?xml version="1.0" encoding="utf-8"?>
<p:tagLst xmlns:a="http://schemas.openxmlformats.org/drawingml/2006/main" xmlns:r="http://schemas.openxmlformats.org/officeDocument/2006/relationships" xmlns:p="http://schemas.openxmlformats.org/presentationml/2006/main">
  <p:tag name="PA" val="v5.2.11"/>
</p:tagLst>
</file>

<file path=ppt/tags/tag111.xml><?xml version="1.0" encoding="utf-8"?>
<p:tagLst xmlns:a="http://schemas.openxmlformats.org/drawingml/2006/main" xmlns:r="http://schemas.openxmlformats.org/officeDocument/2006/relationships" xmlns:p="http://schemas.openxmlformats.org/presentationml/2006/main">
  <p:tag name="PA" val="v5.2.11"/>
</p:tagLst>
</file>

<file path=ppt/tags/tag112.xml><?xml version="1.0" encoding="utf-8"?>
<p:tagLst xmlns:a="http://schemas.openxmlformats.org/drawingml/2006/main" xmlns:r="http://schemas.openxmlformats.org/officeDocument/2006/relationships" xmlns:p="http://schemas.openxmlformats.org/presentationml/2006/main">
  <p:tag name="PA" val="v5.2.11"/>
</p:tagLst>
</file>

<file path=ppt/tags/tag113.xml><?xml version="1.0" encoding="utf-8"?>
<p:tagLst xmlns:a="http://schemas.openxmlformats.org/drawingml/2006/main" xmlns:r="http://schemas.openxmlformats.org/officeDocument/2006/relationships" xmlns:p="http://schemas.openxmlformats.org/presentationml/2006/main">
  <p:tag name="PA" val="v5.2.11"/>
</p:tagLst>
</file>

<file path=ppt/tags/tag114.xml><?xml version="1.0" encoding="utf-8"?>
<p:tagLst xmlns:a="http://schemas.openxmlformats.org/drawingml/2006/main" xmlns:r="http://schemas.openxmlformats.org/officeDocument/2006/relationships" xmlns:p="http://schemas.openxmlformats.org/presentationml/2006/main">
  <p:tag name="PA" val="v5.2.11"/>
</p:tagLst>
</file>

<file path=ppt/tags/tag115.xml><?xml version="1.0" encoding="utf-8"?>
<p:tagLst xmlns:a="http://schemas.openxmlformats.org/drawingml/2006/main" xmlns:r="http://schemas.openxmlformats.org/officeDocument/2006/relationships" xmlns:p="http://schemas.openxmlformats.org/presentationml/2006/main">
  <p:tag name="PA" val="v5.2.11"/>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PA" val="v5.2.11"/>
</p:tagLst>
</file>

<file path=ppt/tags/tag118.xml><?xml version="1.0" encoding="utf-8"?>
<p:tagLst xmlns:a="http://schemas.openxmlformats.org/drawingml/2006/main" xmlns:r="http://schemas.openxmlformats.org/officeDocument/2006/relationships" xmlns:p="http://schemas.openxmlformats.org/presentationml/2006/main">
  <p:tag name="PA" val="v5.2.11"/>
</p:tagLst>
</file>

<file path=ppt/tags/tag119.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20.xml><?xml version="1.0" encoding="utf-8"?>
<p:tagLst xmlns:a="http://schemas.openxmlformats.org/drawingml/2006/main" xmlns:r="http://schemas.openxmlformats.org/officeDocument/2006/relationships" xmlns:p="http://schemas.openxmlformats.org/presentationml/2006/main">
  <p:tag name="PA" val="v5.2.11"/>
</p:tagLst>
</file>

<file path=ppt/tags/tag121.xml><?xml version="1.0" encoding="utf-8"?>
<p:tagLst xmlns:a="http://schemas.openxmlformats.org/drawingml/2006/main" xmlns:r="http://schemas.openxmlformats.org/officeDocument/2006/relationships" xmlns:p="http://schemas.openxmlformats.org/presentationml/2006/main">
  <p:tag name="PA" val="v5.2.11"/>
</p:tagLst>
</file>

<file path=ppt/tags/tag122.xml><?xml version="1.0" encoding="utf-8"?>
<p:tagLst xmlns:a="http://schemas.openxmlformats.org/drawingml/2006/main" xmlns:r="http://schemas.openxmlformats.org/officeDocument/2006/relationships" xmlns:p="http://schemas.openxmlformats.org/presentationml/2006/main">
  <p:tag name="PA" val="v5.2.11"/>
</p:tagLst>
</file>

<file path=ppt/tags/tag123.xml><?xml version="1.0" encoding="utf-8"?>
<p:tagLst xmlns:a="http://schemas.openxmlformats.org/drawingml/2006/main" xmlns:r="http://schemas.openxmlformats.org/officeDocument/2006/relationships" xmlns:p="http://schemas.openxmlformats.org/presentationml/2006/main">
  <p:tag name="PA" val="v5.2.11"/>
</p:tagLst>
</file>

<file path=ppt/tags/tag124.xml><?xml version="1.0" encoding="utf-8"?>
<p:tagLst xmlns:a="http://schemas.openxmlformats.org/drawingml/2006/main" xmlns:r="http://schemas.openxmlformats.org/officeDocument/2006/relationships" xmlns:p="http://schemas.openxmlformats.org/presentationml/2006/main">
  <p:tag name="PA" val="v5.2.11"/>
</p:tagLst>
</file>

<file path=ppt/tags/tag125.xml><?xml version="1.0" encoding="utf-8"?>
<p:tagLst xmlns:a="http://schemas.openxmlformats.org/drawingml/2006/main" xmlns:r="http://schemas.openxmlformats.org/officeDocument/2006/relationships" xmlns:p="http://schemas.openxmlformats.org/presentationml/2006/main">
  <p:tag name="ISLIDE.ICON" val="#404773;#82314;#163418;#380027;#404697;#380027;#384922;#383109;#398797;#383109;#375916;#392178;#401158;#374998;#404146;#383109;#404330;#77752;#98365;#370655;"/>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ISLIDE.ICON" val="#404773;#82314;#163418;#380027;#404697;#380027;#384922;#383109;#398797;#383109;#375916;#392178;#401158;#374998;#404146;#383109;#404330;#77752;#98365;"/>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PA" val="v5.2.11"/>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5.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7.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PA" val="v5.2.11"/>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PA" val="v5.2.11"/>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Lst>
</file>

<file path=ppt/tags/tag54.xml><?xml version="1.0" encoding="utf-8"?>
<p:tagLst xmlns:a="http://schemas.openxmlformats.org/drawingml/2006/main" xmlns:r="http://schemas.openxmlformats.org/officeDocument/2006/relationships" xmlns:p="http://schemas.openxmlformats.org/presentationml/2006/main">
  <p:tag name="PA" val="v5.2.11"/>
</p:tagLst>
</file>

<file path=ppt/tags/tag55.xml><?xml version="1.0" encoding="utf-8"?>
<p:tagLst xmlns:a="http://schemas.openxmlformats.org/drawingml/2006/main" xmlns:r="http://schemas.openxmlformats.org/officeDocument/2006/relationships" xmlns:p="http://schemas.openxmlformats.org/presentationml/2006/main">
  <p:tag name="PA" val="v5.2.11"/>
</p:tagLst>
</file>

<file path=ppt/tags/tag56.xml><?xml version="1.0" encoding="utf-8"?>
<p:tagLst xmlns:a="http://schemas.openxmlformats.org/drawingml/2006/main" xmlns:r="http://schemas.openxmlformats.org/officeDocument/2006/relationships" xmlns:p="http://schemas.openxmlformats.org/presentationml/2006/main">
  <p:tag name="PA" val="v5.2.11"/>
</p:tagLst>
</file>

<file path=ppt/tags/tag57.xml><?xml version="1.0" encoding="utf-8"?>
<p:tagLst xmlns:a="http://schemas.openxmlformats.org/drawingml/2006/main" xmlns:r="http://schemas.openxmlformats.org/officeDocument/2006/relationships" xmlns:p="http://schemas.openxmlformats.org/presentationml/2006/main">
  <p:tag name="PA" val="v5.2.11"/>
</p:tagLst>
</file>

<file path=ppt/tags/tag58.xml><?xml version="1.0" encoding="utf-8"?>
<p:tagLst xmlns:a="http://schemas.openxmlformats.org/drawingml/2006/main" xmlns:r="http://schemas.openxmlformats.org/officeDocument/2006/relationships" xmlns:p="http://schemas.openxmlformats.org/presentationml/2006/main">
  <p:tag name="PA" val="v5.2.11"/>
</p:tagLst>
</file>

<file path=ppt/tags/tag59.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60.xml><?xml version="1.0" encoding="utf-8"?>
<p:tagLst xmlns:a="http://schemas.openxmlformats.org/drawingml/2006/main" xmlns:r="http://schemas.openxmlformats.org/officeDocument/2006/relationships" xmlns:p="http://schemas.openxmlformats.org/presentationml/2006/main">
  <p:tag name="PA" val="v5.2.11"/>
</p:tagLst>
</file>

<file path=ppt/tags/tag61.xml><?xml version="1.0" encoding="utf-8"?>
<p:tagLst xmlns:a="http://schemas.openxmlformats.org/drawingml/2006/main" xmlns:r="http://schemas.openxmlformats.org/officeDocument/2006/relationships" xmlns:p="http://schemas.openxmlformats.org/presentationml/2006/main">
  <p:tag name="PA" val="v5.2.11"/>
</p:tagLst>
</file>

<file path=ppt/tags/tag62.xml><?xml version="1.0" encoding="utf-8"?>
<p:tagLst xmlns:a="http://schemas.openxmlformats.org/drawingml/2006/main" xmlns:r="http://schemas.openxmlformats.org/officeDocument/2006/relationships" xmlns:p="http://schemas.openxmlformats.org/presentationml/2006/main">
  <p:tag name="PA" val="v5.2.11"/>
</p:tagLst>
</file>

<file path=ppt/tags/tag63.xml><?xml version="1.0" encoding="utf-8"?>
<p:tagLst xmlns:a="http://schemas.openxmlformats.org/drawingml/2006/main" xmlns:r="http://schemas.openxmlformats.org/officeDocument/2006/relationships" xmlns:p="http://schemas.openxmlformats.org/presentationml/2006/main">
  <p:tag name="PA" val="v5.2.11"/>
</p:tagLst>
</file>

<file path=ppt/tags/tag64.xml><?xml version="1.0" encoding="utf-8"?>
<p:tagLst xmlns:a="http://schemas.openxmlformats.org/drawingml/2006/main" xmlns:r="http://schemas.openxmlformats.org/officeDocument/2006/relationships" xmlns:p="http://schemas.openxmlformats.org/presentationml/2006/main">
  <p:tag name="PA" val="v5.2.11"/>
</p:tagLst>
</file>

<file path=ppt/tags/tag65.xml><?xml version="1.0" encoding="utf-8"?>
<p:tagLst xmlns:a="http://schemas.openxmlformats.org/drawingml/2006/main" xmlns:r="http://schemas.openxmlformats.org/officeDocument/2006/relationships" xmlns:p="http://schemas.openxmlformats.org/presentationml/2006/main">
  <p:tag name="PA" val="v5.2.11"/>
</p:tagLst>
</file>

<file path=ppt/tags/tag66.xml><?xml version="1.0" encoding="utf-8"?>
<p:tagLst xmlns:a="http://schemas.openxmlformats.org/drawingml/2006/main" xmlns:r="http://schemas.openxmlformats.org/officeDocument/2006/relationships" xmlns:p="http://schemas.openxmlformats.org/presentationml/2006/main">
  <p:tag name="PA" val="v5.2.11"/>
</p:tagLst>
</file>

<file path=ppt/tags/tag67.xml><?xml version="1.0" encoding="utf-8"?>
<p:tagLst xmlns:a="http://schemas.openxmlformats.org/drawingml/2006/main" xmlns:r="http://schemas.openxmlformats.org/officeDocument/2006/relationships" xmlns:p="http://schemas.openxmlformats.org/presentationml/2006/main">
  <p:tag name="PA" val="v5.2.11"/>
</p:tagLst>
</file>

<file path=ppt/tags/tag68.xml><?xml version="1.0" encoding="utf-8"?>
<p:tagLst xmlns:a="http://schemas.openxmlformats.org/drawingml/2006/main" xmlns:r="http://schemas.openxmlformats.org/officeDocument/2006/relationships" xmlns:p="http://schemas.openxmlformats.org/presentationml/2006/main">
  <p:tag name="PA" val="v5.2.11"/>
</p:tagLst>
</file>

<file path=ppt/tags/tag69.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70.xml><?xml version="1.0" encoding="utf-8"?>
<p:tagLst xmlns:a="http://schemas.openxmlformats.org/drawingml/2006/main" xmlns:r="http://schemas.openxmlformats.org/officeDocument/2006/relationships" xmlns:p="http://schemas.openxmlformats.org/presentationml/2006/main">
  <p:tag name="PA" val="v5.2.11"/>
</p:tagLst>
</file>

<file path=ppt/tags/tag71.xml><?xml version="1.0" encoding="utf-8"?>
<p:tagLst xmlns:a="http://schemas.openxmlformats.org/drawingml/2006/main" xmlns:r="http://schemas.openxmlformats.org/officeDocument/2006/relationships" xmlns:p="http://schemas.openxmlformats.org/presentationml/2006/main">
  <p:tag name="PA" val="v5.2.11"/>
</p:tagLst>
</file>

<file path=ppt/tags/tag72.xml><?xml version="1.0" encoding="utf-8"?>
<p:tagLst xmlns:a="http://schemas.openxmlformats.org/drawingml/2006/main" xmlns:r="http://schemas.openxmlformats.org/officeDocument/2006/relationships" xmlns:p="http://schemas.openxmlformats.org/presentationml/2006/main">
  <p:tag name="PA" val="v5.2.11"/>
</p:tagLst>
</file>

<file path=ppt/tags/tag73.xml><?xml version="1.0" encoding="utf-8"?>
<p:tagLst xmlns:a="http://schemas.openxmlformats.org/drawingml/2006/main" xmlns:r="http://schemas.openxmlformats.org/officeDocument/2006/relationships" xmlns:p="http://schemas.openxmlformats.org/presentationml/2006/main">
  <p:tag name="PA" val="v5.2.11"/>
</p:tagLst>
</file>

<file path=ppt/tags/tag74.xml><?xml version="1.0" encoding="utf-8"?>
<p:tagLst xmlns:a="http://schemas.openxmlformats.org/drawingml/2006/main" xmlns:r="http://schemas.openxmlformats.org/officeDocument/2006/relationships" xmlns:p="http://schemas.openxmlformats.org/presentationml/2006/main">
  <p:tag name="PA" val="v5.2.11"/>
</p:tagLst>
</file>

<file path=ppt/tags/tag75.xml><?xml version="1.0" encoding="utf-8"?>
<p:tagLst xmlns:a="http://schemas.openxmlformats.org/drawingml/2006/main" xmlns:r="http://schemas.openxmlformats.org/officeDocument/2006/relationships" xmlns:p="http://schemas.openxmlformats.org/presentationml/2006/main">
  <p:tag name="PA" val="v5.2.11"/>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Lst>
</file>

<file path=ppt/tags/tag78.xml><?xml version="1.0" encoding="utf-8"?>
<p:tagLst xmlns:a="http://schemas.openxmlformats.org/drawingml/2006/main" xmlns:r="http://schemas.openxmlformats.org/officeDocument/2006/relationships" xmlns:p="http://schemas.openxmlformats.org/presentationml/2006/main">
  <p:tag name="PA" val="v5.2.11"/>
</p:tagLst>
</file>

<file path=ppt/tags/tag79.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80.xml><?xml version="1.0" encoding="utf-8"?>
<p:tagLst xmlns:a="http://schemas.openxmlformats.org/drawingml/2006/main" xmlns:r="http://schemas.openxmlformats.org/officeDocument/2006/relationships" xmlns:p="http://schemas.openxmlformats.org/presentationml/2006/main">
  <p:tag name="PA" val="v5.2.11"/>
</p:tagLst>
</file>

<file path=ppt/tags/tag81.xml><?xml version="1.0" encoding="utf-8"?>
<p:tagLst xmlns:a="http://schemas.openxmlformats.org/drawingml/2006/main" xmlns:r="http://schemas.openxmlformats.org/officeDocument/2006/relationships" xmlns:p="http://schemas.openxmlformats.org/presentationml/2006/main">
  <p:tag name="PA" val="v5.2.11"/>
</p:tagLst>
</file>

<file path=ppt/tags/tag82.xml><?xml version="1.0" encoding="utf-8"?>
<p:tagLst xmlns:a="http://schemas.openxmlformats.org/drawingml/2006/main" xmlns:r="http://schemas.openxmlformats.org/officeDocument/2006/relationships" xmlns:p="http://schemas.openxmlformats.org/presentationml/2006/main">
  <p:tag name="PA" val="v5.2.11"/>
</p:tagLst>
</file>

<file path=ppt/tags/tag83.xml><?xml version="1.0" encoding="utf-8"?>
<p:tagLst xmlns:a="http://schemas.openxmlformats.org/drawingml/2006/main" xmlns:r="http://schemas.openxmlformats.org/officeDocument/2006/relationships" xmlns:p="http://schemas.openxmlformats.org/presentationml/2006/main">
  <p:tag name="PA" val="v5.2.11"/>
</p:tagLst>
</file>

<file path=ppt/tags/tag84.xml><?xml version="1.0" encoding="utf-8"?>
<p:tagLst xmlns:a="http://schemas.openxmlformats.org/drawingml/2006/main" xmlns:r="http://schemas.openxmlformats.org/officeDocument/2006/relationships" xmlns:p="http://schemas.openxmlformats.org/presentationml/2006/main">
  <p:tag name="PA" val="v5.2.11"/>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PA" val="v5.2.11"/>
</p:tagLst>
</file>

<file path=ppt/tags/tag89.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PA" val="v5.2.11"/>
</p:tagLst>
</file>

<file path=ppt/tags/tag92.xml><?xml version="1.0" encoding="utf-8"?>
<p:tagLst xmlns:a="http://schemas.openxmlformats.org/drawingml/2006/main" xmlns:r="http://schemas.openxmlformats.org/officeDocument/2006/relationships" xmlns:p="http://schemas.openxmlformats.org/presentationml/2006/main">
  <p:tag name="PA" val="v5.2.11"/>
</p:tagLst>
</file>

<file path=ppt/tags/tag93.xml><?xml version="1.0" encoding="utf-8"?>
<p:tagLst xmlns:a="http://schemas.openxmlformats.org/drawingml/2006/main" xmlns:r="http://schemas.openxmlformats.org/officeDocument/2006/relationships" xmlns:p="http://schemas.openxmlformats.org/presentationml/2006/main">
  <p:tag name="PA" val="v5.2.11"/>
</p:tagLst>
</file>

<file path=ppt/tags/tag94.xml><?xml version="1.0" encoding="utf-8"?>
<p:tagLst xmlns:a="http://schemas.openxmlformats.org/drawingml/2006/main" xmlns:r="http://schemas.openxmlformats.org/officeDocument/2006/relationships" xmlns:p="http://schemas.openxmlformats.org/presentationml/2006/main">
  <p:tag name="PA" val="v5.2.11"/>
</p:tagLst>
</file>

<file path=ppt/tags/tag95.xml><?xml version="1.0" encoding="utf-8"?>
<p:tagLst xmlns:a="http://schemas.openxmlformats.org/drawingml/2006/main" xmlns:r="http://schemas.openxmlformats.org/officeDocument/2006/relationships" xmlns:p="http://schemas.openxmlformats.org/presentationml/2006/main">
  <p:tag name="PA" val="v5.2.11"/>
</p:tagLst>
</file>

<file path=ppt/tags/tag96.xml><?xml version="1.0" encoding="utf-8"?>
<p:tagLst xmlns:a="http://schemas.openxmlformats.org/drawingml/2006/main" xmlns:r="http://schemas.openxmlformats.org/officeDocument/2006/relationships" xmlns:p="http://schemas.openxmlformats.org/presentationml/2006/main">
  <p:tag name="PA" val="v5.2.11"/>
</p:tagLst>
</file>

<file path=ppt/tags/tag97.xml><?xml version="1.0" encoding="utf-8"?>
<p:tagLst xmlns:a="http://schemas.openxmlformats.org/drawingml/2006/main" xmlns:r="http://schemas.openxmlformats.org/officeDocument/2006/relationships" xmlns:p="http://schemas.openxmlformats.org/presentationml/2006/main">
  <p:tag name="PA" val="v5.2.11"/>
</p:tagLst>
</file>

<file path=ppt/tags/tag98.xml><?xml version="1.0" encoding="utf-8"?>
<p:tagLst xmlns:a="http://schemas.openxmlformats.org/drawingml/2006/main" xmlns:r="http://schemas.openxmlformats.org/officeDocument/2006/relationships" xmlns:p="http://schemas.openxmlformats.org/presentationml/2006/main">
  <p:tag name="PA" val="v5.2.11"/>
</p:tagLst>
</file>

<file path=ppt/tags/tag9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工作汇报-简约风">
      <a:dk1>
        <a:srgbClr val="181818"/>
      </a:dk1>
      <a:lt1>
        <a:srgbClr val="FFFFFF"/>
      </a:lt1>
      <a:dk2>
        <a:srgbClr val="FFAE4B"/>
      </a:dk2>
      <a:lt2>
        <a:srgbClr val="F0F0F0"/>
      </a:lt2>
      <a:accent1>
        <a:srgbClr val="66A6FF"/>
      </a:accent1>
      <a:accent2>
        <a:srgbClr val="89F7FE"/>
      </a:accent2>
      <a:accent3>
        <a:srgbClr val="FFD097"/>
      </a:accent3>
      <a:accent4>
        <a:srgbClr val="E9933D"/>
      </a:accent4>
      <a:accent5>
        <a:srgbClr val="FF731D"/>
      </a:accent5>
      <a:accent6>
        <a:srgbClr val="C9C9C9"/>
      </a:accent6>
      <a:hlink>
        <a:srgbClr val="4472C4"/>
      </a:hlink>
      <a:folHlink>
        <a:srgbClr val="BFBFBF"/>
      </a:folHlink>
    </a:clrScheme>
    <a:fontScheme name="扁平商务培训">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TotalTime>
  <Words>2070</Words>
  <Application>Microsoft Office PowerPoint</Application>
  <PresentationFormat>宽屏</PresentationFormat>
  <Paragraphs>280</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微软雅黑</vt:lpstr>
      <vt:lpstr>微软雅黑</vt:lpstr>
      <vt:lpstr>Arial</vt:lpstr>
      <vt:lpstr>Open Sans SemiBold</vt:lpstr>
      <vt:lpstr>Segoe UI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无尘</dc:creator>
  <cp:lastModifiedBy>无尘</cp:lastModifiedBy>
  <cp:revision>297</cp:revision>
  <dcterms:created xsi:type="dcterms:W3CDTF">2021-10-26T08:37:38Z</dcterms:created>
  <dcterms:modified xsi:type="dcterms:W3CDTF">2021-10-26T14:22:33Z</dcterms:modified>
</cp:coreProperties>
</file>