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54"/>
  </p:notesMasterIdLst>
  <p:handoutMasterIdLst>
    <p:handoutMasterId r:id="rId55"/>
  </p:handoutMasterIdLst>
  <p:sldIdLst>
    <p:sldId id="266" r:id="rId3"/>
    <p:sldId id="316" r:id="rId4"/>
    <p:sldId id="297" r:id="rId5"/>
    <p:sldId id="317" r:id="rId6"/>
    <p:sldId id="305" r:id="rId7"/>
    <p:sldId id="279" r:id="rId8"/>
    <p:sldId id="320" r:id="rId9"/>
    <p:sldId id="321" r:id="rId10"/>
    <p:sldId id="281" r:id="rId11"/>
    <p:sldId id="322" r:id="rId12"/>
    <p:sldId id="323" r:id="rId13"/>
    <p:sldId id="306" r:id="rId14"/>
    <p:sldId id="299" r:id="rId15"/>
    <p:sldId id="324" r:id="rId16"/>
    <p:sldId id="300" r:id="rId17"/>
    <p:sldId id="295" r:id="rId18"/>
    <p:sldId id="307" r:id="rId19"/>
    <p:sldId id="293" r:id="rId20"/>
    <p:sldId id="301" r:id="rId21"/>
    <p:sldId id="302" r:id="rId22"/>
    <p:sldId id="289" r:id="rId23"/>
    <p:sldId id="319" r:id="rId24"/>
    <p:sldId id="298" r:id="rId25"/>
    <p:sldId id="308" r:id="rId26"/>
    <p:sldId id="278" r:id="rId27"/>
    <p:sldId id="312" r:id="rId28"/>
    <p:sldId id="284" r:id="rId29"/>
    <p:sldId id="275" r:id="rId30"/>
    <p:sldId id="276" r:id="rId31"/>
    <p:sldId id="282" r:id="rId32"/>
    <p:sldId id="290" r:id="rId33"/>
    <p:sldId id="310" r:id="rId34"/>
    <p:sldId id="283" r:id="rId35"/>
    <p:sldId id="277" r:id="rId36"/>
    <p:sldId id="311" r:id="rId37"/>
    <p:sldId id="291" r:id="rId38"/>
    <p:sldId id="285" r:id="rId39"/>
    <p:sldId id="325" r:id="rId40"/>
    <p:sldId id="318" r:id="rId41"/>
    <p:sldId id="274" r:id="rId42"/>
    <p:sldId id="313" r:id="rId43"/>
    <p:sldId id="314" r:id="rId44"/>
    <p:sldId id="315" r:id="rId45"/>
    <p:sldId id="256" r:id="rId46"/>
    <p:sldId id="257" r:id="rId47"/>
    <p:sldId id="292" r:id="rId48"/>
    <p:sldId id="294" r:id="rId49"/>
    <p:sldId id="304" r:id="rId50"/>
    <p:sldId id="260" r:id="rId51"/>
    <p:sldId id="1723" r:id="rId52"/>
    <p:sldId id="1728" r:id="rId53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749"/>
    <a:srgbClr val="FFB41B"/>
    <a:srgbClr val="E57817"/>
    <a:srgbClr val="00833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9" autoAdjust="0"/>
    <p:restoredTop sz="94621" autoAdjust="0"/>
  </p:normalViewPr>
  <p:slideViewPr>
    <p:cSldViewPr snapToGrid="0" showGuides="1">
      <p:cViewPr varScale="1">
        <p:scale>
          <a:sx n="102" d="100"/>
          <a:sy n="102" d="100"/>
        </p:scale>
        <p:origin x="7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55"/>
    </p:cViewPr>
  </p:sorterViewPr>
  <p:notesViewPr>
    <p:cSldViewPr snapToGrid="0" showGuides="1">
      <p:cViewPr varScale="1">
        <p:scale>
          <a:sx n="57" d="100"/>
          <a:sy n="57" d="100"/>
        </p:scale>
        <p:origin x="186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dirty="0">
                <a:solidFill>
                  <a:schemeClr val="tx1"/>
                </a:solidFill>
              </a:rPr>
              <a:t>图表标题</a:t>
            </a:r>
          </a:p>
        </c:rich>
      </c:tx>
      <c:layout>
        <c:manualLayout>
          <c:xMode val="edge"/>
          <c:yMode val="edge"/>
          <c:x val="0.43586662880103189"/>
          <c:y val="0.10798011990920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A-428B-9578-4F56684A3A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1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EA-428B-9578-4F56684A3A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EA-428B-9578-4F56684A3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6878256"/>
        <c:axId val="1216878584"/>
      </c:barChart>
      <c:catAx>
        <c:axId val="121687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878584"/>
        <c:crosses val="autoZero"/>
        <c:auto val="1"/>
        <c:lblAlgn val="ctr"/>
        <c:lblOffset val="100"/>
        <c:noMultiLvlLbl val="0"/>
      </c:catAx>
      <c:valAx>
        <c:axId val="1216878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87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dirty="0">
                <a:solidFill>
                  <a:schemeClr val="tx1"/>
                </a:solidFill>
              </a:rPr>
              <a:t>实验结果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16-416E-9FDF-FFC18B45B6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16-416E-9FDF-FFC18B45B6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16-416E-9FDF-FFC18B45B6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16-416E-9FDF-FFC18B45B686}"/>
              </c:ext>
            </c:extLst>
          </c:dPt>
          <c:cat>
            <c:strRef>
              <c:f>Sheet1!$A$2:$A$5</c:f>
              <c:strCache>
                <c:ptCount val="4"/>
                <c:pt idx="0">
                  <c:v>第一天</c:v>
                </c:pt>
                <c:pt idx="1">
                  <c:v>第二天</c:v>
                </c:pt>
                <c:pt idx="2">
                  <c:v>第三天</c:v>
                </c:pt>
                <c:pt idx="3">
                  <c:v>第四天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D8-43EC-93E0-6D5189576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dirty="0">
                <a:solidFill>
                  <a:schemeClr val="tx1"/>
                </a:solidFill>
              </a:rPr>
              <a:t>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62-4745-83B5-1A11D7D71B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62-4745-83B5-1A11D7D71B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62-4745-83B5-1A11D7D71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8907144"/>
        <c:axId val="838896976"/>
      </c:lineChart>
      <c:catAx>
        <c:axId val="83890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896976"/>
        <c:crosses val="autoZero"/>
        <c:auto val="1"/>
        <c:lblAlgn val="ctr"/>
        <c:lblOffset val="100"/>
        <c:noMultiLvlLbl val="0"/>
      </c:catAx>
      <c:valAx>
        <c:axId val="83889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907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6C7F4-EF8A-4990-AC19-1021B01B4AA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A376A272-828F-457C-9987-A74E1551A350}">
      <dgm:prSet phldrT="[文本]" custT="1"/>
      <dgm:spPr/>
      <dgm:t>
        <a:bodyPr/>
        <a:lstStyle/>
        <a:p>
          <a:r>
            <a:rPr lang="zh-CN" altLang="en-US" sz="2800" dirty="0"/>
            <a:t>流程一</a:t>
          </a:r>
        </a:p>
      </dgm:t>
    </dgm:pt>
    <dgm:pt modelId="{E32C93FB-30E6-4F2A-A8FB-E506F292C33A}" type="parTrans" cxnId="{6AF91813-86D4-4E4C-84DC-BF19BF2432F6}">
      <dgm:prSet/>
      <dgm:spPr/>
      <dgm:t>
        <a:bodyPr/>
        <a:lstStyle/>
        <a:p>
          <a:endParaRPr lang="zh-CN" altLang="en-US"/>
        </a:p>
      </dgm:t>
    </dgm:pt>
    <dgm:pt modelId="{99FD75A7-3419-46C5-8CB2-62AA049E67F4}" type="sibTrans" cxnId="{6AF91813-86D4-4E4C-84DC-BF19BF2432F6}">
      <dgm:prSet/>
      <dgm:spPr/>
      <dgm:t>
        <a:bodyPr/>
        <a:lstStyle/>
        <a:p>
          <a:endParaRPr lang="zh-CN" altLang="en-US"/>
        </a:p>
      </dgm:t>
    </dgm:pt>
    <dgm:pt modelId="{4D7E94BE-71BD-4474-A5DD-5BFB970731A4}">
      <dgm:prSet phldrT="[文本]" custT="1"/>
      <dgm:spPr/>
      <dgm:t>
        <a:bodyPr/>
        <a:lstStyle/>
        <a:p>
          <a:r>
            <a:rPr lang="zh-CN" altLang="en-US" sz="2800" dirty="0"/>
            <a:t>流程三</a:t>
          </a:r>
        </a:p>
      </dgm:t>
    </dgm:pt>
    <dgm:pt modelId="{9FF4ACC8-7EF8-4253-9DC2-C5F41E5840F9}" type="parTrans" cxnId="{81E72165-F4AF-4077-B004-C2B3E20D677F}">
      <dgm:prSet/>
      <dgm:spPr/>
      <dgm:t>
        <a:bodyPr/>
        <a:lstStyle/>
        <a:p>
          <a:endParaRPr lang="zh-CN" altLang="en-US"/>
        </a:p>
      </dgm:t>
    </dgm:pt>
    <dgm:pt modelId="{374D673E-3BD0-41AB-A4F4-B7C0E053E3B2}" type="sibTrans" cxnId="{81E72165-F4AF-4077-B004-C2B3E20D677F}">
      <dgm:prSet/>
      <dgm:spPr/>
      <dgm:t>
        <a:bodyPr/>
        <a:lstStyle/>
        <a:p>
          <a:endParaRPr lang="zh-CN" altLang="en-US"/>
        </a:p>
      </dgm:t>
    </dgm:pt>
    <dgm:pt modelId="{2DE4BF62-FBF8-4F02-B633-70514A16B013}">
      <dgm:prSet phldrT="[文本]" custT="1"/>
      <dgm:spPr/>
      <dgm:t>
        <a:bodyPr/>
        <a:lstStyle/>
        <a:p>
          <a:r>
            <a:rPr lang="zh-CN" altLang="en-US" sz="2800" dirty="0"/>
            <a:t>流程四</a:t>
          </a:r>
        </a:p>
      </dgm:t>
    </dgm:pt>
    <dgm:pt modelId="{7662DFE8-55D0-4786-A454-AA29DF4167C5}" type="parTrans" cxnId="{CA2FEB58-BDD1-4754-8E16-2E2464354DC5}">
      <dgm:prSet/>
      <dgm:spPr/>
      <dgm:t>
        <a:bodyPr/>
        <a:lstStyle/>
        <a:p>
          <a:endParaRPr lang="zh-CN" altLang="en-US"/>
        </a:p>
      </dgm:t>
    </dgm:pt>
    <dgm:pt modelId="{667AAA7A-A9C1-48A3-8A53-0E5FB8142981}" type="sibTrans" cxnId="{CA2FEB58-BDD1-4754-8E16-2E2464354DC5}">
      <dgm:prSet/>
      <dgm:spPr/>
      <dgm:t>
        <a:bodyPr/>
        <a:lstStyle/>
        <a:p>
          <a:endParaRPr lang="zh-CN" altLang="en-US"/>
        </a:p>
      </dgm:t>
    </dgm:pt>
    <dgm:pt modelId="{14A44543-DFC2-4A09-9143-18E83A8A68ED}">
      <dgm:prSet phldrT="[文本]" custT="1"/>
      <dgm:spPr/>
      <dgm:t>
        <a:bodyPr/>
        <a:lstStyle/>
        <a:p>
          <a:r>
            <a:rPr lang="zh-CN" altLang="en-US" sz="2800" dirty="0"/>
            <a:t>流程二</a:t>
          </a:r>
        </a:p>
      </dgm:t>
    </dgm:pt>
    <dgm:pt modelId="{086DD637-DD6A-450D-ABE9-46DF0A090F04}" type="parTrans" cxnId="{2BBE0AB2-1A65-4C50-9B2A-726A389CE9CB}">
      <dgm:prSet/>
      <dgm:spPr/>
      <dgm:t>
        <a:bodyPr/>
        <a:lstStyle/>
        <a:p>
          <a:endParaRPr lang="zh-CN" altLang="en-US"/>
        </a:p>
      </dgm:t>
    </dgm:pt>
    <dgm:pt modelId="{9E795752-2BAB-4962-A616-E5B4487E17FF}" type="sibTrans" cxnId="{2BBE0AB2-1A65-4C50-9B2A-726A389CE9CB}">
      <dgm:prSet/>
      <dgm:spPr/>
      <dgm:t>
        <a:bodyPr/>
        <a:lstStyle/>
        <a:p>
          <a:endParaRPr lang="zh-CN" altLang="en-US"/>
        </a:p>
      </dgm:t>
    </dgm:pt>
    <dgm:pt modelId="{2ACCE5BF-F610-4580-9009-ECFD135C46C9}" type="pres">
      <dgm:prSet presAssocID="{1BE6C7F4-EF8A-4990-AC19-1021B01B4AA2}" presName="CompostProcess" presStyleCnt="0">
        <dgm:presLayoutVars>
          <dgm:dir/>
          <dgm:resizeHandles val="exact"/>
        </dgm:presLayoutVars>
      </dgm:prSet>
      <dgm:spPr/>
    </dgm:pt>
    <dgm:pt modelId="{F7F76469-BA80-4B85-B140-B12985FA84F9}" type="pres">
      <dgm:prSet presAssocID="{1BE6C7F4-EF8A-4990-AC19-1021B01B4AA2}" presName="arrow" presStyleLbl="bgShp" presStyleIdx="0" presStyleCnt="1"/>
      <dgm:spPr/>
    </dgm:pt>
    <dgm:pt modelId="{BC326CF4-ED92-4CC8-BEAE-E56CD9D054F7}" type="pres">
      <dgm:prSet presAssocID="{1BE6C7F4-EF8A-4990-AC19-1021B01B4AA2}" presName="linearProcess" presStyleCnt="0"/>
      <dgm:spPr/>
    </dgm:pt>
    <dgm:pt modelId="{318C01B5-1C00-4562-824D-491AAAE1B875}" type="pres">
      <dgm:prSet presAssocID="{A376A272-828F-457C-9987-A74E1551A350}" presName="textNode" presStyleLbl="node1" presStyleIdx="0" presStyleCnt="4">
        <dgm:presLayoutVars>
          <dgm:bulletEnabled val="1"/>
        </dgm:presLayoutVars>
      </dgm:prSet>
      <dgm:spPr/>
    </dgm:pt>
    <dgm:pt modelId="{EB54E333-FBDF-4D2E-90A5-7B978BE34A6C}" type="pres">
      <dgm:prSet presAssocID="{99FD75A7-3419-46C5-8CB2-62AA049E67F4}" presName="sibTrans" presStyleCnt="0"/>
      <dgm:spPr/>
    </dgm:pt>
    <dgm:pt modelId="{AF922346-B615-4A9D-A2B7-4F2697C23045}" type="pres">
      <dgm:prSet presAssocID="{14A44543-DFC2-4A09-9143-18E83A8A68ED}" presName="textNode" presStyleLbl="node1" presStyleIdx="1" presStyleCnt="4">
        <dgm:presLayoutVars>
          <dgm:bulletEnabled val="1"/>
        </dgm:presLayoutVars>
      </dgm:prSet>
      <dgm:spPr/>
    </dgm:pt>
    <dgm:pt modelId="{7C31EB63-C1FC-4BFF-B3CD-1C8F80E37477}" type="pres">
      <dgm:prSet presAssocID="{9E795752-2BAB-4962-A616-E5B4487E17FF}" presName="sibTrans" presStyleCnt="0"/>
      <dgm:spPr/>
    </dgm:pt>
    <dgm:pt modelId="{2A5EEEFE-4D9E-49A9-B478-E85294BE139B}" type="pres">
      <dgm:prSet presAssocID="{4D7E94BE-71BD-4474-A5DD-5BFB970731A4}" presName="textNode" presStyleLbl="node1" presStyleIdx="2" presStyleCnt="4">
        <dgm:presLayoutVars>
          <dgm:bulletEnabled val="1"/>
        </dgm:presLayoutVars>
      </dgm:prSet>
      <dgm:spPr/>
    </dgm:pt>
    <dgm:pt modelId="{C27FABE0-C8AC-433A-80C2-1CDAE396F3C7}" type="pres">
      <dgm:prSet presAssocID="{374D673E-3BD0-41AB-A4F4-B7C0E053E3B2}" presName="sibTrans" presStyleCnt="0"/>
      <dgm:spPr/>
    </dgm:pt>
    <dgm:pt modelId="{8A941021-2312-42D4-A0E5-955A51B97244}" type="pres">
      <dgm:prSet presAssocID="{2DE4BF62-FBF8-4F02-B633-70514A16B01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AF91813-86D4-4E4C-84DC-BF19BF2432F6}" srcId="{1BE6C7F4-EF8A-4990-AC19-1021B01B4AA2}" destId="{A376A272-828F-457C-9987-A74E1551A350}" srcOrd="0" destOrd="0" parTransId="{E32C93FB-30E6-4F2A-A8FB-E506F292C33A}" sibTransId="{99FD75A7-3419-46C5-8CB2-62AA049E67F4}"/>
    <dgm:cxn modelId="{10C1C05C-ED4A-4AB3-8803-45D49E0856A4}" type="presOf" srcId="{4D7E94BE-71BD-4474-A5DD-5BFB970731A4}" destId="{2A5EEEFE-4D9E-49A9-B478-E85294BE139B}" srcOrd="0" destOrd="0" presId="urn:microsoft.com/office/officeart/2005/8/layout/hProcess9"/>
    <dgm:cxn modelId="{81E72165-F4AF-4077-B004-C2B3E20D677F}" srcId="{1BE6C7F4-EF8A-4990-AC19-1021B01B4AA2}" destId="{4D7E94BE-71BD-4474-A5DD-5BFB970731A4}" srcOrd="2" destOrd="0" parTransId="{9FF4ACC8-7EF8-4253-9DC2-C5F41E5840F9}" sibTransId="{374D673E-3BD0-41AB-A4F4-B7C0E053E3B2}"/>
    <dgm:cxn modelId="{CA2FEB58-BDD1-4754-8E16-2E2464354DC5}" srcId="{1BE6C7F4-EF8A-4990-AC19-1021B01B4AA2}" destId="{2DE4BF62-FBF8-4F02-B633-70514A16B013}" srcOrd="3" destOrd="0" parTransId="{7662DFE8-55D0-4786-A454-AA29DF4167C5}" sibTransId="{667AAA7A-A9C1-48A3-8A53-0E5FB8142981}"/>
    <dgm:cxn modelId="{D0D10E85-E1DF-4831-9667-A55F15646626}" type="presOf" srcId="{1BE6C7F4-EF8A-4990-AC19-1021B01B4AA2}" destId="{2ACCE5BF-F610-4580-9009-ECFD135C46C9}" srcOrd="0" destOrd="0" presId="urn:microsoft.com/office/officeart/2005/8/layout/hProcess9"/>
    <dgm:cxn modelId="{8CC8AB92-B836-4C77-A6FF-2FF1FB09F6AF}" type="presOf" srcId="{2DE4BF62-FBF8-4F02-B633-70514A16B013}" destId="{8A941021-2312-42D4-A0E5-955A51B97244}" srcOrd="0" destOrd="0" presId="urn:microsoft.com/office/officeart/2005/8/layout/hProcess9"/>
    <dgm:cxn modelId="{3B9A06B1-102A-40D5-9B25-C0FC85958924}" type="presOf" srcId="{A376A272-828F-457C-9987-A74E1551A350}" destId="{318C01B5-1C00-4562-824D-491AAAE1B875}" srcOrd="0" destOrd="0" presId="urn:microsoft.com/office/officeart/2005/8/layout/hProcess9"/>
    <dgm:cxn modelId="{2BBE0AB2-1A65-4C50-9B2A-726A389CE9CB}" srcId="{1BE6C7F4-EF8A-4990-AC19-1021B01B4AA2}" destId="{14A44543-DFC2-4A09-9143-18E83A8A68ED}" srcOrd="1" destOrd="0" parTransId="{086DD637-DD6A-450D-ABE9-46DF0A090F04}" sibTransId="{9E795752-2BAB-4962-A616-E5B4487E17FF}"/>
    <dgm:cxn modelId="{A10FEDD0-8504-452F-B355-00445F86FEED}" type="presOf" srcId="{14A44543-DFC2-4A09-9143-18E83A8A68ED}" destId="{AF922346-B615-4A9D-A2B7-4F2697C23045}" srcOrd="0" destOrd="0" presId="urn:microsoft.com/office/officeart/2005/8/layout/hProcess9"/>
    <dgm:cxn modelId="{F12C77EF-39F7-4297-B60D-E579B32FE99D}" type="presParOf" srcId="{2ACCE5BF-F610-4580-9009-ECFD135C46C9}" destId="{F7F76469-BA80-4B85-B140-B12985FA84F9}" srcOrd="0" destOrd="0" presId="urn:microsoft.com/office/officeart/2005/8/layout/hProcess9"/>
    <dgm:cxn modelId="{13390DEF-7E6B-4AB2-82A6-3B622983640F}" type="presParOf" srcId="{2ACCE5BF-F610-4580-9009-ECFD135C46C9}" destId="{BC326CF4-ED92-4CC8-BEAE-E56CD9D054F7}" srcOrd="1" destOrd="0" presId="urn:microsoft.com/office/officeart/2005/8/layout/hProcess9"/>
    <dgm:cxn modelId="{772A4B2F-18B1-4738-9184-8D908BCDDC87}" type="presParOf" srcId="{BC326CF4-ED92-4CC8-BEAE-E56CD9D054F7}" destId="{318C01B5-1C00-4562-824D-491AAAE1B875}" srcOrd="0" destOrd="0" presId="urn:microsoft.com/office/officeart/2005/8/layout/hProcess9"/>
    <dgm:cxn modelId="{E4CB5B04-F8E7-414C-B8AF-981559A6EC2B}" type="presParOf" srcId="{BC326CF4-ED92-4CC8-BEAE-E56CD9D054F7}" destId="{EB54E333-FBDF-4D2E-90A5-7B978BE34A6C}" srcOrd="1" destOrd="0" presId="urn:microsoft.com/office/officeart/2005/8/layout/hProcess9"/>
    <dgm:cxn modelId="{53380A46-EF48-42EB-987C-AA1A79DCFA12}" type="presParOf" srcId="{BC326CF4-ED92-4CC8-BEAE-E56CD9D054F7}" destId="{AF922346-B615-4A9D-A2B7-4F2697C23045}" srcOrd="2" destOrd="0" presId="urn:microsoft.com/office/officeart/2005/8/layout/hProcess9"/>
    <dgm:cxn modelId="{895B8172-5AFB-4697-8B9D-BA9A61559DB3}" type="presParOf" srcId="{BC326CF4-ED92-4CC8-BEAE-E56CD9D054F7}" destId="{7C31EB63-C1FC-4BFF-B3CD-1C8F80E37477}" srcOrd="3" destOrd="0" presId="urn:microsoft.com/office/officeart/2005/8/layout/hProcess9"/>
    <dgm:cxn modelId="{3CA67E21-CB02-45D7-BB63-CA7A32E91056}" type="presParOf" srcId="{BC326CF4-ED92-4CC8-BEAE-E56CD9D054F7}" destId="{2A5EEEFE-4D9E-49A9-B478-E85294BE139B}" srcOrd="4" destOrd="0" presId="urn:microsoft.com/office/officeart/2005/8/layout/hProcess9"/>
    <dgm:cxn modelId="{F6CC9B93-F047-4444-9D8E-BCE2F055A8BE}" type="presParOf" srcId="{BC326CF4-ED92-4CC8-BEAE-E56CD9D054F7}" destId="{C27FABE0-C8AC-433A-80C2-1CDAE396F3C7}" srcOrd="5" destOrd="0" presId="urn:microsoft.com/office/officeart/2005/8/layout/hProcess9"/>
    <dgm:cxn modelId="{FBCEB5BE-0AE8-450B-9818-C79690A69D08}" type="presParOf" srcId="{BC326CF4-ED92-4CC8-BEAE-E56CD9D054F7}" destId="{8A941021-2312-42D4-A0E5-955A51B9724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22F52A-F4B9-400E-942D-CFD26742F690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6D2D6E79-0FF4-4AD4-BD83-E4D0D6EE4634}">
      <dgm:prSet phldrT="[文本]" custT="1"/>
      <dgm:spPr>
        <a:solidFill>
          <a:schemeClr val="accent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dirty="0"/>
            <a:t>输入您的内容</a:t>
          </a:r>
        </a:p>
      </dgm:t>
    </dgm:pt>
    <dgm:pt modelId="{0F25EBFF-B5CB-4A71-9E5E-37321E9EA8E0}" type="parTrans" cxnId="{AC0C1D00-B8E3-4229-B06A-AC674A0B3807}">
      <dgm:prSet/>
      <dgm:spPr/>
      <dgm:t>
        <a:bodyPr/>
        <a:lstStyle/>
        <a:p>
          <a:endParaRPr lang="zh-CN" altLang="en-US" sz="2000"/>
        </a:p>
      </dgm:t>
    </dgm:pt>
    <dgm:pt modelId="{051B238B-83B3-43EC-B714-7F72A984542A}" type="sibTrans" cxnId="{AC0C1D00-B8E3-4229-B06A-AC674A0B3807}">
      <dgm:prSet/>
      <dgm:spPr/>
      <dgm:t>
        <a:bodyPr/>
        <a:lstStyle/>
        <a:p>
          <a:endParaRPr lang="zh-CN" altLang="en-US" sz="2000"/>
        </a:p>
      </dgm:t>
    </dgm:pt>
    <dgm:pt modelId="{1BDAF77F-9C03-4632-BD03-F60C47701F0B}">
      <dgm:prSet phldrT="[文本]" custT="1"/>
      <dgm:spPr/>
      <dgm:t>
        <a:bodyPr/>
        <a:lstStyle/>
        <a:p>
          <a:r>
            <a:rPr lang="zh-CN" altLang="en-US" sz="2000" dirty="0"/>
            <a:t>输入您的内容</a:t>
          </a:r>
        </a:p>
      </dgm:t>
    </dgm:pt>
    <dgm:pt modelId="{48FDD4E6-1ED5-4257-95F2-5EC286B5A441}" type="parTrans" cxnId="{F240D1FB-D318-4854-BBC4-B656B07DF638}">
      <dgm:prSet custT="1"/>
      <dgm:spPr/>
      <dgm:t>
        <a:bodyPr/>
        <a:lstStyle/>
        <a:p>
          <a:endParaRPr lang="zh-CN" altLang="en-US" sz="2000"/>
        </a:p>
      </dgm:t>
    </dgm:pt>
    <dgm:pt modelId="{136940E5-83DF-4999-9CD5-31DB139EAF30}" type="sibTrans" cxnId="{F240D1FB-D318-4854-BBC4-B656B07DF638}">
      <dgm:prSet/>
      <dgm:spPr/>
      <dgm:t>
        <a:bodyPr/>
        <a:lstStyle/>
        <a:p>
          <a:endParaRPr lang="zh-CN" altLang="en-US" sz="2000"/>
        </a:p>
      </dgm:t>
    </dgm:pt>
    <dgm:pt modelId="{3BD54FF9-51BA-4F6B-A55D-1ADD35BE2ADA}">
      <dgm:prSet phldrT="[文本]" custT="1"/>
      <dgm:spPr>
        <a:solidFill>
          <a:schemeClr val="accent3"/>
        </a:solidFill>
      </dgm:spPr>
      <dgm:t>
        <a:bodyPr/>
        <a:lstStyle/>
        <a:p>
          <a:r>
            <a:rPr lang="zh-CN" altLang="en-US" sz="2000" dirty="0"/>
            <a:t>输入您的内容</a:t>
          </a:r>
        </a:p>
      </dgm:t>
    </dgm:pt>
    <dgm:pt modelId="{7EEE5AD3-8100-4935-AA96-2CFC2BA60AE1}" type="parTrans" cxnId="{9CB291F2-83ED-442F-AE71-FC285682FA24}">
      <dgm:prSet custT="1"/>
      <dgm:spPr/>
      <dgm:t>
        <a:bodyPr/>
        <a:lstStyle/>
        <a:p>
          <a:endParaRPr lang="zh-CN" altLang="en-US" sz="2000"/>
        </a:p>
      </dgm:t>
    </dgm:pt>
    <dgm:pt modelId="{20403528-CC10-4A79-A896-AFFC9DD3421A}" type="sibTrans" cxnId="{9CB291F2-83ED-442F-AE71-FC285682FA24}">
      <dgm:prSet/>
      <dgm:spPr/>
      <dgm:t>
        <a:bodyPr/>
        <a:lstStyle/>
        <a:p>
          <a:endParaRPr lang="zh-CN" altLang="en-US" sz="2000"/>
        </a:p>
      </dgm:t>
    </dgm:pt>
    <dgm:pt modelId="{997DF128-12BB-4353-9F69-96222B7D23B7}">
      <dgm:prSet phldrT="[文本]" custT="1"/>
      <dgm:spPr>
        <a:solidFill>
          <a:schemeClr val="accent3"/>
        </a:solidFill>
      </dgm:spPr>
      <dgm:t>
        <a:bodyPr/>
        <a:lstStyle/>
        <a:p>
          <a:r>
            <a:rPr lang="zh-CN" altLang="en-US" sz="2000" dirty="0"/>
            <a:t>输入您的内容</a:t>
          </a:r>
        </a:p>
      </dgm:t>
    </dgm:pt>
    <dgm:pt modelId="{8983198B-0986-4755-A484-458E5DCA4FC3}" type="parTrans" cxnId="{AB71F294-D05A-48F1-9E36-6C78CDFF22B6}">
      <dgm:prSet custT="1"/>
      <dgm:spPr/>
      <dgm:t>
        <a:bodyPr/>
        <a:lstStyle/>
        <a:p>
          <a:endParaRPr lang="zh-CN" altLang="en-US" sz="2000"/>
        </a:p>
      </dgm:t>
    </dgm:pt>
    <dgm:pt modelId="{413ADE80-83E8-4A18-92D0-061F8E10A411}" type="sibTrans" cxnId="{AB71F294-D05A-48F1-9E36-6C78CDFF22B6}">
      <dgm:prSet/>
      <dgm:spPr/>
      <dgm:t>
        <a:bodyPr/>
        <a:lstStyle/>
        <a:p>
          <a:endParaRPr lang="zh-CN" altLang="en-US" sz="2000"/>
        </a:p>
      </dgm:t>
    </dgm:pt>
    <dgm:pt modelId="{73882438-1837-491F-8E81-EAACE1854D9E}">
      <dgm:prSet phldrT="[文本]" custT="1"/>
      <dgm:spPr/>
      <dgm:t>
        <a:bodyPr/>
        <a:lstStyle/>
        <a:p>
          <a:r>
            <a:rPr lang="zh-CN" altLang="en-US" sz="2000" dirty="0"/>
            <a:t>输入您的内容</a:t>
          </a:r>
        </a:p>
      </dgm:t>
    </dgm:pt>
    <dgm:pt modelId="{40767CA9-6692-4E95-AF32-EF7519E639D6}" type="parTrans" cxnId="{FB3EC23C-AE35-419D-8DEA-108AA5BEA1F4}">
      <dgm:prSet custT="1"/>
      <dgm:spPr/>
      <dgm:t>
        <a:bodyPr/>
        <a:lstStyle/>
        <a:p>
          <a:endParaRPr lang="zh-CN" altLang="en-US" sz="2000"/>
        </a:p>
      </dgm:t>
    </dgm:pt>
    <dgm:pt modelId="{F6A06D8F-7537-4340-84F6-E43A028DFC96}" type="sibTrans" cxnId="{FB3EC23C-AE35-419D-8DEA-108AA5BEA1F4}">
      <dgm:prSet/>
      <dgm:spPr/>
      <dgm:t>
        <a:bodyPr/>
        <a:lstStyle/>
        <a:p>
          <a:endParaRPr lang="zh-CN" altLang="en-US" sz="2000"/>
        </a:p>
      </dgm:t>
    </dgm:pt>
    <dgm:pt modelId="{643B424F-62F4-4288-8B40-E5B90210A883}">
      <dgm:prSet phldrT="[文本]" custT="1"/>
      <dgm:spPr>
        <a:solidFill>
          <a:schemeClr val="accent3"/>
        </a:solidFill>
      </dgm:spPr>
      <dgm:t>
        <a:bodyPr/>
        <a:lstStyle/>
        <a:p>
          <a:r>
            <a:rPr lang="zh-CN" altLang="en-US" sz="2000" dirty="0"/>
            <a:t>输入您的内容</a:t>
          </a:r>
        </a:p>
      </dgm:t>
    </dgm:pt>
    <dgm:pt modelId="{0745804F-6600-4D18-9EBD-479B61513258}" type="parTrans" cxnId="{C9F92206-A1DC-4E89-91AD-BF0F5FF52206}">
      <dgm:prSet custT="1"/>
      <dgm:spPr/>
      <dgm:t>
        <a:bodyPr/>
        <a:lstStyle/>
        <a:p>
          <a:endParaRPr lang="zh-CN" altLang="en-US" sz="2000"/>
        </a:p>
      </dgm:t>
    </dgm:pt>
    <dgm:pt modelId="{3D91EC27-A344-427F-88AC-31CD0F1390D1}" type="sibTrans" cxnId="{C9F92206-A1DC-4E89-91AD-BF0F5FF52206}">
      <dgm:prSet/>
      <dgm:spPr/>
      <dgm:t>
        <a:bodyPr/>
        <a:lstStyle/>
        <a:p>
          <a:endParaRPr lang="zh-CN" altLang="en-US" sz="2000"/>
        </a:p>
      </dgm:t>
    </dgm:pt>
    <dgm:pt modelId="{6C69C939-6729-42F5-BDCE-BA75636120D6}" type="pres">
      <dgm:prSet presAssocID="{0A22F52A-F4B9-400E-942D-CFD26742F6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176BE4-5BD6-44E1-836B-BE98010F94D3}" type="pres">
      <dgm:prSet presAssocID="{6D2D6E79-0FF4-4AD4-BD83-E4D0D6EE4634}" presName="root1" presStyleCnt="0"/>
      <dgm:spPr/>
    </dgm:pt>
    <dgm:pt modelId="{B0DFDE38-BD38-44C3-9EF5-B7C3DA263100}" type="pres">
      <dgm:prSet presAssocID="{6D2D6E79-0FF4-4AD4-BD83-E4D0D6EE4634}" presName="LevelOneTextNode" presStyleLbl="node0" presStyleIdx="0" presStyleCnt="1">
        <dgm:presLayoutVars>
          <dgm:chPref val="3"/>
        </dgm:presLayoutVars>
      </dgm:prSet>
      <dgm:spPr/>
    </dgm:pt>
    <dgm:pt modelId="{DDFE6491-E404-4DC9-B4F3-20BDEDAD7C8D}" type="pres">
      <dgm:prSet presAssocID="{6D2D6E79-0FF4-4AD4-BD83-E4D0D6EE4634}" presName="level2hierChild" presStyleCnt="0"/>
      <dgm:spPr/>
    </dgm:pt>
    <dgm:pt modelId="{23FC4CB3-073D-4A13-8125-EEC259345B95}" type="pres">
      <dgm:prSet presAssocID="{48FDD4E6-1ED5-4257-95F2-5EC286B5A441}" presName="conn2-1" presStyleLbl="parChTrans1D2" presStyleIdx="0" presStyleCnt="2"/>
      <dgm:spPr/>
    </dgm:pt>
    <dgm:pt modelId="{6536FA47-2C36-4CD9-A115-5647B580EA78}" type="pres">
      <dgm:prSet presAssocID="{48FDD4E6-1ED5-4257-95F2-5EC286B5A441}" presName="connTx" presStyleLbl="parChTrans1D2" presStyleIdx="0" presStyleCnt="2"/>
      <dgm:spPr/>
    </dgm:pt>
    <dgm:pt modelId="{94D0909D-72C3-43B2-9A38-3D393DF8714C}" type="pres">
      <dgm:prSet presAssocID="{1BDAF77F-9C03-4632-BD03-F60C47701F0B}" presName="root2" presStyleCnt="0"/>
      <dgm:spPr/>
    </dgm:pt>
    <dgm:pt modelId="{663DCEAC-C5BA-4E68-9429-E0D18A49600D}" type="pres">
      <dgm:prSet presAssocID="{1BDAF77F-9C03-4632-BD03-F60C47701F0B}" presName="LevelTwoTextNode" presStyleLbl="node2" presStyleIdx="0" presStyleCnt="2">
        <dgm:presLayoutVars>
          <dgm:chPref val="3"/>
        </dgm:presLayoutVars>
      </dgm:prSet>
      <dgm:spPr/>
    </dgm:pt>
    <dgm:pt modelId="{5AEA8132-2C2A-49CC-91DA-5E2998450FFE}" type="pres">
      <dgm:prSet presAssocID="{1BDAF77F-9C03-4632-BD03-F60C47701F0B}" presName="level3hierChild" presStyleCnt="0"/>
      <dgm:spPr/>
    </dgm:pt>
    <dgm:pt modelId="{B759A6B7-52C0-4211-A46E-FF0EF9F7B382}" type="pres">
      <dgm:prSet presAssocID="{7EEE5AD3-8100-4935-AA96-2CFC2BA60AE1}" presName="conn2-1" presStyleLbl="parChTrans1D3" presStyleIdx="0" presStyleCnt="3"/>
      <dgm:spPr/>
    </dgm:pt>
    <dgm:pt modelId="{6B51B794-25B6-47CA-BB2D-BF546CEC067B}" type="pres">
      <dgm:prSet presAssocID="{7EEE5AD3-8100-4935-AA96-2CFC2BA60AE1}" presName="connTx" presStyleLbl="parChTrans1D3" presStyleIdx="0" presStyleCnt="3"/>
      <dgm:spPr/>
    </dgm:pt>
    <dgm:pt modelId="{863059B6-F3F3-4A96-BBD0-864C377D1C71}" type="pres">
      <dgm:prSet presAssocID="{3BD54FF9-51BA-4F6B-A55D-1ADD35BE2ADA}" presName="root2" presStyleCnt="0"/>
      <dgm:spPr/>
    </dgm:pt>
    <dgm:pt modelId="{324BB089-4A45-4D46-B325-DDD625CA3E2E}" type="pres">
      <dgm:prSet presAssocID="{3BD54FF9-51BA-4F6B-A55D-1ADD35BE2ADA}" presName="LevelTwoTextNode" presStyleLbl="node3" presStyleIdx="0" presStyleCnt="3">
        <dgm:presLayoutVars>
          <dgm:chPref val="3"/>
        </dgm:presLayoutVars>
      </dgm:prSet>
      <dgm:spPr/>
    </dgm:pt>
    <dgm:pt modelId="{28DDDB83-328E-4DEF-AE1C-4FBCBA88BE2B}" type="pres">
      <dgm:prSet presAssocID="{3BD54FF9-51BA-4F6B-A55D-1ADD35BE2ADA}" presName="level3hierChild" presStyleCnt="0"/>
      <dgm:spPr/>
    </dgm:pt>
    <dgm:pt modelId="{0A29FB18-C355-4337-8653-DEAD40979EDC}" type="pres">
      <dgm:prSet presAssocID="{8983198B-0986-4755-A484-458E5DCA4FC3}" presName="conn2-1" presStyleLbl="parChTrans1D3" presStyleIdx="1" presStyleCnt="3"/>
      <dgm:spPr/>
    </dgm:pt>
    <dgm:pt modelId="{2FD3DDB8-1E7F-4DB8-86E9-C3E2F6CF824C}" type="pres">
      <dgm:prSet presAssocID="{8983198B-0986-4755-A484-458E5DCA4FC3}" presName="connTx" presStyleLbl="parChTrans1D3" presStyleIdx="1" presStyleCnt="3"/>
      <dgm:spPr/>
    </dgm:pt>
    <dgm:pt modelId="{99002050-C3DF-4A89-BBF0-7A43332FF6C0}" type="pres">
      <dgm:prSet presAssocID="{997DF128-12BB-4353-9F69-96222B7D23B7}" presName="root2" presStyleCnt="0"/>
      <dgm:spPr/>
    </dgm:pt>
    <dgm:pt modelId="{A4667465-4FE1-446D-8696-D48C180E4AE1}" type="pres">
      <dgm:prSet presAssocID="{997DF128-12BB-4353-9F69-96222B7D23B7}" presName="LevelTwoTextNode" presStyleLbl="node3" presStyleIdx="1" presStyleCnt="3">
        <dgm:presLayoutVars>
          <dgm:chPref val="3"/>
        </dgm:presLayoutVars>
      </dgm:prSet>
      <dgm:spPr/>
    </dgm:pt>
    <dgm:pt modelId="{7653C598-919B-4264-BA56-AD90C3F4374B}" type="pres">
      <dgm:prSet presAssocID="{997DF128-12BB-4353-9F69-96222B7D23B7}" presName="level3hierChild" presStyleCnt="0"/>
      <dgm:spPr/>
    </dgm:pt>
    <dgm:pt modelId="{6BD90695-5580-483A-A29A-EC193D6DD8D5}" type="pres">
      <dgm:prSet presAssocID="{40767CA9-6692-4E95-AF32-EF7519E639D6}" presName="conn2-1" presStyleLbl="parChTrans1D2" presStyleIdx="1" presStyleCnt="2"/>
      <dgm:spPr/>
    </dgm:pt>
    <dgm:pt modelId="{A0AEF468-AC12-449C-B404-A860896A4C6A}" type="pres">
      <dgm:prSet presAssocID="{40767CA9-6692-4E95-AF32-EF7519E639D6}" presName="connTx" presStyleLbl="parChTrans1D2" presStyleIdx="1" presStyleCnt="2"/>
      <dgm:spPr/>
    </dgm:pt>
    <dgm:pt modelId="{4564FE21-64EC-4F0B-838A-0FBA0078317A}" type="pres">
      <dgm:prSet presAssocID="{73882438-1837-491F-8E81-EAACE1854D9E}" presName="root2" presStyleCnt="0"/>
      <dgm:spPr/>
    </dgm:pt>
    <dgm:pt modelId="{3EA0102E-B76B-455C-909A-5E1C7D6DCB02}" type="pres">
      <dgm:prSet presAssocID="{73882438-1837-491F-8E81-EAACE1854D9E}" presName="LevelTwoTextNode" presStyleLbl="node2" presStyleIdx="1" presStyleCnt="2">
        <dgm:presLayoutVars>
          <dgm:chPref val="3"/>
        </dgm:presLayoutVars>
      </dgm:prSet>
      <dgm:spPr/>
    </dgm:pt>
    <dgm:pt modelId="{4C1E84A9-68D3-4268-BB66-A89C9E9A0C9B}" type="pres">
      <dgm:prSet presAssocID="{73882438-1837-491F-8E81-EAACE1854D9E}" presName="level3hierChild" presStyleCnt="0"/>
      <dgm:spPr/>
    </dgm:pt>
    <dgm:pt modelId="{778504F6-12DA-40D0-BD30-D76323C19D94}" type="pres">
      <dgm:prSet presAssocID="{0745804F-6600-4D18-9EBD-479B61513258}" presName="conn2-1" presStyleLbl="parChTrans1D3" presStyleIdx="2" presStyleCnt="3"/>
      <dgm:spPr/>
    </dgm:pt>
    <dgm:pt modelId="{5B65D6ED-9BA5-4911-943C-2944E0314E95}" type="pres">
      <dgm:prSet presAssocID="{0745804F-6600-4D18-9EBD-479B61513258}" presName="connTx" presStyleLbl="parChTrans1D3" presStyleIdx="2" presStyleCnt="3"/>
      <dgm:spPr/>
    </dgm:pt>
    <dgm:pt modelId="{9CB89198-A32A-450E-A80B-E35E9309FC9A}" type="pres">
      <dgm:prSet presAssocID="{643B424F-62F4-4288-8B40-E5B90210A883}" presName="root2" presStyleCnt="0"/>
      <dgm:spPr/>
    </dgm:pt>
    <dgm:pt modelId="{9DF79527-0B61-4DC2-8877-BBD56454A002}" type="pres">
      <dgm:prSet presAssocID="{643B424F-62F4-4288-8B40-E5B90210A883}" presName="LevelTwoTextNode" presStyleLbl="node3" presStyleIdx="2" presStyleCnt="3">
        <dgm:presLayoutVars>
          <dgm:chPref val="3"/>
        </dgm:presLayoutVars>
      </dgm:prSet>
      <dgm:spPr/>
    </dgm:pt>
    <dgm:pt modelId="{97AFC76F-1B29-4E73-B140-0D525CB9EE76}" type="pres">
      <dgm:prSet presAssocID="{643B424F-62F4-4288-8B40-E5B90210A883}" presName="level3hierChild" presStyleCnt="0"/>
      <dgm:spPr/>
    </dgm:pt>
  </dgm:ptLst>
  <dgm:cxnLst>
    <dgm:cxn modelId="{AC0C1D00-B8E3-4229-B06A-AC674A0B3807}" srcId="{0A22F52A-F4B9-400E-942D-CFD26742F690}" destId="{6D2D6E79-0FF4-4AD4-BD83-E4D0D6EE4634}" srcOrd="0" destOrd="0" parTransId="{0F25EBFF-B5CB-4A71-9E5E-37321E9EA8E0}" sibTransId="{051B238B-83B3-43EC-B714-7F72A984542A}"/>
    <dgm:cxn modelId="{C9F92206-A1DC-4E89-91AD-BF0F5FF52206}" srcId="{73882438-1837-491F-8E81-EAACE1854D9E}" destId="{643B424F-62F4-4288-8B40-E5B90210A883}" srcOrd="0" destOrd="0" parTransId="{0745804F-6600-4D18-9EBD-479B61513258}" sibTransId="{3D91EC27-A344-427F-88AC-31CD0F1390D1}"/>
    <dgm:cxn modelId="{26E62012-33B6-4643-A09D-D8BDA89C3221}" type="presOf" srcId="{0A22F52A-F4B9-400E-942D-CFD26742F690}" destId="{6C69C939-6729-42F5-BDCE-BA75636120D6}" srcOrd="0" destOrd="0" presId="urn:microsoft.com/office/officeart/2005/8/layout/hierarchy2"/>
    <dgm:cxn modelId="{74E51D17-E9AF-435C-BF52-AE627F7B79C9}" type="presOf" srcId="{3BD54FF9-51BA-4F6B-A55D-1ADD35BE2ADA}" destId="{324BB089-4A45-4D46-B325-DDD625CA3E2E}" srcOrd="0" destOrd="0" presId="urn:microsoft.com/office/officeart/2005/8/layout/hierarchy2"/>
    <dgm:cxn modelId="{FB3EC23C-AE35-419D-8DEA-108AA5BEA1F4}" srcId="{6D2D6E79-0FF4-4AD4-BD83-E4D0D6EE4634}" destId="{73882438-1837-491F-8E81-EAACE1854D9E}" srcOrd="1" destOrd="0" parTransId="{40767CA9-6692-4E95-AF32-EF7519E639D6}" sibTransId="{F6A06D8F-7537-4340-84F6-E43A028DFC96}"/>
    <dgm:cxn modelId="{CE170861-8A1D-4A52-9B27-6D2E59656CAA}" type="presOf" srcId="{73882438-1837-491F-8E81-EAACE1854D9E}" destId="{3EA0102E-B76B-455C-909A-5E1C7D6DCB02}" srcOrd="0" destOrd="0" presId="urn:microsoft.com/office/officeart/2005/8/layout/hierarchy2"/>
    <dgm:cxn modelId="{B3E06B61-71A1-42B2-9E0F-AE69244753A8}" type="presOf" srcId="{48FDD4E6-1ED5-4257-95F2-5EC286B5A441}" destId="{23FC4CB3-073D-4A13-8125-EEC259345B95}" srcOrd="0" destOrd="0" presId="urn:microsoft.com/office/officeart/2005/8/layout/hierarchy2"/>
    <dgm:cxn modelId="{1E51BE49-1FA0-4839-A47C-57582FBA9AD1}" type="presOf" srcId="{7EEE5AD3-8100-4935-AA96-2CFC2BA60AE1}" destId="{B759A6B7-52C0-4211-A46E-FF0EF9F7B382}" srcOrd="0" destOrd="0" presId="urn:microsoft.com/office/officeart/2005/8/layout/hierarchy2"/>
    <dgm:cxn modelId="{90EB9B73-EC2A-4554-B3CC-33013E74EB0B}" type="presOf" srcId="{7EEE5AD3-8100-4935-AA96-2CFC2BA60AE1}" destId="{6B51B794-25B6-47CA-BB2D-BF546CEC067B}" srcOrd="1" destOrd="0" presId="urn:microsoft.com/office/officeart/2005/8/layout/hierarchy2"/>
    <dgm:cxn modelId="{7CABEF58-4E93-4DE7-AE6A-17B361065AC8}" type="presOf" srcId="{6D2D6E79-0FF4-4AD4-BD83-E4D0D6EE4634}" destId="{B0DFDE38-BD38-44C3-9EF5-B7C3DA263100}" srcOrd="0" destOrd="0" presId="urn:microsoft.com/office/officeart/2005/8/layout/hierarchy2"/>
    <dgm:cxn modelId="{F140AF87-436B-4473-9032-80B1F2C0A9B3}" type="presOf" srcId="{48FDD4E6-1ED5-4257-95F2-5EC286B5A441}" destId="{6536FA47-2C36-4CD9-A115-5647B580EA78}" srcOrd="1" destOrd="0" presId="urn:microsoft.com/office/officeart/2005/8/layout/hierarchy2"/>
    <dgm:cxn modelId="{AB71F294-D05A-48F1-9E36-6C78CDFF22B6}" srcId="{1BDAF77F-9C03-4632-BD03-F60C47701F0B}" destId="{997DF128-12BB-4353-9F69-96222B7D23B7}" srcOrd="1" destOrd="0" parTransId="{8983198B-0986-4755-A484-458E5DCA4FC3}" sibTransId="{413ADE80-83E8-4A18-92D0-061F8E10A411}"/>
    <dgm:cxn modelId="{55FE64AA-7126-42DD-BA27-9F2C8D7B736D}" type="presOf" srcId="{1BDAF77F-9C03-4632-BD03-F60C47701F0B}" destId="{663DCEAC-C5BA-4E68-9429-E0D18A49600D}" srcOrd="0" destOrd="0" presId="urn:microsoft.com/office/officeart/2005/8/layout/hierarchy2"/>
    <dgm:cxn modelId="{3091ADAA-1601-4E09-8C92-BFF175C87537}" type="presOf" srcId="{40767CA9-6692-4E95-AF32-EF7519E639D6}" destId="{6BD90695-5580-483A-A29A-EC193D6DD8D5}" srcOrd="0" destOrd="0" presId="urn:microsoft.com/office/officeart/2005/8/layout/hierarchy2"/>
    <dgm:cxn modelId="{CE25EDAB-D1DC-498E-BE7F-2DDF9655E5E0}" type="presOf" srcId="{8983198B-0986-4755-A484-458E5DCA4FC3}" destId="{2FD3DDB8-1E7F-4DB8-86E9-C3E2F6CF824C}" srcOrd="1" destOrd="0" presId="urn:microsoft.com/office/officeart/2005/8/layout/hierarchy2"/>
    <dgm:cxn modelId="{71183EAD-53AF-4FFC-B4C3-80C16B243ADD}" type="presOf" srcId="{0745804F-6600-4D18-9EBD-479B61513258}" destId="{5B65D6ED-9BA5-4911-943C-2944E0314E95}" srcOrd="1" destOrd="0" presId="urn:microsoft.com/office/officeart/2005/8/layout/hierarchy2"/>
    <dgm:cxn modelId="{7F6FFFB0-F22F-4C2F-951F-EC7E28F74FC6}" type="presOf" srcId="{8983198B-0986-4755-A484-458E5DCA4FC3}" destId="{0A29FB18-C355-4337-8653-DEAD40979EDC}" srcOrd="0" destOrd="0" presId="urn:microsoft.com/office/officeart/2005/8/layout/hierarchy2"/>
    <dgm:cxn modelId="{4E26F8B9-B700-41F2-A0B2-A9ACC208ECF6}" type="presOf" srcId="{997DF128-12BB-4353-9F69-96222B7D23B7}" destId="{A4667465-4FE1-446D-8696-D48C180E4AE1}" srcOrd="0" destOrd="0" presId="urn:microsoft.com/office/officeart/2005/8/layout/hierarchy2"/>
    <dgm:cxn modelId="{13CB04CD-5682-4CCD-A977-CE5E7268EA10}" type="presOf" srcId="{0745804F-6600-4D18-9EBD-479B61513258}" destId="{778504F6-12DA-40D0-BD30-D76323C19D94}" srcOrd="0" destOrd="0" presId="urn:microsoft.com/office/officeart/2005/8/layout/hierarchy2"/>
    <dgm:cxn modelId="{A19C8DDB-06FF-40B5-BD45-EDF4EBC4A9FD}" type="presOf" srcId="{40767CA9-6692-4E95-AF32-EF7519E639D6}" destId="{A0AEF468-AC12-449C-B404-A860896A4C6A}" srcOrd="1" destOrd="0" presId="urn:microsoft.com/office/officeart/2005/8/layout/hierarchy2"/>
    <dgm:cxn modelId="{37E73DE8-ACC1-4A2E-AA1B-6DCC6CFD777A}" type="presOf" srcId="{643B424F-62F4-4288-8B40-E5B90210A883}" destId="{9DF79527-0B61-4DC2-8877-BBD56454A002}" srcOrd="0" destOrd="0" presId="urn:microsoft.com/office/officeart/2005/8/layout/hierarchy2"/>
    <dgm:cxn modelId="{9CB291F2-83ED-442F-AE71-FC285682FA24}" srcId="{1BDAF77F-9C03-4632-BD03-F60C47701F0B}" destId="{3BD54FF9-51BA-4F6B-A55D-1ADD35BE2ADA}" srcOrd="0" destOrd="0" parTransId="{7EEE5AD3-8100-4935-AA96-2CFC2BA60AE1}" sibTransId="{20403528-CC10-4A79-A896-AFFC9DD3421A}"/>
    <dgm:cxn modelId="{F240D1FB-D318-4854-BBC4-B656B07DF638}" srcId="{6D2D6E79-0FF4-4AD4-BD83-E4D0D6EE4634}" destId="{1BDAF77F-9C03-4632-BD03-F60C47701F0B}" srcOrd="0" destOrd="0" parTransId="{48FDD4E6-1ED5-4257-95F2-5EC286B5A441}" sibTransId="{136940E5-83DF-4999-9CD5-31DB139EAF30}"/>
    <dgm:cxn modelId="{E4AFCD15-4431-48C7-B322-F5AC53520435}" type="presParOf" srcId="{6C69C939-6729-42F5-BDCE-BA75636120D6}" destId="{E4176BE4-5BD6-44E1-836B-BE98010F94D3}" srcOrd="0" destOrd="0" presId="urn:microsoft.com/office/officeart/2005/8/layout/hierarchy2"/>
    <dgm:cxn modelId="{9026977D-4334-445B-BE3E-174CB98C5458}" type="presParOf" srcId="{E4176BE4-5BD6-44E1-836B-BE98010F94D3}" destId="{B0DFDE38-BD38-44C3-9EF5-B7C3DA263100}" srcOrd="0" destOrd="0" presId="urn:microsoft.com/office/officeart/2005/8/layout/hierarchy2"/>
    <dgm:cxn modelId="{7038558D-F818-4BA8-9488-C5686554A99C}" type="presParOf" srcId="{E4176BE4-5BD6-44E1-836B-BE98010F94D3}" destId="{DDFE6491-E404-4DC9-B4F3-20BDEDAD7C8D}" srcOrd="1" destOrd="0" presId="urn:microsoft.com/office/officeart/2005/8/layout/hierarchy2"/>
    <dgm:cxn modelId="{965E397E-FC82-44C7-BB29-99DE3A61E2B5}" type="presParOf" srcId="{DDFE6491-E404-4DC9-B4F3-20BDEDAD7C8D}" destId="{23FC4CB3-073D-4A13-8125-EEC259345B95}" srcOrd="0" destOrd="0" presId="urn:microsoft.com/office/officeart/2005/8/layout/hierarchy2"/>
    <dgm:cxn modelId="{0701EA97-2A16-414A-85FA-A892875AF9B7}" type="presParOf" srcId="{23FC4CB3-073D-4A13-8125-EEC259345B95}" destId="{6536FA47-2C36-4CD9-A115-5647B580EA78}" srcOrd="0" destOrd="0" presId="urn:microsoft.com/office/officeart/2005/8/layout/hierarchy2"/>
    <dgm:cxn modelId="{DBD8107D-5B62-47D9-9537-BCEDFE3395DE}" type="presParOf" srcId="{DDFE6491-E404-4DC9-B4F3-20BDEDAD7C8D}" destId="{94D0909D-72C3-43B2-9A38-3D393DF8714C}" srcOrd="1" destOrd="0" presId="urn:microsoft.com/office/officeart/2005/8/layout/hierarchy2"/>
    <dgm:cxn modelId="{09B5404E-8D19-4999-A738-3F48870C9FB9}" type="presParOf" srcId="{94D0909D-72C3-43B2-9A38-3D393DF8714C}" destId="{663DCEAC-C5BA-4E68-9429-E0D18A49600D}" srcOrd="0" destOrd="0" presId="urn:microsoft.com/office/officeart/2005/8/layout/hierarchy2"/>
    <dgm:cxn modelId="{73415561-4B20-4D18-9368-DB158466E317}" type="presParOf" srcId="{94D0909D-72C3-43B2-9A38-3D393DF8714C}" destId="{5AEA8132-2C2A-49CC-91DA-5E2998450FFE}" srcOrd="1" destOrd="0" presId="urn:microsoft.com/office/officeart/2005/8/layout/hierarchy2"/>
    <dgm:cxn modelId="{8D2CCC95-33BC-4636-91F5-2F8560C82D5D}" type="presParOf" srcId="{5AEA8132-2C2A-49CC-91DA-5E2998450FFE}" destId="{B759A6B7-52C0-4211-A46E-FF0EF9F7B382}" srcOrd="0" destOrd="0" presId="urn:microsoft.com/office/officeart/2005/8/layout/hierarchy2"/>
    <dgm:cxn modelId="{76302BFC-7464-4E57-A4AC-B05B761110CC}" type="presParOf" srcId="{B759A6B7-52C0-4211-A46E-FF0EF9F7B382}" destId="{6B51B794-25B6-47CA-BB2D-BF546CEC067B}" srcOrd="0" destOrd="0" presId="urn:microsoft.com/office/officeart/2005/8/layout/hierarchy2"/>
    <dgm:cxn modelId="{FC579F86-B585-4F45-A89E-E00EB98E3EC9}" type="presParOf" srcId="{5AEA8132-2C2A-49CC-91DA-5E2998450FFE}" destId="{863059B6-F3F3-4A96-BBD0-864C377D1C71}" srcOrd="1" destOrd="0" presId="urn:microsoft.com/office/officeart/2005/8/layout/hierarchy2"/>
    <dgm:cxn modelId="{9FECD2A2-37E8-40C1-9331-5651571431A3}" type="presParOf" srcId="{863059B6-F3F3-4A96-BBD0-864C377D1C71}" destId="{324BB089-4A45-4D46-B325-DDD625CA3E2E}" srcOrd="0" destOrd="0" presId="urn:microsoft.com/office/officeart/2005/8/layout/hierarchy2"/>
    <dgm:cxn modelId="{581890A4-5E92-466E-A293-BCB8A3814B78}" type="presParOf" srcId="{863059B6-F3F3-4A96-BBD0-864C377D1C71}" destId="{28DDDB83-328E-4DEF-AE1C-4FBCBA88BE2B}" srcOrd="1" destOrd="0" presId="urn:microsoft.com/office/officeart/2005/8/layout/hierarchy2"/>
    <dgm:cxn modelId="{B5A14A76-8D5F-4CDE-9834-75CB1BA4DDCC}" type="presParOf" srcId="{5AEA8132-2C2A-49CC-91DA-5E2998450FFE}" destId="{0A29FB18-C355-4337-8653-DEAD40979EDC}" srcOrd="2" destOrd="0" presId="urn:microsoft.com/office/officeart/2005/8/layout/hierarchy2"/>
    <dgm:cxn modelId="{3081211F-262B-4AF9-A883-512FEBF7A949}" type="presParOf" srcId="{0A29FB18-C355-4337-8653-DEAD40979EDC}" destId="{2FD3DDB8-1E7F-4DB8-86E9-C3E2F6CF824C}" srcOrd="0" destOrd="0" presId="urn:microsoft.com/office/officeart/2005/8/layout/hierarchy2"/>
    <dgm:cxn modelId="{06170E0E-D06D-4941-9069-E12C9252E94A}" type="presParOf" srcId="{5AEA8132-2C2A-49CC-91DA-5E2998450FFE}" destId="{99002050-C3DF-4A89-BBF0-7A43332FF6C0}" srcOrd="3" destOrd="0" presId="urn:microsoft.com/office/officeart/2005/8/layout/hierarchy2"/>
    <dgm:cxn modelId="{10AC454F-7EF4-4E40-8D7E-E495864940CC}" type="presParOf" srcId="{99002050-C3DF-4A89-BBF0-7A43332FF6C0}" destId="{A4667465-4FE1-446D-8696-D48C180E4AE1}" srcOrd="0" destOrd="0" presId="urn:microsoft.com/office/officeart/2005/8/layout/hierarchy2"/>
    <dgm:cxn modelId="{AEB653B2-B1C7-4A09-AA08-F75D62449F6B}" type="presParOf" srcId="{99002050-C3DF-4A89-BBF0-7A43332FF6C0}" destId="{7653C598-919B-4264-BA56-AD90C3F4374B}" srcOrd="1" destOrd="0" presId="urn:microsoft.com/office/officeart/2005/8/layout/hierarchy2"/>
    <dgm:cxn modelId="{83D232F9-7AB7-41EF-A08E-01C26F7F1E95}" type="presParOf" srcId="{DDFE6491-E404-4DC9-B4F3-20BDEDAD7C8D}" destId="{6BD90695-5580-483A-A29A-EC193D6DD8D5}" srcOrd="2" destOrd="0" presId="urn:microsoft.com/office/officeart/2005/8/layout/hierarchy2"/>
    <dgm:cxn modelId="{95DCAE1F-64F5-4C02-9740-04412B1F16C8}" type="presParOf" srcId="{6BD90695-5580-483A-A29A-EC193D6DD8D5}" destId="{A0AEF468-AC12-449C-B404-A860896A4C6A}" srcOrd="0" destOrd="0" presId="urn:microsoft.com/office/officeart/2005/8/layout/hierarchy2"/>
    <dgm:cxn modelId="{058ABE91-2BC3-4E02-A216-FE0C8D59B44A}" type="presParOf" srcId="{DDFE6491-E404-4DC9-B4F3-20BDEDAD7C8D}" destId="{4564FE21-64EC-4F0B-838A-0FBA0078317A}" srcOrd="3" destOrd="0" presId="urn:microsoft.com/office/officeart/2005/8/layout/hierarchy2"/>
    <dgm:cxn modelId="{FEC84F21-F334-4A3F-88F5-91A1F10CA708}" type="presParOf" srcId="{4564FE21-64EC-4F0B-838A-0FBA0078317A}" destId="{3EA0102E-B76B-455C-909A-5E1C7D6DCB02}" srcOrd="0" destOrd="0" presId="urn:microsoft.com/office/officeart/2005/8/layout/hierarchy2"/>
    <dgm:cxn modelId="{0A9AB057-69DD-4EE7-A7E9-1F0FF753ECA7}" type="presParOf" srcId="{4564FE21-64EC-4F0B-838A-0FBA0078317A}" destId="{4C1E84A9-68D3-4268-BB66-A89C9E9A0C9B}" srcOrd="1" destOrd="0" presId="urn:microsoft.com/office/officeart/2005/8/layout/hierarchy2"/>
    <dgm:cxn modelId="{8E2D4DA2-18DF-4D44-82B8-FAF52857807C}" type="presParOf" srcId="{4C1E84A9-68D3-4268-BB66-A89C9E9A0C9B}" destId="{778504F6-12DA-40D0-BD30-D76323C19D94}" srcOrd="0" destOrd="0" presId="urn:microsoft.com/office/officeart/2005/8/layout/hierarchy2"/>
    <dgm:cxn modelId="{3ECA5C86-A732-4E73-9AB5-2FB2142BCEB0}" type="presParOf" srcId="{778504F6-12DA-40D0-BD30-D76323C19D94}" destId="{5B65D6ED-9BA5-4911-943C-2944E0314E95}" srcOrd="0" destOrd="0" presId="urn:microsoft.com/office/officeart/2005/8/layout/hierarchy2"/>
    <dgm:cxn modelId="{07720ED5-58D8-468F-8AA9-A1AA56CA0030}" type="presParOf" srcId="{4C1E84A9-68D3-4268-BB66-A89C9E9A0C9B}" destId="{9CB89198-A32A-450E-A80B-E35E9309FC9A}" srcOrd="1" destOrd="0" presId="urn:microsoft.com/office/officeart/2005/8/layout/hierarchy2"/>
    <dgm:cxn modelId="{6083C56B-39AA-43FF-AD31-0BEFC2766329}" type="presParOf" srcId="{9CB89198-A32A-450E-A80B-E35E9309FC9A}" destId="{9DF79527-0B61-4DC2-8877-BBD56454A002}" srcOrd="0" destOrd="0" presId="urn:microsoft.com/office/officeart/2005/8/layout/hierarchy2"/>
    <dgm:cxn modelId="{CBAD605E-7C07-434D-8549-58C598EFE6AD}" type="presParOf" srcId="{9CB89198-A32A-450E-A80B-E35E9309FC9A}" destId="{97AFC76F-1B29-4E73-B140-0D525CB9EE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76469-BA80-4B85-B140-B12985FA84F9}">
      <dsp:nvSpPr>
        <dsp:cNvPr id="0" name=""/>
        <dsp:cNvSpPr/>
      </dsp:nvSpPr>
      <dsp:spPr>
        <a:xfrm>
          <a:off x="491041" y="0"/>
          <a:ext cx="5565137" cy="401919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C01B5-1C00-4562-824D-491AAAE1B875}">
      <dsp:nvSpPr>
        <dsp:cNvPr id="0" name=""/>
        <dsp:cNvSpPr/>
      </dsp:nvSpPr>
      <dsp:spPr>
        <a:xfrm>
          <a:off x="2237" y="1205758"/>
          <a:ext cx="1453943" cy="1607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流程一</a:t>
          </a:r>
        </a:p>
      </dsp:txBody>
      <dsp:txXfrm>
        <a:off x="73213" y="1276734"/>
        <a:ext cx="1311991" cy="1465725"/>
      </dsp:txXfrm>
    </dsp:sp>
    <dsp:sp modelId="{AF922346-B615-4A9D-A2B7-4F2697C23045}">
      <dsp:nvSpPr>
        <dsp:cNvPr id="0" name=""/>
        <dsp:cNvSpPr/>
      </dsp:nvSpPr>
      <dsp:spPr>
        <a:xfrm>
          <a:off x="1698505" y="1205758"/>
          <a:ext cx="1453943" cy="16076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流程二</a:t>
          </a:r>
        </a:p>
      </dsp:txBody>
      <dsp:txXfrm>
        <a:off x="1769481" y="1276734"/>
        <a:ext cx="1311991" cy="1465725"/>
      </dsp:txXfrm>
    </dsp:sp>
    <dsp:sp modelId="{2A5EEEFE-4D9E-49A9-B478-E85294BE139B}">
      <dsp:nvSpPr>
        <dsp:cNvPr id="0" name=""/>
        <dsp:cNvSpPr/>
      </dsp:nvSpPr>
      <dsp:spPr>
        <a:xfrm>
          <a:off x="3394772" y="1205758"/>
          <a:ext cx="1453943" cy="16076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流程三</a:t>
          </a:r>
        </a:p>
      </dsp:txBody>
      <dsp:txXfrm>
        <a:off x="3465748" y="1276734"/>
        <a:ext cx="1311991" cy="1465725"/>
      </dsp:txXfrm>
    </dsp:sp>
    <dsp:sp modelId="{8A941021-2312-42D4-A0E5-955A51B97244}">
      <dsp:nvSpPr>
        <dsp:cNvPr id="0" name=""/>
        <dsp:cNvSpPr/>
      </dsp:nvSpPr>
      <dsp:spPr>
        <a:xfrm>
          <a:off x="5091039" y="1205758"/>
          <a:ext cx="1453943" cy="16076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流程四</a:t>
          </a:r>
        </a:p>
      </dsp:txBody>
      <dsp:txXfrm>
        <a:off x="5162015" y="1276734"/>
        <a:ext cx="1311991" cy="1465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FDE38-BD38-44C3-9EF5-B7C3DA263100}">
      <dsp:nvSpPr>
        <dsp:cNvPr id="0" name=""/>
        <dsp:cNvSpPr/>
      </dsp:nvSpPr>
      <dsp:spPr>
        <a:xfrm>
          <a:off x="617" y="1767262"/>
          <a:ext cx="1867816" cy="93390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27970" y="1794615"/>
        <a:ext cx="1813110" cy="879202"/>
      </dsp:txXfrm>
    </dsp:sp>
    <dsp:sp modelId="{23FC4CB3-073D-4A13-8125-EEC259345B95}">
      <dsp:nvSpPr>
        <dsp:cNvPr id="0" name=""/>
        <dsp:cNvSpPr/>
      </dsp:nvSpPr>
      <dsp:spPr>
        <a:xfrm rot="18770822">
          <a:off x="1692674" y="1810089"/>
          <a:ext cx="1098645" cy="42758"/>
        </a:xfrm>
        <a:custGeom>
          <a:avLst/>
          <a:gdLst/>
          <a:ahLst/>
          <a:cxnLst/>
          <a:rect l="0" t="0" r="0" b="0"/>
          <a:pathLst>
            <a:path>
              <a:moveTo>
                <a:pt x="0" y="21379"/>
              </a:moveTo>
              <a:lnTo>
                <a:pt x="1098645" y="213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2214530" y="1804002"/>
        <a:ext cx="54932" cy="54932"/>
      </dsp:txXfrm>
    </dsp:sp>
    <dsp:sp modelId="{663DCEAC-C5BA-4E68-9429-E0D18A49600D}">
      <dsp:nvSpPr>
        <dsp:cNvPr id="0" name=""/>
        <dsp:cNvSpPr/>
      </dsp:nvSpPr>
      <dsp:spPr>
        <a:xfrm>
          <a:off x="2615559" y="961766"/>
          <a:ext cx="1867816" cy="9339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2642912" y="989119"/>
        <a:ext cx="1813110" cy="879202"/>
      </dsp:txXfrm>
    </dsp:sp>
    <dsp:sp modelId="{B759A6B7-52C0-4211-A46E-FF0EF9F7B382}">
      <dsp:nvSpPr>
        <dsp:cNvPr id="0" name=""/>
        <dsp:cNvSpPr/>
      </dsp:nvSpPr>
      <dsp:spPr>
        <a:xfrm rot="19457599">
          <a:off x="4396894" y="1138842"/>
          <a:ext cx="920089" cy="42758"/>
        </a:xfrm>
        <a:custGeom>
          <a:avLst/>
          <a:gdLst/>
          <a:ahLst/>
          <a:cxnLst/>
          <a:rect l="0" t="0" r="0" b="0"/>
          <a:pathLst>
            <a:path>
              <a:moveTo>
                <a:pt x="0" y="21379"/>
              </a:moveTo>
              <a:lnTo>
                <a:pt x="920089" y="2137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4833936" y="1137220"/>
        <a:ext cx="46004" cy="46004"/>
      </dsp:txXfrm>
    </dsp:sp>
    <dsp:sp modelId="{324BB089-4A45-4D46-B325-DDD625CA3E2E}">
      <dsp:nvSpPr>
        <dsp:cNvPr id="0" name=""/>
        <dsp:cNvSpPr/>
      </dsp:nvSpPr>
      <dsp:spPr>
        <a:xfrm>
          <a:off x="5230502" y="424769"/>
          <a:ext cx="1867816" cy="933908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5257855" y="452122"/>
        <a:ext cx="1813110" cy="879202"/>
      </dsp:txXfrm>
    </dsp:sp>
    <dsp:sp modelId="{0A29FB18-C355-4337-8653-DEAD40979EDC}">
      <dsp:nvSpPr>
        <dsp:cNvPr id="0" name=""/>
        <dsp:cNvSpPr/>
      </dsp:nvSpPr>
      <dsp:spPr>
        <a:xfrm rot="2142401">
          <a:off x="4396894" y="1675840"/>
          <a:ext cx="920089" cy="42758"/>
        </a:xfrm>
        <a:custGeom>
          <a:avLst/>
          <a:gdLst/>
          <a:ahLst/>
          <a:cxnLst/>
          <a:rect l="0" t="0" r="0" b="0"/>
          <a:pathLst>
            <a:path>
              <a:moveTo>
                <a:pt x="0" y="21379"/>
              </a:moveTo>
              <a:lnTo>
                <a:pt x="920089" y="2137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4833936" y="1674217"/>
        <a:ext cx="46004" cy="46004"/>
      </dsp:txXfrm>
    </dsp:sp>
    <dsp:sp modelId="{A4667465-4FE1-446D-8696-D48C180E4AE1}">
      <dsp:nvSpPr>
        <dsp:cNvPr id="0" name=""/>
        <dsp:cNvSpPr/>
      </dsp:nvSpPr>
      <dsp:spPr>
        <a:xfrm>
          <a:off x="5230502" y="1498763"/>
          <a:ext cx="1867816" cy="933908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5257855" y="1526116"/>
        <a:ext cx="1813110" cy="879202"/>
      </dsp:txXfrm>
    </dsp:sp>
    <dsp:sp modelId="{6BD90695-5580-483A-A29A-EC193D6DD8D5}">
      <dsp:nvSpPr>
        <dsp:cNvPr id="0" name=""/>
        <dsp:cNvSpPr/>
      </dsp:nvSpPr>
      <dsp:spPr>
        <a:xfrm rot="2829178">
          <a:off x="1692674" y="2615584"/>
          <a:ext cx="1098645" cy="42758"/>
        </a:xfrm>
        <a:custGeom>
          <a:avLst/>
          <a:gdLst/>
          <a:ahLst/>
          <a:cxnLst/>
          <a:rect l="0" t="0" r="0" b="0"/>
          <a:pathLst>
            <a:path>
              <a:moveTo>
                <a:pt x="0" y="21379"/>
              </a:moveTo>
              <a:lnTo>
                <a:pt x="1098645" y="2137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2214530" y="2609498"/>
        <a:ext cx="54932" cy="54932"/>
      </dsp:txXfrm>
    </dsp:sp>
    <dsp:sp modelId="{3EA0102E-B76B-455C-909A-5E1C7D6DCB02}">
      <dsp:nvSpPr>
        <dsp:cNvPr id="0" name=""/>
        <dsp:cNvSpPr/>
      </dsp:nvSpPr>
      <dsp:spPr>
        <a:xfrm>
          <a:off x="2615559" y="2572758"/>
          <a:ext cx="1867816" cy="9339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2642912" y="2600111"/>
        <a:ext cx="1813110" cy="879202"/>
      </dsp:txXfrm>
    </dsp:sp>
    <dsp:sp modelId="{778504F6-12DA-40D0-BD30-D76323C19D94}">
      <dsp:nvSpPr>
        <dsp:cNvPr id="0" name=""/>
        <dsp:cNvSpPr/>
      </dsp:nvSpPr>
      <dsp:spPr>
        <a:xfrm>
          <a:off x="4483376" y="3018332"/>
          <a:ext cx="747126" cy="42758"/>
        </a:xfrm>
        <a:custGeom>
          <a:avLst/>
          <a:gdLst/>
          <a:ahLst/>
          <a:cxnLst/>
          <a:rect l="0" t="0" r="0" b="0"/>
          <a:pathLst>
            <a:path>
              <a:moveTo>
                <a:pt x="0" y="21379"/>
              </a:moveTo>
              <a:lnTo>
                <a:pt x="747126" y="2137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4838261" y="3021034"/>
        <a:ext cx="37356" cy="37356"/>
      </dsp:txXfrm>
    </dsp:sp>
    <dsp:sp modelId="{9DF79527-0B61-4DC2-8877-BBD56454A002}">
      <dsp:nvSpPr>
        <dsp:cNvPr id="0" name=""/>
        <dsp:cNvSpPr/>
      </dsp:nvSpPr>
      <dsp:spPr>
        <a:xfrm>
          <a:off x="5230502" y="2572758"/>
          <a:ext cx="1867816" cy="933908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输入您的内容</a:t>
          </a:r>
        </a:p>
      </dsp:txBody>
      <dsp:txXfrm>
        <a:off x="5257855" y="2600111"/>
        <a:ext cx="1813110" cy="879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F56CF75-B04B-4559-A681-D80BEBD155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CAF9B6-99F1-4242-9944-A51C2D43B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158DB-6C52-4C9C-BCE7-4BC36C5AD5AA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2019/4/12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343FDF-50BB-417A-B601-F9C94C4D65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E2C20E-C5A7-405B-BCE3-91CEB8A337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0175F-5072-4743-A366-40012B6E6B9C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0788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36E0C40-DDE7-417A-8578-434EFFDA9E5E}" type="datetimeFigureOut">
              <a:rPr lang="zh-CN" altLang="en-US" smtClean="0"/>
              <a:pPr/>
              <a:t>2019/4/12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4806ED0-6A6D-4D8C-8DC9-8C070406D2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341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017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158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88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9242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738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1698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839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7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998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27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966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7948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2336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4060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170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8384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7179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9980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9471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3588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838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095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3069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9187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0168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069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16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4607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4786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100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105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9599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674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0407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01583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7AB0C-9AF0-4006-9071-50193A5DC8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2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4044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3391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7AB0C-9AF0-4006-9071-50193A5DC8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057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401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0045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9319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7558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49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397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980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0379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776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9943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06ED0-6A6D-4D8C-8DC9-8C070406D27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2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18D7F1-CF3E-48F0-BBD7-C634064FB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E096CB-A8F1-432C-A1D9-3D06AB64B811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CBB0E88-BB11-4CE0-B028-C6AA749BED7F}"/>
              </a:ext>
            </a:extLst>
          </p:cNvPr>
          <p:cNvSpPr/>
          <p:nvPr userDrawn="1"/>
        </p:nvSpPr>
        <p:spPr>
          <a:xfrm>
            <a:off x="-13577" y="0"/>
            <a:ext cx="7131125" cy="6858000"/>
          </a:xfrm>
          <a:custGeom>
            <a:avLst/>
            <a:gdLst>
              <a:gd name="connsiteX0" fmla="*/ 0 w 7117548"/>
              <a:gd name="connsiteY0" fmla="*/ 0 h 6858000"/>
              <a:gd name="connsiteX1" fmla="*/ 5770179 w 7117548"/>
              <a:gd name="connsiteY1" fmla="*/ 0 h 6858000"/>
              <a:gd name="connsiteX2" fmla="*/ 7117548 w 7117548"/>
              <a:gd name="connsiteY2" fmla="*/ 0 h 6858000"/>
              <a:gd name="connsiteX3" fmla="*/ 3228109 w 7117548"/>
              <a:gd name="connsiteY3" fmla="*/ 6858000 h 6858000"/>
              <a:gd name="connsiteX4" fmla="*/ 0 w 711754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7548" h="6858000">
                <a:moveTo>
                  <a:pt x="0" y="0"/>
                </a:moveTo>
                <a:lnTo>
                  <a:pt x="5770179" y="0"/>
                </a:lnTo>
                <a:lnTo>
                  <a:pt x="7117548" y="0"/>
                </a:lnTo>
                <a:lnTo>
                  <a:pt x="3228109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119000"/>
                      </a14:imgEffect>
                    </a14:imgLayer>
                  </a14:imgProps>
                </a:ext>
              </a:extLst>
            </a:blip>
            <a:srcRect/>
            <a:stretch>
              <a:fillRect b="-52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A02E520A-FD88-4023-ADDF-E689948EE8D7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0" y="0"/>
            <a:ext cx="1676400" cy="279713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788AF81-EC0C-4112-82BE-A857C058D330}"/>
              </a:ext>
            </a:extLst>
          </p:cNvPr>
          <p:cNvSpPr/>
          <p:nvPr userDrawn="1"/>
        </p:nvSpPr>
        <p:spPr>
          <a:xfrm>
            <a:off x="2799956" y="0"/>
            <a:ext cx="4369769" cy="6858000"/>
          </a:xfrm>
          <a:custGeom>
            <a:avLst/>
            <a:gdLst>
              <a:gd name="connsiteX0" fmla="*/ 3898705 w 4369769"/>
              <a:gd name="connsiteY0" fmla="*/ 0 h 7010400"/>
              <a:gd name="connsiteX1" fmla="*/ 4369769 w 4369769"/>
              <a:gd name="connsiteY1" fmla="*/ 0 h 7010400"/>
              <a:gd name="connsiteX2" fmla="*/ 471064 w 4369769"/>
              <a:gd name="connsiteY2" fmla="*/ 7010400 h 7010400"/>
              <a:gd name="connsiteX3" fmla="*/ 0 w 436976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769" h="7010400">
                <a:moveTo>
                  <a:pt x="3898705" y="0"/>
                </a:moveTo>
                <a:lnTo>
                  <a:pt x="4369769" y="0"/>
                </a:lnTo>
                <a:lnTo>
                  <a:pt x="471064" y="7010400"/>
                </a:lnTo>
                <a:lnTo>
                  <a:pt x="0" y="7010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7CF8AA9-9509-48B7-A1E2-A038940C7248}"/>
              </a:ext>
            </a:extLst>
          </p:cNvPr>
          <p:cNvSpPr/>
          <p:nvPr userDrawn="1"/>
        </p:nvSpPr>
        <p:spPr>
          <a:xfrm>
            <a:off x="3267087" y="0"/>
            <a:ext cx="5531698" cy="6858000"/>
          </a:xfrm>
          <a:custGeom>
            <a:avLst/>
            <a:gdLst>
              <a:gd name="connsiteX0" fmla="*/ 3898705 w 5531698"/>
              <a:gd name="connsiteY0" fmla="*/ 0 h 6858000"/>
              <a:gd name="connsiteX1" fmla="*/ 4286740 w 5531698"/>
              <a:gd name="connsiteY1" fmla="*/ 0 h 6858000"/>
              <a:gd name="connsiteX2" fmla="*/ 4369769 w 5531698"/>
              <a:gd name="connsiteY2" fmla="*/ 0 h 6858000"/>
              <a:gd name="connsiteX3" fmla="*/ 4672599 w 5531698"/>
              <a:gd name="connsiteY3" fmla="*/ 0 h 6858000"/>
              <a:gd name="connsiteX4" fmla="*/ 4757804 w 5531698"/>
              <a:gd name="connsiteY4" fmla="*/ 0 h 6858000"/>
              <a:gd name="connsiteX5" fmla="*/ 5060634 w 5531698"/>
              <a:gd name="connsiteY5" fmla="*/ 0 h 6858000"/>
              <a:gd name="connsiteX6" fmla="*/ 5143663 w 5531698"/>
              <a:gd name="connsiteY6" fmla="*/ 0 h 6858000"/>
              <a:gd name="connsiteX7" fmla="*/ 5531698 w 5531698"/>
              <a:gd name="connsiteY7" fmla="*/ 0 h 6858000"/>
              <a:gd name="connsiteX8" fmla="*/ 1632993 w 5531698"/>
              <a:gd name="connsiteY8" fmla="*/ 6858000 h 6858000"/>
              <a:gd name="connsiteX9" fmla="*/ 1244958 w 5531698"/>
              <a:gd name="connsiteY9" fmla="*/ 6858000 h 6858000"/>
              <a:gd name="connsiteX10" fmla="*/ 1161929 w 5531698"/>
              <a:gd name="connsiteY10" fmla="*/ 6858000 h 6858000"/>
              <a:gd name="connsiteX11" fmla="*/ 859099 w 5531698"/>
              <a:gd name="connsiteY11" fmla="*/ 6858000 h 6858000"/>
              <a:gd name="connsiteX12" fmla="*/ 773894 w 5531698"/>
              <a:gd name="connsiteY12" fmla="*/ 6858000 h 6858000"/>
              <a:gd name="connsiteX13" fmla="*/ 471064 w 5531698"/>
              <a:gd name="connsiteY13" fmla="*/ 6858000 h 6858000"/>
              <a:gd name="connsiteX14" fmla="*/ 388035 w 5531698"/>
              <a:gd name="connsiteY14" fmla="*/ 6858000 h 6858000"/>
              <a:gd name="connsiteX15" fmla="*/ 0 w 5531698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31698" h="6858000">
                <a:moveTo>
                  <a:pt x="3898705" y="0"/>
                </a:moveTo>
                <a:lnTo>
                  <a:pt x="4286740" y="0"/>
                </a:lnTo>
                <a:lnTo>
                  <a:pt x="4369769" y="0"/>
                </a:lnTo>
                <a:lnTo>
                  <a:pt x="4672599" y="0"/>
                </a:lnTo>
                <a:lnTo>
                  <a:pt x="4757804" y="0"/>
                </a:lnTo>
                <a:lnTo>
                  <a:pt x="5060634" y="0"/>
                </a:lnTo>
                <a:lnTo>
                  <a:pt x="5143663" y="0"/>
                </a:lnTo>
                <a:lnTo>
                  <a:pt x="5531698" y="0"/>
                </a:lnTo>
                <a:lnTo>
                  <a:pt x="1632993" y="6858000"/>
                </a:lnTo>
                <a:lnTo>
                  <a:pt x="1244958" y="6858000"/>
                </a:lnTo>
                <a:lnTo>
                  <a:pt x="1161929" y="6858000"/>
                </a:lnTo>
                <a:lnTo>
                  <a:pt x="859099" y="6858000"/>
                </a:lnTo>
                <a:lnTo>
                  <a:pt x="773894" y="6858000"/>
                </a:lnTo>
                <a:lnTo>
                  <a:pt x="471064" y="6858000"/>
                </a:lnTo>
                <a:lnTo>
                  <a:pt x="3880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306FE923-F13E-4A65-A56A-8CEA7BF84D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99023" y="1851113"/>
            <a:ext cx="2536485" cy="15964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115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F11736-4763-4F91-9DC0-98D1BE330C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2492" y="4588097"/>
            <a:ext cx="4483016" cy="345644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Background of the project</a:t>
            </a:r>
          </a:p>
          <a:p>
            <a:pPr lvl="0"/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140A426-EB03-40A9-A5C6-49311FCDED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9070" y="3800697"/>
            <a:ext cx="3246438" cy="6604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/>
            </a:lvl1pPr>
          </a:lstStyle>
          <a:p>
            <a:pPr lvl="0"/>
            <a:r>
              <a:rPr lang="zh-CN" altLang="en-US" dirty="0"/>
              <a:t>课题背景</a:t>
            </a:r>
          </a:p>
        </p:txBody>
      </p:sp>
    </p:spTree>
    <p:extLst>
      <p:ext uri="{BB962C8B-B14F-4D97-AF65-F5344CB8AC3E}">
        <p14:creationId xmlns:p14="http://schemas.microsoft.com/office/powerpoint/2010/main" val="61485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44D9D2D-C855-484A-A837-0F8E1EED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F5116BE-4270-4086-96DA-9E53EE4E33E3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58A7BBE-BDDA-4341-BB73-9B6B5E868C0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A018D9F-28FE-45FA-8A81-0A80600F33C8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3DE2169-EEC6-4B43-BCB5-75E8DE8C9E7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BC40F6-631A-46A8-A799-66AC91544C4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07366A-0F92-4091-B44A-88B053C7725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FEDE7514-E279-4547-8907-E75A6C85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ABCEDE-F99A-4687-9EF7-0AFEECC00498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2C2E13A-6772-468B-95D8-2C96DE310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27A038F-6D35-4F53-BA41-B333210C7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5F733EC-8604-48D1-82EF-E78D8E5EA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291637D-AFCF-4542-A915-ADAEADF0A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D81837-B19B-4D5B-838D-53CB9524E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C772E01-FEC1-4863-A706-9564EFEB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93208B-1A72-478F-ADA5-4CB50DB7F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5F5DEA0-B416-4EFE-A49B-17E71D4B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EEBDF4-65AF-4A55-A81D-6ED621EEF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F703E0A2-6792-4974-8992-6B250561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70988E1-9FA5-4C35-8D5C-ECE4A32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98352227-EC6D-4669-8924-C0AC47F8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710F5E-C10D-45AD-8CB0-B7123D46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50F07196-3974-455E-8CBE-9DC03CFDA3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1268" y="1657722"/>
            <a:ext cx="2001666" cy="2002097"/>
          </a:xfrm>
          <a:custGeom>
            <a:avLst/>
            <a:gdLst>
              <a:gd name="connsiteX0" fmla="*/ 343872 w 2065415"/>
              <a:gd name="connsiteY0" fmla="*/ 0 h 2065860"/>
              <a:gd name="connsiteX1" fmla="*/ 1721098 w 2065415"/>
              <a:gd name="connsiteY1" fmla="*/ 0 h 2065860"/>
              <a:gd name="connsiteX2" fmla="*/ 2065415 w 2065415"/>
              <a:gd name="connsiteY2" fmla="*/ 344317 h 2065860"/>
              <a:gd name="connsiteX3" fmla="*/ 2065415 w 2065415"/>
              <a:gd name="connsiteY3" fmla="*/ 1721543 h 2065860"/>
              <a:gd name="connsiteX4" fmla="*/ 1721098 w 2065415"/>
              <a:gd name="connsiteY4" fmla="*/ 2065860 h 2065860"/>
              <a:gd name="connsiteX5" fmla="*/ 343872 w 2065415"/>
              <a:gd name="connsiteY5" fmla="*/ 2065860 h 2065860"/>
              <a:gd name="connsiteX6" fmla="*/ 6550 w 2065415"/>
              <a:gd name="connsiteY6" fmla="*/ 1790935 h 2065860"/>
              <a:gd name="connsiteX7" fmla="*/ 0 w 2065415"/>
              <a:gd name="connsiteY7" fmla="*/ 1725958 h 2065860"/>
              <a:gd name="connsiteX8" fmla="*/ 0 w 2065415"/>
              <a:gd name="connsiteY8" fmla="*/ 339903 h 2065860"/>
              <a:gd name="connsiteX9" fmla="*/ 6550 w 2065415"/>
              <a:gd name="connsiteY9" fmla="*/ 274925 h 2065860"/>
              <a:gd name="connsiteX10" fmla="*/ 343872 w 2065415"/>
              <a:gd name="connsiteY10" fmla="*/ 0 h 20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5415" h="2065860">
                <a:moveTo>
                  <a:pt x="343872" y="0"/>
                </a:moveTo>
                <a:lnTo>
                  <a:pt x="1721098" y="0"/>
                </a:lnTo>
                <a:cubicBezTo>
                  <a:pt x="1911259" y="0"/>
                  <a:pt x="2065415" y="154156"/>
                  <a:pt x="2065415" y="344317"/>
                </a:cubicBezTo>
                <a:lnTo>
                  <a:pt x="2065415" y="1721543"/>
                </a:lnTo>
                <a:cubicBezTo>
                  <a:pt x="2065415" y="1911704"/>
                  <a:pt x="1911259" y="2065860"/>
                  <a:pt x="1721098" y="2065860"/>
                </a:cubicBezTo>
                <a:lnTo>
                  <a:pt x="343872" y="2065860"/>
                </a:lnTo>
                <a:cubicBezTo>
                  <a:pt x="177481" y="2065860"/>
                  <a:pt x="38657" y="1947834"/>
                  <a:pt x="6550" y="1790935"/>
                </a:cubicBezTo>
                <a:lnTo>
                  <a:pt x="0" y="1725958"/>
                </a:lnTo>
                <a:lnTo>
                  <a:pt x="0" y="339903"/>
                </a:lnTo>
                <a:lnTo>
                  <a:pt x="6550" y="274925"/>
                </a:lnTo>
                <a:cubicBezTo>
                  <a:pt x="38657" y="118026"/>
                  <a:pt x="177481" y="0"/>
                  <a:pt x="343872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8D9C8FF4-3C79-4BE0-964D-B00AB97132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8560" y="1657722"/>
            <a:ext cx="2001666" cy="2002097"/>
          </a:xfrm>
          <a:custGeom>
            <a:avLst/>
            <a:gdLst>
              <a:gd name="connsiteX0" fmla="*/ 343872 w 2065415"/>
              <a:gd name="connsiteY0" fmla="*/ 0 h 2065860"/>
              <a:gd name="connsiteX1" fmla="*/ 1721098 w 2065415"/>
              <a:gd name="connsiteY1" fmla="*/ 0 h 2065860"/>
              <a:gd name="connsiteX2" fmla="*/ 2065415 w 2065415"/>
              <a:gd name="connsiteY2" fmla="*/ 344317 h 2065860"/>
              <a:gd name="connsiteX3" fmla="*/ 2065415 w 2065415"/>
              <a:gd name="connsiteY3" fmla="*/ 1721543 h 2065860"/>
              <a:gd name="connsiteX4" fmla="*/ 1721098 w 2065415"/>
              <a:gd name="connsiteY4" fmla="*/ 2065860 h 2065860"/>
              <a:gd name="connsiteX5" fmla="*/ 343872 w 2065415"/>
              <a:gd name="connsiteY5" fmla="*/ 2065860 h 2065860"/>
              <a:gd name="connsiteX6" fmla="*/ 6550 w 2065415"/>
              <a:gd name="connsiteY6" fmla="*/ 1790935 h 2065860"/>
              <a:gd name="connsiteX7" fmla="*/ 0 w 2065415"/>
              <a:gd name="connsiteY7" fmla="*/ 1725958 h 2065860"/>
              <a:gd name="connsiteX8" fmla="*/ 0 w 2065415"/>
              <a:gd name="connsiteY8" fmla="*/ 339903 h 2065860"/>
              <a:gd name="connsiteX9" fmla="*/ 6550 w 2065415"/>
              <a:gd name="connsiteY9" fmla="*/ 274925 h 2065860"/>
              <a:gd name="connsiteX10" fmla="*/ 343872 w 2065415"/>
              <a:gd name="connsiteY10" fmla="*/ 0 h 20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5415" h="2065860">
                <a:moveTo>
                  <a:pt x="343872" y="0"/>
                </a:moveTo>
                <a:lnTo>
                  <a:pt x="1721098" y="0"/>
                </a:lnTo>
                <a:cubicBezTo>
                  <a:pt x="1911259" y="0"/>
                  <a:pt x="2065415" y="154156"/>
                  <a:pt x="2065415" y="344317"/>
                </a:cubicBezTo>
                <a:lnTo>
                  <a:pt x="2065415" y="1721543"/>
                </a:lnTo>
                <a:cubicBezTo>
                  <a:pt x="2065415" y="1911704"/>
                  <a:pt x="1911259" y="2065860"/>
                  <a:pt x="1721098" y="2065860"/>
                </a:cubicBezTo>
                <a:lnTo>
                  <a:pt x="343872" y="2065860"/>
                </a:lnTo>
                <a:cubicBezTo>
                  <a:pt x="177481" y="2065860"/>
                  <a:pt x="38657" y="1947834"/>
                  <a:pt x="6550" y="1790935"/>
                </a:cubicBezTo>
                <a:lnTo>
                  <a:pt x="0" y="1725958"/>
                </a:lnTo>
                <a:lnTo>
                  <a:pt x="0" y="339903"/>
                </a:lnTo>
                <a:lnTo>
                  <a:pt x="6550" y="274925"/>
                </a:lnTo>
                <a:cubicBezTo>
                  <a:pt x="38657" y="118026"/>
                  <a:pt x="177481" y="0"/>
                  <a:pt x="343872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1BB52058-0C32-4FAD-8039-B96ED8C38B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5852" y="1626611"/>
            <a:ext cx="2001666" cy="2002097"/>
          </a:xfrm>
          <a:custGeom>
            <a:avLst/>
            <a:gdLst>
              <a:gd name="connsiteX0" fmla="*/ 343872 w 2065415"/>
              <a:gd name="connsiteY0" fmla="*/ 0 h 2065860"/>
              <a:gd name="connsiteX1" fmla="*/ 1721098 w 2065415"/>
              <a:gd name="connsiteY1" fmla="*/ 0 h 2065860"/>
              <a:gd name="connsiteX2" fmla="*/ 2065415 w 2065415"/>
              <a:gd name="connsiteY2" fmla="*/ 344317 h 2065860"/>
              <a:gd name="connsiteX3" fmla="*/ 2065415 w 2065415"/>
              <a:gd name="connsiteY3" fmla="*/ 1721543 h 2065860"/>
              <a:gd name="connsiteX4" fmla="*/ 1721098 w 2065415"/>
              <a:gd name="connsiteY4" fmla="*/ 2065860 h 2065860"/>
              <a:gd name="connsiteX5" fmla="*/ 343872 w 2065415"/>
              <a:gd name="connsiteY5" fmla="*/ 2065860 h 2065860"/>
              <a:gd name="connsiteX6" fmla="*/ 6550 w 2065415"/>
              <a:gd name="connsiteY6" fmla="*/ 1790935 h 2065860"/>
              <a:gd name="connsiteX7" fmla="*/ 0 w 2065415"/>
              <a:gd name="connsiteY7" fmla="*/ 1725958 h 2065860"/>
              <a:gd name="connsiteX8" fmla="*/ 0 w 2065415"/>
              <a:gd name="connsiteY8" fmla="*/ 339903 h 2065860"/>
              <a:gd name="connsiteX9" fmla="*/ 6550 w 2065415"/>
              <a:gd name="connsiteY9" fmla="*/ 274925 h 2065860"/>
              <a:gd name="connsiteX10" fmla="*/ 343872 w 2065415"/>
              <a:gd name="connsiteY10" fmla="*/ 0 h 20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5415" h="2065860">
                <a:moveTo>
                  <a:pt x="343872" y="0"/>
                </a:moveTo>
                <a:lnTo>
                  <a:pt x="1721098" y="0"/>
                </a:lnTo>
                <a:cubicBezTo>
                  <a:pt x="1911259" y="0"/>
                  <a:pt x="2065415" y="154156"/>
                  <a:pt x="2065415" y="344317"/>
                </a:cubicBezTo>
                <a:lnTo>
                  <a:pt x="2065415" y="1721543"/>
                </a:lnTo>
                <a:cubicBezTo>
                  <a:pt x="2065415" y="1911704"/>
                  <a:pt x="1911259" y="2065860"/>
                  <a:pt x="1721098" y="2065860"/>
                </a:cubicBezTo>
                <a:lnTo>
                  <a:pt x="343872" y="2065860"/>
                </a:lnTo>
                <a:cubicBezTo>
                  <a:pt x="177481" y="2065860"/>
                  <a:pt x="38657" y="1947834"/>
                  <a:pt x="6550" y="1790935"/>
                </a:cubicBezTo>
                <a:lnTo>
                  <a:pt x="0" y="1725958"/>
                </a:lnTo>
                <a:lnTo>
                  <a:pt x="0" y="339903"/>
                </a:lnTo>
                <a:lnTo>
                  <a:pt x="6550" y="274925"/>
                </a:lnTo>
                <a:cubicBezTo>
                  <a:pt x="38657" y="118026"/>
                  <a:pt x="177481" y="0"/>
                  <a:pt x="343872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04EABA91-65C5-47FC-A602-C3EB32E606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3145" y="1626611"/>
            <a:ext cx="2001666" cy="2002097"/>
          </a:xfrm>
          <a:custGeom>
            <a:avLst/>
            <a:gdLst>
              <a:gd name="connsiteX0" fmla="*/ 343872 w 2065415"/>
              <a:gd name="connsiteY0" fmla="*/ 0 h 2065860"/>
              <a:gd name="connsiteX1" fmla="*/ 1721098 w 2065415"/>
              <a:gd name="connsiteY1" fmla="*/ 0 h 2065860"/>
              <a:gd name="connsiteX2" fmla="*/ 2065415 w 2065415"/>
              <a:gd name="connsiteY2" fmla="*/ 344317 h 2065860"/>
              <a:gd name="connsiteX3" fmla="*/ 2065415 w 2065415"/>
              <a:gd name="connsiteY3" fmla="*/ 1721543 h 2065860"/>
              <a:gd name="connsiteX4" fmla="*/ 1721098 w 2065415"/>
              <a:gd name="connsiteY4" fmla="*/ 2065860 h 2065860"/>
              <a:gd name="connsiteX5" fmla="*/ 343872 w 2065415"/>
              <a:gd name="connsiteY5" fmla="*/ 2065860 h 2065860"/>
              <a:gd name="connsiteX6" fmla="*/ 6550 w 2065415"/>
              <a:gd name="connsiteY6" fmla="*/ 1790935 h 2065860"/>
              <a:gd name="connsiteX7" fmla="*/ 0 w 2065415"/>
              <a:gd name="connsiteY7" fmla="*/ 1725958 h 2065860"/>
              <a:gd name="connsiteX8" fmla="*/ 0 w 2065415"/>
              <a:gd name="connsiteY8" fmla="*/ 339903 h 2065860"/>
              <a:gd name="connsiteX9" fmla="*/ 6550 w 2065415"/>
              <a:gd name="connsiteY9" fmla="*/ 274925 h 2065860"/>
              <a:gd name="connsiteX10" fmla="*/ 343872 w 2065415"/>
              <a:gd name="connsiteY10" fmla="*/ 0 h 20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5415" h="2065860">
                <a:moveTo>
                  <a:pt x="343872" y="0"/>
                </a:moveTo>
                <a:lnTo>
                  <a:pt x="1721098" y="0"/>
                </a:lnTo>
                <a:cubicBezTo>
                  <a:pt x="1911259" y="0"/>
                  <a:pt x="2065415" y="154156"/>
                  <a:pt x="2065415" y="344317"/>
                </a:cubicBezTo>
                <a:lnTo>
                  <a:pt x="2065415" y="1721543"/>
                </a:lnTo>
                <a:cubicBezTo>
                  <a:pt x="2065415" y="1911704"/>
                  <a:pt x="1911259" y="2065860"/>
                  <a:pt x="1721098" y="2065860"/>
                </a:cubicBezTo>
                <a:lnTo>
                  <a:pt x="343872" y="2065860"/>
                </a:lnTo>
                <a:cubicBezTo>
                  <a:pt x="177481" y="2065860"/>
                  <a:pt x="38657" y="1947834"/>
                  <a:pt x="6550" y="1790935"/>
                </a:cubicBezTo>
                <a:lnTo>
                  <a:pt x="0" y="1725958"/>
                </a:lnTo>
                <a:lnTo>
                  <a:pt x="0" y="339903"/>
                </a:lnTo>
                <a:lnTo>
                  <a:pt x="6550" y="274925"/>
                </a:lnTo>
                <a:cubicBezTo>
                  <a:pt x="38657" y="118026"/>
                  <a:pt x="177481" y="0"/>
                  <a:pt x="343872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7" name="内容占位符 34">
            <a:extLst>
              <a:ext uri="{FF2B5EF4-FFF2-40B4-BE49-F238E27FC236}">
                <a16:creationId xmlns:a16="http://schemas.microsoft.com/office/drawing/2014/main" id="{78CB2BC6-F203-4607-AE14-463681D36E0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在这里输入您的标题</a:t>
            </a:r>
          </a:p>
        </p:txBody>
      </p:sp>
      <p:sp>
        <p:nvSpPr>
          <p:cNvPr id="48" name="文本占位符 20">
            <a:extLst>
              <a:ext uri="{FF2B5EF4-FFF2-40B4-BE49-F238E27FC236}">
                <a16:creationId xmlns:a16="http://schemas.microsoft.com/office/drawing/2014/main" id="{9249EDE6-F14A-4A51-B436-59D6A2718B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4752" y="3849319"/>
            <a:ext cx="1289050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49" name="文本占位符 20">
            <a:extLst>
              <a:ext uri="{FF2B5EF4-FFF2-40B4-BE49-F238E27FC236}">
                <a16:creationId xmlns:a16="http://schemas.microsoft.com/office/drawing/2014/main" id="{11A78C34-E1F6-4319-8A4B-F648F40AF9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92160" y="3849319"/>
            <a:ext cx="1289050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50" name="文本占位符 20">
            <a:extLst>
              <a:ext uri="{FF2B5EF4-FFF2-40B4-BE49-F238E27FC236}">
                <a16:creationId xmlns:a16="http://schemas.microsoft.com/office/drawing/2014/main" id="{FD754E42-5A89-419F-A7B3-5F7A73A8C3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74868" y="3849319"/>
            <a:ext cx="1289050" cy="448120"/>
          </a:xfrm>
        </p:spPr>
        <p:txBody>
          <a:bodyPr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51" name="文本占位符 20">
            <a:extLst>
              <a:ext uri="{FF2B5EF4-FFF2-40B4-BE49-F238E27FC236}">
                <a16:creationId xmlns:a16="http://schemas.microsoft.com/office/drawing/2014/main" id="{37A617B3-0298-46CC-B2C8-A9E4DD81A3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8452" y="3849319"/>
            <a:ext cx="1289050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52" name="文本占位符 20">
            <a:extLst>
              <a:ext uri="{FF2B5EF4-FFF2-40B4-BE49-F238E27FC236}">
                <a16:creationId xmlns:a16="http://schemas.microsoft.com/office/drawing/2014/main" id="{03C5A74A-C233-4DEE-AE1F-D00264AF8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220" y="4475783"/>
            <a:ext cx="1575762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53" name="文本占位符 20">
            <a:extLst>
              <a:ext uri="{FF2B5EF4-FFF2-40B4-BE49-F238E27FC236}">
                <a16:creationId xmlns:a16="http://schemas.microsoft.com/office/drawing/2014/main" id="{9CF69371-AE6F-46FF-B688-D3AF3EE9F3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31512" y="4475783"/>
            <a:ext cx="1575762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54" name="文本占位符 20">
            <a:extLst>
              <a:ext uri="{FF2B5EF4-FFF2-40B4-BE49-F238E27FC236}">
                <a16:creationId xmlns:a16="http://schemas.microsoft.com/office/drawing/2014/main" id="{C22FA3E3-0E5E-4960-8CDA-5FA4C9D9ED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48804" y="4475783"/>
            <a:ext cx="1575762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55" name="文本占位符 20">
            <a:extLst>
              <a:ext uri="{FF2B5EF4-FFF2-40B4-BE49-F238E27FC236}">
                <a16:creationId xmlns:a16="http://schemas.microsoft.com/office/drawing/2014/main" id="{6CC94D3F-4C07-4A74-8947-D7AF784FF7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66096" y="4475783"/>
            <a:ext cx="1575762" cy="44812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525E1B4-6024-4078-BD94-7B242ACDE217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43BFB3A-1BA2-42C7-86B8-9D188E18C9D3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68595FF-B6AB-4640-8A8A-D0F8790CA237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129714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18D7F1-CF3E-48F0-BBD7-C634064FB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E096CB-A8F1-432C-A1D9-3D06AB64B811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67A3D1D-B320-41DE-B595-CEC6CCE3856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4C5FEF4-5A4A-475D-B7EF-EA5656EBFD80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FD9F4A2-C015-437A-BF9F-3BCDE00E8D10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1147E23-AA54-43A5-9134-E89DA5BC91BE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2445A29-5273-4654-9833-699F0CF9C7D6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15" name="图片占位符 8">
              <a:extLst>
                <a:ext uri="{FF2B5EF4-FFF2-40B4-BE49-F238E27FC236}">
                  <a16:creationId xmlns:a16="http://schemas.microsoft.com/office/drawing/2014/main" id="{9B0179D6-0841-471F-987A-D37F076AF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130946A-1979-4BE5-B9A6-6CDEA6F559BE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95587CC7-70DB-44D0-87A0-09207BA083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8FC4277-6DAC-45E1-AE97-07411BCF44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060DC5D7-D9EB-4220-81DA-841FE0B63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A734CA4D-6159-4120-B5D5-278E406FC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7EDB6AC5-6C39-47E9-BA3A-9A8BA9F791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CE1BF541-17F0-4EDF-940E-5A0928535E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30256C09-5248-4740-8437-2C7F8E911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4CFAD81-1D14-464D-88AE-FC3648F19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C639108A-1B55-46C3-82C5-75013BACB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30011A9-0A35-4D89-82F2-72AB02024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BB272609-9EAF-4D21-A517-D6680D3EE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7C06254F-2D27-42EA-A157-9151696A8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2CFD8D29-009E-4893-9775-8989087A5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4" name="内容占位符 34">
            <a:extLst>
              <a:ext uri="{FF2B5EF4-FFF2-40B4-BE49-F238E27FC236}">
                <a16:creationId xmlns:a16="http://schemas.microsoft.com/office/drawing/2014/main" id="{74752830-CA51-41F6-ABDD-D53F470A378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在这里输入您的标题</a:t>
            </a:r>
          </a:p>
        </p:txBody>
      </p:sp>
      <p:sp>
        <p:nvSpPr>
          <p:cNvPr id="35" name="图片占位符 34">
            <a:extLst>
              <a:ext uri="{FF2B5EF4-FFF2-40B4-BE49-F238E27FC236}">
                <a16:creationId xmlns:a16="http://schemas.microsoft.com/office/drawing/2014/main" id="{F48E4590-E1CD-4DAF-857C-19747F0C0E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8512" y="1597488"/>
            <a:ext cx="1623166" cy="1623166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5D1442FF-4EF4-4895-8BBF-7E79DD6F8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4342" y="1601581"/>
            <a:ext cx="1623166" cy="1623166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F2B79598-6C79-4AEE-8545-81B3E6D94E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8512" y="4068546"/>
            <a:ext cx="1623166" cy="1623166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56A0BB33-CB0D-4EEE-912B-7BB6CE30F8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94342" y="4024876"/>
            <a:ext cx="1623166" cy="1623166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DE6E7B4-0848-4CBC-8700-477D800AB0CB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4E56E73-30B4-46CB-8983-BDEF688A769E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230F033-477C-4208-9F67-24B2F7255792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57661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页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18D7F1-CF3E-48F0-BBD7-C634064FB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E096CB-A8F1-432C-A1D9-3D06AB64B811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55D920-D96F-49FA-8E46-94CBA8CD897A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A8F7E4-B445-45B3-8F06-1EB7DDEA33CD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F74156-8EE3-4E67-9F4A-293033207614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311912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页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84A2F4A-F99E-473A-AAF0-DA51CD309912}"/>
              </a:ext>
            </a:extLst>
          </p:cNvPr>
          <p:cNvSpPr/>
          <p:nvPr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4C46F8-973A-418C-8442-BAA72B961AAD}"/>
              </a:ext>
            </a:extLst>
          </p:cNvPr>
          <p:cNvSpPr txBox="1"/>
          <p:nvPr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FDD211-9458-492E-A80A-2C79D13B7565}"/>
              </a:ext>
            </a:extLst>
          </p:cNvPr>
          <p:cNvSpPr txBox="1"/>
          <p:nvPr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3A0584-C6A4-4B01-A5BA-94EBA1B4474A}"/>
              </a:ext>
            </a:extLst>
          </p:cNvPr>
          <p:cNvSpPr/>
          <p:nvPr userDrawn="1"/>
        </p:nvSpPr>
        <p:spPr>
          <a:xfrm>
            <a:off x="-18600" y="0"/>
            <a:ext cx="12229200" cy="2873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254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832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326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40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44D9D2D-C855-484A-A837-0F8E1EED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F5116BE-4270-4086-96DA-9E53EE4E33E3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58A7BBE-BDDA-4341-BB73-9B6B5E868C0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A018D9F-28FE-45FA-8A81-0A80600F33C8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3DE2169-EEC6-4B43-BCB5-75E8DE8C9E7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BC40F6-631A-46A8-A799-66AC91544C4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07366A-0F92-4091-B44A-88B053C7725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FEDE7514-E279-4547-8907-E75A6C85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ABCEDE-F99A-4687-9EF7-0AFEECC00498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2C2E13A-6772-468B-95D8-2C96DE310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27A038F-6D35-4F53-BA41-B333210C7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5F733EC-8604-48D1-82EF-E78D8E5EA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291637D-AFCF-4542-A915-ADAEADF0A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D81837-B19B-4D5B-838D-53CB9524E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C772E01-FEC1-4863-A706-9564EFEB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93208B-1A72-478F-ADA5-4CB50DB7F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5F5DEA0-B416-4EFE-A49B-17E71D4B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EEBDF4-65AF-4A55-A81D-6ED621EEF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F703E0A2-6792-4974-8992-6B250561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70988E1-9FA5-4C35-8D5C-ECE4A32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98352227-EC6D-4669-8924-C0AC47F8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710F5E-C10D-45AD-8CB0-B7123D46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5" name="内容占位符 34">
            <a:extLst>
              <a:ext uri="{FF2B5EF4-FFF2-40B4-BE49-F238E27FC236}">
                <a16:creationId xmlns:a16="http://schemas.microsoft.com/office/drawing/2014/main" id="{FA461DF2-2AB3-4FDD-BB95-AF226534B12E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在这里输入您的标题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86078CB-55B6-4BFE-9563-0B23D042F02B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rgbClr val="158749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7EE8DC-65A6-40A4-8CA4-B583999C6B82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ABD07AB-0979-4BBD-98E4-D8B8DF4732A4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295524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872DC7E6-F44E-420A-B07C-2AA479367C2A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D76D461-1D7B-4D78-8900-735EE51EBE48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DED5FAC-F519-4A6C-B845-CA8327C131C5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BF468DB-D0C0-4A48-9710-C2D187F2221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17" name="图片占位符 8">
              <a:extLst>
                <a:ext uri="{FF2B5EF4-FFF2-40B4-BE49-F238E27FC236}">
                  <a16:creationId xmlns:a16="http://schemas.microsoft.com/office/drawing/2014/main" id="{F7755FE8-9319-4085-A3B4-89B48798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532C7A5-1A7E-41EB-B134-6C501BF3D55C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E404E7C-CBA5-4096-AF38-672BDFEFC5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FF96FE1F-C03E-4406-B346-0B850BEB86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2ACA6517-E38A-4684-9B6C-B47845E0F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84ED9FC-EB3D-454D-9C91-79E2EBEA6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EF90BD34-6E7A-4B49-B8C5-97B253F9B4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1F7E9FE-9217-4CA4-BC38-0EDBA63C2C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7572CB24-3003-4954-970D-50A56AF52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BE0EB680-59EF-427F-B562-066BAC837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CC3C4257-BDBD-4087-AC3A-43CE582FE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D6E5C4C2-6E7D-4AF5-98E1-E7E296DCD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29E870CC-AB31-4A6C-871F-0E4B81C8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52A5C84C-CE26-4EB5-A7FC-E6FA55B0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4CDA6335-91DE-421A-83CC-3F379F878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6" name="内容占位符 34">
            <a:extLst>
              <a:ext uri="{FF2B5EF4-FFF2-40B4-BE49-F238E27FC236}">
                <a16:creationId xmlns:a16="http://schemas.microsoft.com/office/drawing/2014/main" id="{B8D53B01-13DE-49C1-8577-C334AB48FDEC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C7017BD-4212-44E4-986F-6229A3F70B8D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图片占位符 38">
            <a:extLst>
              <a:ext uri="{FF2B5EF4-FFF2-40B4-BE49-F238E27FC236}">
                <a16:creationId xmlns:a16="http://schemas.microsoft.com/office/drawing/2014/main" id="{E017CCB7-48B1-47D0-84E2-04191BA4F1AF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1466850" y="2076450"/>
            <a:ext cx="4629150" cy="3087688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0AA3752-190A-4790-A931-2921CB96D262}"/>
              </a:ext>
            </a:extLst>
          </p:cNvPr>
          <p:cNvCxnSpPr>
            <a:cxnSpLocks/>
          </p:cNvCxnSpPr>
          <p:nvPr userDrawn="1"/>
        </p:nvCxnSpPr>
        <p:spPr>
          <a:xfrm>
            <a:off x="7031913" y="2715020"/>
            <a:ext cx="54604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占位符 20">
            <a:extLst>
              <a:ext uri="{FF2B5EF4-FFF2-40B4-BE49-F238E27FC236}">
                <a16:creationId xmlns:a16="http://schemas.microsoft.com/office/drawing/2014/main" id="{B3129AF1-0CEA-49CD-91BD-3F4D23FBEC2D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31913" y="1919659"/>
            <a:ext cx="3735679" cy="671752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指导老师</a:t>
            </a:r>
          </a:p>
        </p:txBody>
      </p:sp>
      <p:sp>
        <p:nvSpPr>
          <p:cNvPr id="45" name="文本占位符 20">
            <a:extLst>
              <a:ext uri="{FF2B5EF4-FFF2-40B4-BE49-F238E27FC236}">
                <a16:creationId xmlns:a16="http://schemas.microsoft.com/office/drawing/2014/main" id="{BC5328CF-9533-42F6-A72B-CC35F5DAE026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7031913" y="2854568"/>
            <a:ext cx="3735679" cy="1605476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zh-CN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C85EAC5-721E-4928-A516-1A18D0F33139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3335E97-40C8-4789-8EA3-1F7BC58581F7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7BB7E62-C105-4904-9199-8AFD5FEC6312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136938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9B0A5B2-0765-4335-B6BE-DB673CDE8C8C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C944F1E-F59D-4F15-9982-C5D241F6FF42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95A5845-5E2F-49AA-AA3D-FF1064EDD81C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C3211B6-1F41-429D-A638-EDC472D7C551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5C1148E9-A0D3-450C-BF6E-5653BE87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D0B1FCE-5AB7-4993-A764-B4723264A62B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449334D-CD7F-4BF0-A87C-6221F34FE1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47B2D82-9D09-4BC2-91A7-EC230AF09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2D3FA9ED-D93C-4DB2-9893-43075F38A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AAAAD1E1-6C7F-47AB-AB5E-60F98341CD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DE9003A3-6913-4653-8111-EF8B20F5AF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32228BD-928B-4819-B95B-871EF03137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A2664543-686D-410C-835D-68F34A628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F3524154-A85A-404D-A7DF-1C35D3DE7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CF7B100F-2552-44E0-A2A8-09427EAC8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B81511DB-9E0F-4303-9AD4-07297E89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4422DCD9-F42D-4B37-8AB7-6558A56AC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6263DD2C-5DB6-40B8-8C4E-283FDE855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3A6F2F6B-D53F-43F2-9E1A-5DE96468F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内容占位符 34">
            <a:extLst>
              <a:ext uri="{FF2B5EF4-FFF2-40B4-BE49-F238E27FC236}">
                <a16:creationId xmlns:a16="http://schemas.microsoft.com/office/drawing/2014/main" id="{9B396994-3140-4AB8-BC16-39D896A216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576B689-EA97-411F-BAEE-9B75F3A38B77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图片占位符 38">
            <a:extLst>
              <a:ext uri="{FF2B5EF4-FFF2-40B4-BE49-F238E27FC236}">
                <a16:creationId xmlns:a16="http://schemas.microsoft.com/office/drawing/2014/main" id="{2E3009AD-7469-4D73-BF44-003385D39D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3185" y="1653183"/>
            <a:ext cx="3735679" cy="3958033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EAB79C1A-7B9C-40EF-BEA0-1655846F9F76}"/>
              </a:ext>
            </a:extLst>
          </p:cNvPr>
          <p:cNvCxnSpPr>
            <a:cxnSpLocks/>
          </p:cNvCxnSpPr>
          <p:nvPr userDrawn="1"/>
        </p:nvCxnSpPr>
        <p:spPr>
          <a:xfrm>
            <a:off x="1424408" y="2737769"/>
            <a:ext cx="54604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20">
            <a:extLst>
              <a:ext uri="{FF2B5EF4-FFF2-40B4-BE49-F238E27FC236}">
                <a16:creationId xmlns:a16="http://schemas.microsoft.com/office/drawing/2014/main" id="{F3082292-598C-4D3F-88D2-8252186C47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24408" y="2877317"/>
            <a:ext cx="3735679" cy="1605476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zh-CN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000" dirty="0"/>
              <a:t>这里是重点介绍</a:t>
            </a:r>
            <a:r>
              <a:rPr lang="en-US" altLang="zh-CN" sz="2000" dirty="0"/>
              <a:t> </a:t>
            </a:r>
            <a:r>
              <a:rPr lang="zh-CN" altLang="en-US" sz="2000" dirty="0"/>
              <a:t>这里是重点介绍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</p:txBody>
      </p:sp>
      <p:sp>
        <p:nvSpPr>
          <p:cNvPr id="35" name="文本占位符 20">
            <a:extLst>
              <a:ext uri="{FF2B5EF4-FFF2-40B4-BE49-F238E27FC236}">
                <a16:creationId xmlns:a16="http://schemas.microsoft.com/office/drawing/2014/main" id="{700050C4-761D-46C1-B2D6-698EF1C8FD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1453" y="1957032"/>
            <a:ext cx="3735679" cy="671752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指导老师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1A2BD0F-0F93-499B-AE29-1EB822EC1BEB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61A7551-3FD7-4201-9522-16FE3DFC6C10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3B3088E-ED1D-4E7A-8345-AEB5B9D97931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232465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26C23CE-B42A-45C1-B54C-41285E377BB7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D5E8C0-539A-4374-861A-1A70B8754A37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39DD44C-4A46-40E4-AAA6-22DD11BA2C5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33AB553-1217-4704-9FC2-20B1E4E78B02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13" name="图片占位符 8">
              <a:extLst>
                <a:ext uri="{FF2B5EF4-FFF2-40B4-BE49-F238E27FC236}">
                  <a16:creationId xmlns:a16="http://schemas.microsoft.com/office/drawing/2014/main" id="{91415D03-FBC3-42E6-92A3-3B87ECA25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7A2A9EA-7EB4-497E-8C36-93F9798DA2C0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DA2AE213-7D91-43EA-AA60-5A14206A77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1BA44DA2-876C-49A2-86FF-15BE9042A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956590C-5601-41F5-AD65-7D49C1E43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47976382-50A1-4278-9C96-EDA3F989BD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CF5B3C27-0F41-40E0-B8F9-C5F20265E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C13A1F32-5B3B-478F-AA4E-28EA58802D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5A4C144E-9EE3-4D2C-A1C2-970E28892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21150DC4-27B9-4FD5-945A-9F619EFE9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991EA9E4-578D-4F8F-9C94-44B8081D9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C8333037-B814-4BF4-8DBC-17D63A17A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C67B8D02-C70A-41D9-9BA3-6EC93BBE6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41172C19-9333-4817-9BDB-863881D6E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5896B650-232B-40FB-829B-6303FCBAE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2" name="内容占位符 34">
            <a:extLst>
              <a:ext uri="{FF2B5EF4-FFF2-40B4-BE49-F238E27FC236}">
                <a16:creationId xmlns:a16="http://schemas.microsoft.com/office/drawing/2014/main" id="{FFF4A3E3-F136-4395-8A38-9CC8450B0B5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08E60C15-6AE3-4725-ADC6-EE53ED146CF4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8C849C17-744B-4C85-9EBC-33CB00553E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1282" y="2379075"/>
            <a:ext cx="1490134" cy="1490134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0D3E71B1-3CCD-4C31-B142-B7633B1D7D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4219" y="2402886"/>
            <a:ext cx="1490134" cy="1490134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9" name="图片占位符 38">
            <a:extLst>
              <a:ext uri="{FF2B5EF4-FFF2-40B4-BE49-F238E27FC236}">
                <a16:creationId xmlns:a16="http://schemas.microsoft.com/office/drawing/2014/main" id="{8F5897BA-3170-4A9B-BF21-3EADB03043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5526" y="2424692"/>
            <a:ext cx="1490134" cy="1490134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40" name="图片占位符 39">
            <a:extLst>
              <a:ext uri="{FF2B5EF4-FFF2-40B4-BE49-F238E27FC236}">
                <a16:creationId xmlns:a16="http://schemas.microsoft.com/office/drawing/2014/main" id="{119AC9D2-FDA6-448B-8015-2A73BE68D2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78462" y="2437778"/>
            <a:ext cx="1490134" cy="1490134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41" name="图片占位符 40">
            <a:extLst>
              <a:ext uri="{FF2B5EF4-FFF2-40B4-BE49-F238E27FC236}">
                <a16:creationId xmlns:a16="http://schemas.microsoft.com/office/drawing/2014/main" id="{C36480D8-FFC4-4EFB-A400-647228FD2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89770" y="2424692"/>
            <a:ext cx="1490134" cy="1490134"/>
          </a:xfrm>
          <a:custGeom>
            <a:avLst/>
            <a:gdLst>
              <a:gd name="connsiteX0" fmla="*/ 745067 w 1490134"/>
              <a:gd name="connsiteY0" fmla="*/ 0 h 1490134"/>
              <a:gd name="connsiteX1" fmla="*/ 1490134 w 1490134"/>
              <a:gd name="connsiteY1" fmla="*/ 745067 h 1490134"/>
              <a:gd name="connsiteX2" fmla="*/ 745067 w 1490134"/>
              <a:gd name="connsiteY2" fmla="*/ 1490134 h 1490134"/>
              <a:gd name="connsiteX3" fmla="*/ 0 w 1490134"/>
              <a:gd name="connsiteY3" fmla="*/ 745067 h 1490134"/>
              <a:gd name="connsiteX4" fmla="*/ 745067 w 149013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4" h="1490134">
                <a:moveTo>
                  <a:pt x="745067" y="0"/>
                </a:moveTo>
                <a:cubicBezTo>
                  <a:pt x="1156556" y="0"/>
                  <a:pt x="1490134" y="333578"/>
                  <a:pt x="1490134" y="745067"/>
                </a:cubicBezTo>
                <a:cubicBezTo>
                  <a:pt x="1490134" y="1156556"/>
                  <a:pt x="1156556" y="1490134"/>
                  <a:pt x="745067" y="1490134"/>
                </a:cubicBezTo>
                <a:cubicBezTo>
                  <a:pt x="333578" y="1490134"/>
                  <a:pt x="0" y="1156556"/>
                  <a:pt x="0" y="745067"/>
                </a:cubicBezTo>
                <a:cubicBezTo>
                  <a:pt x="0" y="333578"/>
                  <a:pt x="333578" y="0"/>
                  <a:pt x="7450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A318193-10C4-4D5F-A89C-14EBFFC8180E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37388FA-16F5-497A-AF45-FA1AB9843C02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FEE5F73-DAC0-410E-A8EA-CD0A515A72AC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261986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44D9D2D-C855-484A-A837-0F8E1EED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F5116BE-4270-4086-96DA-9E53EE4E33E3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58A7BBE-BDDA-4341-BB73-9B6B5E868C0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A018D9F-28FE-45FA-8A81-0A80600F33C8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3DE2169-EEC6-4B43-BCB5-75E8DE8C9E7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BC40F6-631A-46A8-A799-66AC91544C4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07366A-0F92-4091-B44A-88B053C7725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FEDE7514-E279-4547-8907-E75A6C85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ABCEDE-F99A-4687-9EF7-0AFEECC00498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2C2E13A-6772-468B-95D8-2C96DE310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27A038F-6D35-4F53-BA41-B333210C7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5F733EC-8604-48D1-82EF-E78D8E5EA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291637D-AFCF-4542-A915-ADAEADF0A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D81837-B19B-4D5B-838D-53CB9524E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C772E01-FEC1-4863-A706-9564EFEB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93208B-1A72-478F-ADA5-4CB50DB7F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5F5DEA0-B416-4EFE-A49B-17E71D4B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EEBDF4-65AF-4A55-A81D-6ED621EEF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F703E0A2-6792-4974-8992-6B250561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70988E1-9FA5-4C35-8D5C-ECE4A32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98352227-EC6D-4669-8924-C0AC47F8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710F5E-C10D-45AD-8CB0-B7123D46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BD6A58-74C3-46AB-B556-B1F8F0FA03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812" y="1439863"/>
            <a:ext cx="10860088" cy="369093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2" name="内容占位符 34">
            <a:extLst>
              <a:ext uri="{FF2B5EF4-FFF2-40B4-BE49-F238E27FC236}">
                <a16:creationId xmlns:a16="http://schemas.microsoft.com/office/drawing/2014/main" id="{5FD46799-D9AC-4FA3-8DB5-D408B18142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173DA6DA-069F-4D24-80D1-BABB4EEC9E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2" y="5279337"/>
            <a:ext cx="10860088" cy="585788"/>
          </a:xfrm>
        </p:spPr>
        <p:txBody>
          <a:bodyPr lIns="0" tIns="0" rIns="0" bIns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您的内容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0FE0DCE-FA76-465E-9815-E56AD9125AD5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C5589D-6FC9-458C-AE5B-1E849E4739C6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02A3F08-7BBA-4CD5-B7C3-CA102C99CE07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317098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图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1BDCCFC-050D-488C-AE5A-421A17BA3FD8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B47BD11D-4D3E-4DAE-8DB8-FC0405064971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92D24D2-73E5-4FF7-8AA2-8BC2D25C7D0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DA16352-E013-4955-8354-A802275BB6D5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ED7F14D-FE56-4682-9A55-D8874F1E469A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9" name="图片占位符 8">
              <a:extLst>
                <a:ext uri="{FF2B5EF4-FFF2-40B4-BE49-F238E27FC236}">
                  <a16:creationId xmlns:a16="http://schemas.microsoft.com/office/drawing/2014/main" id="{DAA5C58B-5380-4E29-99AC-2787CCB8F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F7B0760-7301-45AF-871F-625240104316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A85C0793-18EA-4EEE-B0AE-EA813E455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7656330F-AAC6-41BD-8513-E2AE9DF129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FB440013-E60A-462D-AB7B-5BD3C180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FD4017B-8250-4AFA-9E7A-51BC65E2FC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6F94CB03-519B-478B-BD1C-29AC8ED3D1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22BB1782-A319-4D58-B373-F82F010235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0CCB7E4-4572-4271-A80B-2F6152678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2888CE69-9B4F-4180-89C4-A8B4B64A8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48112107-341A-412C-970A-F1C238B5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E6FB113D-21C2-47ED-8987-57713FBCF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84833DEE-1C44-44F3-BB3B-10BF114CE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F3F9A3E0-12F6-42A5-9B95-E5FBA4CEC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A5017B3D-277D-4A98-B02C-78A49E422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4" name="内容占位符 34">
            <a:extLst>
              <a:ext uri="{FF2B5EF4-FFF2-40B4-BE49-F238E27FC236}">
                <a16:creationId xmlns:a16="http://schemas.microsoft.com/office/drawing/2014/main" id="{3C8E7DE2-002D-4577-8CF2-E7A66E5727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18D152D-4271-48DB-91B8-4A9C7550B0C0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2B6F54-99C6-4A86-B761-BD0C2E473B5F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54F21DE-61E9-4925-A832-EA82F10AE2C1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  <p:sp>
        <p:nvSpPr>
          <p:cNvPr id="30" name="图片占位符 29">
            <a:extLst>
              <a:ext uri="{FF2B5EF4-FFF2-40B4-BE49-F238E27FC236}">
                <a16:creationId xmlns:a16="http://schemas.microsoft.com/office/drawing/2014/main" id="{D2E441AB-8851-46B4-9D98-B20B438468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8355" y="1594346"/>
            <a:ext cx="3109912" cy="3944938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35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44D9D2D-C855-484A-A837-0F8E1EED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F5116BE-4270-4086-96DA-9E53EE4E33E3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58A7BBE-BDDA-4341-BB73-9B6B5E868C0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A018D9F-28FE-45FA-8A81-0A80600F33C8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3DE2169-EEC6-4B43-BCB5-75E8DE8C9E7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BC40F6-631A-46A8-A799-66AC91544C4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07366A-0F92-4091-B44A-88B053C7725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FEDE7514-E279-4547-8907-E75A6C85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ABCEDE-F99A-4687-9EF7-0AFEECC00498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2C2E13A-6772-468B-95D8-2C96DE310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27A038F-6D35-4F53-BA41-B333210C7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5F733EC-8604-48D1-82EF-E78D8E5EA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291637D-AFCF-4542-A915-ADAEADF0A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D81837-B19B-4D5B-838D-53CB9524E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C772E01-FEC1-4863-A706-9564EFEB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93208B-1A72-478F-ADA5-4CB50DB7F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5F5DEA0-B416-4EFE-A49B-17E71D4B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EEBDF4-65AF-4A55-A81D-6ED621EEF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F703E0A2-6792-4974-8992-6B250561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70988E1-9FA5-4C35-8D5C-ECE4A32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98352227-EC6D-4669-8924-C0AC47F8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710F5E-C10D-45AD-8CB0-B7123D46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856EE87-5AC4-468E-A884-213BDC3A5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5100" y="1439334"/>
            <a:ext cx="3483488" cy="3826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1" name="图片占位符 2">
            <a:extLst>
              <a:ext uri="{FF2B5EF4-FFF2-40B4-BE49-F238E27FC236}">
                <a16:creationId xmlns:a16="http://schemas.microsoft.com/office/drawing/2014/main" id="{1ED2A3EF-42DA-4F76-95F4-E4B9B7D5FE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3447" y="1439334"/>
            <a:ext cx="3483488" cy="382693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2" name="内容占位符 51">
            <a:extLst>
              <a:ext uri="{FF2B5EF4-FFF2-40B4-BE49-F238E27FC236}">
                <a16:creationId xmlns:a16="http://schemas.microsoft.com/office/drawing/2014/main" id="{EF50AED1-6055-47C6-89DB-68AB4F68084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57356" y="5473633"/>
            <a:ext cx="1742287" cy="476250"/>
          </a:xfr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33" name="内容占位符 51">
            <a:extLst>
              <a:ext uri="{FF2B5EF4-FFF2-40B4-BE49-F238E27FC236}">
                <a16:creationId xmlns:a16="http://schemas.microsoft.com/office/drawing/2014/main" id="{0DF5C6F2-8F38-4480-99FE-BFF74C4740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884047" y="5473633"/>
            <a:ext cx="1742287" cy="476250"/>
          </a:xfr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输入您的介绍</a:t>
            </a:r>
          </a:p>
        </p:txBody>
      </p:sp>
      <p:sp>
        <p:nvSpPr>
          <p:cNvPr id="34" name="内容占位符 34">
            <a:extLst>
              <a:ext uri="{FF2B5EF4-FFF2-40B4-BE49-F238E27FC236}">
                <a16:creationId xmlns:a16="http://schemas.microsoft.com/office/drawing/2014/main" id="{AA4B7008-6362-4752-9874-750518F1B6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FC7405C-CA16-48B3-8308-21CF83649217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53A7F59-291D-4287-BDBC-449D05448A5D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8AE248D-D16C-4000-B328-627506DC76A3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217311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44D9D2D-C855-484A-A837-0F8E1EED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F5116BE-4270-4086-96DA-9E53EE4E33E3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58A7BBE-BDDA-4341-BB73-9B6B5E868C0A}"/>
              </a:ext>
            </a:extLst>
          </p:cNvPr>
          <p:cNvCxnSpPr/>
          <p:nvPr userDrawn="1"/>
        </p:nvCxnSpPr>
        <p:spPr>
          <a:xfrm>
            <a:off x="306860" y="679622"/>
            <a:ext cx="1157828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A018D9F-28FE-45FA-8A81-0A80600F33C8}"/>
              </a:ext>
            </a:extLst>
          </p:cNvPr>
          <p:cNvGrpSpPr/>
          <p:nvPr userDrawn="1"/>
        </p:nvGrpSpPr>
        <p:grpSpPr>
          <a:xfrm>
            <a:off x="319902" y="167910"/>
            <a:ext cx="460597" cy="416289"/>
            <a:chOff x="319902" y="99630"/>
            <a:chExt cx="536146" cy="48457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3DE2169-EEC6-4B43-BCB5-75E8DE8C9E7A}"/>
                </a:ext>
              </a:extLst>
            </p:cNvPr>
            <p:cNvSpPr/>
            <p:nvPr userDrawn="1"/>
          </p:nvSpPr>
          <p:spPr>
            <a:xfrm>
              <a:off x="319902" y="164070"/>
              <a:ext cx="420130" cy="42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BC40F6-631A-46A8-A799-66AC91544C4B}"/>
                </a:ext>
              </a:extLst>
            </p:cNvPr>
            <p:cNvSpPr/>
            <p:nvPr userDrawn="1"/>
          </p:nvSpPr>
          <p:spPr>
            <a:xfrm>
              <a:off x="624016" y="99630"/>
              <a:ext cx="232032" cy="232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07366A-0F92-4091-B44A-88B053C7725D}"/>
              </a:ext>
            </a:extLst>
          </p:cNvPr>
          <p:cNvGrpSpPr/>
          <p:nvPr userDrawn="1"/>
        </p:nvGrpSpPr>
        <p:grpSpPr>
          <a:xfrm>
            <a:off x="10162977" y="316176"/>
            <a:ext cx="1709121" cy="315736"/>
            <a:chOff x="6966408" y="166942"/>
            <a:chExt cx="3817858" cy="705295"/>
          </a:xfrm>
        </p:grpSpPr>
        <p:pic>
          <p:nvPicPr>
            <p:cNvPr id="8" name="图片占位符 8">
              <a:extLst>
                <a:ext uri="{FF2B5EF4-FFF2-40B4-BE49-F238E27FC236}">
                  <a16:creationId xmlns:a16="http://schemas.microsoft.com/office/drawing/2014/main" id="{FEDE7514-E279-4547-8907-E75A6C85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ABCEDE-F99A-4687-9EF7-0AFEECC00498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2C2E13A-6772-468B-95D8-2C96DE310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27A038F-6D35-4F53-BA41-B333210C7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F5F733EC-8604-48D1-82EF-E78D8E5EA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291637D-AFCF-4542-A915-ADAEADF0A7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D81837-B19B-4D5B-838D-53CB9524ED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0C772E01-FEC1-4863-A706-9564EFEB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93208B-1A72-478F-ADA5-4CB50DB7F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5F5DEA0-B416-4EFE-A49B-17E71D4B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EEBDF4-65AF-4A55-A81D-6ED621EEF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F703E0A2-6792-4974-8992-6B250561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670988E1-9FA5-4C35-8D5C-ECE4A32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98352227-EC6D-4669-8924-C0AC47F8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710F5E-C10D-45AD-8CB0-B7123D46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CFEAA-2B6C-4868-8C28-18158809F5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9593" y="1933572"/>
            <a:ext cx="2347913" cy="2892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1" name="图片占位符 2">
            <a:extLst>
              <a:ext uri="{FF2B5EF4-FFF2-40B4-BE49-F238E27FC236}">
                <a16:creationId xmlns:a16="http://schemas.microsoft.com/office/drawing/2014/main" id="{A3C6BB6A-119C-46E7-A76A-1D7EB835DA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1868" y="1933572"/>
            <a:ext cx="2347913" cy="2892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2" name="图片占位符 2">
            <a:extLst>
              <a:ext uri="{FF2B5EF4-FFF2-40B4-BE49-F238E27FC236}">
                <a16:creationId xmlns:a16="http://schemas.microsoft.com/office/drawing/2014/main" id="{5E9423E9-4866-4A83-A569-6598C7B9C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4143" y="1933572"/>
            <a:ext cx="2347913" cy="2892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7" name="内容占位符 34">
            <a:extLst>
              <a:ext uri="{FF2B5EF4-FFF2-40B4-BE49-F238E27FC236}">
                <a16:creationId xmlns:a16="http://schemas.microsoft.com/office/drawing/2014/main" id="{8B7B5BF8-9539-47AE-8A6D-5EC3921FDA0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2061" y="180165"/>
            <a:ext cx="5113939" cy="4414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altLang="en-US" sz="28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在这里输入您的标题</a:t>
            </a:r>
          </a:p>
        </p:txBody>
      </p:sp>
      <p:sp>
        <p:nvSpPr>
          <p:cNvPr id="38" name="文本占位符 20">
            <a:extLst>
              <a:ext uri="{FF2B5EF4-FFF2-40B4-BE49-F238E27FC236}">
                <a16:creationId xmlns:a16="http://schemas.microsoft.com/office/drawing/2014/main" id="{A9A7FCB7-180A-4312-8CD1-30E0506625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661" y="5008983"/>
            <a:ext cx="1289050" cy="448120"/>
          </a:xfrm>
        </p:spPr>
        <p:txBody>
          <a:bodyPr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39" name="文本占位符 20">
            <a:extLst>
              <a:ext uri="{FF2B5EF4-FFF2-40B4-BE49-F238E27FC236}">
                <a16:creationId xmlns:a16="http://schemas.microsoft.com/office/drawing/2014/main" id="{3F21175D-0530-4E4A-B1A1-D00FE153A0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1299" y="5008983"/>
            <a:ext cx="1289050" cy="448120"/>
          </a:xfrm>
        </p:spPr>
        <p:txBody>
          <a:bodyPr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40" name="文本占位符 20">
            <a:extLst>
              <a:ext uri="{FF2B5EF4-FFF2-40B4-BE49-F238E27FC236}">
                <a16:creationId xmlns:a16="http://schemas.microsoft.com/office/drawing/2014/main" id="{0C3909BA-3031-460B-A98F-AD4D9B0924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3574" y="5008983"/>
            <a:ext cx="1289050" cy="448120"/>
          </a:xfrm>
        </p:spPr>
        <p:txBody>
          <a:bodyPr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zh-CN" alt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您的标题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09D3F0E-75C0-4F56-BC84-FE703A9A65B9}"/>
              </a:ext>
            </a:extLst>
          </p:cNvPr>
          <p:cNvSpPr/>
          <p:nvPr userDrawn="1"/>
        </p:nvSpPr>
        <p:spPr>
          <a:xfrm>
            <a:off x="-14033" y="6570000"/>
            <a:ext cx="12218400" cy="2937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A3B2039-53A1-471E-8853-EDF1692B8F2E}"/>
              </a:ext>
            </a:extLst>
          </p:cNvPr>
          <p:cNvSpPr txBox="1"/>
          <p:nvPr userDrawn="1"/>
        </p:nvSpPr>
        <p:spPr>
          <a:xfrm>
            <a:off x="660400" y="6575501"/>
            <a:ext cx="181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明德 诚智 博学 创新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A33BF95-14B8-4469-9C15-EE5CE491D2F3}"/>
              </a:ext>
            </a:extLst>
          </p:cNvPr>
          <p:cNvSpPr txBox="1"/>
          <p:nvPr userDrawn="1"/>
        </p:nvSpPr>
        <p:spPr>
          <a:xfrm>
            <a:off x="8096133" y="6581002"/>
            <a:ext cx="3437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Fujian Agriculture and Forestry University</a:t>
            </a:r>
          </a:p>
        </p:txBody>
      </p:sp>
    </p:spTree>
    <p:extLst>
      <p:ext uri="{BB962C8B-B14F-4D97-AF65-F5344CB8AC3E}">
        <p14:creationId xmlns:p14="http://schemas.microsoft.com/office/powerpoint/2010/main" val="337943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809F4B-3A6B-4F3B-9D72-BF6218F9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3E93CB-6FAD-4370-8B20-E4E754179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844CFE-0B77-41E7-A743-95C2B4EE4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福建农林大学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21EDD6-8072-490C-8170-B9760868AD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87F01F9-FAD4-4494-B398-69DA64BFCA91}"/>
              </a:ext>
            </a:extLst>
          </p:cNvPr>
          <p:cNvSpPr/>
          <p:nvPr userDrawn="1"/>
        </p:nvSpPr>
        <p:spPr>
          <a:xfrm>
            <a:off x="-13577" y="0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7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0" r:id="rId2"/>
    <p:sldLayoutId id="2147483676" r:id="rId3"/>
    <p:sldLayoutId id="2147483680" r:id="rId4"/>
    <p:sldLayoutId id="2147483677" r:id="rId5"/>
    <p:sldLayoutId id="2147483673" r:id="rId6"/>
    <p:sldLayoutId id="2147483681" r:id="rId7"/>
    <p:sldLayoutId id="2147483674" r:id="rId8"/>
    <p:sldLayoutId id="2147483669" r:id="rId9"/>
    <p:sldLayoutId id="2147483675" r:id="rId10"/>
    <p:sldLayoutId id="2147483672" r:id="rId11"/>
    <p:sldLayoutId id="2147483671" r:id="rId12"/>
    <p:sldLayoutId id="2147483679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0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6.jpeg"/><Relationship Id="rId10" Type="http://schemas.openxmlformats.org/officeDocument/2006/relationships/image" Target="../media/image49.jpeg"/><Relationship Id="rId4" Type="http://schemas.openxmlformats.org/officeDocument/2006/relationships/image" Target="../media/image45.jpeg"/><Relationship Id="rId9" Type="http://schemas.openxmlformats.org/officeDocument/2006/relationships/image" Target="../media/image1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 r="-2" b="-524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E34E69F-E560-4610-9B52-3067A825F378}"/>
              </a:ext>
            </a:extLst>
          </p:cNvPr>
          <p:cNvSpPr txBox="1"/>
          <p:nvPr/>
        </p:nvSpPr>
        <p:spPr>
          <a:xfrm>
            <a:off x="754144" y="2073088"/>
            <a:ext cx="5123927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</a:rPr>
              <a:t>福建农林大学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677E70-A2FD-4FA9-8B13-43EF067460AE}"/>
              </a:ext>
            </a:extLst>
          </p:cNvPr>
          <p:cNvSpPr txBox="1"/>
          <p:nvPr/>
        </p:nvSpPr>
        <p:spPr>
          <a:xfrm>
            <a:off x="754144" y="3071588"/>
            <a:ext cx="469904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4400" dirty="0"/>
              <a:t>汇报答辩通用模板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B448ECA-E5CD-471A-9151-F2736890E94C}"/>
              </a:ext>
            </a:extLst>
          </p:cNvPr>
          <p:cNvSpPr/>
          <p:nvPr/>
        </p:nvSpPr>
        <p:spPr>
          <a:xfrm>
            <a:off x="754143" y="4839529"/>
            <a:ext cx="964125" cy="36933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dist"/>
            <a:r>
              <a:rPr lang="zh-CN" altLang="en-US" sz="2000" dirty="0"/>
              <a:t>汇报人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28EFD1-2D9D-4208-998E-C5BF436796A5}"/>
              </a:ext>
            </a:extLst>
          </p:cNvPr>
          <p:cNvSpPr txBox="1"/>
          <p:nvPr/>
        </p:nvSpPr>
        <p:spPr>
          <a:xfrm>
            <a:off x="754144" y="4147030"/>
            <a:ext cx="4699040" cy="369332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Fujian Agriculture and Forestry University</a:t>
            </a:r>
            <a:endParaRPr lang="zh-CN" alt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9426C99-114A-49F3-957A-CF7DE6EEE006}"/>
              </a:ext>
            </a:extLst>
          </p:cNvPr>
          <p:cNvSpPr/>
          <p:nvPr/>
        </p:nvSpPr>
        <p:spPr>
          <a:xfrm>
            <a:off x="4876647" y="0"/>
            <a:ext cx="4369769" cy="6858000"/>
          </a:xfrm>
          <a:custGeom>
            <a:avLst/>
            <a:gdLst>
              <a:gd name="connsiteX0" fmla="*/ 3898705 w 4369769"/>
              <a:gd name="connsiteY0" fmla="*/ 0 h 7010400"/>
              <a:gd name="connsiteX1" fmla="*/ 4369769 w 4369769"/>
              <a:gd name="connsiteY1" fmla="*/ 0 h 7010400"/>
              <a:gd name="connsiteX2" fmla="*/ 471064 w 4369769"/>
              <a:gd name="connsiteY2" fmla="*/ 7010400 h 7010400"/>
              <a:gd name="connsiteX3" fmla="*/ 0 w 436976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769" h="7010400">
                <a:moveTo>
                  <a:pt x="3898705" y="0"/>
                </a:moveTo>
                <a:lnTo>
                  <a:pt x="4369769" y="0"/>
                </a:lnTo>
                <a:lnTo>
                  <a:pt x="471064" y="7010400"/>
                </a:lnTo>
                <a:lnTo>
                  <a:pt x="0" y="7010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F1098D98-9C6F-44AF-9771-4DD32D28C0B4}"/>
              </a:ext>
            </a:extLst>
          </p:cNvPr>
          <p:cNvSpPr/>
          <p:nvPr/>
        </p:nvSpPr>
        <p:spPr>
          <a:xfrm>
            <a:off x="5333737" y="0"/>
            <a:ext cx="8019245" cy="6858000"/>
          </a:xfrm>
          <a:prstGeom prst="parallelogram">
            <a:avLst>
              <a:gd name="adj" fmla="val 56914"/>
            </a:avLst>
          </a:prstGeom>
          <a:blipFill dpi="0"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-2" b="-52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ED7FC9A-F99A-47E6-9C33-BB780F86E9A6}"/>
              </a:ext>
            </a:extLst>
          </p:cNvPr>
          <p:cNvSpPr/>
          <p:nvPr/>
        </p:nvSpPr>
        <p:spPr>
          <a:xfrm>
            <a:off x="8983070" y="0"/>
            <a:ext cx="5531698" cy="6858000"/>
          </a:xfrm>
          <a:custGeom>
            <a:avLst/>
            <a:gdLst>
              <a:gd name="connsiteX0" fmla="*/ 3898705 w 5531698"/>
              <a:gd name="connsiteY0" fmla="*/ 0 h 6858000"/>
              <a:gd name="connsiteX1" fmla="*/ 4286740 w 5531698"/>
              <a:gd name="connsiteY1" fmla="*/ 0 h 6858000"/>
              <a:gd name="connsiteX2" fmla="*/ 4369769 w 5531698"/>
              <a:gd name="connsiteY2" fmla="*/ 0 h 6858000"/>
              <a:gd name="connsiteX3" fmla="*/ 4672599 w 5531698"/>
              <a:gd name="connsiteY3" fmla="*/ 0 h 6858000"/>
              <a:gd name="connsiteX4" fmla="*/ 4757804 w 5531698"/>
              <a:gd name="connsiteY4" fmla="*/ 0 h 6858000"/>
              <a:gd name="connsiteX5" fmla="*/ 5060634 w 5531698"/>
              <a:gd name="connsiteY5" fmla="*/ 0 h 6858000"/>
              <a:gd name="connsiteX6" fmla="*/ 5143663 w 5531698"/>
              <a:gd name="connsiteY6" fmla="*/ 0 h 6858000"/>
              <a:gd name="connsiteX7" fmla="*/ 5531698 w 5531698"/>
              <a:gd name="connsiteY7" fmla="*/ 0 h 6858000"/>
              <a:gd name="connsiteX8" fmla="*/ 1632993 w 5531698"/>
              <a:gd name="connsiteY8" fmla="*/ 6858000 h 6858000"/>
              <a:gd name="connsiteX9" fmla="*/ 1244958 w 5531698"/>
              <a:gd name="connsiteY9" fmla="*/ 6858000 h 6858000"/>
              <a:gd name="connsiteX10" fmla="*/ 1161929 w 5531698"/>
              <a:gd name="connsiteY10" fmla="*/ 6858000 h 6858000"/>
              <a:gd name="connsiteX11" fmla="*/ 859099 w 5531698"/>
              <a:gd name="connsiteY11" fmla="*/ 6858000 h 6858000"/>
              <a:gd name="connsiteX12" fmla="*/ 773894 w 5531698"/>
              <a:gd name="connsiteY12" fmla="*/ 6858000 h 6858000"/>
              <a:gd name="connsiteX13" fmla="*/ 471064 w 5531698"/>
              <a:gd name="connsiteY13" fmla="*/ 6858000 h 6858000"/>
              <a:gd name="connsiteX14" fmla="*/ 388035 w 5531698"/>
              <a:gd name="connsiteY14" fmla="*/ 6858000 h 6858000"/>
              <a:gd name="connsiteX15" fmla="*/ 0 w 5531698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31698" h="6858000">
                <a:moveTo>
                  <a:pt x="3898705" y="0"/>
                </a:moveTo>
                <a:lnTo>
                  <a:pt x="4286740" y="0"/>
                </a:lnTo>
                <a:lnTo>
                  <a:pt x="4369769" y="0"/>
                </a:lnTo>
                <a:lnTo>
                  <a:pt x="4672599" y="0"/>
                </a:lnTo>
                <a:lnTo>
                  <a:pt x="4757804" y="0"/>
                </a:lnTo>
                <a:lnTo>
                  <a:pt x="5060634" y="0"/>
                </a:lnTo>
                <a:lnTo>
                  <a:pt x="5143663" y="0"/>
                </a:lnTo>
                <a:lnTo>
                  <a:pt x="5531698" y="0"/>
                </a:lnTo>
                <a:lnTo>
                  <a:pt x="1632993" y="6858000"/>
                </a:lnTo>
                <a:lnTo>
                  <a:pt x="1244958" y="6858000"/>
                </a:lnTo>
                <a:lnTo>
                  <a:pt x="1161929" y="6858000"/>
                </a:lnTo>
                <a:lnTo>
                  <a:pt x="859099" y="6858000"/>
                </a:lnTo>
                <a:lnTo>
                  <a:pt x="773894" y="6858000"/>
                </a:lnTo>
                <a:lnTo>
                  <a:pt x="471064" y="6858000"/>
                </a:lnTo>
                <a:lnTo>
                  <a:pt x="3880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A30A6E-B938-45BF-8782-2E6941972A20}"/>
              </a:ext>
            </a:extLst>
          </p:cNvPr>
          <p:cNvSpPr txBox="1"/>
          <p:nvPr/>
        </p:nvSpPr>
        <p:spPr>
          <a:xfrm>
            <a:off x="1868339" y="4855849"/>
            <a:ext cx="594454" cy="369332"/>
          </a:xfrm>
          <a:prstGeom prst="rect">
            <a:avLst/>
          </a:prstGeom>
          <a:noFill/>
        </p:spPr>
        <p:txBody>
          <a:bodyPr wrap="square" lIns="0" rtlCol="0">
            <a:normAutofit fontScale="92500" lnSpcReduction="10000"/>
          </a:bodyPr>
          <a:lstStyle/>
          <a:p>
            <a:pPr algn="dist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西西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70040C0-A1D9-4C89-8578-69008A67D3B9}"/>
              </a:ext>
            </a:extLst>
          </p:cNvPr>
          <p:cNvSpPr/>
          <p:nvPr/>
        </p:nvSpPr>
        <p:spPr>
          <a:xfrm>
            <a:off x="754142" y="5347362"/>
            <a:ext cx="1305770" cy="36933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dist"/>
            <a:r>
              <a:rPr lang="zh-CN" altLang="en-US" sz="2000" dirty="0"/>
              <a:t>指导老师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F6F690-C42D-496F-B4C3-AF7CE9E25B69}"/>
              </a:ext>
            </a:extLst>
          </p:cNvPr>
          <p:cNvSpPr txBox="1"/>
          <p:nvPr/>
        </p:nvSpPr>
        <p:spPr>
          <a:xfrm>
            <a:off x="2190444" y="5347362"/>
            <a:ext cx="594454" cy="369332"/>
          </a:xfrm>
          <a:prstGeom prst="rect">
            <a:avLst/>
          </a:prstGeom>
          <a:noFill/>
        </p:spPr>
        <p:txBody>
          <a:bodyPr wrap="square" lIns="0" rtlCol="0">
            <a:normAutofit fontScale="92500" lnSpcReduction="10000"/>
          </a:bodyPr>
          <a:lstStyle/>
          <a:p>
            <a:pPr algn="dist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小农</a:t>
            </a:r>
          </a:p>
        </p:txBody>
      </p:sp>
    </p:spTree>
    <p:extLst>
      <p:ext uri="{BB962C8B-B14F-4D97-AF65-F5344CB8AC3E}">
        <p14:creationId xmlns:p14="http://schemas.microsoft.com/office/powerpoint/2010/main" val="343116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06F4B205-7F5A-4021-8A3D-7BB46A5EC9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一段话内容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2D2F75-63DF-40A0-910D-0CDE75C91EFA}"/>
              </a:ext>
            </a:extLst>
          </p:cNvPr>
          <p:cNvSpPr txBox="1"/>
          <p:nvPr/>
        </p:nvSpPr>
        <p:spPr>
          <a:xfrm>
            <a:off x="2049839" y="2534534"/>
            <a:ext cx="8563300" cy="2028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学校建有国家级新农村发展研究院，服务覆盖福建省</a:t>
            </a:r>
            <a:r>
              <a:rPr lang="en-US" altLang="zh-CN" dirty="0"/>
              <a:t>73</a:t>
            </a:r>
            <a:r>
              <a:rPr lang="zh-CN" altLang="en-US" dirty="0"/>
              <a:t>个县区和全国</a:t>
            </a:r>
            <a:r>
              <a:rPr lang="en-US" altLang="zh-CN" dirty="0"/>
              <a:t>32</a:t>
            </a:r>
            <a:r>
              <a:rPr lang="zh-CN" altLang="en-US" dirty="0"/>
              <a:t>个省市</a:t>
            </a:r>
            <a:r>
              <a:rPr lang="en-US" altLang="zh-CN" dirty="0"/>
              <a:t>400</a:t>
            </a:r>
            <a:r>
              <a:rPr lang="zh-CN" altLang="en-US" dirty="0"/>
              <a:t>多个县区。学校是首批全国新型职业农民培育示范基地。参加中国</a:t>
            </a:r>
            <a:r>
              <a:rPr lang="en-US" altLang="zh-CN" dirty="0"/>
              <a:t>•</a:t>
            </a:r>
            <a:r>
              <a:rPr lang="zh-CN" altLang="en-US" dirty="0"/>
              <a:t>福建项目成果交易会，连续</a:t>
            </a:r>
            <a:r>
              <a:rPr lang="en-US" altLang="zh-CN" dirty="0"/>
              <a:t>16</a:t>
            </a:r>
            <a:r>
              <a:rPr lang="zh-CN" altLang="en-US" dirty="0"/>
              <a:t>年对接并获资助项目数居所有参会高校和科研院所第一，创造了巨大的效益，其中学校育成的甘蔗品种占全国甘蔗种植面积的</a:t>
            </a:r>
            <a:r>
              <a:rPr lang="en-US" altLang="zh-CN" dirty="0"/>
              <a:t>85%</a:t>
            </a:r>
            <a:r>
              <a:rPr lang="zh-CN" altLang="en-US" dirty="0"/>
              <a:t>；育成的麻类品种占全国的</a:t>
            </a:r>
            <a:r>
              <a:rPr lang="en-US" altLang="zh-CN" dirty="0"/>
              <a:t>2/3</a:t>
            </a:r>
            <a:r>
              <a:rPr lang="zh-CN" altLang="en-US" dirty="0"/>
              <a:t>并覆盖全国种植面积</a:t>
            </a:r>
            <a:r>
              <a:rPr lang="en-US" altLang="zh-CN" dirty="0"/>
              <a:t>1/2</a:t>
            </a:r>
            <a:r>
              <a:rPr lang="zh-CN" altLang="en-US" dirty="0"/>
              <a:t>以上；选育了全国推广范围最广的甘薯和花生新品种。</a:t>
            </a:r>
            <a:endParaRPr lang="zh-CN" altLang="en-US" sz="2000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D67A974-ACA0-49EB-91F6-734217B313E6}"/>
              </a:ext>
            </a:extLst>
          </p:cNvPr>
          <p:cNvCxnSpPr>
            <a:cxnSpLocks/>
          </p:cNvCxnSpPr>
          <p:nvPr/>
        </p:nvCxnSpPr>
        <p:spPr>
          <a:xfrm>
            <a:off x="2056803" y="1973393"/>
            <a:ext cx="85633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83824B5-E57D-4F57-BEC5-8C439123BDC6}"/>
              </a:ext>
            </a:extLst>
          </p:cNvPr>
          <p:cNvCxnSpPr/>
          <p:nvPr/>
        </p:nvCxnSpPr>
        <p:spPr>
          <a:xfrm>
            <a:off x="4567778" y="5123794"/>
            <a:ext cx="5349765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AB1E541-CF85-4980-A1E6-E606A0BEF6DF}"/>
              </a:ext>
            </a:extLst>
          </p:cNvPr>
          <p:cNvCxnSpPr>
            <a:cxnSpLocks/>
          </p:cNvCxnSpPr>
          <p:nvPr/>
        </p:nvCxnSpPr>
        <p:spPr>
          <a:xfrm>
            <a:off x="2049839" y="5123794"/>
            <a:ext cx="805645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ABD11B3-B471-421C-AB9A-73993F3BCB73}"/>
              </a:ext>
            </a:extLst>
          </p:cNvPr>
          <p:cNvSpPr txBox="1"/>
          <p:nvPr/>
        </p:nvSpPr>
        <p:spPr>
          <a:xfrm>
            <a:off x="1091110" y="1312717"/>
            <a:ext cx="807214" cy="649101"/>
          </a:xfrm>
          <a:custGeom>
            <a:avLst/>
            <a:gdLst/>
            <a:ahLst/>
            <a:cxnLst/>
            <a:rect l="l" t="t" r="r" b="b"/>
            <a:pathLst>
              <a:path w="956406" h="769070">
                <a:moveTo>
                  <a:pt x="926827" y="0"/>
                </a:moveTo>
                <a:lnTo>
                  <a:pt x="926827" y="157758"/>
                </a:lnTo>
                <a:cubicBezTo>
                  <a:pt x="893960" y="177478"/>
                  <a:pt x="867667" y="197197"/>
                  <a:pt x="847948" y="216917"/>
                </a:cubicBezTo>
                <a:cubicBezTo>
                  <a:pt x="847948" y="223490"/>
                  <a:pt x="841374" y="230064"/>
                  <a:pt x="828228" y="236637"/>
                </a:cubicBezTo>
                <a:cubicBezTo>
                  <a:pt x="808508" y="269503"/>
                  <a:pt x="798648" y="292509"/>
                  <a:pt x="798648" y="305656"/>
                </a:cubicBezTo>
                <a:lnTo>
                  <a:pt x="798648" y="374675"/>
                </a:lnTo>
                <a:lnTo>
                  <a:pt x="956406" y="374675"/>
                </a:lnTo>
                <a:lnTo>
                  <a:pt x="956406" y="769070"/>
                </a:lnTo>
                <a:lnTo>
                  <a:pt x="581731" y="769070"/>
                </a:lnTo>
                <a:lnTo>
                  <a:pt x="581731" y="404255"/>
                </a:lnTo>
                <a:cubicBezTo>
                  <a:pt x="601451" y="187338"/>
                  <a:pt x="716483" y="52586"/>
                  <a:pt x="926827" y="0"/>
                </a:cubicBezTo>
                <a:close/>
                <a:moveTo>
                  <a:pt x="345095" y="0"/>
                </a:moveTo>
                <a:lnTo>
                  <a:pt x="345095" y="157758"/>
                </a:lnTo>
                <a:cubicBezTo>
                  <a:pt x="272789" y="190624"/>
                  <a:pt x="230063" y="239923"/>
                  <a:pt x="216917" y="305656"/>
                </a:cubicBezTo>
                <a:lnTo>
                  <a:pt x="216917" y="374675"/>
                </a:lnTo>
                <a:lnTo>
                  <a:pt x="374674" y="374675"/>
                </a:lnTo>
                <a:lnTo>
                  <a:pt x="374674" y="769070"/>
                </a:lnTo>
                <a:lnTo>
                  <a:pt x="0" y="769070"/>
                </a:lnTo>
                <a:lnTo>
                  <a:pt x="0" y="404255"/>
                </a:lnTo>
                <a:cubicBezTo>
                  <a:pt x="39439" y="174191"/>
                  <a:pt x="154471" y="39440"/>
                  <a:pt x="3450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DCA264-A6C4-42FA-AB66-75C2CF5292C3}"/>
              </a:ext>
            </a:extLst>
          </p:cNvPr>
          <p:cNvSpPr txBox="1"/>
          <p:nvPr/>
        </p:nvSpPr>
        <p:spPr>
          <a:xfrm flipH="1" flipV="1">
            <a:off x="10313908" y="5123793"/>
            <a:ext cx="807214" cy="649101"/>
          </a:xfrm>
          <a:custGeom>
            <a:avLst/>
            <a:gdLst/>
            <a:ahLst/>
            <a:cxnLst/>
            <a:rect l="l" t="t" r="r" b="b"/>
            <a:pathLst>
              <a:path w="956406" h="769070">
                <a:moveTo>
                  <a:pt x="926827" y="0"/>
                </a:moveTo>
                <a:lnTo>
                  <a:pt x="926827" y="157758"/>
                </a:lnTo>
                <a:cubicBezTo>
                  <a:pt x="893960" y="177478"/>
                  <a:pt x="867667" y="197197"/>
                  <a:pt x="847948" y="216917"/>
                </a:cubicBezTo>
                <a:cubicBezTo>
                  <a:pt x="847948" y="223490"/>
                  <a:pt x="841374" y="230064"/>
                  <a:pt x="828228" y="236637"/>
                </a:cubicBezTo>
                <a:cubicBezTo>
                  <a:pt x="808508" y="269503"/>
                  <a:pt x="798648" y="292509"/>
                  <a:pt x="798648" y="305656"/>
                </a:cubicBezTo>
                <a:lnTo>
                  <a:pt x="798648" y="374675"/>
                </a:lnTo>
                <a:lnTo>
                  <a:pt x="956406" y="374675"/>
                </a:lnTo>
                <a:lnTo>
                  <a:pt x="956406" y="769070"/>
                </a:lnTo>
                <a:lnTo>
                  <a:pt x="581731" y="769070"/>
                </a:lnTo>
                <a:lnTo>
                  <a:pt x="581731" y="404255"/>
                </a:lnTo>
                <a:cubicBezTo>
                  <a:pt x="601451" y="187338"/>
                  <a:pt x="716483" y="52586"/>
                  <a:pt x="926827" y="0"/>
                </a:cubicBezTo>
                <a:close/>
                <a:moveTo>
                  <a:pt x="345095" y="0"/>
                </a:moveTo>
                <a:lnTo>
                  <a:pt x="345095" y="157758"/>
                </a:lnTo>
                <a:cubicBezTo>
                  <a:pt x="272789" y="190624"/>
                  <a:pt x="230063" y="239923"/>
                  <a:pt x="216917" y="305656"/>
                </a:cubicBezTo>
                <a:lnTo>
                  <a:pt x="216917" y="374675"/>
                </a:lnTo>
                <a:lnTo>
                  <a:pt x="374674" y="374675"/>
                </a:lnTo>
                <a:lnTo>
                  <a:pt x="374674" y="769070"/>
                </a:lnTo>
                <a:lnTo>
                  <a:pt x="0" y="769070"/>
                </a:lnTo>
                <a:lnTo>
                  <a:pt x="0" y="404255"/>
                </a:lnTo>
                <a:cubicBezTo>
                  <a:pt x="39439" y="174191"/>
                  <a:pt x="154471" y="39440"/>
                  <a:pt x="3450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67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06F4B205-7F5A-4021-8A3D-7BB46A5EC9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一段话内容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2D2F75-63DF-40A0-910D-0CDE75C91EFA}"/>
              </a:ext>
            </a:extLst>
          </p:cNvPr>
          <p:cNvSpPr txBox="1"/>
          <p:nvPr/>
        </p:nvSpPr>
        <p:spPr>
          <a:xfrm>
            <a:off x="1814350" y="2944517"/>
            <a:ext cx="8563300" cy="12158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/>
              <a:t>俺有一段话的名人名言</a:t>
            </a:r>
            <a:endParaRPr lang="en-US" altLang="zh-CN" sz="2800" dirty="0"/>
          </a:p>
          <a:p>
            <a:pPr algn="ctr">
              <a:lnSpc>
                <a:spcPct val="150000"/>
              </a:lnSpc>
            </a:pPr>
            <a:r>
              <a:rPr lang="zh-CN" altLang="en-US" sz="2800" dirty="0"/>
              <a:t>俺有一段话的名人名言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5D616F9-DC28-4E83-8E3E-505AFDDA8E5B}"/>
              </a:ext>
            </a:extLst>
          </p:cNvPr>
          <p:cNvCxnSpPr>
            <a:cxnSpLocks/>
          </p:cNvCxnSpPr>
          <p:nvPr/>
        </p:nvCxnSpPr>
        <p:spPr>
          <a:xfrm>
            <a:off x="2965208" y="2326090"/>
            <a:ext cx="248907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3A4AD39-F931-4CBE-8E31-FEF8A337B5D1}"/>
              </a:ext>
            </a:extLst>
          </p:cNvPr>
          <p:cNvCxnSpPr>
            <a:cxnSpLocks/>
          </p:cNvCxnSpPr>
          <p:nvPr/>
        </p:nvCxnSpPr>
        <p:spPr>
          <a:xfrm>
            <a:off x="6670705" y="2326090"/>
            <a:ext cx="248907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87AD819-3020-4A01-BE97-CCCAACD0C998}"/>
              </a:ext>
            </a:extLst>
          </p:cNvPr>
          <p:cNvCxnSpPr>
            <a:cxnSpLocks/>
          </p:cNvCxnSpPr>
          <p:nvPr/>
        </p:nvCxnSpPr>
        <p:spPr>
          <a:xfrm>
            <a:off x="2965208" y="4725301"/>
            <a:ext cx="2489071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9E09B3B-FDA2-4541-8145-9FA9B75133D6}"/>
              </a:ext>
            </a:extLst>
          </p:cNvPr>
          <p:cNvCxnSpPr>
            <a:cxnSpLocks/>
          </p:cNvCxnSpPr>
          <p:nvPr/>
        </p:nvCxnSpPr>
        <p:spPr>
          <a:xfrm>
            <a:off x="2965208" y="4725301"/>
            <a:ext cx="619456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FB2D14D-2E96-4C6B-96F4-F8F462E95088}"/>
              </a:ext>
            </a:extLst>
          </p:cNvPr>
          <p:cNvSpPr txBox="1"/>
          <p:nvPr/>
        </p:nvSpPr>
        <p:spPr>
          <a:xfrm>
            <a:off x="5832697" y="2102922"/>
            <a:ext cx="526606" cy="423457"/>
          </a:xfrm>
          <a:custGeom>
            <a:avLst/>
            <a:gdLst/>
            <a:ahLst/>
            <a:cxnLst/>
            <a:rect l="l" t="t" r="r" b="b"/>
            <a:pathLst>
              <a:path w="956406" h="769070">
                <a:moveTo>
                  <a:pt x="926827" y="0"/>
                </a:moveTo>
                <a:lnTo>
                  <a:pt x="926827" y="157758"/>
                </a:lnTo>
                <a:cubicBezTo>
                  <a:pt x="893960" y="177478"/>
                  <a:pt x="867667" y="197197"/>
                  <a:pt x="847948" y="216917"/>
                </a:cubicBezTo>
                <a:cubicBezTo>
                  <a:pt x="847948" y="223490"/>
                  <a:pt x="841374" y="230064"/>
                  <a:pt x="828228" y="236637"/>
                </a:cubicBezTo>
                <a:cubicBezTo>
                  <a:pt x="808508" y="269503"/>
                  <a:pt x="798648" y="292509"/>
                  <a:pt x="798648" y="305656"/>
                </a:cubicBezTo>
                <a:lnTo>
                  <a:pt x="798648" y="374675"/>
                </a:lnTo>
                <a:lnTo>
                  <a:pt x="956406" y="374675"/>
                </a:lnTo>
                <a:lnTo>
                  <a:pt x="956406" y="769070"/>
                </a:lnTo>
                <a:lnTo>
                  <a:pt x="581731" y="769070"/>
                </a:lnTo>
                <a:lnTo>
                  <a:pt x="581731" y="404255"/>
                </a:lnTo>
                <a:cubicBezTo>
                  <a:pt x="601451" y="187338"/>
                  <a:pt x="716483" y="52586"/>
                  <a:pt x="926827" y="0"/>
                </a:cubicBezTo>
                <a:close/>
                <a:moveTo>
                  <a:pt x="345095" y="0"/>
                </a:moveTo>
                <a:lnTo>
                  <a:pt x="345095" y="157758"/>
                </a:lnTo>
                <a:cubicBezTo>
                  <a:pt x="272789" y="190624"/>
                  <a:pt x="230063" y="239923"/>
                  <a:pt x="216917" y="305656"/>
                </a:cubicBezTo>
                <a:lnTo>
                  <a:pt x="216917" y="374675"/>
                </a:lnTo>
                <a:lnTo>
                  <a:pt x="374674" y="374675"/>
                </a:lnTo>
                <a:lnTo>
                  <a:pt x="374674" y="769070"/>
                </a:lnTo>
                <a:lnTo>
                  <a:pt x="0" y="769070"/>
                </a:lnTo>
                <a:lnTo>
                  <a:pt x="0" y="404255"/>
                </a:lnTo>
                <a:cubicBezTo>
                  <a:pt x="39439" y="174191"/>
                  <a:pt x="154471" y="39440"/>
                  <a:pt x="3450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47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A06B7FF5-80B4-49C5-8EFE-7B66DAE27A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8CD5F8C-2556-41EA-BE66-5DBE2A15A3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Research status 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F48B9A02-3F76-403C-8030-CBE5A16776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研究现状</a:t>
            </a:r>
          </a:p>
        </p:txBody>
      </p:sp>
    </p:spTree>
    <p:extLst>
      <p:ext uri="{BB962C8B-B14F-4D97-AF65-F5344CB8AC3E}">
        <p14:creationId xmlns:p14="http://schemas.microsoft.com/office/powerpoint/2010/main" val="389578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FE4E168-8036-413F-8F38-D7CF9F276465}"/>
              </a:ext>
            </a:extLst>
          </p:cNvPr>
          <p:cNvCxnSpPr>
            <a:cxnSpLocks/>
          </p:cNvCxnSpPr>
          <p:nvPr/>
        </p:nvCxnSpPr>
        <p:spPr>
          <a:xfrm>
            <a:off x="6096000" y="1659735"/>
            <a:ext cx="0" cy="353853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4AA6BFC-9125-420F-A9C7-91FFD78A31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两段话内容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C2A758-DCD0-4A81-BE1D-4D5E44935EA3}"/>
              </a:ext>
            </a:extLst>
          </p:cNvPr>
          <p:cNvSpPr txBox="1"/>
          <p:nvPr/>
        </p:nvSpPr>
        <p:spPr>
          <a:xfrm>
            <a:off x="7198475" y="1693627"/>
            <a:ext cx="25784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缺点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A47D7ED-ABFF-4103-9B2F-97A1A2B0E725}"/>
              </a:ext>
            </a:extLst>
          </p:cNvPr>
          <p:cNvSpPr/>
          <p:nvPr/>
        </p:nvSpPr>
        <p:spPr>
          <a:xfrm>
            <a:off x="5550478" y="2883478"/>
            <a:ext cx="1091045" cy="109104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VS</a:t>
            </a:r>
            <a:endParaRPr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DE3B41-6599-45BA-8F11-C0849A8216E9}"/>
              </a:ext>
            </a:extLst>
          </p:cNvPr>
          <p:cNvSpPr txBox="1"/>
          <p:nvPr/>
        </p:nvSpPr>
        <p:spPr>
          <a:xfrm>
            <a:off x="2522691" y="2124514"/>
            <a:ext cx="25784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800" dirty="0"/>
              <a:t>实验方案一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F9313B5-A002-4559-9C86-F9B9DC77FDE3}"/>
              </a:ext>
            </a:extLst>
          </p:cNvPr>
          <p:cNvSpPr txBox="1"/>
          <p:nvPr/>
        </p:nvSpPr>
        <p:spPr>
          <a:xfrm>
            <a:off x="2802193" y="2680089"/>
            <a:ext cx="2298941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</a:rPr>
              <a:t>请输入您的实验内容</a:t>
            </a:r>
            <a:endParaRPr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6865AB-EEEF-4452-A111-B6399A54298A}"/>
              </a:ext>
            </a:extLst>
          </p:cNvPr>
          <p:cNvSpPr txBox="1"/>
          <p:nvPr/>
        </p:nvSpPr>
        <p:spPr>
          <a:xfrm>
            <a:off x="1696720" y="3226659"/>
            <a:ext cx="3404414" cy="1612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种子发芽率：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98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</a:p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高度增长：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变异：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您的文字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53FE7D-06D1-40C0-8C7B-5E9845FB60DE}"/>
              </a:ext>
            </a:extLst>
          </p:cNvPr>
          <p:cNvSpPr txBox="1"/>
          <p:nvPr/>
        </p:nvSpPr>
        <p:spPr>
          <a:xfrm>
            <a:off x="7090867" y="2124514"/>
            <a:ext cx="25784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dirty="0"/>
              <a:t>实验方案二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9857274-B47C-4BD3-BEF6-8792950443FF}"/>
              </a:ext>
            </a:extLst>
          </p:cNvPr>
          <p:cNvSpPr txBox="1"/>
          <p:nvPr/>
        </p:nvSpPr>
        <p:spPr>
          <a:xfrm>
            <a:off x="7090867" y="2680089"/>
            <a:ext cx="2298941" cy="364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</a:rPr>
              <a:t>请输入您的实验内容</a:t>
            </a:r>
            <a:endParaRPr lang="en-US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01BB26-045C-4A4A-858C-5AB37958ED5B}"/>
              </a:ext>
            </a:extLst>
          </p:cNvPr>
          <p:cNvSpPr txBox="1"/>
          <p:nvPr/>
        </p:nvSpPr>
        <p:spPr>
          <a:xfrm>
            <a:off x="7090867" y="3226659"/>
            <a:ext cx="3404414" cy="1612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种子发芽率：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高度增长：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变异：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％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您的文字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0C1DB7B-9006-44CA-BE4F-D635DD33CA7A}"/>
              </a:ext>
            </a:extLst>
          </p:cNvPr>
          <p:cNvGrpSpPr/>
          <p:nvPr/>
        </p:nvGrpSpPr>
        <p:grpSpPr>
          <a:xfrm>
            <a:off x="1921197" y="-735208"/>
            <a:ext cx="8349606" cy="8328417"/>
            <a:chOff x="4334328" y="1593571"/>
            <a:chExt cx="4378325" cy="4367213"/>
          </a:xfrm>
          <a:solidFill>
            <a:schemeClr val="tx1">
              <a:alpha val="2000"/>
            </a:schemeClr>
          </a:solidFill>
        </p:grpSpPr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1102AD99-E9A3-4883-983F-AFB68C3F12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328" y="1593571"/>
              <a:ext cx="4378325" cy="4367213"/>
            </a:xfrm>
            <a:custGeom>
              <a:avLst/>
              <a:gdLst>
                <a:gd name="T0" fmla="*/ 1264 w 2530"/>
                <a:gd name="T1" fmla="*/ 2528 h 2530"/>
                <a:gd name="T2" fmla="*/ 2 w 2530"/>
                <a:gd name="T3" fmla="*/ 1263 h 2530"/>
                <a:gd name="T4" fmla="*/ 1269 w 2530"/>
                <a:gd name="T5" fmla="*/ 2 h 2530"/>
                <a:gd name="T6" fmla="*/ 2528 w 2530"/>
                <a:gd name="T7" fmla="*/ 1266 h 2530"/>
                <a:gd name="T8" fmla="*/ 1264 w 2530"/>
                <a:gd name="T9" fmla="*/ 2528 h 2530"/>
                <a:gd name="T10" fmla="*/ 2454 w 2530"/>
                <a:gd name="T11" fmla="*/ 1266 h 2530"/>
                <a:gd name="T12" fmla="*/ 1265 w 2530"/>
                <a:gd name="T13" fmla="*/ 76 h 2530"/>
                <a:gd name="T14" fmla="*/ 75 w 2530"/>
                <a:gd name="T15" fmla="*/ 1263 h 2530"/>
                <a:gd name="T16" fmla="*/ 1260 w 2530"/>
                <a:gd name="T17" fmla="*/ 2454 h 2530"/>
                <a:gd name="T18" fmla="*/ 2454 w 2530"/>
                <a:gd name="T19" fmla="*/ 1266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0" h="2530">
                  <a:moveTo>
                    <a:pt x="1264" y="2528"/>
                  </a:moveTo>
                  <a:cubicBezTo>
                    <a:pt x="570" y="2529"/>
                    <a:pt x="0" y="1964"/>
                    <a:pt x="2" y="1263"/>
                  </a:cubicBezTo>
                  <a:cubicBezTo>
                    <a:pt x="3" y="564"/>
                    <a:pt x="570" y="0"/>
                    <a:pt x="1269" y="2"/>
                  </a:cubicBezTo>
                  <a:cubicBezTo>
                    <a:pt x="1964" y="3"/>
                    <a:pt x="2530" y="571"/>
                    <a:pt x="2528" y="1266"/>
                  </a:cubicBezTo>
                  <a:cubicBezTo>
                    <a:pt x="2526" y="1965"/>
                    <a:pt x="1961" y="2530"/>
                    <a:pt x="1264" y="2528"/>
                  </a:cubicBezTo>
                  <a:close/>
                  <a:moveTo>
                    <a:pt x="2454" y="1266"/>
                  </a:moveTo>
                  <a:cubicBezTo>
                    <a:pt x="2454" y="609"/>
                    <a:pt x="1922" y="77"/>
                    <a:pt x="1265" y="76"/>
                  </a:cubicBezTo>
                  <a:cubicBezTo>
                    <a:pt x="610" y="74"/>
                    <a:pt x="76" y="608"/>
                    <a:pt x="75" y="1263"/>
                  </a:cubicBezTo>
                  <a:cubicBezTo>
                    <a:pt x="74" y="1920"/>
                    <a:pt x="606" y="2452"/>
                    <a:pt x="1260" y="2454"/>
                  </a:cubicBezTo>
                  <a:cubicBezTo>
                    <a:pt x="1923" y="2457"/>
                    <a:pt x="2454" y="1919"/>
                    <a:pt x="2454" y="12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id="{8F45B6E2-2971-4B6D-9C96-BB81AB2A3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5066" y="2439709"/>
              <a:ext cx="2735263" cy="2676525"/>
            </a:xfrm>
            <a:custGeom>
              <a:avLst/>
              <a:gdLst>
                <a:gd name="T0" fmla="*/ 792 w 1581"/>
                <a:gd name="T1" fmla="*/ 0 h 1551"/>
                <a:gd name="T2" fmla="*/ 1566 w 1581"/>
                <a:gd name="T3" fmla="*/ 746 h 1551"/>
                <a:gd name="T4" fmla="*/ 791 w 1581"/>
                <a:gd name="T5" fmla="*/ 1551 h 1551"/>
                <a:gd name="T6" fmla="*/ 16 w 1581"/>
                <a:gd name="T7" fmla="*/ 745 h 1551"/>
                <a:gd name="T8" fmla="*/ 792 w 1581"/>
                <a:gd name="T9" fmla="*/ 0 h 1551"/>
                <a:gd name="T10" fmla="*/ 790 w 1581"/>
                <a:gd name="T11" fmla="*/ 69 h 1551"/>
                <a:gd name="T12" fmla="*/ 84 w 1581"/>
                <a:gd name="T13" fmla="*/ 793 h 1551"/>
                <a:gd name="T14" fmla="*/ 803 w 1581"/>
                <a:gd name="T15" fmla="*/ 1482 h 1551"/>
                <a:gd name="T16" fmla="*/ 1497 w 1581"/>
                <a:gd name="T17" fmla="*/ 774 h 1551"/>
                <a:gd name="T18" fmla="*/ 790 w 1581"/>
                <a:gd name="T19" fmla="*/ 69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1" h="1551">
                  <a:moveTo>
                    <a:pt x="792" y="0"/>
                  </a:moveTo>
                  <a:cubicBezTo>
                    <a:pt x="1225" y="2"/>
                    <a:pt x="1553" y="346"/>
                    <a:pt x="1566" y="746"/>
                  </a:cubicBezTo>
                  <a:cubicBezTo>
                    <a:pt x="1581" y="1205"/>
                    <a:pt x="1212" y="1551"/>
                    <a:pt x="791" y="1551"/>
                  </a:cubicBezTo>
                  <a:cubicBezTo>
                    <a:pt x="364" y="1551"/>
                    <a:pt x="0" y="1199"/>
                    <a:pt x="16" y="745"/>
                  </a:cubicBezTo>
                  <a:cubicBezTo>
                    <a:pt x="30" y="342"/>
                    <a:pt x="360" y="0"/>
                    <a:pt x="792" y="0"/>
                  </a:cubicBezTo>
                  <a:close/>
                  <a:moveTo>
                    <a:pt x="790" y="69"/>
                  </a:moveTo>
                  <a:cubicBezTo>
                    <a:pt x="406" y="67"/>
                    <a:pt x="75" y="383"/>
                    <a:pt x="84" y="793"/>
                  </a:cubicBezTo>
                  <a:cubicBezTo>
                    <a:pt x="92" y="1164"/>
                    <a:pt x="396" y="1487"/>
                    <a:pt x="803" y="1482"/>
                  </a:cubicBezTo>
                  <a:cubicBezTo>
                    <a:pt x="1184" y="1476"/>
                    <a:pt x="1497" y="1166"/>
                    <a:pt x="1497" y="774"/>
                  </a:cubicBezTo>
                  <a:cubicBezTo>
                    <a:pt x="1497" y="384"/>
                    <a:pt x="1178" y="67"/>
                    <a:pt x="79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2">
              <a:extLst>
                <a:ext uri="{FF2B5EF4-FFF2-40B4-BE49-F238E27FC236}">
                  <a16:creationId xmlns:a16="http://schemas.microsoft.com/office/drawing/2014/main" id="{45A5B8A9-51CA-4740-B30F-BDCECE838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0666" y="2080934"/>
              <a:ext cx="385763" cy="488950"/>
            </a:xfrm>
            <a:custGeom>
              <a:avLst/>
              <a:gdLst>
                <a:gd name="T0" fmla="*/ 198 w 223"/>
                <a:gd name="T1" fmla="*/ 209 h 284"/>
                <a:gd name="T2" fmla="*/ 176 w 223"/>
                <a:gd name="T3" fmla="*/ 234 h 284"/>
                <a:gd name="T4" fmla="*/ 164 w 223"/>
                <a:gd name="T5" fmla="*/ 240 h 284"/>
                <a:gd name="T6" fmla="*/ 85 w 223"/>
                <a:gd name="T7" fmla="*/ 280 h 284"/>
                <a:gd name="T8" fmla="*/ 55 w 223"/>
                <a:gd name="T9" fmla="*/ 279 h 284"/>
                <a:gd name="T10" fmla="*/ 74 w 223"/>
                <a:gd name="T11" fmla="*/ 262 h 284"/>
                <a:gd name="T12" fmla="*/ 119 w 223"/>
                <a:gd name="T13" fmla="*/ 239 h 284"/>
                <a:gd name="T14" fmla="*/ 114 w 223"/>
                <a:gd name="T15" fmla="*/ 229 h 284"/>
                <a:gd name="T16" fmla="*/ 84 w 223"/>
                <a:gd name="T17" fmla="*/ 224 h 284"/>
                <a:gd name="T18" fmla="*/ 47 w 223"/>
                <a:gd name="T19" fmla="*/ 170 h 284"/>
                <a:gd name="T20" fmla="*/ 42 w 223"/>
                <a:gd name="T21" fmla="*/ 158 h 284"/>
                <a:gd name="T22" fmla="*/ 5 w 223"/>
                <a:gd name="T23" fmla="*/ 129 h 284"/>
                <a:gd name="T24" fmla="*/ 17 w 223"/>
                <a:gd name="T25" fmla="*/ 110 h 284"/>
                <a:gd name="T26" fmla="*/ 46 w 223"/>
                <a:gd name="T27" fmla="*/ 127 h 284"/>
                <a:gd name="T28" fmla="*/ 79 w 223"/>
                <a:gd name="T29" fmla="*/ 116 h 284"/>
                <a:gd name="T30" fmla="*/ 61 w 223"/>
                <a:gd name="T31" fmla="*/ 79 h 284"/>
                <a:gd name="T32" fmla="*/ 52 w 223"/>
                <a:gd name="T33" fmla="*/ 62 h 284"/>
                <a:gd name="T34" fmla="*/ 32 w 223"/>
                <a:gd name="T35" fmla="*/ 23 h 284"/>
                <a:gd name="T36" fmla="*/ 42 w 223"/>
                <a:gd name="T37" fmla="*/ 6 h 284"/>
                <a:gd name="T38" fmla="*/ 80 w 223"/>
                <a:gd name="T39" fmla="*/ 12 h 284"/>
                <a:gd name="T40" fmla="*/ 121 w 223"/>
                <a:gd name="T41" fmla="*/ 56 h 284"/>
                <a:gd name="T42" fmla="*/ 119 w 223"/>
                <a:gd name="T43" fmla="*/ 90 h 284"/>
                <a:gd name="T44" fmla="*/ 148 w 223"/>
                <a:gd name="T45" fmla="*/ 137 h 284"/>
                <a:gd name="T46" fmla="*/ 156 w 223"/>
                <a:gd name="T47" fmla="*/ 195 h 284"/>
                <a:gd name="T48" fmla="*/ 199 w 223"/>
                <a:gd name="T49" fmla="*/ 186 h 284"/>
                <a:gd name="T50" fmla="*/ 95 w 223"/>
                <a:gd name="T51" fmla="*/ 128 h 284"/>
                <a:gd name="T52" fmla="*/ 103 w 223"/>
                <a:gd name="T53" fmla="*/ 197 h 284"/>
                <a:gd name="T54" fmla="*/ 146 w 223"/>
                <a:gd name="T55" fmla="*/ 217 h 284"/>
                <a:gd name="T56" fmla="*/ 124 w 223"/>
                <a:gd name="T57" fmla="*/ 194 h 284"/>
                <a:gd name="T58" fmla="*/ 95 w 223"/>
                <a:gd name="T59" fmla="*/ 54 h 284"/>
                <a:gd name="T60" fmla="*/ 95 w 223"/>
                <a:gd name="T61" fmla="*/ 54 h 284"/>
                <a:gd name="T62" fmla="*/ 134 w 223"/>
                <a:gd name="T63" fmla="*/ 161 h 284"/>
                <a:gd name="T64" fmla="*/ 147 w 223"/>
                <a:gd name="T65" fmla="*/ 16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284">
                  <a:moveTo>
                    <a:pt x="223" y="174"/>
                  </a:moveTo>
                  <a:cubicBezTo>
                    <a:pt x="215" y="188"/>
                    <a:pt x="210" y="201"/>
                    <a:pt x="198" y="209"/>
                  </a:cubicBezTo>
                  <a:cubicBezTo>
                    <a:pt x="194" y="212"/>
                    <a:pt x="190" y="215"/>
                    <a:pt x="185" y="218"/>
                  </a:cubicBezTo>
                  <a:cubicBezTo>
                    <a:pt x="179" y="221"/>
                    <a:pt x="175" y="226"/>
                    <a:pt x="176" y="234"/>
                  </a:cubicBezTo>
                  <a:cubicBezTo>
                    <a:pt x="177" y="236"/>
                    <a:pt x="175" y="241"/>
                    <a:pt x="174" y="242"/>
                  </a:cubicBezTo>
                  <a:cubicBezTo>
                    <a:pt x="171" y="243"/>
                    <a:pt x="166" y="242"/>
                    <a:pt x="164" y="240"/>
                  </a:cubicBezTo>
                  <a:cubicBezTo>
                    <a:pt x="156" y="232"/>
                    <a:pt x="149" y="236"/>
                    <a:pt x="141" y="242"/>
                  </a:cubicBezTo>
                  <a:cubicBezTo>
                    <a:pt x="123" y="255"/>
                    <a:pt x="105" y="268"/>
                    <a:pt x="85" y="280"/>
                  </a:cubicBezTo>
                  <a:cubicBezTo>
                    <a:pt x="78" y="284"/>
                    <a:pt x="67" y="282"/>
                    <a:pt x="57" y="283"/>
                  </a:cubicBezTo>
                  <a:cubicBezTo>
                    <a:pt x="56" y="282"/>
                    <a:pt x="56" y="280"/>
                    <a:pt x="55" y="279"/>
                  </a:cubicBezTo>
                  <a:cubicBezTo>
                    <a:pt x="60" y="274"/>
                    <a:pt x="64" y="268"/>
                    <a:pt x="68" y="263"/>
                  </a:cubicBezTo>
                  <a:cubicBezTo>
                    <a:pt x="69" y="262"/>
                    <a:pt x="73" y="261"/>
                    <a:pt x="74" y="262"/>
                  </a:cubicBezTo>
                  <a:cubicBezTo>
                    <a:pt x="82" y="268"/>
                    <a:pt x="87" y="262"/>
                    <a:pt x="92" y="258"/>
                  </a:cubicBezTo>
                  <a:cubicBezTo>
                    <a:pt x="102" y="252"/>
                    <a:pt x="110" y="246"/>
                    <a:pt x="119" y="239"/>
                  </a:cubicBezTo>
                  <a:cubicBezTo>
                    <a:pt x="121" y="237"/>
                    <a:pt x="121" y="234"/>
                    <a:pt x="122" y="231"/>
                  </a:cubicBezTo>
                  <a:cubicBezTo>
                    <a:pt x="120" y="230"/>
                    <a:pt x="117" y="229"/>
                    <a:pt x="114" y="229"/>
                  </a:cubicBezTo>
                  <a:cubicBezTo>
                    <a:pt x="110" y="230"/>
                    <a:pt x="106" y="231"/>
                    <a:pt x="102" y="232"/>
                  </a:cubicBezTo>
                  <a:cubicBezTo>
                    <a:pt x="94" y="234"/>
                    <a:pt x="87" y="234"/>
                    <a:pt x="84" y="224"/>
                  </a:cubicBezTo>
                  <a:cubicBezTo>
                    <a:pt x="85" y="222"/>
                    <a:pt x="87" y="220"/>
                    <a:pt x="89" y="217"/>
                  </a:cubicBezTo>
                  <a:cubicBezTo>
                    <a:pt x="81" y="196"/>
                    <a:pt x="52" y="194"/>
                    <a:pt x="47" y="170"/>
                  </a:cubicBezTo>
                  <a:cubicBezTo>
                    <a:pt x="52" y="174"/>
                    <a:pt x="57" y="178"/>
                    <a:pt x="63" y="182"/>
                  </a:cubicBezTo>
                  <a:cubicBezTo>
                    <a:pt x="67" y="172"/>
                    <a:pt x="56" y="157"/>
                    <a:pt x="42" y="158"/>
                  </a:cubicBezTo>
                  <a:cubicBezTo>
                    <a:pt x="32" y="159"/>
                    <a:pt x="26" y="155"/>
                    <a:pt x="20" y="148"/>
                  </a:cubicBezTo>
                  <a:cubicBezTo>
                    <a:pt x="15" y="142"/>
                    <a:pt x="10" y="136"/>
                    <a:pt x="5" y="129"/>
                  </a:cubicBezTo>
                  <a:cubicBezTo>
                    <a:pt x="2" y="125"/>
                    <a:pt x="0" y="118"/>
                    <a:pt x="1" y="117"/>
                  </a:cubicBezTo>
                  <a:cubicBezTo>
                    <a:pt x="6" y="114"/>
                    <a:pt x="12" y="110"/>
                    <a:pt x="17" y="110"/>
                  </a:cubicBezTo>
                  <a:cubicBezTo>
                    <a:pt x="23" y="110"/>
                    <a:pt x="29" y="114"/>
                    <a:pt x="34" y="117"/>
                  </a:cubicBezTo>
                  <a:cubicBezTo>
                    <a:pt x="38" y="120"/>
                    <a:pt x="42" y="124"/>
                    <a:pt x="46" y="127"/>
                  </a:cubicBezTo>
                  <a:cubicBezTo>
                    <a:pt x="51" y="131"/>
                    <a:pt x="59" y="138"/>
                    <a:pt x="61" y="137"/>
                  </a:cubicBezTo>
                  <a:cubicBezTo>
                    <a:pt x="68" y="132"/>
                    <a:pt x="75" y="124"/>
                    <a:pt x="79" y="116"/>
                  </a:cubicBezTo>
                  <a:cubicBezTo>
                    <a:pt x="82" y="109"/>
                    <a:pt x="80" y="100"/>
                    <a:pt x="80" y="92"/>
                  </a:cubicBezTo>
                  <a:cubicBezTo>
                    <a:pt x="78" y="82"/>
                    <a:pt x="71" y="78"/>
                    <a:pt x="61" y="79"/>
                  </a:cubicBezTo>
                  <a:cubicBezTo>
                    <a:pt x="54" y="79"/>
                    <a:pt x="47" y="79"/>
                    <a:pt x="40" y="79"/>
                  </a:cubicBezTo>
                  <a:cubicBezTo>
                    <a:pt x="44" y="73"/>
                    <a:pt x="48" y="68"/>
                    <a:pt x="52" y="62"/>
                  </a:cubicBezTo>
                  <a:cubicBezTo>
                    <a:pt x="57" y="56"/>
                    <a:pt x="54" y="51"/>
                    <a:pt x="50" y="46"/>
                  </a:cubicBezTo>
                  <a:cubicBezTo>
                    <a:pt x="44" y="38"/>
                    <a:pt x="38" y="31"/>
                    <a:pt x="32" y="23"/>
                  </a:cubicBezTo>
                  <a:cubicBezTo>
                    <a:pt x="30" y="20"/>
                    <a:pt x="28" y="14"/>
                    <a:pt x="30" y="12"/>
                  </a:cubicBezTo>
                  <a:cubicBezTo>
                    <a:pt x="33" y="9"/>
                    <a:pt x="38" y="6"/>
                    <a:pt x="42" y="6"/>
                  </a:cubicBezTo>
                  <a:cubicBezTo>
                    <a:pt x="48" y="7"/>
                    <a:pt x="52" y="11"/>
                    <a:pt x="57" y="14"/>
                  </a:cubicBezTo>
                  <a:cubicBezTo>
                    <a:pt x="65" y="18"/>
                    <a:pt x="72" y="21"/>
                    <a:pt x="80" y="12"/>
                  </a:cubicBezTo>
                  <a:cubicBezTo>
                    <a:pt x="92" y="0"/>
                    <a:pt x="101" y="3"/>
                    <a:pt x="106" y="20"/>
                  </a:cubicBezTo>
                  <a:cubicBezTo>
                    <a:pt x="109" y="33"/>
                    <a:pt x="111" y="46"/>
                    <a:pt x="121" y="56"/>
                  </a:cubicBezTo>
                  <a:cubicBezTo>
                    <a:pt x="123" y="57"/>
                    <a:pt x="123" y="62"/>
                    <a:pt x="123" y="64"/>
                  </a:cubicBezTo>
                  <a:cubicBezTo>
                    <a:pt x="122" y="73"/>
                    <a:pt x="121" y="81"/>
                    <a:pt x="119" y="90"/>
                  </a:cubicBezTo>
                  <a:cubicBezTo>
                    <a:pt x="116" y="107"/>
                    <a:pt x="121" y="119"/>
                    <a:pt x="136" y="128"/>
                  </a:cubicBezTo>
                  <a:cubicBezTo>
                    <a:pt x="140" y="131"/>
                    <a:pt x="144" y="134"/>
                    <a:pt x="148" y="137"/>
                  </a:cubicBezTo>
                  <a:cubicBezTo>
                    <a:pt x="157" y="144"/>
                    <a:pt x="161" y="154"/>
                    <a:pt x="158" y="166"/>
                  </a:cubicBezTo>
                  <a:cubicBezTo>
                    <a:pt x="156" y="176"/>
                    <a:pt x="155" y="186"/>
                    <a:pt x="156" y="195"/>
                  </a:cubicBezTo>
                  <a:cubicBezTo>
                    <a:pt x="157" y="208"/>
                    <a:pt x="166" y="212"/>
                    <a:pt x="177" y="206"/>
                  </a:cubicBezTo>
                  <a:cubicBezTo>
                    <a:pt x="185" y="201"/>
                    <a:pt x="192" y="194"/>
                    <a:pt x="199" y="186"/>
                  </a:cubicBezTo>
                  <a:cubicBezTo>
                    <a:pt x="205" y="180"/>
                    <a:pt x="211" y="174"/>
                    <a:pt x="223" y="174"/>
                  </a:cubicBezTo>
                  <a:close/>
                  <a:moveTo>
                    <a:pt x="95" y="128"/>
                  </a:moveTo>
                  <a:cubicBezTo>
                    <a:pt x="72" y="150"/>
                    <a:pt x="71" y="152"/>
                    <a:pt x="86" y="174"/>
                  </a:cubicBezTo>
                  <a:cubicBezTo>
                    <a:pt x="91" y="182"/>
                    <a:pt x="96" y="191"/>
                    <a:pt x="103" y="197"/>
                  </a:cubicBezTo>
                  <a:cubicBezTo>
                    <a:pt x="111" y="205"/>
                    <a:pt x="120" y="213"/>
                    <a:pt x="130" y="219"/>
                  </a:cubicBezTo>
                  <a:cubicBezTo>
                    <a:pt x="134" y="221"/>
                    <a:pt x="146" y="220"/>
                    <a:pt x="146" y="217"/>
                  </a:cubicBezTo>
                  <a:cubicBezTo>
                    <a:pt x="149" y="209"/>
                    <a:pt x="142" y="207"/>
                    <a:pt x="135" y="206"/>
                  </a:cubicBezTo>
                  <a:cubicBezTo>
                    <a:pt x="128" y="204"/>
                    <a:pt x="127" y="200"/>
                    <a:pt x="124" y="194"/>
                  </a:cubicBezTo>
                  <a:cubicBezTo>
                    <a:pt x="115" y="172"/>
                    <a:pt x="105" y="151"/>
                    <a:pt x="95" y="128"/>
                  </a:cubicBezTo>
                  <a:close/>
                  <a:moveTo>
                    <a:pt x="95" y="54"/>
                  </a:moveTo>
                  <a:cubicBezTo>
                    <a:pt x="104" y="43"/>
                    <a:pt x="102" y="34"/>
                    <a:pt x="91" y="30"/>
                  </a:cubicBezTo>
                  <a:cubicBezTo>
                    <a:pt x="86" y="40"/>
                    <a:pt x="87" y="46"/>
                    <a:pt x="95" y="54"/>
                  </a:cubicBezTo>
                  <a:close/>
                  <a:moveTo>
                    <a:pt x="140" y="151"/>
                  </a:moveTo>
                  <a:cubicBezTo>
                    <a:pt x="137" y="156"/>
                    <a:pt x="134" y="159"/>
                    <a:pt x="134" y="161"/>
                  </a:cubicBezTo>
                  <a:cubicBezTo>
                    <a:pt x="136" y="165"/>
                    <a:pt x="139" y="168"/>
                    <a:pt x="142" y="172"/>
                  </a:cubicBezTo>
                  <a:cubicBezTo>
                    <a:pt x="144" y="170"/>
                    <a:pt x="148" y="168"/>
                    <a:pt x="147" y="166"/>
                  </a:cubicBezTo>
                  <a:cubicBezTo>
                    <a:pt x="146" y="162"/>
                    <a:pt x="144" y="158"/>
                    <a:pt x="14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04190EAD-E578-4652-8D61-68D141758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566" y="1831696"/>
              <a:ext cx="273050" cy="528638"/>
            </a:xfrm>
            <a:custGeom>
              <a:avLst/>
              <a:gdLst>
                <a:gd name="T0" fmla="*/ 63 w 157"/>
                <a:gd name="T1" fmla="*/ 264 h 306"/>
                <a:gd name="T2" fmla="*/ 53 w 157"/>
                <a:gd name="T3" fmla="*/ 224 h 306"/>
                <a:gd name="T4" fmla="*/ 13 w 157"/>
                <a:gd name="T5" fmla="*/ 298 h 306"/>
                <a:gd name="T6" fmla="*/ 1 w 157"/>
                <a:gd name="T7" fmla="*/ 291 h 306"/>
                <a:gd name="T8" fmla="*/ 72 w 157"/>
                <a:gd name="T9" fmla="*/ 154 h 306"/>
                <a:gd name="T10" fmla="*/ 65 w 157"/>
                <a:gd name="T11" fmla="*/ 148 h 306"/>
                <a:gd name="T12" fmla="*/ 39 w 157"/>
                <a:gd name="T13" fmla="*/ 159 h 306"/>
                <a:gd name="T14" fmla="*/ 47 w 157"/>
                <a:gd name="T15" fmla="*/ 124 h 306"/>
                <a:gd name="T16" fmla="*/ 52 w 157"/>
                <a:gd name="T17" fmla="*/ 92 h 306"/>
                <a:gd name="T18" fmla="*/ 46 w 157"/>
                <a:gd name="T19" fmla="*/ 83 h 306"/>
                <a:gd name="T20" fmla="*/ 31 w 157"/>
                <a:gd name="T21" fmla="*/ 127 h 306"/>
                <a:gd name="T22" fmla="*/ 5 w 157"/>
                <a:gd name="T23" fmla="*/ 98 h 306"/>
                <a:gd name="T24" fmla="*/ 21 w 157"/>
                <a:gd name="T25" fmla="*/ 69 h 306"/>
                <a:gd name="T26" fmla="*/ 62 w 157"/>
                <a:gd name="T27" fmla="*/ 11 h 306"/>
                <a:gd name="T28" fmla="*/ 83 w 157"/>
                <a:gd name="T29" fmla="*/ 26 h 306"/>
                <a:gd name="T30" fmla="*/ 99 w 157"/>
                <a:gd name="T31" fmla="*/ 35 h 306"/>
                <a:gd name="T32" fmla="*/ 123 w 157"/>
                <a:gd name="T33" fmla="*/ 26 h 306"/>
                <a:gd name="T34" fmla="*/ 101 w 157"/>
                <a:gd name="T35" fmla="*/ 112 h 306"/>
                <a:gd name="T36" fmla="*/ 97 w 157"/>
                <a:gd name="T37" fmla="*/ 143 h 306"/>
                <a:gd name="T38" fmla="*/ 90 w 157"/>
                <a:gd name="T39" fmla="*/ 161 h 306"/>
                <a:gd name="T40" fmla="*/ 128 w 157"/>
                <a:gd name="T41" fmla="*/ 151 h 306"/>
                <a:gd name="T42" fmla="*/ 122 w 157"/>
                <a:gd name="T43" fmla="*/ 181 h 306"/>
                <a:gd name="T44" fmla="*/ 124 w 157"/>
                <a:gd name="T45" fmla="*/ 198 h 306"/>
                <a:gd name="T46" fmla="*/ 144 w 157"/>
                <a:gd name="T47" fmla="*/ 214 h 306"/>
                <a:gd name="T48" fmla="*/ 140 w 157"/>
                <a:gd name="T49" fmla="*/ 238 h 306"/>
                <a:gd name="T50" fmla="*/ 156 w 157"/>
                <a:gd name="T51" fmla="*/ 251 h 306"/>
                <a:gd name="T52" fmla="*/ 119 w 157"/>
                <a:gd name="T53" fmla="*/ 257 h 306"/>
                <a:gd name="T54" fmla="*/ 82 w 157"/>
                <a:gd name="T55" fmla="*/ 284 h 306"/>
                <a:gd name="T56" fmla="*/ 97 w 157"/>
                <a:gd name="T57" fmla="*/ 56 h 306"/>
                <a:gd name="T58" fmla="*/ 97 w 157"/>
                <a:gd name="T59" fmla="*/ 56 h 306"/>
                <a:gd name="T60" fmla="*/ 95 w 157"/>
                <a:gd name="T61" fmla="*/ 236 h 306"/>
                <a:gd name="T62" fmla="*/ 89 w 157"/>
                <a:gd name="T63" fmla="*/ 208 h 306"/>
                <a:gd name="T64" fmla="*/ 82 w 157"/>
                <a:gd name="T65" fmla="*/ 197 h 306"/>
                <a:gd name="T66" fmla="*/ 104 w 157"/>
                <a:gd name="T67" fmla="*/ 167 h 306"/>
                <a:gd name="T68" fmla="*/ 82 w 157"/>
                <a:gd name="T69" fmla="*/ 197 h 306"/>
                <a:gd name="T70" fmla="*/ 60 w 157"/>
                <a:gd name="T71" fmla="*/ 127 h 306"/>
                <a:gd name="T72" fmla="*/ 60 w 157"/>
                <a:gd name="T73" fmla="*/ 139 h 306"/>
                <a:gd name="T74" fmla="*/ 15 w 157"/>
                <a:gd name="T75" fmla="*/ 257 h 306"/>
                <a:gd name="T76" fmla="*/ 15 w 157"/>
                <a:gd name="T77" fmla="*/ 25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306">
                  <a:moveTo>
                    <a:pt x="59" y="301"/>
                  </a:moveTo>
                  <a:cubicBezTo>
                    <a:pt x="60" y="287"/>
                    <a:pt x="61" y="276"/>
                    <a:pt x="63" y="264"/>
                  </a:cubicBezTo>
                  <a:cubicBezTo>
                    <a:pt x="65" y="249"/>
                    <a:pt x="69" y="234"/>
                    <a:pt x="61" y="216"/>
                  </a:cubicBezTo>
                  <a:cubicBezTo>
                    <a:pt x="58" y="219"/>
                    <a:pt x="54" y="221"/>
                    <a:pt x="53" y="224"/>
                  </a:cubicBezTo>
                  <a:cubicBezTo>
                    <a:pt x="47" y="237"/>
                    <a:pt x="40" y="250"/>
                    <a:pt x="37" y="264"/>
                  </a:cubicBezTo>
                  <a:cubicBezTo>
                    <a:pt x="33" y="279"/>
                    <a:pt x="19" y="286"/>
                    <a:pt x="13" y="298"/>
                  </a:cubicBezTo>
                  <a:cubicBezTo>
                    <a:pt x="11" y="301"/>
                    <a:pt x="6" y="302"/>
                    <a:pt x="0" y="306"/>
                  </a:cubicBezTo>
                  <a:cubicBezTo>
                    <a:pt x="0" y="299"/>
                    <a:pt x="0" y="295"/>
                    <a:pt x="1" y="291"/>
                  </a:cubicBezTo>
                  <a:cubicBezTo>
                    <a:pt x="7" y="254"/>
                    <a:pt x="21" y="222"/>
                    <a:pt x="48" y="195"/>
                  </a:cubicBezTo>
                  <a:cubicBezTo>
                    <a:pt x="59" y="183"/>
                    <a:pt x="69" y="170"/>
                    <a:pt x="72" y="154"/>
                  </a:cubicBezTo>
                  <a:cubicBezTo>
                    <a:pt x="73" y="152"/>
                    <a:pt x="72" y="149"/>
                    <a:pt x="72" y="147"/>
                  </a:cubicBezTo>
                  <a:cubicBezTo>
                    <a:pt x="69" y="147"/>
                    <a:pt x="67" y="146"/>
                    <a:pt x="65" y="148"/>
                  </a:cubicBezTo>
                  <a:cubicBezTo>
                    <a:pt x="61" y="150"/>
                    <a:pt x="58" y="154"/>
                    <a:pt x="54" y="155"/>
                  </a:cubicBezTo>
                  <a:cubicBezTo>
                    <a:pt x="49" y="157"/>
                    <a:pt x="42" y="161"/>
                    <a:pt x="39" y="159"/>
                  </a:cubicBezTo>
                  <a:cubicBezTo>
                    <a:pt x="33" y="155"/>
                    <a:pt x="35" y="148"/>
                    <a:pt x="38" y="142"/>
                  </a:cubicBezTo>
                  <a:cubicBezTo>
                    <a:pt x="41" y="136"/>
                    <a:pt x="45" y="130"/>
                    <a:pt x="47" y="124"/>
                  </a:cubicBezTo>
                  <a:cubicBezTo>
                    <a:pt x="48" y="116"/>
                    <a:pt x="46" y="108"/>
                    <a:pt x="46" y="98"/>
                  </a:cubicBezTo>
                  <a:cubicBezTo>
                    <a:pt x="47" y="97"/>
                    <a:pt x="50" y="95"/>
                    <a:pt x="52" y="92"/>
                  </a:cubicBezTo>
                  <a:cubicBezTo>
                    <a:pt x="53" y="89"/>
                    <a:pt x="53" y="86"/>
                    <a:pt x="53" y="83"/>
                  </a:cubicBezTo>
                  <a:cubicBezTo>
                    <a:pt x="51" y="83"/>
                    <a:pt x="47" y="82"/>
                    <a:pt x="46" y="83"/>
                  </a:cubicBezTo>
                  <a:cubicBezTo>
                    <a:pt x="42" y="86"/>
                    <a:pt x="37" y="90"/>
                    <a:pt x="36" y="95"/>
                  </a:cubicBezTo>
                  <a:cubicBezTo>
                    <a:pt x="34" y="106"/>
                    <a:pt x="33" y="116"/>
                    <a:pt x="31" y="127"/>
                  </a:cubicBezTo>
                  <a:cubicBezTo>
                    <a:pt x="30" y="128"/>
                    <a:pt x="29" y="128"/>
                    <a:pt x="28" y="129"/>
                  </a:cubicBezTo>
                  <a:cubicBezTo>
                    <a:pt x="20" y="119"/>
                    <a:pt x="13" y="109"/>
                    <a:pt x="5" y="98"/>
                  </a:cubicBezTo>
                  <a:cubicBezTo>
                    <a:pt x="7" y="90"/>
                    <a:pt x="9" y="81"/>
                    <a:pt x="13" y="72"/>
                  </a:cubicBezTo>
                  <a:cubicBezTo>
                    <a:pt x="14" y="70"/>
                    <a:pt x="19" y="68"/>
                    <a:pt x="21" y="69"/>
                  </a:cubicBezTo>
                  <a:cubicBezTo>
                    <a:pt x="40" y="77"/>
                    <a:pt x="59" y="67"/>
                    <a:pt x="61" y="46"/>
                  </a:cubicBezTo>
                  <a:cubicBezTo>
                    <a:pt x="62" y="34"/>
                    <a:pt x="62" y="23"/>
                    <a:pt x="62" y="11"/>
                  </a:cubicBezTo>
                  <a:cubicBezTo>
                    <a:pt x="62" y="2"/>
                    <a:pt x="65" y="0"/>
                    <a:pt x="73" y="4"/>
                  </a:cubicBezTo>
                  <a:cubicBezTo>
                    <a:pt x="82" y="9"/>
                    <a:pt x="84" y="17"/>
                    <a:pt x="83" y="26"/>
                  </a:cubicBezTo>
                  <a:cubicBezTo>
                    <a:pt x="83" y="31"/>
                    <a:pt x="81" y="36"/>
                    <a:pt x="80" y="44"/>
                  </a:cubicBezTo>
                  <a:cubicBezTo>
                    <a:pt x="88" y="40"/>
                    <a:pt x="94" y="38"/>
                    <a:pt x="99" y="35"/>
                  </a:cubicBezTo>
                  <a:cubicBezTo>
                    <a:pt x="102" y="34"/>
                    <a:pt x="104" y="30"/>
                    <a:pt x="107" y="29"/>
                  </a:cubicBezTo>
                  <a:cubicBezTo>
                    <a:pt x="112" y="27"/>
                    <a:pt x="118" y="27"/>
                    <a:pt x="123" y="26"/>
                  </a:cubicBezTo>
                  <a:cubicBezTo>
                    <a:pt x="124" y="30"/>
                    <a:pt x="126" y="35"/>
                    <a:pt x="126" y="40"/>
                  </a:cubicBezTo>
                  <a:cubicBezTo>
                    <a:pt x="126" y="66"/>
                    <a:pt x="116" y="90"/>
                    <a:pt x="101" y="112"/>
                  </a:cubicBezTo>
                  <a:cubicBezTo>
                    <a:pt x="99" y="114"/>
                    <a:pt x="99" y="120"/>
                    <a:pt x="100" y="122"/>
                  </a:cubicBezTo>
                  <a:cubicBezTo>
                    <a:pt x="109" y="131"/>
                    <a:pt x="102" y="137"/>
                    <a:pt x="97" y="143"/>
                  </a:cubicBezTo>
                  <a:cubicBezTo>
                    <a:pt x="94" y="146"/>
                    <a:pt x="91" y="149"/>
                    <a:pt x="89" y="152"/>
                  </a:cubicBezTo>
                  <a:cubicBezTo>
                    <a:pt x="88" y="154"/>
                    <a:pt x="89" y="157"/>
                    <a:pt x="90" y="161"/>
                  </a:cubicBezTo>
                  <a:cubicBezTo>
                    <a:pt x="99" y="157"/>
                    <a:pt x="106" y="153"/>
                    <a:pt x="114" y="151"/>
                  </a:cubicBezTo>
                  <a:cubicBezTo>
                    <a:pt x="118" y="150"/>
                    <a:pt x="127" y="149"/>
                    <a:pt x="128" y="151"/>
                  </a:cubicBezTo>
                  <a:cubicBezTo>
                    <a:pt x="130" y="156"/>
                    <a:pt x="131" y="163"/>
                    <a:pt x="130" y="168"/>
                  </a:cubicBezTo>
                  <a:cubicBezTo>
                    <a:pt x="129" y="173"/>
                    <a:pt x="124" y="176"/>
                    <a:pt x="122" y="181"/>
                  </a:cubicBezTo>
                  <a:cubicBezTo>
                    <a:pt x="120" y="184"/>
                    <a:pt x="118" y="188"/>
                    <a:pt x="117" y="192"/>
                  </a:cubicBezTo>
                  <a:cubicBezTo>
                    <a:pt x="115" y="198"/>
                    <a:pt x="117" y="201"/>
                    <a:pt x="124" y="198"/>
                  </a:cubicBezTo>
                  <a:cubicBezTo>
                    <a:pt x="131" y="196"/>
                    <a:pt x="137" y="193"/>
                    <a:pt x="144" y="199"/>
                  </a:cubicBezTo>
                  <a:cubicBezTo>
                    <a:pt x="149" y="204"/>
                    <a:pt x="151" y="209"/>
                    <a:pt x="144" y="214"/>
                  </a:cubicBezTo>
                  <a:cubicBezTo>
                    <a:pt x="141" y="217"/>
                    <a:pt x="138" y="220"/>
                    <a:pt x="136" y="222"/>
                  </a:cubicBezTo>
                  <a:cubicBezTo>
                    <a:pt x="131" y="229"/>
                    <a:pt x="133" y="235"/>
                    <a:pt x="140" y="238"/>
                  </a:cubicBezTo>
                  <a:cubicBezTo>
                    <a:pt x="143" y="239"/>
                    <a:pt x="147" y="239"/>
                    <a:pt x="150" y="241"/>
                  </a:cubicBezTo>
                  <a:cubicBezTo>
                    <a:pt x="153" y="244"/>
                    <a:pt x="157" y="248"/>
                    <a:pt x="156" y="251"/>
                  </a:cubicBezTo>
                  <a:cubicBezTo>
                    <a:pt x="156" y="254"/>
                    <a:pt x="151" y="258"/>
                    <a:pt x="148" y="258"/>
                  </a:cubicBezTo>
                  <a:cubicBezTo>
                    <a:pt x="139" y="259"/>
                    <a:pt x="129" y="259"/>
                    <a:pt x="119" y="257"/>
                  </a:cubicBezTo>
                  <a:cubicBezTo>
                    <a:pt x="111" y="255"/>
                    <a:pt x="104" y="256"/>
                    <a:pt x="99" y="262"/>
                  </a:cubicBezTo>
                  <a:cubicBezTo>
                    <a:pt x="93" y="270"/>
                    <a:pt x="87" y="277"/>
                    <a:pt x="82" y="284"/>
                  </a:cubicBezTo>
                  <a:cubicBezTo>
                    <a:pt x="79" y="292"/>
                    <a:pt x="73" y="299"/>
                    <a:pt x="59" y="301"/>
                  </a:cubicBezTo>
                  <a:close/>
                  <a:moveTo>
                    <a:pt x="97" y="56"/>
                  </a:moveTo>
                  <a:cubicBezTo>
                    <a:pt x="77" y="56"/>
                    <a:pt x="63" y="82"/>
                    <a:pt x="70" y="106"/>
                  </a:cubicBezTo>
                  <a:cubicBezTo>
                    <a:pt x="89" y="96"/>
                    <a:pt x="101" y="74"/>
                    <a:pt x="97" y="56"/>
                  </a:cubicBezTo>
                  <a:close/>
                  <a:moveTo>
                    <a:pt x="82" y="265"/>
                  </a:moveTo>
                  <a:cubicBezTo>
                    <a:pt x="98" y="260"/>
                    <a:pt x="103" y="248"/>
                    <a:pt x="95" y="236"/>
                  </a:cubicBezTo>
                  <a:cubicBezTo>
                    <a:pt x="93" y="231"/>
                    <a:pt x="92" y="226"/>
                    <a:pt x="91" y="221"/>
                  </a:cubicBezTo>
                  <a:cubicBezTo>
                    <a:pt x="90" y="218"/>
                    <a:pt x="90" y="214"/>
                    <a:pt x="89" y="208"/>
                  </a:cubicBezTo>
                  <a:cubicBezTo>
                    <a:pt x="68" y="228"/>
                    <a:pt x="81" y="247"/>
                    <a:pt x="82" y="265"/>
                  </a:cubicBezTo>
                  <a:close/>
                  <a:moveTo>
                    <a:pt x="82" y="197"/>
                  </a:moveTo>
                  <a:cubicBezTo>
                    <a:pt x="99" y="197"/>
                    <a:pt x="109" y="188"/>
                    <a:pt x="109" y="174"/>
                  </a:cubicBezTo>
                  <a:cubicBezTo>
                    <a:pt x="109" y="171"/>
                    <a:pt x="106" y="167"/>
                    <a:pt x="104" y="167"/>
                  </a:cubicBezTo>
                  <a:cubicBezTo>
                    <a:pt x="95" y="166"/>
                    <a:pt x="77" y="178"/>
                    <a:pt x="75" y="187"/>
                  </a:cubicBezTo>
                  <a:cubicBezTo>
                    <a:pt x="73" y="194"/>
                    <a:pt x="74" y="198"/>
                    <a:pt x="82" y="197"/>
                  </a:cubicBezTo>
                  <a:close/>
                  <a:moveTo>
                    <a:pt x="83" y="121"/>
                  </a:moveTo>
                  <a:cubicBezTo>
                    <a:pt x="75" y="123"/>
                    <a:pt x="67" y="125"/>
                    <a:pt x="60" y="127"/>
                  </a:cubicBezTo>
                  <a:cubicBezTo>
                    <a:pt x="58" y="128"/>
                    <a:pt x="57" y="131"/>
                    <a:pt x="57" y="134"/>
                  </a:cubicBezTo>
                  <a:cubicBezTo>
                    <a:pt x="57" y="135"/>
                    <a:pt x="59" y="138"/>
                    <a:pt x="60" y="139"/>
                  </a:cubicBezTo>
                  <a:cubicBezTo>
                    <a:pt x="67" y="142"/>
                    <a:pt x="82" y="133"/>
                    <a:pt x="83" y="121"/>
                  </a:cubicBezTo>
                  <a:close/>
                  <a:moveTo>
                    <a:pt x="15" y="257"/>
                  </a:moveTo>
                  <a:cubicBezTo>
                    <a:pt x="29" y="256"/>
                    <a:pt x="31" y="251"/>
                    <a:pt x="25" y="240"/>
                  </a:cubicBezTo>
                  <a:cubicBezTo>
                    <a:pt x="21" y="246"/>
                    <a:pt x="18" y="252"/>
                    <a:pt x="15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975DC515-F3F0-4FB0-9CE2-4745C62B1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5378" y="2542896"/>
              <a:ext cx="501650" cy="333375"/>
            </a:xfrm>
            <a:custGeom>
              <a:avLst/>
              <a:gdLst>
                <a:gd name="T0" fmla="*/ 158 w 290"/>
                <a:gd name="T1" fmla="*/ 50 h 193"/>
                <a:gd name="T2" fmla="*/ 163 w 290"/>
                <a:gd name="T3" fmla="*/ 20 h 193"/>
                <a:gd name="T4" fmla="*/ 185 w 290"/>
                <a:gd name="T5" fmla="*/ 21 h 193"/>
                <a:gd name="T6" fmla="*/ 178 w 290"/>
                <a:gd name="T7" fmla="*/ 49 h 193"/>
                <a:gd name="T8" fmla="*/ 197 w 290"/>
                <a:gd name="T9" fmla="*/ 36 h 193"/>
                <a:gd name="T10" fmla="*/ 262 w 290"/>
                <a:gd name="T11" fmla="*/ 38 h 193"/>
                <a:gd name="T12" fmla="*/ 274 w 290"/>
                <a:gd name="T13" fmla="*/ 55 h 193"/>
                <a:gd name="T14" fmla="*/ 229 w 290"/>
                <a:gd name="T15" fmla="*/ 52 h 193"/>
                <a:gd name="T16" fmla="*/ 290 w 290"/>
                <a:gd name="T17" fmla="*/ 121 h 193"/>
                <a:gd name="T18" fmla="*/ 218 w 290"/>
                <a:gd name="T19" fmla="*/ 117 h 193"/>
                <a:gd name="T20" fmla="*/ 187 w 290"/>
                <a:gd name="T21" fmla="*/ 124 h 193"/>
                <a:gd name="T22" fmla="*/ 221 w 290"/>
                <a:gd name="T23" fmla="*/ 165 h 193"/>
                <a:gd name="T24" fmla="*/ 209 w 290"/>
                <a:gd name="T25" fmla="*/ 178 h 193"/>
                <a:gd name="T26" fmla="*/ 133 w 290"/>
                <a:gd name="T27" fmla="*/ 135 h 193"/>
                <a:gd name="T28" fmla="*/ 104 w 290"/>
                <a:gd name="T29" fmla="*/ 132 h 193"/>
                <a:gd name="T30" fmla="*/ 119 w 290"/>
                <a:gd name="T31" fmla="*/ 154 h 193"/>
                <a:gd name="T32" fmla="*/ 133 w 290"/>
                <a:gd name="T33" fmla="*/ 178 h 193"/>
                <a:gd name="T34" fmla="*/ 101 w 290"/>
                <a:gd name="T35" fmla="*/ 154 h 193"/>
                <a:gd name="T36" fmla="*/ 39 w 290"/>
                <a:gd name="T37" fmla="*/ 184 h 193"/>
                <a:gd name="T38" fmla="*/ 9 w 290"/>
                <a:gd name="T39" fmla="*/ 171 h 193"/>
                <a:gd name="T40" fmla="*/ 3 w 290"/>
                <a:gd name="T41" fmla="*/ 104 h 193"/>
                <a:gd name="T42" fmla="*/ 25 w 290"/>
                <a:gd name="T43" fmla="*/ 151 h 193"/>
                <a:gd name="T44" fmla="*/ 72 w 290"/>
                <a:gd name="T45" fmla="*/ 134 h 193"/>
                <a:gd name="T46" fmla="*/ 46 w 290"/>
                <a:gd name="T47" fmla="*/ 102 h 193"/>
                <a:gd name="T48" fmla="*/ 48 w 290"/>
                <a:gd name="T49" fmla="*/ 87 h 193"/>
                <a:gd name="T50" fmla="*/ 81 w 290"/>
                <a:gd name="T51" fmla="*/ 116 h 193"/>
                <a:gd name="T52" fmla="*/ 91 w 290"/>
                <a:gd name="T53" fmla="*/ 104 h 193"/>
                <a:gd name="T54" fmla="*/ 87 w 290"/>
                <a:gd name="T55" fmla="*/ 90 h 193"/>
                <a:gd name="T56" fmla="*/ 110 w 290"/>
                <a:gd name="T57" fmla="*/ 103 h 193"/>
                <a:gd name="T58" fmla="*/ 139 w 290"/>
                <a:gd name="T59" fmla="*/ 114 h 193"/>
                <a:gd name="T60" fmla="*/ 184 w 290"/>
                <a:gd name="T61" fmla="*/ 153 h 193"/>
                <a:gd name="T62" fmla="*/ 190 w 290"/>
                <a:gd name="T63" fmla="*/ 148 h 193"/>
                <a:gd name="T64" fmla="*/ 146 w 290"/>
                <a:gd name="T65" fmla="*/ 98 h 193"/>
                <a:gd name="T66" fmla="*/ 65 w 290"/>
                <a:gd name="T67" fmla="*/ 54 h 193"/>
                <a:gd name="T68" fmla="*/ 31 w 290"/>
                <a:gd name="T69" fmla="*/ 44 h 193"/>
                <a:gd name="T70" fmla="*/ 88 w 290"/>
                <a:gd name="T71" fmla="*/ 38 h 193"/>
                <a:gd name="T72" fmla="*/ 70 w 290"/>
                <a:gd name="T73" fmla="*/ 43 h 193"/>
                <a:gd name="T74" fmla="*/ 138 w 290"/>
                <a:gd name="T75" fmla="*/ 81 h 193"/>
                <a:gd name="T76" fmla="*/ 159 w 290"/>
                <a:gd name="T77" fmla="*/ 72 h 193"/>
                <a:gd name="T78" fmla="*/ 134 w 290"/>
                <a:gd name="T79" fmla="*/ 52 h 193"/>
                <a:gd name="T80" fmla="*/ 213 w 290"/>
                <a:gd name="T81" fmla="*/ 103 h 193"/>
                <a:gd name="T82" fmla="*/ 182 w 290"/>
                <a:gd name="T83" fmla="*/ 88 h 193"/>
                <a:gd name="T84" fmla="*/ 177 w 290"/>
                <a:gd name="T85" fmla="*/ 108 h 193"/>
                <a:gd name="T86" fmla="*/ 246 w 290"/>
                <a:gd name="T87" fmla="*/ 110 h 193"/>
                <a:gd name="T88" fmla="*/ 250 w 290"/>
                <a:gd name="T89" fmla="*/ 87 h 193"/>
                <a:gd name="T90" fmla="*/ 213 w 290"/>
                <a:gd name="T91" fmla="*/ 103 h 193"/>
                <a:gd name="T92" fmla="*/ 206 w 290"/>
                <a:gd name="T93" fmla="*/ 67 h 193"/>
                <a:gd name="T94" fmla="*/ 203 w 290"/>
                <a:gd name="T95" fmla="*/ 8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" h="193">
                  <a:moveTo>
                    <a:pt x="134" y="50"/>
                  </a:moveTo>
                  <a:cubicBezTo>
                    <a:pt x="142" y="50"/>
                    <a:pt x="150" y="50"/>
                    <a:pt x="158" y="50"/>
                  </a:cubicBezTo>
                  <a:cubicBezTo>
                    <a:pt x="158" y="48"/>
                    <a:pt x="159" y="47"/>
                    <a:pt x="159" y="46"/>
                  </a:cubicBezTo>
                  <a:cubicBezTo>
                    <a:pt x="150" y="36"/>
                    <a:pt x="155" y="28"/>
                    <a:pt x="163" y="20"/>
                  </a:cubicBezTo>
                  <a:cubicBezTo>
                    <a:pt x="170" y="13"/>
                    <a:pt x="176" y="6"/>
                    <a:pt x="183" y="0"/>
                  </a:cubicBezTo>
                  <a:cubicBezTo>
                    <a:pt x="192" y="8"/>
                    <a:pt x="189" y="14"/>
                    <a:pt x="185" y="21"/>
                  </a:cubicBezTo>
                  <a:cubicBezTo>
                    <a:pt x="183" y="26"/>
                    <a:pt x="179" y="30"/>
                    <a:pt x="176" y="34"/>
                  </a:cubicBezTo>
                  <a:cubicBezTo>
                    <a:pt x="172" y="40"/>
                    <a:pt x="172" y="46"/>
                    <a:pt x="178" y="49"/>
                  </a:cubicBezTo>
                  <a:cubicBezTo>
                    <a:pt x="181" y="50"/>
                    <a:pt x="187" y="49"/>
                    <a:pt x="190" y="46"/>
                  </a:cubicBezTo>
                  <a:cubicBezTo>
                    <a:pt x="193" y="44"/>
                    <a:pt x="196" y="40"/>
                    <a:pt x="197" y="36"/>
                  </a:cubicBezTo>
                  <a:cubicBezTo>
                    <a:pt x="199" y="29"/>
                    <a:pt x="203" y="26"/>
                    <a:pt x="209" y="31"/>
                  </a:cubicBezTo>
                  <a:cubicBezTo>
                    <a:pt x="225" y="46"/>
                    <a:pt x="243" y="45"/>
                    <a:pt x="262" y="38"/>
                  </a:cubicBezTo>
                  <a:cubicBezTo>
                    <a:pt x="265" y="37"/>
                    <a:pt x="272" y="39"/>
                    <a:pt x="273" y="41"/>
                  </a:cubicBezTo>
                  <a:cubicBezTo>
                    <a:pt x="275" y="45"/>
                    <a:pt x="276" y="52"/>
                    <a:pt x="274" y="55"/>
                  </a:cubicBezTo>
                  <a:cubicBezTo>
                    <a:pt x="272" y="58"/>
                    <a:pt x="265" y="61"/>
                    <a:pt x="261" y="60"/>
                  </a:cubicBezTo>
                  <a:cubicBezTo>
                    <a:pt x="251" y="56"/>
                    <a:pt x="238" y="61"/>
                    <a:pt x="229" y="52"/>
                  </a:cubicBezTo>
                  <a:cubicBezTo>
                    <a:pt x="227" y="50"/>
                    <a:pt x="224" y="52"/>
                    <a:pt x="219" y="53"/>
                  </a:cubicBezTo>
                  <a:cubicBezTo>
                    <a:pt x="245" y="75"/>
                    <a:pt x="276" y="89"/>
                    <a:pt x="290" y="121"/>
                  </a:cubicBezTo>
                  <a:cubicBezTo>
                    <a:pt x="280" y="126"/>
                    <a:pt x="270" y="127"/>
                    <a:pt x="259" y="125"/>
                  </a:cubicBezTo>
                  <a:cubicBezTo>
                    <a:pt x="245" y="123"/>
                    <a:pt x="232" y="118"/>
                    <a:pt x="218" y="117"/>
                  </a:cubicBezTo>
                  <a:cubicBezTo>
                    <a:pt x="208" y="116"/>
                    <a:pt x="198" y="119"/>
                    <a:pt x="188" y="120"/>
                  </a:cubicBezTo>
                  <a:cubicBezTo>
                    <a:pt x="188" y="121"/>
                    <a:pt x="187" y="123"/>
                    <a:pt x="187" y="124"/>
                  </a:cubicBezTo>
                  <a:cubicBezTo>
                    <a:pt x="191" y="129"/>
                    <a:pt x="195" y="134"/>
                    <a:pt x="200" y="138"/>
                  </a:cubicBezTo>
                  <a:cubicBezTo>
                    <a:pt x="207" y="147"/>
                    <a:pt x="214" y="156"/>
                    <a:pt x="221" y="165"/>
                  </a:cubicBezTo>
                  <a:cubicBezTo>
                    <a:pt x="223" y="168"/>
                    <a:pt x="221" y="173"/>
                    <a:pt x="221" y="178"/>
                  </a:cubicBezTo>
                  <a:cubicBezTo>
                    <a:pt x="217" y="178"/>
                    <a:pt x="212" y="180"/>
                    <a:pt x="209" y="178"/>
                  </a:cubicBezTo>
                  <a:cubicBezTo>
                    <a:pt x="188" y="164"/>
                    <a:pt x="167" y="149"/>
                    <a:pt x="147" y="134"/>
                  </a:cubicBezTo>
                  <a:cubicBezTo>
                    <a:pt x="141" y="130"/>
                    <a:pt x="137" y="125"/>
                    <a:pt x="133" y="135"/>
                  </a:cubicBezTo>
                  <a:cubicBezTo>
                    <a:pt x="132" y="137"/>
                    <a:pt x="127" y="138"/>
                    <a:pt x="124" y="137"/>
                  </a:cubicBezTo>
                  <a:cubicBezTo>
                    <a:pt x="117" y="136"/>
                    <a:pt x="111" y="134"/>
                    <a:pt x="104" y="132"/>
                  </a:cubicBezTo>
                  <a:cubicBezTo>
                    <a:pt x="103" y="134"/>
                    <a:pt x="102" y="135"/>
                    <a:pt x="101" y="137"/>
                  </a:cubicBezTo>
                  <a:cubicBezTo>
                    <a:pt x="107" y="142"/>
                    <a:pt x="113" y="148"/>
                    <a:pt x="119" y="154"/>
                  </a:cubicBezTo>
                  <a:cubicBezTo>
                    <a:pt x="123" y="157"/>
                    <a:pt x="129" y="160"/>
                    <a:pt x="131" y="164"/>
                  </a:cubicBezTo>
                  <a:cubicBezTo>
                    <a:pt x="133" y="168"/>
                    <a:pt x="132" y="173"/>
                    <a:pt x="133" y="178"/>
                  </a:cubicBezTo>
                  <a:cubicBezTo>
                    <a:pt x="128" y="178"/>
                    <a:pt x="122" y="178"/>
                    <a:pt x="119" y="176"/>
                  </a:cubicBezTo>
                  <a:cubicBezTo>
                    <a:pt x="112" y="170"/>
                    <a:pt x="106" y="162"/>
                    <a:pt x="101" y="154"/>
                  </a:cubicBezTo>
                  <a:cubicBezTo>
                    <a:pt x="95" y="146"/>
                    <a:pt x="89" y="146"/>
                    <a:pt x="81" y="152"/>
                  </a:cubicBezTo>
                  <a:cubicBezTo>
                    <a:pt x="67" y="163"/>
                    <a:pt x="53" y="173"/>
                    <a:pt x="39" y="184"/>
                  </a:cubicBezTo>
                  <a:cubicBezTo>
                    <a:pt x="26" y="193"/>
                    <a:pt x="19" y="191"/>
                    <a:pt x="12" y="177"/>
                  </a:cubicBezTo>
                  <a:cubicBezTo>
                    <a:pt x="11" y="175"/>
                    <a:pt x="10" y="173"/>
                    <a:pt x="9" y="171"/>
                  </a:cubicBezTo>
                  <a:cubicBezTo>
                    <a:pt x="6" y="149"/>
                    <a:pt x="3" y="127"/>
                    <a:pt x="0" y="105"/>
                  </a:cubicBezTo>
                  <a:cubicBezTo>
                    <a:pt x="1" y="105"/>
                    <a:pt x="2" y="104"/>
                    <a:pt x="3" y="104"/>
                  </a:cubicBezTo>
                  <a:cubicBezTo>
                    <a:pt x="6" y="111"/>
                    <a:pt x="9" y="118"/>
                    <a:pt x="13" y="125"/>
                  </a:cubicBezTo>
                  <a:cubicBezTo>
                    <a:pt x="17" y="134"/>
                    <a:pt x="20" y="143"/>
                    <a:pt x="25" y="151"/>
                  </a:cubicBezTo>
                  <a:cubicBezTo>
                    <a:pt x="27" y="153"/>
                    <a:pt x="34" y="155"/>
                    <a:pt x="37" y="154"/>
                  </a:cubicBezTo>
                  <a:cubicBezTo>
                    <a:pt x="49" y="148"/>
                    <a:pt x="61" y="142"/>
                    <a:pt x="72" y="134"/>
                  </a:cubicBezTo>
                  <a:cubicBezTo>
                    <a:pt x="79" y="129"/>
                    <a:pt x="73" y="123"/>
                    <a:pt x="69" y="119"/>
                  </a:cubicBezTo>
                  <a:cubicBezTo>
                    <a:pt x="61" y="113"/>
                    <a:pt x="53" y="108"/>
                    <a:pt x="46" y="102"/>
                  </a:cubicBezTo>
                  <a:cubicBezTo>
                    <a:pt x="43" y="100"/>
                    <a:pt x="41" y="96"/>
                    <a:pt x="42" y="93"/>
                  </a:cubicBezTo>
                  <a:cubicBezTo>
                    <a:pt x="42" y="91"/>
                    <a:pt x="45" y="87"/>
                    <a:pt x="48" y="87"/>
                  </a:cubicBezTo>
                  <a:cubicBezTo>
                    <a:pt x="50" y="86"/>
                    <a:pt x="53" y="90"/>
                    <a:pt x="55" y="92"/>
                  </a:cubicBezTo>
                  <a:cubicBezTo>
                    <a:pt x="63" y="100"/>
                    <a:pt x="71" y="108"/>
                    <a:pt x="81" y="116"/>
                  </a:cubicBezTo>
                  <a:cubicBezTo>
                    <a:pt x="83" y="118"/>
                    <a:pt x="88" y="116"/>
                    <a:pt x="93" y="116"/>
                  </a:cubicBezTo>
                  <a:cubicBezTo>
                    <a:pt x="92" y="112"/>
                    <a:pt x="92" y="108"/>
                    <a:pt x="91" y="104"/>
                  </a:cubicBezTo>
                  <a:cubicBezTo>
                    <a:pt x="90" y="102"/>
                    <a:pt x="88" y="100"/>
                    <a:pt x="87" y="99"/>
                  </a:cubicBezTo>
                  <a:cubicBezTo>
                    <a:pt x="87" y="96"/>
                    <a:pt x="87" y="93"/>
                    <a:pt x="87" y="90"/>
                  </a:cubicBezTo>
                  <a:cubicBezTo>
                    <a:pt x="90" y="90"/>
                    <a:pt x="94" y="89"/>
                    <a:pt x="96" y="90"/>
                  </a:cubicBezTo>
                  <a:cubicBezTo>
                    <a:pt x="101" y="94"/>
                    <a:pt x="106" y="99"/>
                    <a:pt x="110" y="103"/>
                  </a:cubicBezTo>
                  <a:cubicBezTo>
                    <a:pt x="113" y="106"/>
                    <a:pt x="116" y="110"/>
                    <a:pt x="119" y="113"/>
                  </a:cubicBezTo>
                  <a:cubicBezTo>
                    <a:pt x="128" y="124"/>
                    <a:pt x="129" y="124"/>
                    <a:pt x="139" y="114"/>
                  </a:cubicBezTo>
                  <a:cubicBezTo>
                    <a:pt x="150" y="124"/>
                    <a:pt x="161" y="135"/>
                    <a:pt x="173" y="146"/>
                  </a:cubicBezTo>
                  <a:cubicBezTo>
                    <a:pt x="176" y="149"/>
                    <a:pt x="180" y="151"/>
                    <a:pt x="184" y="153"/>
                  </a:cubicBezTo>
                  <a:cubicBezTo>
                    <a:pt x="186" y="154"/>
                    <a:pt x="189" y="154"/>
                    <a:pt x="190" y="153"/>
                  </a:cubicBezTo>
                  <a:cubicBezTo>
                    <a:pt x="191" y="152"/>
                    <a:pt x="191" y="149"/>
                    <a:pt x="190" y="148"/>
                  </a:cubicBezTo>
                  <a:cubicBezTo>
                    <a:pt x="182" y="138"/>
                    <a:pt x="175" y="127"/>
                    <a:pt x="166" y="121"/>
                  </a:cubicBezTo>
                  <a:cubicBezTo>
                    <a:pt x="156" y="115"/>
                    <a:pt x="151" y="108"/>
                    <a:pt x="146" y="98"/>
                  </a:cubicBezTo>
                  <a:cubicBezTo>
                    <a:pt x="145" y="96"/>
                    <a:pt x="143" y="92"/>
                    <a:pt x="141" y="91"/>
                  </a:cubicBezTo>
                  <a:cubicBezTo>
                    <a:pt x="117" y="75"/>
                    <a:pt x="94" y="59"/>
                    <a:pt x="65" y="54"/>
                  </a:cubicBezTo>
                  <a:cubicBezTo>
                    <a:pt x="61" y="54"/>
                    <a:pt x="57" y="53"/>
                    <a:pt x="53" y="54"/>
                  </a:cubicBezTo>
                  <a:cubicBezTo>
                    <a:pt x="43" y="56"/>
                    <a:pt x="37" y="51"/>
                    <a:pt x="31" y="44"/>
                  </a:cubicBezTo>
                  <a:cubicBezTo>
                    <a:pt x="47" y="24"/>
                    <a:pt x="75" y="24"/>
                    <a:pt x="101" y="38"/>
                  </a:cubicBezTo>
                  <a:cubicBezTo>
                    <a:pt x="95" y="38"/>
                    <a:pt x="91" y="38"/>
                    <a:pt x="88" y="38"/>
                  </a:cubicBezTo>
                  <a:cubicBezTo>
                    <a:pt x="84" y="38"/>
                    <a:pt x="80" y="36"/>
                    <a:pt x="76" y="37"/>
                  </a:cubicBezTo>
                  <a:cubicBezTo>
                    <a:pt x="74" y="38"/>
                    <a:pt x="72" y="41"/>
                    <a:pt x="70" y="43"/>
                  </a:cubicBezTo>
                  <a:cubicBezTo>
                    <a:pt x="72" y="45"/>
                    <a:pt x="73" y="48"/>
                    <a:pt x="76" y="48"/>
                  </a:cubicBezTo>
                  <a:cubicBezTo>
                    <a:pt x="101" y="52"/>
                    <a:pt x="118" y="68"/>
                    <a:pt x="138" y="81"/>
                  </a:cubicBezTo>
                  <a:cubicBezTo>
                    <a:pt x="141" y="84"/>
                    <a:pt x="148" y="86"/>
                    <a:pt x="150" y="85"/>
                  </a:cubicBezTo>
                  <a:cubicBezTo>
                    <a:pt x="154" y="82"/>
                    <a:pt x="159" y="76"/>
                    <a:pt x="159" y="72"/>
                  </a:cubicBezTo>
                  <a:cubicBezTo>
                    <a:pt x="159" y="67"/>
                    <a:pt x="155" y="61"/>
                    <a:pt x="150" y="58"/>
                  </a:cubicBezTo>
                  <a:cubicBezTo>
                    <a:pt x="146" y="54"/>
                    <a:pt x="139" y="54"/>
                    <a:pt x="134" y="52"/>
                  </a:cubicBezTo>
                  <a:cubicBezTo>
                    <a:pt x="134" y="52"/>
                    <a:pt x="134" y="51"/>
                    <a:pt x="134" y="50"/>
                  </a:cubicBezTo>
                  <a:close/>
                  <a:moveTo>
                    <a:pt x="213" y="103"/>
                  </a:moveTo>
                  <a:cubicBezTo>
                    <a:pt x="211" y="102"/>
                    <a:pt x="209" y="101"/>
                    <a:pt x="208" y="101"/>
                  </a:cubicBezTo>
                  <a:cubicBezTo>
                    <a:pt x="199" y="96"/>
                    <a:pt x="191" y="92"/>
                    <a:pt x="182" y="88"/>
                  </a:cubicBezTo>
                  <a:cubicBezTo>
                    <a:pt x="174" y="85"/>
                    <a:pt x="167" y="87"/>
                    <a:pt x="165" y="96"/>
                  </a:cubicBezTo>
                  <a:cubicBezTo>
                    <a:pt x="163" y="104"/>
                    <a:pt x="169" y="107"/>
                    <a:pt x="177" y="108"/>
                  </a:cubicBezTo>
                  <a:cubicBezTo>
                    <a:pt x="179" y="109"/>
                    <a:pt x="181" y="109"/>
                    <a:pt x="184" y="109"/>
                  </a:cubicBezTo>
                  <a:cubicBezTo>
                    <a:pt x="205" y="109"/>
                    <a:pt x="225" y="110"/>
                    <a:pt x="246" y="110"/>
                  </a:cubicBezTo>
                  <a:cubicBezTo>
                    <a:pt x="253" y="110"/>
                    <a:pt x="259" y="106"/>
                    <a:pt x="266" y="105"/>
                  </a:cubicBezTo>
                  <a:cubicBezTo>
                    <a:pt x="261" y="99"/>
                    <a:pt x="256" y="92"/>
                    <a:pt x="250" y="87"/>
                  </a:cubicBezTo>
                  <a:cubicBezTo>
                    <a:pt x="248" y="85"/>
                    <a:pt x="244" y="85"/>
                    <a:pt x="241" y="85"/>
                  </a:cubicBezTo>
                  <a:cubicBezTo>
                    <a:pt x="227" y="82"/>
                    <a:pt x="219" y="90"/>
                    <a:pt x="213" y="103"/>
                  </a:cubicBezTo>
                  <a:close/>
                  <a:moveTo>
                    <a:pt x="215" y="76"/>
                  </a:moveTo>
                  <a:cubicBezTo>
                    <a:pt x="211" y="72"/>
                    <a:pt x="207" y="66"/>
                    <a:pt x="206" y="67"/>
                  </a:cubicBezTo>
                  <a:cubicBezTo>
                    <a:pt x="200" y="69"/>
                    <a:pt x="195" y="73"/>
                    <a:pt x="190" y="76"/>
                  </a:cubicBezTo>
                  <a:cubicBezTo>
                    <a:pt x="194" y="79"/>
                    <a:pt x="198" y="84"/>
                    <a:pt x="203" y="85"/>
                  </a:cubicBezTo>
                  <a:cubicBezTo>
                    <a:pt x="205" y="86"/>
                    <a:pt x="209" y="80"/>
                    <a:pt x="21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B3DC711E-01AE-4186-B27C-1350B9504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6003" y="2398434"/>
              <a:ext cx="349250" cy="519113"/>
            </a:xfrm>
            <a:custGeom>
              <a:avLst/>
              <a:gdLst>
                <a:gd name="T0" fmla="*/ 109 w 201"/>
                <a:gd name="T1" fmla="*/ 142 h 301"/>
                <a:gd name="T2" fmla="*/ 88 w 201"/>
                <a:gd name="T3" fmla="*/ 114 h 301"/>
                <a:gd name="T4" fmla="*/ 84 w 201"/>
                <a:gd name="T5" fmla="*/ 116 h 301"/>
                <a:gd name="T6" fmla="*/ 93 w 201"/>
                <a:gd name="T7" fmla="*/ 137 h 301"/>
                <a:gd name="T8" fmla="*/ 107 w 201"/>
                <a:gd name="T9" fmla="*/ 160 h 301"/>
                <a:gd name="T10" fmla="*/ 97 w 201"/>
                <a:gd name="T11" fmla="*/ 181 h 301"/>
                <a:gd name="T12" fmla="*/ 107 w 201"/>
                <a:gd name="T13" fmla="*/ 194 h 301"/>
                <a:gd name="T14" fmla="*/ 138 w 201"/>
                <a:gd name="T15" fmla="*/ 230 h 301"/>
                <a:gd name="T16" fmla="*/ 166 w 201"/>
                <a:gd name="T17" fmla="*/ 242 h 301"/>
                <a:gd name="T18" fmla="*/ 198 w 201"/>
                <a:gd name="T19" fmla="*/ 261 h 301"/>
                <a:gd name="T20" fmla="*/ 201 w 201"/>
                <a:gd name="T21" fmla="*/ 272 h 301"/>
                <a:gd name="T22" fmla="*/ 189 w 201"/>
                <a:gd name="T23" fmla="*/ 273 h 301"/>
                <a:gd name="T24" fmla="*/ 166 w 201"/>
                <a:gd name="T25" fmla="*/ 262 h 301"/>
                <a:gd name="T26" fmla="*/ 167 w 201"/>
                <a:gd name="T27" fmla="*/ 274 h 301"/>
                <a:gd name="T28" fmla="*/ 172 w 201"/>
                <a:gd name="T29" fmla="*/ 286 h 301"/>
                <a:gd name="T30" fmla="*/ 162 w 201"/>
                <a:gd name="T31" fmla="*/ 301 h 301"/>
                <a:gd name="T32" fmla="*/ 122 w 201"/>
                <a:gd name="T33" fmla="*/ 268 h 301"/>
                <a:gd name="T34" fmla="*/ 93 w 201"/>
                <a:gd name="T35" fmla="*/ 225 h 301"/>
                <a:gd name="T36" fmla="*/ 76 w 201"/>
                <a:gd name="T37" fmla="*/ 214 h 301"/>
                <a:gd name="T38" fmla="*/ 76 w 201"/>
                <a:gd name="T39" fmla="*/ 226 h 301"/>
                <a:gd name="T40" fmla="*/ 71 w 201"/>
                <a:gd name="T41" fmla="*/ 249 h 301"/>
                <a:gd name="T42" fmla="*/ 58 w 201"/>
                <a:gd name="T43" fmla="*/ 249 h 301"/>
                <a:gd name="T44" fmla="*/ 42 w 201"/>
                <a:gd name="T45" fmla="*/ 170 h 301"/>
                <a:gd name="T46" fmla="*/ 78 w 201"/>
                <a:gd name="T47" fmla="*/ 193 h 301"/>
                <a:gd name="T48" fmla="*/ 82 w 201"/>
                <a:gd name="T49" fmla="*/ 190 h 301"/>
                <a:gd name="T50" fmla="*/ 73 w 201"/>
                <a:gd name="T51" fmla="*/ 174 h 301"/>
                <a:gd name="T52" fmla="*/ 26 w 201"/>
                <a:gd name="T53" fmla="*/ 115 h 301"/>
                <a:gd name="T54" fmla="*/ 18 w 201"/>
                <a:gd name="T55" fmla="*/ 107 h 301"/>
                <a:gd name="T56" fmla="*/ 11 w 201"/>
                <a:gd name="T57" fmla="*/ 94 h 301"/>
                <a:gd name="T58" fmla="*/ 1 w 201"/>
                <a:gd name="T59" fmla="*/ 16 h 301"/>
                <a:gd name="T60" fmla="*/ 6 w 201"/>
                <a:gd name="T61" fmla="*/ 4 h 301"/>
                <a:gd name="T62" fmla="*/ 18 w 201"/>
                <a:gd name="T63" fmla="*/ 11 h 301"/>
                <a:gd name="T64" fmla="*/ 21 w 201"/>
                <a:gd name="T65" fmla="*/ 20 h 301"/>
                <a:gd name="T66" fmla="*/ 38 w 201"/>
                <a:gd name="T67" fmla="*/ 60 h 301"/>
                <a:gd name="T68" fmla="*/ 51 w 201"/>
                <a:gd name="T69" fmla="*/ 92 h 301"/>
                <a:gd name="T70" fmla="*/ 73 w 201"/>
                <a:gd name="T71" fmla="*/ 112 h 301"/>
                <a:gd name="T72" fmla="*/ 66 w 201"/>
                <a:gd name="T73" fmla="*/ 97 h 301"/>
                <a:gd name="T74" fmla="*/ 56 w 201"/>
                <a:gd name="T75" fmla="*/ 77 h 301"/>
                <a:gd name="T76" fmla="*/ 59 w 201"/>
                <a:gd name="T77" fmla="*/ 66 h 301"/>
                <a:gd name="T78" fmla="*/ 73 w 201"/>
                <a:gd name="T79" fmla="*/ 68 h 301"/>
                <a:gd name="T80" fmla="*/ 84 w 201"/>
                <a:gd name="T81" fmla="*/ 85 h 301"/>
                <a:gd name="T82" fmla="*/ 106 w 201"/>
                <a:gd name="T83" fmla="*/ 104 h 301"/>
                <a:gd name="T84" fmla="*/ 116 w 201"/>
                <a:gd name="T85" fmla="*/ 123 h 301"/>
                <a:gd name="T86" fmla="*/ 109 w 201"/>
                <a:gd name="T87" fmla="*/ 142 h 301"/>
                <a:gd name="T88" fmla="*/ 63 w 201"/>
                <a:gd name="T89" fmla="*/ 130 h 301"/>
                <a:gd name="T90" fmla="*/ 59 w 201"/>
                <a:gd name="T91" fmla="*/ 133 h 301"/>
                <a:gd name="T92" fmla="*/ 85 w 201"/>
                <a:gd name="T93" fmla="*/ 166 h 301"/>
                <a:gd name="T94" fmla="*/ 88 w 201"/>
                <a:gd name="T95" fmla="*/ 164 h 301"/>
                <a:gd name="T96" fmla="*/ 63 w 201"/>
                <a:gd name="T97" fmla="*/ 13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1" h="301">
                  <a:moveTo>
                    <a:pt x="109" y="142"/>
                  </a:moveTo>
                  <a:cubicBezTo>
                    <a:pt x="101" y="131"/>
                    <a:pt x="95" y="122"/>
                    <a:pt x="88" y="114"/>
                  </a:cubicBezTo>
                  <a:cubicBezTo>
                    <a:pt x="87" y="115"/>
                    <a:pt x="86" y="116"/>
                    <a:pt x="84" y="116"/>
                  </a:cubicBezTo>
                  <a:cubicBezTo>
                    <a:pt x="87" y="123"/>
                    <a:pt x="90" y="130"/>
                    <a:pt x="93" y="137"/>
                  </a:cubicBezTo>
                  <a:cubicBezTo>
                    <a:pt x="98" y="145"/>
                    <a:pt x="104" y="152"/>
                    <a:pt x="107" y="160"/>
                  </a:cubicBezTo>
                  <a:cubicBezTo>
                    <a:pt x="113" y="175"/>
                    <a:pt x="113" y="175"/>
                    <a:pt x="97" y="181"/>
                  </a:cubicBezTo>
                  <a:cubicBezTo>
                    <a:pt x="100" y="186"/>
                    <a:pt x="103" y="190"/>
                    <a:pt x="107" y="194"/>
                  </a:cubicBezTo>
                  <a:cubicBezTo>
                    <a:pt x="117" y="206"/>
                    <a:pt x="126" y="219"/>
                    <a:pt x="138" y="230"/>
                  </a:cubicBezTo>
                  <a:cubicBezTo>
                    <a:pt x="145" y="236"/>
                    <a:pt x="157" y="237"/>
                    <a:pt x="166" y="242"/>
                  </a:cubicBezTo>
                  <a:cubicBezTo>
                    <a:pt x="177" y="247"/>
                    <a:pt x="188" y="254"/>
                    <a:pt x="198" y="261"/>
                  </a:cubicBezTo>
                  <a:cubicBezTo>
                    <a:pt x="200" y="262"/>
                    <a:pt x="200" y="268"/>
                    <a:pt x="201" y="272"/>
                  </a:cubicBezTo>
                  <a:cubicBezTo>
                    <a:pt x="197" y="272"/>
                    <a:pt x="192" y="274"/>
                    <a:pt x="189" y="273"/>
                  </a:cubicBezTo>
                  <a:cubicBezTo>
                    <a:pt x="182" y="271"/>
                    <a:pt x="176" y="266"/>
                    <a:pt x="166" y="262"/>
                  </a:cubicBezTo>
                  <a:cubicBezTo>
                    <a:pt x="166" y="267"/>
                    <a:pt x="166" y="271"/>
                    <a:pt x="167" y="274"/>
                  </a:cubicBezTo>
                  <a:cubicBezTo>
                    <a:pt x="168" y="278"/>
                    <a:pt x="170" y="282"/>
                    <a:pt x="172" y="286"/>
                  </a:cubicBezTo>
                  <a:cubicBezTo>
                    <a:pt x="176" y="295"/>
                    <a:pt x="172" y="301"/>
                    <a:pt x="162" y="301"/>
                  </a:cubicBezTo>
                  <a:cubicBezTo>
                    <a:pt x="146" y="301"/>
                    <a:pt x="131" y="288"/>
                    <a:pt x="122" y="268"/>
                  </a:cubicBezTo>
                  <a:cubicBezTo>
                    <a:pt x="114" y="253"/>
                    <a:pt x="103" y="239"/>
                    <a:pt x="93" y="225"/>
                  </a:cubicBezTo>
                  <a:cubicBezTo>
                    <a:pt x="90" y="220"/>
                    <a:pt x="84" y="218"/>
                    <a:pt x="76" y="214"/>
                  </a:cubicBezTo>
                  <a:cubicBezTo>
                    <a:pt x="76" y="220"/>
                    <a:pt x="75" y="223"/>
                    <a:pt x="76" y="226"/>
                  </a:cubicBezTo>
                  <a:cubicBezTo>
                    <a:pt x="80" y="235"/>
                    <a:pt x="75" y="242"/>
                    <a:pt x="71" y="249"/>
                  </a:cubicBezTo>
                  <a:cubicBezTo>
                    <a:pt x="68" y="255"/>
                    <a:pt x="63" y="257"/>
                    <a:pt x="58" y="249"/>
                  </a:cubicBezTo>
                  <a:cubicBezTo>
                    <a:pt x="44" y="227"/>
                    <a:pt x="31" y="193"/>
                    <a:pt x="42" y="170"/>
                  </a:cubicBezTo>
                  <a:cubicBezTo>
                    <a:pt x="55" y="178"/>
                    <a:pt x="66" y="186"/>
                    <a:pt x="78" y="193"/>
                  </a:cubicBezTo>
                  <a:cubicBezTo>
                    <a:pt x="80" y="192"/>
                    <a:pt x="80" y="192"/>
                    <a:pt x="82" y="190"/>
                  </a:cubicBezTo>
                  <a:cubicBezTo>
                    <a:pt x="79" y="185"/>
                    <a:pt x="77" y="179"/>
                    <a:pt x="73" y="174"/>
                  </a:cubicBezTo>
                  <a:cubicBezTo>
                    <a:pt x="58" y="154"/>
                    <a:pt x="42" y="134"/>
                    <a:pt x="26" y="115"/>
                  </a:cubicBezTo>
                  <a:cubicBezTo>
                    <a:pt x="24" y="112"/>
                    <a:pt x="20" y="110"/>
                    <a:pt x="18" y="107"/>
                  </a:cubicBezTo>
                  <a:cubicBezTo>
                    <a:pt x="15" y="103"/>
                    <a:pt x="12" y="98"/>
                    <a:pt x="11" y="94"/>
                  </a:cubicBezTo>
                  <a:cubicBezTo>
                    <a:pt x="7" y="68"/>
                    <a:pt x="4" y="42"/>
                    <a:pt x="1" y="16"/>
                  </a:cubicBezTo>
                  <a:cubicBezTo>
                    <a:pt x="0" y="12"/>
                    <a:pt x="3" y="6"/>
                    <a:pt x="6" y="4"/>
                  </a:cubicBezTo>
                  <a:cubicBezTo>
                    <a:pt x="12" y="0"/>
                    <a:pt x="16" y="5"/>
                    <a:pt x="18" y="11"/>
                  </a:cubicBezTo>
                  <a:cubicBezTo>
                    <a:pt x="19" y="14"/>
                    <a:pt x="21" y="17"/>
                    <a:pt x="21" y="20"/>
                  </a:cubicBezTo>
                  <a:cubicBezTo>
                    <a:pt x="20" y="36"/>
                    <a:pt x="30" y="48"/>
                    <a:pt x="38" y="60"/>
                  </a:cubicBezTo>
                  <a:cubicBezTo>
                    <a:pt x="45" y="70"/>
                    <a:pt x="47" y="82"/>
                    <a:pt x="51" y="92"/>
                  </a:cubicBezTo>
                  <a:cubicBezTo>
                    <a:pt x="55" y="101"/>
                    <a:pt x="60" y="109"/>
                    <a:pt x="73" y="112"/>
                  </a:cubicBezTo>
                  <a:cubicBezTo>
                    <a:pt x="70" y="106"/>
                    <a:pt x="68" y="101"/>
                    <a:pt x="66" y="97"/>
                  </a:cubicBezTo>
                  <a:cubicBezTo>
                    <a:pt x="62" y="90"/>
                    <a:pt x="58" y="84"/>
                    <a:pt x="56" y="77"/>
                  </a:cubicBezTo>
                  <a:cubicBezTo>
                    <a:pt x="56" y="74"/>
                    <a:pt x="58" y="67"/>
                    <a:pt x="59" y="66"/>
                  </a:cubicBezTo>
                  <a:cubicBezTo>
                    <a:pt x="64" y="66"/>
                    <a:pt x="70" y="66"/>
                    <a:pt x="73" y="68"/>
                  </a:cubicBezTo>
                  <a:cubicBezTo>
                    <a:pt x="78" y="72"/>
                    <a:pt x="82" y="79"/>
                    <a:pt x="84" y="85"/>
                  </a:cubicBezTo>
                  <a:cubicBezTo>
                    <a:pt x="89" y="94"/>
                    <a:pt x="96" y="101"/>
                    <a:pt x="106" y="104"/>
                  </a:cubicBezTo>
                  <a:cubicBezTo>
                    <a:pt x="118" y="107"/>
                    <a:pt x="120" y="111"/>
                    <a:pt x="116" y="123"/>
                  </a:cubicBezTo>
                  <a:cubicBezTo>
                    <a:pt x="114" y="129"/>
                    <a:pt x="112" y="134"/>
                    <a:pt x="109" y="142"/>
                  </a:cubicBezTo>
                  <a:close/>
                  <a:moveTo>
                    <a:pt x="63" y="130"/>
                  </a:moveTo>
                  <a:cubicBezTo>
                    <a:pt x="62" y="131"/>
                    <a:pt x="60" y="132"/>
                    <a:pt x="59" y="133"/>
                  </a:cubicBezTo>
                  <a:cubicBezTo>
                    <a:pt x="64" y="147"/>
                    <a:pt x="75" y="156"/>
                    <a:pt x="85" y="166"/>
                  </a:cubicBezTo>
                  <a:cubicBezTo>
                    <a:pt x="86" y="165"/>
                    <a:pt x="87" y="164"/>
                    <a:pt x="88" y="164"/>
                  </a:cubicBezTo>
                  <a:cubicBezTo>
                    <a:pt x="80" y="152"/>
                    <a:pt x="71" y="141"/>
                    <a:pt x="6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76FD5F88-A5A3-4821-A1DC-7EC1725F55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4141" y="1868209"/>
              <a:ext cx="354013" cy="485775"/>
            </a:xfrm>
            <a:custGeom>
              <a:avLst/>
              <a:gdLst>
                <a:gd name="T0" fmla="*/ 122 w 204"/>
                <a:gd name="T1" fmla="*/ 25 h 282"/>
                <a:gd name="T2" fmla="*/ 127 w 204"/>
                <a:gd name="T3" fmla="*/ 87 h 282"/>
                <a:gd name="T4" fmla="*/ 101 w 204"/>
                <a:gd name="T5" fmla="*/ 109 h 282"/>
                <a:gd name="T6" fmla="*/ 148 w 204"/>
                <a:gd name="T7" fmla="*/ 87 h 282"/>
                <a:gd name="T8" fmla="*/ 181 w 204"/>
                <a:gd name="T9" fmla="*/ 20 h 282"/>
                <a:gd name="T10" fmla="*/ 190 w 204"/>
                <a:gd name="T11" fmla="*/ 0 h 282"/>
                <a:gd name="T12" fmla="*/ 165 w 204"/>
                <a:gd name="T13" fmla="*/ 90 h 282"/>
                <a:gd name="T14" fmla="*/ 183 w 204"/>
                <a:gd name="T15" fmla="*/ 85 h 282"/>
                <a:gd name="T16" fmla="*/ 192 w 204"/>
                <a:gd name="T17" fmla="*/ 69 h 282"/>
                <a:gd name="T18" fmla="*/ 193 w 204"/>
                <a:gd name="T19" fmla="*/ 50 h 282"/>
                <a:gd name="T20" fmla="*/ 197 w 204"/>
                <a:gd name="T21" fmla="*/ 49 h 282"/>
                <a:gd name="T22" fmla="*/ 202 w 204"/>
                <a:gd name="T23" fmla="*/ 63 h 282"/>
                <a:gd name="T24" fmla="*/ 204 w 204"/>
                <a:gd name="T25" fmla="*/ 93 h 282"/>
                <a:gd name="T26" fmla="*/ 197 w 204"/>
                <a:gd name="T27" fmla="*/ 101 h 282"/>
                <a:gd name="T28" fmla="*/ 169 w 204"/>
                <a:gd name="T29" fmla="*/ 105 h 282"/>
                <a:gd name="T30" fmla="*/ 151 w 204"/>
                <a:gd name="T31" fmla="*/ 123 h 282"/>
                <a:gd name="T32" fmla="*/ 135 w 204"/>
                <a:gd name="T33" fmla="*/ 184 h 282"/>
                <a:gd name="T34" fmla="*/ 119 w 204"/>
                <a:gd name="T35" fmla="*/ 257 h 282"/>
                <a:gd name="T36" fmla="*/ 109 w 204"/>
                <a:gd name="T37" fmla="*/ 282 h 282"/>
                <a:gd name="T38" fmla="*/ 100 w 204"/>
                <a:gd name="T39" fmla="*/ 252 h 282"/>
                <a:gd name="T40" fmla="*/ 113 w 204"/>
                <a:gd name="T41" fmla="*/ 207 h 282"/>
                <a:gd name="T42" fmla="*/ 113 w 204"/>
                <a:gd name="T43" fmla="*/ 169 h 282"/>
                <a:gd name="T44" fmla="*/ 97 w 204"/>
                <a:gd name="T45" fmla="*/ 185 h 282"/>
                <a:gd name="T46" fmla="*/ 79 w 204"/>
                <a:gd name="T47" fmla="*/ 192 h 282"/>
                <a:gd name="T48" fmla="*/ 69 w 204"/>
                <a:gd name="T49" fmla="*/ 199 h 282"/>
                <a:gd name="T50" fmla="*/ 60 w 204"/>
                <a:gd name="T51" fmla="*/ 232 h 282"/>
                <a:gd name="T52" fmla="*/ 52 w 204"/>
                <a:gd name="T53" fmla="*/ 241 h 282"/>
                <a:gd name="T54" fmla="*/ 45 w 204"/>
                <a:gd name="T55" fmla="*/ 228 h 282"/>
                <a:gd name="T56" fmla="*/ 49 w 204"/>
                <a:gd name="T57" fmla="*/ 205 h 282"/>
                <a:gd name="T58" fmla="*/ 46 w 204"/>
                <a:gd name="T59" fmla="*/ 185 h 282"/>
                <a:gd name="T60" fmla="*/ 27 w 204"/>
                <a:gd name="T61" fmla="*/ 193 h 282"/>
                <a:gd name="T62" fmla="*/ 13 w 204"/>
                <a:gd name="T63" fmla="*/ 207 h 282"/>
                <a:gd name="T64" fmla="*/ 2 w 204"/>
                <a:gd name="T65" fmla="*/ 210 h 282"/>
                <a:gd name="T66" fmla="*/ 0 w 204"/>
                <a:gd name="T67" fmla="*/ 200 h 282"/>
                <a:gd name="T68" fmla="*/ 27 w 204"/>
                <a:gd name="T69" fmla="*/ 162 h 282"/>
                <a:gd name="T70" fmla="*/ 63 w 204"/>
                <a:gd name="T71" fmla="*/ 136 h 282"/>
                <a:gd name="T72" fmla="*/ 69 w 204"/>
                <a:gd name="T73" fmla="*/ 129 h 282"/>
                <a:gd name="T74" fmla="*/ 65 w 204"/>
                <a:gd name="T75" fmla="*/ 101 h 282"/>
                <a:gd name="T76" fmla="*/ 51 w 204"/>
                <a:gd name="T77" fmla="*/ 77 h 282"/>
                <a:gd name="T78" fmla="*/ 75 w 204"/>
                <a:gd name="T79" fmla="*/ 78 h 282"/>
                <a:gd name="T80" fmla="*/ 102 w 204"/>
                <a:gd name="T81" fmla="*/ 60 h 282"/>
                <a:gd name="T82" fmla="*/ 115 w 204"/>
                <a:gd name="T83" fmla="*/ 33 h 282"/>
                <a:gd name="T84" fmla="*/ 122 w 204"/>
                <a:gd name="T85" fmla="*/ 25 h 282"/>
                <a:gd name="T86" fmla="*/ 87 w 204"/>
                <a:gd name="T87" fmla="*/ 178 h 282"/>
                <a:gd name="T88" fmla="*/ 101 w 204"/>
                <a:gd name="T89" fmla="*/ 167 h 282"/>
                <a:gd name="T90" fmla="*/ 120 w 204"/>
                <a:gd name="T91" fmla="*/ 151 h 282"/>
                <a:gd name="T92" fmla="*/ 128 w 204"/>
                <a:gd name="T93" fmla="*/ 145 h 282"/>
                <a:gd name="T94" fmla="*/ 130 w 204"/>
                <a:gd name="T95" fmla="*/ 128 h 282"/>
                <a:gd name="T96" fmla="*/ 117 w 204"/>
                <a:gd name="T97" fmla="*/ 128 h 282"/>
                <a:gd name="T98" fmla="*/ 98 w 204"/>
                <a:gd name="T99" fmla="*/ 136 h 282"/>
                <a:gd name="T100" fmla="*/ 75 w 204"/>
                <a:gd name="T101" fmla="*/ 168 h 282"/>
                <a:gd name="T102" fmla="*/ 87 w 204"/>
                <a:gd name="T103" fmla="*/ 178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4" h="282">
                  <a:moveTo>
                    <a:pt x="122" y="25"/>
                  </a:moveTo>
                  <a:cubicBezTo>
                    <a:pt x="131" y="47"/>
                    <a:pt x="113" y="68"/>
                    <a:pt x="127" y="87"/>
                  </a:cubicBezTo>
                  <a:cubicBezTo>
                    <a:pt x="118" y="95"/>
                    <a:pt x="99" y="90"/>
                    <a:pt x="101" y="109"/>
                  </a:cubicBezTo>
                  <a:cubicBezTo>
                    <a:pt x="118" y="118"/>
                    <a:pt x="142" y="109"/>
                    <a:pt x="148" y="87"/>
                  </a:cubicBezTo>
                  <a:cubicBezTo>
                    <a:pt x="155" y="63"/>
                    <a:pt x="168" y="42"/>
                    <a:pt x="181" y="20"/>
                  </a:cubicBezTo>
                  <a:cubicBezTo>
                    <a:pt x="184" y="14"/>
                    <a:pt x="186" y="7"/>
                    <a:pt x="190" y="0"/>
                  </a:cubicBezTo>
                  <a:cubicBezTo>
                    <a:pt x="193" y="32"/>
                    <a:pt x="170" y="57"/>
                    <a:pt x="165" y="90"/>
                  </a:cubicBezTo>
                  <a:cubicBezTo>
                    <a:pt x="173" y="88"/>
                    <a:pt x="179" y="88"/>
                    <a:pt x="183" y="85"/>
                  </a:cubicBezTo>
                  <a:cubicBezTo>
                    <a:pt x="188" y="81"/>
                    <a:pt x="191" y="75"/>
                    <a:pt x="192" y="69"/>
                  </a:cubicBezTo>
                  <a:cubicBezTo>
                    <a:pt x="194" y="63"/>
                    <a:pt x="193" y="56"/>
                    <a:pt x="193" y="50"/>
                  </a:cubicBezTo>
                  <a:cubicBezTo>
                    <a:pt x="195" y="50"/>
                    <a:pt x="195" y="50"/>
                    <a:pt x="197" y="49"/>
                  </a:cubicBezTo>
                  <a:cubicBezTo>
                    <a:pt x="198" y="54"/>
                    <a:pt x="201" y="58"/>
                    <a:pt x="202" y="63"/>
                  </a:cubicBezTo>
                  <a:cubicBezTo>
                    <a:pt x="203" y="73"/>
                    <a:pt x="204" y="83"/>
                    <a:pt x="204" y="93"/>
                  </a:cubicBezTo>
                  <a:cubicBezTo>
                    <a:pt x="204" y="95"/>
                    <a:pt x="200" y="100"/>
                    <a:pt x="197" y="101"/>
                  </a:cubicBezTo>
                  <a:cubicBezTo>
                    <a:pt x="188" y="103"/>
                    <a:pt x="179" y="105"/>
                    <a:pt x="169" y="105"/>
                  </a:cubicBezTo>
                  <a:cubicBezTo>
                    <a:pt x="159" y="107"/>
                    <a:pt x="153" y="113"/>
                    <a:pt x="151" y="123"/>
                  </a:cubicBezTo>
                  <a:cubicBezTo>
                    <a:pt x="145" y="143"/>
                    <a:pt x="140" y="163"/>
                    <a:pt x="135" y="184"/>
                  </a:cubicBezTo>
                  <a:cubicBezTo>
                    <a:pt x="129" y="208"/>
                    <a:pt x="125" y="233"/>
                    <a:pt x="119" y="257"/>
                  </a:cubicBezTo>
                  <a:cubicBezTo>
                    <a:pt x="117" y="265"/>
                    <a:pt x="113" y="272"/>
                    <a:pt x="109" y="282"/>
                  </a:cubicBezTo>
                  <a:cubicBezTo>
                    <a:pt x="100" y="271"/>
                    <a:pt x="97" y="262"/>
                    <a:pt x="100" y="252"/>
                  </a:cubicBezTo>
                  <a:cubicBezTo>
                    <a:pt x="104" y="237"/>
                    <a:pt x="109" y="222"/>
                    <a:pt x="113" y="207"/>
                  </a:cubicBezTo>
                  <a:cubicBezTo>
                    <a:pt x="117" y="195"/>
                    <a:pt x="121" y="183"/>
                    <a:pt x="113" y="169"/>
                  </a:cubicBezTo>
                  <a:cubicBezTo>
                    <a:pt x="107" y="175"/>
                    <a:pt x="102" y="180"/>
                    <a:pt x="97" y="185"/>
                  </a:cubicBezTo>
                  <a:cubicBezTo>
                    <a:pt x="92" y="190"/>
                    <a:pt x="87" y="195"/>
                    <a:pt x="79" y="192"/>
                  </a:cubicBezTo>
                  <a:cubicBezTo>
                    <a:pt x="73" y="190"/>
                    <a:pt x="70" y="194"/>
                    <a:pt x="69" y="199"/>
                  </a:cubicBezTo>
                  <a:cubicBezTo>
                    <a:pt x="66" y="210"/>
                    <a:pt x="64" y="221"/>
                    <a:pt x="60" y="232"/>
                  </a:cubicBezTo>
                  <a:cubicBezTo>
                    <a:pt x="59" y="235"/>
                    <a:pt x="55" y="237"/>
                    <a:pt x="52" y="241"/>
                  </a:cubicBezTo>
                  <a:cubicBezTo>
                    <a:pt x="49" y="237"/>
                    <a:pt x="45" y="232"/>
                    <a:pt x="45" y="228"/>
                  </a:cubicBezTo>
                  <a:cubicBezTo>
                    <a:pt x="45" y="221"/>
                    <a:pt x="49" y="213"/>
                    <a:pt x="49" y="205"/>
                  </a:cubicBezTo>
                  <a:cubicBezTo>
                    <a:pt x="50" y="199"/>
                    <a:pt x="50" y="188"/>
                    <a:pt x="46" y="185"/>
                  </a:cubicBezTo>
                  <a:cubicBezTo>
                    <a:pt x="39" y="179"/>
                    <a:pt x="32" y="187"/>
                    <a:pt x="27" y="193"/>
                  </a:cubicBezTo>
                  <a:cubicBezTo>
                    <a:pt x="22" y="197"/>
                    <a:pt x="18" y="203"/>
                    <a:pt x="13" y="207"/>
                  </a:cubicBezTo>
                  <a:cubicBezTo>
                    <a:pt x="10" y="209"/>
                    <a:pt x="6" y="209"/>
                    <a:pt x="2" y="210"/>
                  </a:cubicBezTo>
                  <a:cubicBezTo>
                    <a:pt x="1" y="207"/>
                    <a:pt x="0" y="203"/>
                    <a:pt x="0" y="200"/>
                  </a:cubicBezTo>
                  <a:cubicBezTo>
                    <a:pt x="2" y="183"/>
                    <a:pt x="13" y="171"/>
                    <a:pt x="27" y="162"/>
                  </a:cubicBezTo>
                  <a:cubicBezTo>
                    <a:pt x="40" y="154"/>
                    <a:pt x="52" y="145"/>
                    <a:pt x="63" y="136"/>
                  </a:cubicBezTo>
                  <a:cubicBezTo>
                    <a:pt x="66" y="134"/>
                    <a:pt x="67" y="131"/>
                    <a:pt x="69" y="129"/>
                  </a:cubicBezTo>
                  <a:cubicBezTo>
                    <a:pt x="78" y="114"/>
                    <a:pt x="77" y="112"/>
                    <a:pt x="65" y="101"/>
                  </a:cubicBezTo>
                  <a:cubicBezTo>
                    <a:pt x="58" y="95"/>
                    <a:pt x="51" y="88"/>
                    <a:pt x="51" y="77"/>
                  </a:cubicBezTo>
                  <a:cubicBezTo>
                    <a:pt x="59" y="77"/>
                    <a:pt x="67" y="78"/>
                    <a:pt x="75" y="78"/>
                  </a:cubicBezTo>
                  <a:cubicBezTo>
                    <a:pt x="90" y="78"/>
                    <a:pt x="96" y="74"/>
                    <a:pt x="102" y="60"/>
                  </a:cubicBezTo>
                  <a:cubicBezTo>
                    <a:pt x="105" y="51"/>
                    <a:pt x="110" y="42"/>
                    <a:pt x="115" y="33"/>
                  </a:cubicBezTo>
                  <a:cubicBezTo>
                    <a:pt x="116" y="31"/>
                    <a:pt x="119" y="29"/>
                    <a:pt x="122" y="25"/>
                  </a:cubicBezTo>
                  <a:close/>
                  <a:moveTo>
                    <a:pt x="87" y="178"/>
                  </a:moveTo>
                  <a:cubicBezTo>
                    <a:pt x="90" y="175"/>
                    <a:pt x="96" y="171"/>
                    <a:pt x="101" y="167"/>
                  </a:cubicBezTo>
                  <a:cubicBezTo>
                    <a:pt x="107" y="162"/>
                    <a:pt x="114" y="157"/>
                    <a:pt x="120" y="151"/>
                  </a:cubicBezTo>
                  <a:cubicBezTo>
                    <a:pt x="123" y="149"/>
                    <a:pt x="126" y="147"/>
                    <a:pt x="128" y="145"/>
                  </a:cubicBezTo>
                  <a:cubicBezTo>
                    <a:pt x="133" y="140"/>
                    <a:pt x="136" y="133"/>
                    <a:pt x="130" y="128"/>
                  </a:cubicBezTo>
                  <a:cubicBezTo>
                    <a:pt x="127" y="126"/>
                    <a:pt x="121" y="127"/>
                    <a:pt x="117" y="128"/>
                  </a:cubicBezTo>
                  <a:cubicBezTo>
                    <a:pt x="110" y="130"/>
                    <a:pt x="104" y="133"/>
                    <a:pt x="98" y="136"/>
                  </a:cubicBezTo>
                  <a:cubicBezTo>
                    <a:pt x="86" y="143"/>
                    <a:pt x="79" y="154"/>
                    <a:pt x="75" y="168"/>
                  </a:cubicBezTo>
                  <a:cubicBezTo>
                    <a:pt x="73" y="175"/>
                    <a:pt x="77" y="177"/>
                    <a:pt x="87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5D929E52-EFD3-4B74-A579-7A91D4A0C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941" y="2561946"/>
              <a:ext cx="187325" cy="269875"/>
            </a:xfrm>
            <a:custGeom>
              <a:avLst/>
              <a:gdLst>
                <a:gd name="T0" fmla="*/ 69 w 108"/>
                <a:gd name="T1" fmla="*/ 123 h 156"/>
                <a:gd name="T2" fmla="*/ 62 w 108"/>
                <a:gd name="T3" fmla="*/ 115 h 156"/>
                <a:gd name="T4" fmla="*/ 51 w 108"/>
                <a:gd name="T5" fmla="*/ 114 h 156"/>
                <a:gd name="T6" fmla="*/ 54 w 108"/>
                <a:gd name="T7" fmla="*/ 124 h 156"/>
                <a:gd name="T8" fmla="*/ 68 w 108"/>
                <a:gd name="T9" fmla="*/ 133 h 156"/>
                <a:gd name="T10" fmla="*/ 75 w 108"/>
                <a:gd name="T11" fmla="*/ 138 h 156"/>
                <a:gd name="T12" fmla="*/ 69 w 108"/>
                <a:gd name="T13" fmla="*/ 147 h 156"/>
                <a:gd name="T14" fmla="*/ 63 w 108"/>
                <a:gd name="T15" fmla="*/ 150 h 156"/>
                <a:gd name="T16" fmla="*/ 0 w 108"/>
                <a:gd name="T17" fmla="*/ 117 h 156"/>
                <a:gd name="T18" fmla="*/ 5 w 108"/>
                <a:gd name="T19" fmla="*/ 97 h 156"/>
                <a:gd name="T20" fmla="*/ 1 w 108"/>
                <a:gd name="T21" fmla="*/ 35 h 156"/>
                <a:gd name="T22" fmla="*/ 5 w 108"/>
                <a:gd name="T23" fmla="*/ 10 h 156"/>
                <a:gd name="T24" fmla="*/ 17 w 108"/>
                <a:gd name="T25" fmla="*/ 2 h 156"/>
                <a:gd name="T26" fmla="*/ 57 w 108"/>
                <a:gd name="T27" fmla="*/ 23 h 156"/>
                <a:gd name="T28" fmla="*/ 90 w 108"/>
                <a:gd name="T29" fmla="*/ 51 h 156"/>
                <a:gd name="T30" fmla="*/ 88 w 108"/>
                <a:gd name="T31" fmla="*/ 107 h 156"/>
                <a:gd name="T32" fmla="*/ 69 w 108"/>
                <a:gd name="T33" fmla="*/ 123 h 156"/>
                <a:gd name="T34" fmla="*/ 63 w 108"/>
                <a:gd name="T35" fmla="*/ 62 h 156"/>
                <a:gd name="T36" fmla="*/ 35 w 108"/>
                <a:gd name="T37" fmla="*/ 31 h 156"/>
                <a:gd name="T38" fmla="*/ 17 w 108"/>
                <a:gd name="T39" fmla="*/ 22 h 156"/>
                <a:gd name="T40" fmla="*/ 12 w 108"/>
                <a:gd name="T41" fmla="*/ 42 h 156"/>
                <a:gd name="T42" fmla="*/ 19 w 108"/>
                <a:gd name="T43" fmla="*/ 51 h 156"/>
                <a:gd name="T44" fmla="*/ 48 w 108"/>
                <a:gd name="T45" fmla="*/ 58 h 156"/>
                <a:gd name="T46" fmla="*/ 63 w 108"/>
                <a:gd name="T47" fmla="*/ 62 h 156"/>
                <a:gd name="T48" fmla="*/ 90 w 108"/>
                <a:gd name="T49" fmla="*/ 85 h 156"/>
                <a:gd name="T50" fmla="*/ 77 w 108"/>
                <a:gd name="T51" fmla="*/ 72 h 156"/>
                <a:gd name="T52" fmla="*/ 71 w 108"/>
                <a:gd name="T53" fmla="*/ 80 h 156"/>
                <a:gd name="T54" fmla="*/ 81 w 108"/>
                <a:gd name="T55" fmla="*/ 93 h 156"/>
                <a:gd name="T56" fmla="*/ 90 w 108"/>
                <a:gd name="T57" fmla="*/ 85 h 156"/>
                <a:gd name="T58" fmla="*/ 33 w 108"/>
                <a:gd name="T59" fmla="*/ 103 h 156"/>
                <a:gd name="T60" fmla="*/ 23 w 108"/>
                <a:gd name="T61" fmla="*/ 88 h 156"/>
                <a:gd name="T62" fmla="*/ 33 w 108"/>
                <a:gd name="T63" fmla="*/ 103 h 156"/>
                <a:gd name="T64" fmla="*/ 43 w 108"/>
                <a:gd name="T65" fmla="*/ 89 h 156"/>
                <a:gd name="T66" fmla="*/ 49 w 108"/>
                <a:gd name="T67" fmla="*/ 81 h 156"/>
                <a:gd name="T68" fmla="*/ 41 w 108"/>
                <a:gd name="T69" fmla="*/ 75 h 156"/>
                <a:gd name="T70" fmla="*/ 35 w 108"/>
                <a:gd name="T71" fmla="*/ 81 h 156"/>
                <a:gd name="T72" fmla="*/ 43 w 108"/>
                <a:gd name="T73" fmla="*/ 8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156">
                  <a:moveTo>
                    <a:pt x="69" y="123"/>
                  </a:moveTo>
                  <a:cubicBezTo>
                    <a:pt x="67" y="121"/>
                    <a:pt x="65" y="117"/>
                    <a:pt x="62" y="115"/>
                  </a:cubicBezTo>
                  <a:cubicBezTo>
                    <a:pt x="59" y="114"/>
                    <a:pt x="55" y="115"/>
                    <a:pt x="51" y="114"/>
                  </a:cubicBezTo>
                  <a:cubicBezTo>
                    <a:pt x="51" y="117"/>
                    <a:pt x="51" y="122"/>
                    <a:pt x="54" y="124"/>
                  </a:cubicBezTo>
                  <a:cubicBezTo>
                    <a:pt x="58" y="127"/>
                    <a:pt x="63" y="130"/>
                    <a:pt x="68" y="133"/>
                  </a:cubicBezTo>
                  <a:cubicBezTo>
                    <a:pt x="70" y="134"/>
                    <a:pt x="75" y="137"/>
                    <a:pt x="75" y="138"/>
                  </a:cubicBezTo>
                  <a:cubicBezTo>
                    <a:pt x="74" y="141"/>
                    <a:pt x="72" y="145"/>
                    <a:pt x="69" y="147"/>
                  </a:cubicBezTo>
                  <a:cubicBezTo>
                    <a:pt x="68" y="149"/>
                    <a:pt x="65" y="150"/>
                    <a:pt x="63" y="150"/>
                  </a:cubicBezTo>
                  <a:cubicBezTo>
                    <a:pt x="41" y="156"/>
                    <a:pt x="9" y="139"/>
                    <a:pt x="0" y="117"/>
                  </a:cubicBezTo>
                  <a:cubicBezTo>
                    <a:pt x="11" y="113"/>
                    <a:pt x="7" y="106"/>
                    <a:pt x="5" y="97"/>
                  </a:cubicBezTo>
                  <a:cubicBezTo>
                    <a:pt x="2" y="77"/>
                    <a:pt x="2" y="56"/>
                    <a:pt x="1" y="35"/>
                  </a:cubicBezTo>
                  <a:cubicBezTo>
                    <a:pt x="1" y="27"/>
                    <a:pt x="5" y="19"/>
                    <a:pt x="5" y="10"/>
                  </a:cubicBezTo>
                  <a:cubicBezTo>
                    <a:pt x="6" y="3"/>
                    <a:pt x="10" y="0"/>
                    <a:pt x="17" y="2"/>
                  </a:cubicBezTo>
                  <a:cubicBezTo>
                    <a:pt x="31" y="7"/>
                    <a:pt x="45" y="11"/>
                    <a:pt x="57" y="23"/>
                  </a:cubicBezTo>
                  <a:cubicBezTo>
                    <a:pt x="67" y="33"/>
                    <a:pt x="78" y="42"/>
                    <a:pt x="90" y="51"/>
                  </a:cubicBezTo>
                  <a:cubicBezTo>
                    <a:pt x="108" y="64"/>
                    <a:pt x="107" y="95"/>
                    <a:pt x="88" y="107"/>
                  </a:cubicBezTo>
                  <a:cubicBezTo>
                    <a:pt x="81" y="112"/>
                    <a:pt x="76" y="117"/>
                    <a:pt x="69" y="123"/>
                  </a:cubicBezTo>
                  <a:close/>
                  <a:moveTo>
                    <a:pt x="63" y="62"/>
                  </a:moveTo>
                  <a:cubicBezTo>
                    <a:pt x="58" y="51"/>
                    <a:pt x="55" y="47"/>
                    <a:pt x="35" y="31"/>
                  </a:cubicBezTo>
                  <a:cubicBezTo>
                    <a:pt x="30" y="27"/>
                    <a:pt x="23" y="25"/>
                    <a:pt x="17" y="22"/>
                  </a:cubicBezTo>
                  <a:cubicBezTo>
                    <a:pt x="15" y="28"/>
                    <a:pt x="12" y="35"/>
                    <a:pt x="12" y="42"/>
                  </a:cubicBezTo>
                  <a:cubicBezTo>
                    <a:pt x="11" y="45"/>
                    <a:pt x="16" y="49"/>
                    <a:pt x="19" y="51"/>
                  </a:cubicBezTo>
                  <a:cubicBezTo>
                    <a:pt x="29" y="54"/>
                    <a:pt x="39" y="56"/>
                    <a:pt x="48" y="58"/>
                  </a:cubicBezTo>
                  <a:cubicBezTo>
                    <a:pt x="53" y="59"/>
                    <a:pt x="57" y="61"/>
                    <a:pt x="63" y="62"/>
                  </a:cubicBezTo>
                  <a:close/>
                  <a:moveTo>
                    <a:pt x="90" y="85"/>
                  </a:moveTo>
                  <a:cubicBezTo>
                    <a:pt x="85" y="80"/>
                    <a:pt x="81" y="76"/>
                    <a:pt x="77" y="72"/>
                  </a:cubicBezTo>
                  <a:cubicBezTo>
                    <a:pt x="75" y="75"/>
                    <a:pt x="70" y="79"/>
                    <a:pt x="71" y="80"/>
                  </a:cubicBezTo>
                  <a:cubicBezTo>
                    <a:pt x="73" y="85"/>
                    <a:pt x="77" y="89"/>
                    <a:pt x="81" y="93"/>
                  </a:cubicBezTo>
                  <a:cubicBezTo>
                    <a:pt x="83" y="91"/>
                    <a:pt x="85" y="89"/>
                    <a:pt x="90" y="85"/>
                  </a:cubicBezTo>
                  <a:close/>
                  <a:moveTo>
                    <a:pt x="33" y="103"/>
                  </a:moveTo>
                  <a:cubicBezTo>
                    <a:pt x="37" y="92"/>
                    <a:pt x="31" y="89"/>
                    <a:pt x="23" y="88"/>
                  </a:cubicBezTo>
                  <a:cubicBezTo>
                    <a:pt x="17" y="99"/>
                    <a:pt x="23" y="102"/>
                    <a:pt x="33" y="103"/>
                  </a:cubicBezTo>
                  <a:close/>
                  <a:moveTo>
                    <a:pt x="43" y="89"/>
                  </a:moveTo>
                  <a:cubicBezTo>
                    <a:pt x="45" y="85"/>
                    <a:pt x="47" y="83"/>
                    <a:pt x="49" y="81"/>
                  </a:cubicBezTo>
                  <a:cubicBezTo>
                    <a:pt x="47" y="79"/>
                    <a:pt x="44" y="76"/>
                    <a:pt x="41" y="75"/>
                  </a:cubicBezTo>
                  <a:cubicBezTo>
                    <a:pt x="40" y="75"/>
                    <a:pt x="37" y="79"/>
                    <a:pt x="35" y="81"/>
                  </a:cubicBezTo>
                  <a:cubicBezTo>
                    <a:pt x="37" y="83"/>
                    <a:pt x="39" y="85"/>
                    <a:pt x="4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E842B00C-4F0F-4062-B6C3-8B513AB9E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791" y="2153959"/>
              <a:ext cx="379413" cy="239713"/>
            </a:xfrm>
            <a:custGeom>
              <a:avLst/>
              <a:gdLst>
                <a:gd name="T0" fmla="*/ 45 w 219"/>
                <a:gd name="T1" fmla="*/ 61 h 139"/>
                <a:gd name="T2" fmla="*/ 112 w 219"/>
                <a:gd name="T3" fmla="*/ 88 h 139"/>
                <a:gd name="T4" fmla="*/ 139 w 219"/>
                <a:gd name="T5" fmla="*/ 78 h 139"/>
                <a:gd name="T6" fmla="*/ 199 w 219"/>
                <a:gd name="T7" fmla="*/ 23 h 139"/>
                <a:gd name="T8" fmla="*/ 213 w 219"/>
                <a:gd name="T9" fmla="*/ 0 h 139"/>
                <a:gd name="T10" fmla="*/ 216 w 219"/>
                <a:gd name="T11" fmla="*/ 0 h 139"/>
                <a:gd name="T12" fmla="*/ 219 w 219"/>
                <a:gd name="T13" fmla="*/ 19 h 139"/>
                <a:gd name="T14" fmla="*/ 194 w 219"/>
                <a:gd name="T15" fmla="*/ 64 h 139"/>
                <a:gd name="T16" fmla="*/ 146 w 219"/>
                <a:gd name="T17" fmla="*/ 96 h 139"/>
                <a:gd name="T18" fmla="*/ 207 w 219"/>
                <a:gd name="T19" fmla="*/ 97 h 139"/>
                <a:gd name="T20" fmla="*/ 213 w 219"/>
                <a:gd name="T21" fmla="*/ 117 h 139"/>
                <a:gd name="T22" fmla="*/ 219 w 219"/>
                <a:gd name="T23" fmla="*/ 138 h 139"/>
                <a:gd name="T24" fmla="*/ 207 w 219"/>
                <a:gd name="T25" fmla="*/ 138 h 139"/>
                <a:gd name="T26" fmla="*/ 135 w 219"/>
                <a:gd name="T27" fmla="*/ 111 h 139"/>
                <a:gd name="T28" fmla="*/ 112 w 219"/>
                <a:gd name="T29" fmla="*/ 116 h 139"/>
                <a:gd name="T30" fmla="*/ 41 w 219"/>
                <a:gd name="T31" fmla="*/ 138 h 139"/>
                <a:gd name="T32" fmla="*/ 39 w 219"/>
                <a:gd name="T33" fmla="*/ 139 h 139"/>
                <a:gd name="T34" fmla="*/ 0 w 219"/>
                <a:gd name="T35" fmla="*/ 101 h 139"/>
                <a:gd name="T36" fmla="*/ 8 w 219"/>
                <a:gd name="T37" fmla="*/ 107 h 139"/>
                <a:gd name="T38" fmla="*/ 74 w 219"/>
                <a:gd name="T39" fmla="*/ 111 h 139"/>
                <a:gd name="T40" fmla="*/ 73 w 219"/>
                <a:gd name="T41" fmla="*/ 97 h 139"/>
                <a:gd name="T42" fmla="*/ 47 w 219"/>
                <a:gd name="T43" fmla="*/ 84 h 139"/>
                <a:gd name="T44" fmla="*/ 45 w 219"/>
                <a:gd name="T45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39">
                  <a:moveTo>
                    <a:pt x="45" y="61"/>
                  </a:moveTo>
                  <a:cubicBezTo>
                    <a:pt x="65" y="77"/>
                    <a:pt x="89" y="83"/>
                    <a:pt x="112" y="88"/>
                  </a:cubicBezTo>
                  <a:cubicBezTo>
                    <a:pt x="120" y="90"/>
                    <a:pt x="132" y="84"/>
                    <a:pt x="139" y="78"/>
                  </a:cubicBezTo>
                  <a:cubicBezTo>
                    <a:pt x="160" y="61"/>
                    <a:pt x="180" y="42"/>
                    <a:pt x="199" y="23"/>
                  </a:cubicBezTo>
                  <a:cubicBezTo>
                    <a:pt x="205" y="17"/>
                    <a:pt x="209" y="8"/>
                    <a:pt x="213" y="0"/>
                  </a:cubicBezTo>
                  <a:cubicBezTo>
                    <a:pt x="214" y="0"/>
                    <a:pt x="215" y="0"/>
                    <a:pt x="216" y="0"/>
                  </a:cubicBezTo>
                  <a:cubicBezTo>
                    <a:pt x="217" y="7"/>
                    <a:pt x="219" y="13"/>
                    <a:pt x="219" y="19"/>
                  </a:cubicBezTo>
                  <a:cubicBezTo>
                    <a:pt x="219" y="38"/>
                    <a:pt x="213" y="54"/>
                    <a:pt x="194" y="64"/>
                  </a:cubicBezTo>
                  <a:cubicBezTo>
                    <a:pt x="177" y="73"/>
                    <a:pt x="162" y="85"/>
                    <a:pt x="146" y="96"/>
                  </a:cubicBezTo>
                  <a:cubicBezTo>
                    <a:pt x="167" y="121"/>
                    <a:pt x="188" y="122"/>
                    <a:pt x="207" y="97"/>
                  </a:cubicBezTo>
                  <a:cubicBezTo>
                    <a:pt x="209" y="104"/>
                    <a:pt x="211" y="111"/>
                    <a:pt x="213" y="117"/>
                  </a:cubicBezTo>
                  <a:cubicBezTo>
                    <a:pt x="215" y="124"/>
                    <a:pt x="216" y="130"/>
                    <a:pt x="219" y="138"/>
                  </a:cubicBezTo>
                  <a:cubicBezTo>
                    <a:pt x="214" y="138"/>
                    <a:pt x="210" y="139"/>
                    <a:pt x="207" y="138"/>
                  </a:cubicBezTo>
                  <a:cubicBezTo>
                    <a:pt x="183" y="129"/>
                    <a:pt x="159" y="119"/>
                    <a:pt x="135" y="111"/>
                  </a:cubicBezTo>
                  <a:cubicBezTo>
                    <a:pt x="128" y="109"/>
                    <a:pt x="120" y="113"/>
                    <a:pt x="112" y="116"/>
                  </a:cubicBezTo>
                  <a:cubicBezTo>
                    <a:pt x="88" y="123"/>
                    <a:pt x="65" y="131"/>
                    <a:pt x="41" y="138"/>
                  </a:cubicBezTo>
                  <a:cubicBezTo>
                    <a:pt x="40" y="139"/>
                    <a:pt x="39" y="139"/>
                    <a:pt x="39" y="139"/>
                  </a:cubicBezTo>
                  <a:cubicBezTo>
                    <a:pt x="27" y="139"/>
                    <a:pt x="1" y="114"/>
                    <a:pt x="0" y="101"/>
                  </a:cubicBezTo>
                  <a:cubicBezTo>
                    <a:pt x="3" y="103"/>
                    <a:pt x="6" y="105"/>
                    <a:pt x="8" y="107"/>
                  </a:cubicBezTo>
                  <a:cubicBezTo>
                    <a:pt x="30" y="126"/>
                    <a:pt x="55" y="121"/>
                    <a:pt x="74" y="111"/>
                  </a:cubicBezTo>
                  <a:cubicBezTo>
                    <a:pt x="81" y="107"/>
                    <a:pt x="81" y="102"/>
                    <a:pt x="73" y="97"/>
                  </a:cubicBezTo>
                  <a:cubicBezTo>
                    <a:pt x="64" y="93"/>
                    <a:pt x="55" y="89"/>
                    <a:pt x="47" y="84"/>
                  </a:cubicBezTo>
                  <a:cubicBezTo>
                    <a:pt x="37" y="77"/>
                    <a:pt x="36" y="7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255047BB-9AB2-4EAC-B70A-8E49C7599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72766" y="5301971"/>
              <a:ext cx="228600" cy="223838"/>
            </a:xfrm>
            <a:custGeom>
              <a:avLst/>
              <a:gdLst>
                <a:gd name="T0" fmla="*/ 67 w 132"/>
                <a:gd name="T1" fmla="*/ 0 h 130"/>
                <a:gd name="T2" fmla="*/ 132 w 132"/>
                <a:gd name="T3" fmla="*/ 64 h 130"/>
                <a:gd name="T4" fmla="*/ 66 w 132"/>
                <a:gd name="T5" fmla="*/ 130 h 130"/>
                <a:gd name="T6" fmla="*/ 0 w 132"/>
                <a:gd name="T7" fmla="*/ 65 h 130"/>
                <a:gd name="T8" fmla="*/ 67 w 132"/>
                <a:gd name="T9" fmla="*/ 0 h 130"/>
                <a:gd name="T10" fmla="*/ 64 w 132"/>
                <a:gd name="T11" fmla="*/ 17 h 130"/>
                <a:gd name="T12" fmla="*/ 19 w 132"/>
                <a:gd name="T13" fmla="*/ 64 h 130"/>
                <a:gd name="T14" fmla="*/ 67 w 132"/>
                <a:gd name="T15" fmla="*/ 112 h 130"/>
                <a:gd name="T16" fmla="*/ 112 w 132"/>
                <a:gd name="T17" fmla="*/ 65 h 130"/>
                <a:gd name="T18" fmla="*/ 64 w 132"/>
                <a:gd name="T19" fmla="*/ 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0">
                  <a:moveTo>
                    <a:pt x="67" y="0"/>
                  </a:moveTo>
                  <a:cubicBezTo>
                    <a:pt x="102" y="0"/>
                    <a:pt x="131" y="28"/>
                    <a:pt x="132" y="64"/>
                  </a:cubicBezTo>
                  <a:cubicBezTo>
                    <a:pt x="132" y="98"/>
                    <a:pt x="101" y="129"/>
                    <a:pt x="66" y="130"/>
                  </a:cubicBezTo>
                  <a:cubicBezTo>
                    <a:pt x="30" y="130"/>
                    <a:pt x="0" y="101"/>
                    <a:pt x="0" y="65"/>
                  </a:cubicBezTo>
                  <a:cubicBezTo>
                    <a:pt x="0" y="30"/>
                    <a:pt x="30" y="0"/>
                    <a:pt x="67" y="0"/>
                  </a:cubicBezTo>
                  <a:close/>
                  <a:moveTo>
                    <a:pt x="64" y="17"/>
                  </a:moveTo>
                  <a:cubicBezTo>
                    <a:pt x="40" y="18"/>
                    <a:pt x="19" y="39"/>
                    <a:pt x="19" y="64"/>
                  </a:cubicBezTo>
                  <a:cubicBezTo>
                    <a:pt x="19" y="91"/>
                    <a:pt x="41" y="112"/>
                    <a:pt x="67" y="112"/>
                  </a:cubicBezTo>
                  <a:cubicBezTo>
                    <a:pt x="92" y="112"/>
                    <a:pt x="112" y="90"/>
                    <a:pt x="112" y="65"/>
                  </a:cubicBezTo>
                  <a:cubicBezTo>
                    <a:pt x="112" y="39"/>
                    <a:pt x="90" y="17"/>
                    <a:pt x="6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6CBCE8EE-E51D-49A5-B206-861BF6FD0B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616" y="5425796"/>
              <a:ext cx="201613" cy="219075"/>
            </a:xfrm>
            <a:custGeom>
              <a:avLst/>
              <a:gdLst>
                <a:gd name="T0" fmla="*/ 15 w 117"/>
                <a:gd name="T1" fmla="*/ 127 h 127"/>
                <a:gd name="T2" fmla="*/ 8 w 117"/>
                <a:gd name="T3" fmla="*/ 71 h 127"/>
                <a:gd name="T4" fmla="*/ 1 w 117"/>
                <a:gd name="T5" fmla="*/ 16 h 127"/>
                <a:gd name="T6" fmla="*/ 11 w 117"/>
                <a:gd name="T7" fmla="*/ 4 h 127"/>
                <a:gd name="T8" fmla="*/ 56 w 117"/>
                <a:gd name="T9" fmla="*/ 0 h 127"/>
                <a:gd name="T10" fmla="*/ 105 w 117"/>
                <a:gd name="T11" fmla="*/ 32 h 127"/>
                <a:gd name="T12" fmla="*/ 89 w 117"/>
                <a:gd name="T13" fmla="*/ 109 h 127"/>
                <a:gd name="T14" fmla="*/ 46 w 117"/>
                <a:gd name="T15" fmla="*/ 123 h 127"/>
                <a:gd name="T16" fmla="*/ 15 w 117"/>
                <a:gd name="T17" fmla="*/ 127 h 127"/>
                <a:gd name="T18" fmla="*/ 92 w 117"/>
                <a:gd name="T19" fmla="*/ 64 h 127"/>
                <a:gd name="T20" fmla="*/ 41 w 117"/>
                <a:gd name="T21" fmla="*/ 17 h 127"/>
                <a:gd name="T22" fmla="*/ 30 w 117"/>
                <a:gd name="T23" fmla="*/ 18 h 127"/>
                <a:gd name="T24" fmla="*/ 22 w 117"/>
                <a:gd name="T25" fmla="*/ 28 h 127"/>
                <a:gd name="T26" fmla="*/ 29 w 117"/>
                <a:gd name="T27" fmla="*/ 86 h 127"/>
                <a:gd name="T28" fmla="*/ 57 w 117"/>
                <a:gd name="T29" fmla="*/ 105 h 127"/>
                <a:gd name="T30" fmla="*/ 92 w 117"/>
                <a:gd name="T31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7">
                  <a:moveTo>
                    <a:pt x="15" y="127"/>
                  </a:moveTo>
                  <a:cubicBezTo>
                    <a:pt x="13" y="108"/>
                    <a:pt x="10" y="89"/>
                    <a:pt x="8" y="71"/>
                  </a:cubicBezTo>
                  <a:cubicBezTo>
                    <a:pt x="5" y="52"/>
                    <a:pt x="4" y="34"/>
                    <a:pt x="1" y="16"/>
                  </a:cubicBezTo>
                  <a:cubicBezTo>
                    <a:pt x="0" y="8"/>
                    <a:pt x="2" y="4"/>
                    <a:pt x="11" y="4"/>
                  </a:cubicBezTo>
                  <a:cubicBezTo>
                    <a:pt x="26" y="3"/>
                    <a:pt x="41" y="1"/>
                    <a:pt x="56" y="0"/>
                  </a:cubicBezTo>
                  <a:cubicBezTo>
                    <a:pt x="79" y="0"/>
                    <a:pt x="95" y="11"/>
                    <a:pt x="105" y="32"/>
                  </a:cubicBezTo>
                  <a:cubicBezTo>
                    <a:pt x="117" y="61"/>
                    <a:pt x="112" y="95"/>
                    <a:pt x="89" y="109"/>
                  </a:cubicBezTo>
                  <a:cubicBezTo>
                    <a:pt x="77" y="117"/>
                    <a:pt x="61" y="120"/>
                    <a:pt x="46" y="123"/>
                  </a:cubicBezTo>
                  <a:cubicBezTo>
                    <a:pt x="36" y="126"/>
                    <a:pt x="26" y="126"/>
                    <a:pt x="15" y="127"/>
                  </a:cubicBezTo>
                  <a:close/>
                  <a:moveTo>
                    <a:pt x="92" y="64"/>
                  </a:moveTo>
                  <a:cubicBezTo>
                    <a:pt x="92" y="31"/>
                    <a:pt x="74" y="14"/>
                    <a:pt x="41" y="17"/>
                  </a:cubicBezTo>
                  <a:cubicBezTo>
                    <a:pt x="37" y="18"/>
                    <a:pt x="33" y="18"/>
                    <a:pt x="30" y="18"/>
                  </a:cubicBezTo>
                  <a:cubicBezTo>
                    <a:pt x="23" y="18"/>
                    <a:pt x="21" y="21"/>
                    <a:pt x="22" y="28"/>
                  </a:cubicBezTo>
                  <a:cubicBezTo>
                    <a:pt x="24" y="47"/>
                    <a:pt x="26" y="66"/>
                    <a:pt x="29" y="86"/>
                  </a:cubicBezTo>
                  <a:cubicBezTo>
                    <a:pt x="32" y="110"/>
                    <a:pt x="32" y="110"/>
                    <a:pt x="57" y="105"/>
                  </a:cubicBezTo>
                  <a:cubicBezTo>
                    <a:pt x="80" y="101"/>
                    <a:pt x="92" y="87"/>
                    <a:pt x="9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01">
              <a:extLst>
                <a:ext uri="{FF2B5EF4-FFF2-40B4-BE49-F238E27FC236}">
                  <a16:creationId xmlns:a16="http://schemas.microsoft.com/office/drawing/2014/main" id="{A99EBAEB-64B6-4198-A1D8-B60D34CE9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491" y="4276446"/>
              <a:ext cx="282575" cy="236538"/>
            </a:xfrm>
            <a:custGeom>
              <a:avLst/>
              <a:gdLst>
                <a:gd name="T0" fmla="*/ 141 w 163"/>
                <a:gd name="T1" fmla="*/ 96 h 137"/>
                <a:gd name="T2" fmla="*/ 130 w 163"/>
                <a:gd name="T3" fmla="*/ 78 h 137"/>
                <a:gd name="T4" fmla="*/ 112 w 163"/>
                <a:gd name="T5" fmla="*/ 30 h 137"/>
                <a:gd name="T6" fmla="*/ 55 w 163"/>
                <a:gd name="T7" fmla="*/ 32 h 137"/>
                <a:gd name="T8" fmla="*/ 38 w 163"/>
                <a:gd name="T9" fmla="*/ 82 h 137"/>
                <a:gd name="T10" fmla="*/ 66 w 163"/>
                <a:gd name="T11" fmla="*/ 112 h 137"/>
                <a:gd name="T12" fmla="*/ 83 w 163"/>
                <a:gd name="T13" fmla="*/ 111 h 137"/>
                <a:gd name="T14" fmla="*/ 78 w 163"/>
                <a:gd name="T15" fmla="*/ 93 h 137"/>
                <a:gd name="T16" fmla="*/ 88 w 163"/>
                <a:gd name="T17" fmla="*/ 77 h 137"/>
                <a:gd name="T18" fmla="*/ 102 w 163"/>
                <a:gd name="T19" fmla="*/ 116 h 137"/>
                <a:gd name="T20" fmla="*/ 97 w 163"/>
                <a:gd name="T21" fmla="*/ 124 h 137"/>
                <a:gd name="T22" fmla="*/ 26 w 163"/>
                <a:gd name="T23" fmla="*/ 97 h 137"/>
                <a:gd name="T24" fmla="*/ 90 w 163"/>
                <a:gd name="T25" fmla="*/ 3 h 137"/>
                <a:gd name="T26" fmla="*/ 141 w 163"/>
                <a:gd name="T27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37">
                  <a:moveTo>
                    <a:pt x="141" y="96"/>
                  </a:moveTo>
                  <a:cubicBezTo>
                    <a:pt x="132" y="92"/>
                    <a:pt x="126" y="90"/>
                    <a:pt x="130" y="78"/>
                  </a:cubicBezTo>
                  <a:cubicBezTo>
                    <a:pt x="136" y="61"/>
                    <a:pt x="127" y="40"/>
                    <a:pt x="112" y="30"/>
                  </a:cubicBezTo>
                  <a:cubicBezTo>
                    <a:pt x="96" y="18"/>
                    <a:pt x="73" y="19"/>
                    <a:pt x="55" y="32"/>
                  </a:cubicBezTo>
                  <a:cubicBezTo>
                    <a:pt x="39" y="44"/>
                    <a:pt x="32" y="62"/>
                    <a:pt x="38" y="82"/>
                  </a:cubicBezTo>
                  <a:cubicBezTo>
                    <a:pt x="42" y="96"/>
                    <a:pt x="49" y="109"/>
                    <a:pt x="66" y="112"/>
                  </a:cubicBezTo>
                  <a:cubicBezTo>
                    <a:pt x="71" y="113"/>
                    <a:pt x="76" y="112"/>
                    <a:pt x="83" y="111"/>
                  </a:cubicBezTo>
                  <a:cubicBezTo>
                    <a:pt x="81" y="104"/>
                    <a:pt x="80" y="98"/>
                    <a:pt x="78" y="93"/>
                  </a:cubicBezTo>
                  <a:cubicBezTo>
                    <a:pt x="73" y="81"/>
                    <a:pt x="73" y="81"/>
                    <a:pt x="88" y="77"/>
                  </a:cubicBezTo>
                  <a:cubicBezTo>
                    <a:pt x="93" y="90"/>
                    <a:pt x="98" y="103"/>
                    <a:pt x="102" y="116"/>
                  </a:cubicBezTo>
                  <a:cubicBezTo>
                    <a:pt x="102" y="118"/>
                    <a:pt x="100" y="122"/>
                    <a:pt x="97" y="124"/>
                  </a:cubicBezTo>
                  <a:cubicBezTo>
                    <a:pt x="67" y="137"/>
                    <a:pt x="40" y="127"/>
                    <a:pt x="26" y="97"/>
                  </a:cubicBezTo>
                  <a:cubicBezTo>
                    <a:pt x="0" y="39"/>
                    <a:pt x="48" y="0"/>
                    <a:pt x="90" y="3"/>
                  </a:cubicBezTo>
                  <a:cubicBezTo>
                    <a:pt x="133" y="6"/>
                    <a:pt x="163" y="58"/>
                    <a:pt x="14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A3521B5-19B3-4AA2-8CB1-FE237DF3A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716" y="4189134"/>
              <a:ext cx="273050" cy="246063"/>
            </a:xfrm>
            <a:custGeom>
              <a:avLst/>
              <a:gdLst>
                <a:gd name="T0" fmla="*/ 113 w 158"/>
                <a:gd name="T1" fmla="*/ 43 h 142"/>
                <a:gd name="T2" fmla="*/ 33 w 158"/>
                <a:gd name="T3" fmla="*/ 16 h 142"/>
                <a:gd name="T4" fmla="*/ 37 w 158"/>
                <a:gd name="T5" fmla="*/ 0 h 142"/>
                <a:gd name="T6" fmla="*/ 158 w 158"/>
                <a:gd name="T7" fmla="*/ 39 h 142"/>
                <a:gd name="T8" fmla="*/ 44 w 158"/>
                <a:gd name="T9" fmla="*/ 100 h 142"/>
                <a:gd name="T10" fmla="*/ 125 w 158"/>
                <a:gd name="T11" fmla="*/ 126 h 142"/>
                <a:gd name="T12" fmla="*/ 120 w 158"/>
                <a:gd name="T13" fmla="*/ 142 h 142"/>
                <a:gd name="T14" fmla="*/ 0 w 158"/>
                <a:gd name="T15" fmla="*/ 103 h 142"/>
                <a:gd name="T16" fmla="*/ 113 w 158"/>
                <a:gd name="T1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42">
                  <a:moveTo>
                    <a:pt x="113" y="43"/>
                  </a:moveTo>
                  <a:cubicBezTo>
                    <a:pt x="85" y="34"/>
                    <a:pt x="59" y="25"/>
                    <a:pt x="33" y="16"/>
                  </a:cubicBezTo>
                  <a:cubicBezTo>
                    <a:pt x="34" y="10"/>
                    <a:pt x="36" y="6"/>
                    <a:pt x="37" y="0"/>
                  </a:cubicBezTo>
                  <a:cubicBezTo>
                    <a:pt x="77" y="13"/>
                    <a:pt x="116" y="25"/>
                    <a:pt x="158" y="39"/>
                  </a:cubicBezTo>
                  <a:cubicBezTo>
                    <a:pt x="119" y="60"/>
                    <a:pt x="83" y="79"/>
                    <a:pt x="44" y="100"/>
                  </a:cubicBezTo>
                  <a:cubicBezTo>
                    <a:pt x="72" y="109"/>
                    <a:pt x="98" y="117"/>
                    <a:pt x="125" y="126"/>
                  </a:cubicBezTo>
                  <a:cubicBezTo>
                    <a:pt x="123" y="131"/>
                    <a:pt x="122" y="136"/>
                    <a:pt x="120" y="142"/>
                  </a:cubicBezTo>
                  <a:cubicBezTo>
                    <a:pt x="80" y="129"/>
                    <a:pt x="42" y="116"/>
                    <a:pt x="0" y="103"/>
                  </a:cubicBezTo>
                  <a:cubicBezTo>
                    <a:pt x="38" y="83"/>
                    <a:pt x="75" y="63"/>
                    <a:pt x="113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7844C19C-7C36-4F55-9EFA-148EEC8F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428" y="5425796"/>
              <a:ext cx="200025" cy="234950"/>
            </a:xfrm>
            <a:custGeom>
              <a:avLst/>
              <a:gdLst>
                <a:gd name="T0" fmla="*/ 94 w 116"/>
                <a:gd name="T1" fmla="*/ 94 h 136"/>
                <a:gd name="T2" fmla="*/ 98 w 116"/>
                <a:gd name="T3" fmla="*/ 22 h 136"/>
                <a:gd name="T4" fmla="*/ 116 w 116"/>
                <a:gd name="T5" fmla="*/ 11 h 136"/>
                <a:gd name="T6" fmla="*/ 109 w 116"/>
                <a:gd name="T7" fmla="*/ 136 h 136"/>
                <a:gd name="T8" fmla="*/ 21 w 116"/>
                <a:gd name="T9" fmla="*/ 42 h 136"/>
                <a:gd name="T10" fmla="*/ 16 w 116"/>
                <a:gd name="T11" fmla="*/ 127 h 136"/>
                <a:gd name="T12" fmla="*/ 0 w 116"/>
                <a:gd name="T13" fmla="*/ 127 h 136"/>
                <a:gd name="T14" fmla="*/ 6 w 116"/>
                <a:gd name="T15" fmla="*/ 0 h 136"/>
                <a:gd name="T16" fmla="*/ 94 w 116"/>
                <a:gd name="T17" fmla="*/ 9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94" y="94"/>
                  </a:moveTo>
                  <a:cubicBezTo>
                    <a:pt x="96" y="68"/>
                    <a:pt x="97" y="45"/>
                    <a:pt x="98" y="22"/>
                  </a:cubicBezTo>
                  <a:cubicBezTo>
                    <a:pt x="99" y="8"/>
                    <a:pt x="99" y="8"/>
                    <a:pt x="116" y="11"/>
                  </a:cubicBezTo>
                  <a:cubicBezTo>
                    <a:pt x="114" y="51"/>
                    <a:pt x="112" y="92"/>
                    <a:pt x="109" y="136"/>
                  </a:cubicBezTo>
                  <a:cubicBezTo>
                    <a:pt x="79" y="104"/>
                    <a:pt x="51" y="74"/>
                    <a:pt x="21" y="42"/>
                  </a:cubicBezTo>
                  <a:cubicBezTo>
                    <a:pt x="20" y="72"/>
                    <a:pt x="18" y="99"/>
                    <a:pt x="16" y="127"/>
                  </a:cubicBezTo>
                  <a:cubicBezTo>
                    <a:pt x="11" y="127"/>
                    <a:pt x="6" y="127"/>
                    <a:pt x="0" y="127"/>
                  </a:cubicBezTo>
                  <a:cubicBezTo>
                    <a:pt x="2" y="85"/>
                    <a:pt x="4" y="44"/>
                    <a:pt x="6" y="0"/>
                  </a:cubicBezTo>
                  <a:cubicBezTo>
                    <a:pt x="36" y="32"/>
                    <a:pt x="64" y="62"/>
                    <a:pt x="9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FACEDAA7-F8A0-42F6-8DF0-1DDD1A65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478" y="3777971"/>
              <a:ext cx="227013" cy="203200"/>
            </a:xfrm>
            <a:custGeom>
              <a:avLst/>
              <a:gdLst>
                <a:gd name="T0" fmla="*/ 126 w 131"/>
                <a:gd name="T1" fmla="*/ 0 h 118"/>
                <a:gd name="T2" fmla="*/ 44 w 131"/>
                <a:gd name="T3" fmla="*/ 99 h 118"/>
                <a:gd name="T4" fmla="*/ 127 w 131"/>
                <a:gd name="T5" fmla="*/ 93 h 118"/>
                <a:gd name="T6" fmla="*/ 116 w 131"/>
                <a:gd name="T7" fmla="*/ 111 h 118"/>
                <a:gd name="T8" fmla="*/ 19 w 131"/>
                <a:gd name="T9" fmla="*/ 117 h 118"/>
                <a:gd name="T10" fmla="*/ 4 w 131"/>
                <a:gd name="T11" fmla="*/ 118 h 118"/>
                <a:gd name="T12" fmla="*/ 86 w 131"/>
                <a:gd name="T13" fmla="*/ 20 h 118"/>
                <a:gd name="T14" fmla="*/ 1 w 131"/>
                <a:gd name="T15" fmla="*/ 25 h 118"/>
                <a:gd name="T16" fmla="*/ 0 w 131"/>
                <a:gd name="T17" fmla="*/ 9 h 118"/>
                <a:gd name="T18" fmla="*/ 126 w 131"/>
                <a:gd name="T1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18">
                  <a:moveTo>
                    <a:pt x="126" y="0"/>
                  </a:moveTo>
                  <a:cubicBezTo>
                    <a:pt x="98" y="33"/>
                    <a:pt x="72" y="65"/>
                    <a:pt x="44" y="99"/>
                  </a:cubicBezTo>
                  <a:cubicBezTo>
                    <a:pt x="73" y="97"/>
                    <a:pt x="100" y="95"/>
                    <a:pt x="127" y="93"/>
                  </a:cubicBezTo>
                  <a:cubicBezTo>
                    <a:pt x="131" y="109"/>
                    <a:pt x="130" y="110"/>
                    <a:pt x="116" y="111"/>
                  </a:cubicBezTo>
                  <a:cubicBezTo>
                    <a:pt x="84" y="113"/>
                    <a:pt x="51" y="115"/>
                    <a:pt x="19" y="117"/>
                  </a:cubicBezTo>
                  <a:cubicBezTo>
                    <a:pt x="15" y="118"/>
                    <a:pt x="10" y="118"/>
                    <a:pt x="4" y="118"/>
                  </a:cubicBezTo>
                  <a:cubicBezTo>
                    <a:pt x="32" y="85"/>
                    <a:pt x="58" y="53"/>
                    <a:pt x="86" y="20"/>
                  </a:cubicBezTo>
                  <a:cubicBezTo>
                    <a:pt x="57" y="22"/>
                    <a:pt x="30" y="23"/>
                    <a:pt x="1" y="25"/>
                  </a:cubicBezTo>
                  <a:cubicBezTo>
                    <a:pt x="1" y="20"/>
                    <a:pt x="0" y="15"/>
                    <a:pt x="0" y="9"/>
                  </a:cubicBezTo>
                  <a:cubicBezTo>
                    <a:pt x="42" y="6"/>
                    <a:pt x="83" y="3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05">
              <a:extLst>
                <a:ext uri="{FF2B5EF4-FFF2-40B4-BE49-F238E27FC236}">
                  <a16:creationId xmlns:a16="http://schemas.microsoft.com/office/drawing/2014/main" id="{6A047180-7DBE-4B53-957A-49BD9E22C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266" y="4479646"/>
              <a:ext cx="230188" cy="217488"/>
            </a:xfrm>
            <a:custGeom>
              <a:avLst/>
              <a:gdLst>
                <a:gd name="T0" fmla="*/ 35 w 133"/>
                <a:gd name="T1" fmla="*/ 126 h 126"/>
                <a:gd name="T2" fmla="*/ 32 w 133"/>
                <a:gd name="T3" fmla="*/ 96 h 126"/>
                <a:gd name="T4" fmla="*/ 54 w 133"/>
                <a:gd name="T5" fmla="*/ 57 h 126"/>
                <a:gd name="T6" fmla="*/ 58 w 133"/>
                <a:gd name="T7" fmla="*/ 47 h 126"/>
                <a:gd name="T8" fmla="*/ 56 w 133"/>
                <a:gd name="T9" fmla="*/ 45 h 126"/>
                <a:gd name="T10" fmla="*/ 7 w 133"/>
                <a:gd name="T11" fmla="*/ 68 h 126"/>
                <a:gd name="T12" fmla="*/ 0 w 133"/>
                <a:gd name="T13" fmla="*/ 52 h 126"/>
                <a:gd name="T14" fmla="*/ 112 w 133"/>
                <a:gd name="T15" fmla="*/ 0 h 126"/>
                <a:gd name="T16" fmla="*/ 130 w 133"/>
                <a:gd name="T17" fmla="*/ 47 h 126"/>
                <a:gd name="T18" fmla="*/ 111 w 133"/>
                <a:gd name="T19" fmla="*/ 78 h 126"/>
                <a:gd name="T20" fmla="*/ 76 w 133"/>
                <a:gd name="T21" fmla="*/ 75 h 126"/>
                <a:gd name="T22" fmla="*/ 68 w 133"/>
                <a:gd name="T23" fmla="*/ 66 h 126"/>
                <a:gd name="T24" fmla="*/ 35 w 133"/>
                <a:gd name="T25" fmla="*/ 126 h 126"/>
                <a:gd name="T26" fmla="*/ 103 w 133"/>
                <a:gd name="T27" fmla="*/ 25 h 126"/>
                <a:gd name="T28" fmla="*/ 83 w 133"/>
                <a:gd name="T29" fmla="*/ 34 h 126"/>
                <a:gd name="T30" fmla="*/ 77 w 133"/>
                <a:gd name="T31" fmla="*/ 37 h 126"/>
                <a:gd name="T32" fmla="*/ 72 w 133"/>
                <a:gd name="T33" fmla="*/ 41 h 126"/>
                <a:gd name="T34" fmla="*/ 97 w 133"/>
                <a:gd name="T35" fmla="*/ 62 h 126"/>
                <a:gd name="T36" fmla="*/ 103 w 133"/>
                <a:gd name="T37" fmla="*/ 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126">
                  <a:moveTo>
                    <a:pt x="35" y="126"/>
                  </a:moveTo>
                  <a:cubicBezTo>
                    <a:pt x="26" y="116"/>
                    <a:pt x="25" y="107"/>
                    <a:pt x="32" y="96"/>
                  </a:cubicBezTo>
                  <a:cubicBezTo>
                    <a:pt x="40" y="84"/>
                    <a:pt x="47" y="70"/>
                    <a:pt x="54" y="57"/>
                  </a:cubicBezTo>
                  <a:cubicBezTo>
                    <a:pt x="55" y="54"/>
                    <a:pt x="57" y="50"/>
                    <a:pt x="58" y="47"/>
                  </a:cubicBezTo>
                  <a:cubicBezTo>
                    <a:pt x="58" y="46"/>
                    <a:pt x="57" y="46"/>
                    <a:pt x="56" y="45"/>
                  </a:cubicBezTo>
                  <a:cubicBezTo>
                    <a:pt x="40" y="52"/>
                    <a:pt x="24" y="60"/>
                    <a:pt x="7" y="68"/>
                  </a:cubicBezTo>
                  <a:cubicBezTo>
                    <a:pt x="5" y="62"/>
                    <a:pt x="2" y="58"/>
                    <a:pt x="0" y="52"/>
                  </a:cubicBezTo>
                  <a:cubicBezTo>
                    <a:pt x="37" y="35"/>
                    <a:pt x="74" y="18"/>
                    <a:pt x="112" y="0"/>
                  </a:cubicBezTo>
                  <a:cubicBezTo>
                    <a:pt x="118" y="16"/>
                    <a:pt x="125" y="31"/>
                    <a:pt x="130" y="47"/>
                  </a:cubicBezTo>
                  <a:cubicBezTo>
                    <a:pt x="133" y="59"/>
                    <a:pt x="124" y="71"/>
                    <a:pt x="111" y="78"/>
                  </a:cubicBezTo>
                  <a:cubicBezTo>
                    <a:pt x="98" y="84"/>
                    <a:pt x="85" y="83"/>
                    <a:pt x="76" y="75"/>
                  </a:cubicBezTo>
                  <a:cubicBezTo>
                    <a:pt x="73" y="73"/>
                    <a:pt x="72" y="70"/>
                    <a:pt x="68" y="66"/>
                  </a:cubicBezTo>
                  <a:cubicBezTo>
                    <a:pt x="56" y="86"/>
                    <a:pt x="46" y="106"/>
                    <a:pt x="35" y="126"/>
                  </a:cubicBezTo>
                  <a:close/>
                  <a:moveTo>
                    <a:pt x="103" y="25"/>
                  </a:moveTo>
                  <a:cubicBezTo>
                    <a:pt x="97" y="28"/>
                    <a:pt x="90" y="30"/>
                    <a:pt x="83" y="34"/>
                  </a:cubicBezTo>
                  <a:cubicBezTo>
                    <a:pt x="81" y="34"/>
                    <a:pt x="79" y="36"/>
                    <a:pt x="77" y="37"/>
                  </a:cubicBezTo>
                  <a:cubicBezTo>
                    <a:pt x="75" y="38"/>
                    <a:pt x="73" y="39"/>
                    <a:pt x="72" y="41"/>
                  </a:cubicBezTo>
                  <a:cubicBezTo>
                    <a:pt x="70" y="51"/>
                    <a:pt x="87" y="65"/>
                    <a:pt x="97" y="62"/>
                  </a:cubicBezTo>
                  <a:cubicBezTo>
                    <a:pt x="113" y="57"/>
                    <a:pt x="116" y="42"/>
                    <a:pt x="10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06">
              <a:extLst>
                <a:ext uri="{FF2B5EF4-FFF2-40B4-BE49-F238E27FC236}">
                  <a16:creationId xmlns:a16="http://schemas.microsoft.com/office/drawing/2014/main" id="{B35B869B-ACB1-46D7-A518-CD3BA75C6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1203" y="5213071"/>
              <a:ext cx="230188" cy="230188"/>
            </a:xfrm>
            <a:custGeom>
              <a:avLst/>
              <a:gdLst>
                <a:gd name="T0" fmla="*/ 51 w 133"/>
                <a:gd name="T1" fmla="*/ 77 h 133"/>
                <a:gd name="T2" fmla="*/ 78 w 133"/>
                <a:gd name="T3" fmla="*/ 124 h 133"/>
                <a:gd name="T4" fmla="*/ 64 w 133"/>
                <a:gd name="T5" fmla="*/ 133 h 133"/>
                <a:gd name="T6" fmla="*/ 0 w 133"/>
                <a:gd name="T7" fmla="*/ 26 h 133"/>
                <a:gd name="T8" fmla="*/ 46 w 133"/>
                <a:gd name="T9" fmla="*/ 4 h 133"/>
                <a:gd name="T10" fmla="*/ 77 w 133"/>
                <a:gd name="T11" fmla="*/ 20 h 133"/>
                <a:gd name="T12" fmla="*/ 77 w 133"/>
                <a:gd name="T13" fmla="*/ 57 h 133"/>
                <a:gd name="T14" fmla="*/ 71 w 133"/>
                <a:gd name="T15" fmla="*/ 63 h 133"/>
                <a:gd name="T16" fmla="*/ 133 w 133"/>
                <a:gd name="T17" fmla="*/ 89 h 133"/>
                <a:gd name="T18" fmla="*/ 106 w 133"/>
                <a:gd name="T19" fmla="*/ 96 h 133"/>
                <a:gd name="T20" fmla="*/ 53 w 133"/>
                <a:gd name="T21" fmla="*/ 74 h 133"/>
                <a:gd name="T22" fmla="*/ 51 w 133"/>
                <a:gd name="T23" fmla="*/ 77 h 133"/>
                <a:gd name="T24" fmla="*/ 25 w 133"/>
                <a:gd name="T25" fmla="*/ 33 h 133"/>
                <a:gd name="T26" fmla="*/ 41 w 133"/>
                <a:gd name="T27" fmla="*/ 58 h 133"/>
                <a:gd name="T28" fmla="*/ 46 w 133"/>
                <a:gd name="T29" fmla="*/ 62 h 133"/>
                <a:gd name="T30" fmla="*/ 64 w 133"/>
                <a:gd name="T31" fmla="*/ 36 h 133"/>
                <a:gd name="T32" fmla="*/ 25 w 133"/>
                <a:gd name="T33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133">
                  <a:moveTo>
                    <a:pt x="51" y="77"/>
                  </a:moveTo>
                  <a:cubicBezTo>
                    <a:pt x="60" y="92"/>
                    <a:pt x="69" y="108"/>
                    <a:pt x="78" y="124"/>
                  </a:cubicBezTo>
                  <a:cubicBezTo>
                    <a:pt x="73" y="127"/>
                    <a:pt x="69" y="129"/>
                    <a:pt x="64" y="133"/>
                  </a:cubicBezTo>
                  <a:cubicBezTo>
                    <a:pt x="43" y="98"/>
                    <a:pt x="22" y="63"/>
                    <a:pt x="0" y="26"/>
                  </a:cubicBezTo>
                  <a:cubicBezTo>
                    <a:pt x="16" y="19"/>
                    <a:pt x="30" y="10"/>
                    <a:pt x="46" y="4"/>
                  </a:cubicBezTo>
                  <a:cubicBezTo>
                    <a:pt x="58" y="0"/>
                    <a:pt x="70" y="8"/>
                    <a:pt x="77" y="20"/>
                  </a:cubicBezTo>
                  <a:cubicBezTo>
                    <a:pt x="86" y="35"/>
                    <a:pt x="86" y="45"/>
                    <a:pt x="77" y="57"/>
                  </a:cubicBezTo>
                  <a:cubicBezTo>
                    <a:pt x="75" y="59"/>
                    <a:pt x="73" y="60"/>
                    <a:pt x="71" y="63"/>
                  </a:cubicBezTo>
                  <a:cubicBezTo>
                    <a:pt x="92" y="72"/>
                    <a:pt x="112" y="81"/>
                    <a:pt x="133" y="89"/>
                  </a:cubicBezTo>
                  <a:cubicBezTo>
                    <a:pt x="125" y="97"/>
                    <a:pt x="117" y="101"/>
                    <a:pt x="106" y="96"/>
                  </a:cubicBezTo>
                  <a:cubicBezTo>
                    <a:pt x="89" y="87"/>
                    <a:pt x="71" y="81"/>
                    <a:pt x="53" y="74"/>
                  </a:cubicBezTo>
                  <a:cubicBezTo>
                    <a:pt x="53" y="75"/>
                    <a:pt x="51" y="76"/>
                    <a:pt x="51" y="77"/>
                  </a:cubicBezTo>
                  <a:close/>
                  <a:moveTo>
                    <a:pt x="25" y="33"/>
                  </a:moveTo>
                  <a:cubicBezTo>
                    <a:pt x="31" y="41"/>
                    <a:pt x="36" y="50"/>
                    <a:pt x="41" y="58"/>
                  </a:cubicBezTo>
                  <a:cubicBezTo>
                    <a:pt x="42" y="60"/>
                    <a:pt x="44" y="62"/>
                    <a:pt x="46" y="62"/>
                  </a:cubicBezTo>
                  <a:cubicBezTo>
                    <a:pt x="56" y="62"/>
                    <a:pt x="68" y="45"/>
                    <a:pt x="64" y="36"/>
                  </a:cubicBezTo>
                  <a:cubicBezTo>
                    <a:pt x="58" y="19"/>
                    <a:pt x="44" y="17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07">
              <a:extLst>
                <a:ext uri="{FF2B5EF4-FFF2-40B4-BE49-F238E27FC236}">
                  <a16:creationId xmlns:a16="http://schemas.microsoft.com/office/drawing/2014/main" id="{0E32AB89-7BCD-4383-AE2A-DCFEB4914A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1266" y="4800321"/>
              <a:ext cx="250825" cy="212725"/>
            </a:xfrm>
            <a:custGeom>
              <a:avLst/>
              <a:gdLst>
                <a:gd name="T0" fmla="*/ 104 w 145"/>
                <a:gd name="T1" fmla="*/ 110 h 123"/>
                <a:gd name="T2" fmla="*/ 93 w 145"/>
                <a:gd name="T3" fmla="*/ 123 h 123"/>
                <a:gd name="T4" fmla="*/ 0 w 145"/>
                <a:gd name="T5" fmla="*/ 42 h 123"/>
                <a:gd name="T6" fmla="*/ 30 w 145"/>
                <a:gd name="T7" fmla="*/ 10 h 123"/>
                <a:gd name="T8" fmla="*/ 69 w 145"/>
                <a:gd name="T9" fmla="*/ 10 h 123"/>
                <a:gd name="T10" fmla="*/ 81 w 145"/>
                <a:gd name="T11" fmla="*/ 48 h 123"/>
                <a:gd name="T12" fmla="*/ 78 w 145"/>
                <a:gd name="T13" fmla="*/ 55 h 123"/>
                <a:gd name="T14" fmla="*/ 145 w 145"/>
                <a:gd name="T15" fmla="*/ 60 h 123"/>
                <a:gd name="T16" fmla="*/ 124 w 145"/>
                <a:gd name="T17" fmla="*/ 75 h 123"/>
                <a:gd name="T18" fmla="*/ 75 w 145"/>
                <a:gd name="T19" fmla="*/ 71 h 123"/>
                <a:gd name="T20" fmla="*/ 63 w 145"/>
                <a:gd name="T21" fmla="*/ 74 h 123"/>
                <a:gd name="T22" fmla="*/ 104 w 145"/>
                <a:gd name="T23" fmla="*/ 110 h 123"/>
                <a:gd name="T24" fmla="*/ 66 w 145"/>
                <a:gd name="T25" fmla="*/ 43 h 123"/>
                <a:gd name="T26" fmla="*/ 48 w 145"/>
                <a:gd name="T27" fmla="*/ 22 h 123"/>
                <a:gd name="T28" fmla="*/ 27 w 145"/>
                <a:gd name="T29" fmla="*/ 36 h 123"/>
                <a:gd name="T30" fmla="*/ 36 w 145"/>
                <a:gd name="T31" fmla="*/ 48 h 123"/>
                <a:gd name="T32" fmla="*/ 47 w 145"/>
                <a:gd name="T33" fmla="*/ 58 h 123"/>
                <a:gd name="T34" fmla="*/ 54 w 145"/>
                <a:gd name="T35" fmla="*/ 60 h 123"/>
                <a:gd name="T36" fmla="*/ 66 w 145"/>
                <a:gd name="T37" fmla="*/ 4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5" h="123">
                  <a:moveTo>
                    <a:pt x="104" y="110"/>
                  </a:moveTo>
                  <a:cubicBezTo>
                    <a:pt x="100" y="114"/>
                    <a:pt x="97" y="118"/>
                    <a:pt x="93" y="123"/>
                  </a:cubicBezTo>
                  <a:cubicBezTo>
                    <a:pt x="62" y="96"/>
                    <a:pt x="31" y="70"/>
                    <a:pt x="0" y="42"/>
                  </a:cubicBezTo>
                  <a:cubicBezTo>
                    <a:pt x="10" y="31"/>
                    <a:pt x="19" y="20"/>
                    <a:pt x="30" y="10"/>
                  </a:cubicBezTo>
                  <a:cubicBezTo>
                    <a:pt x="42" y="0"/>
                    <a:pt x="56" y="0"/>
                    <a:pt x="69" y="10"/>
                  </a:cubicBezTo>
                  <a:cubicBezTo>
                    <a:pt x="82" y="20"/>
                    <a:pt x="87" y="33"/>
                    <a:pt x="81" y="48"/>
                  </a:cubicBezTo>
                  <a:cubicBezTo>
                    <a:pt x="80" y="50"/>
                    <a:pt x="80" y="51"/>
                    <a:pt x="78" y="55"/>
                  </a:cubicBezTo>
                  <a:cubicBezTo>
                    <a:pt x="101" y="57"/>
                    <a:pt x="123" y="59"/>
                    <a:pt x="145" y="60"/>
                  </a:cubicBezTo>
                  <a:cubicBezTo>
                    <a:pt x="140" y="70"/>
                    <a:pt x="135" y="76"/>
                    <a:pt x="124" y="75"/>
                  </a:cubicBezTo>
                  <a:cubicBezTo>
                    <a:pt x="108" y="73"/>
                    <a:pt x="91" y="72"/>
                    <a:pt x="75" y="71"/>
                  </a:cubicBezTo>
                  <a:cubicBezTo>
                    <a:pt x="72" y="71"/>
                    <a:pt x="68" y="71"/>
                    <a:pt x="63" y="74"/>
                  </a:cubicBezTo>
                  <a:cubicBezTo>
                    <a:pt x="76" y="85"/>
                    <a:pt x="90" y="97"/>
                    <a:pt x="104" y="110"/>
                  </a:cubicBezTo>
                  <a:close/>
                  <a:moveTo>
                    <a:pt x="66" y="43"/>
                  </a:moveTo>
                  <a:cubicBezTo>
                    <a:pt x="66" y="32"/>
                    <a:pt x="56" y="20"/>
                    <a:pt x="48" y="22"/>
                  </a:cubicBezTo>
                  <a:cubicBezTo>
                    <a:pt x="40" y="24"/>
                    <a:pt x="34" y="31"/>
                    <a:pt x="27" y="36"/>
                  </a:cubicBezTo>
                  <a:cubicBezTo>
                    <a:pt x="30" y="40"/>
                    <a:pt x="32" y="44"/>
                    <a:pt x="36" y="48"/>
                  </a:cubicBezTo>
                  <a:cubicBezTo>
                    <a:pt x="39" y="52"/>
                    <a:pt x="43" y="55"/>
                    <a:pt x="47" y="58"/>
                  </a:cubicBezTo>
                  <a:cubicBezTo>
                    <a:pt x="49" y="59"/>
                    <a:pt x="54" y="60"/>
                    <a:pt x="54" y="60"/>
                  </a:cubicBezTo>
                  <a:cubicBezTo>
                    <a:pt x="59" y="54"/>
                    <a:pt x="64" y="47"/>
                    <a:pt x="6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8">
              <a:extLst>
                <a:ext uri="{FF2B5EF4-FFF2-40B4-BE49-F238E27FC236}">
                  <a16:creationId xmlns:a16="http://schemas.microsoft.com/office/drawing/2014/main" id="{04B6EE55-C97E-41DB-B8CE-EBA0B40E4F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1016" y="5284509"/>
              <a:ext cx="179388" cy="250825"/>
            </a:xfrm>
            <a:custGeom>
              <a:avLst/>
              <a:gdLst>
                <a:gd name="T0" fmla="*/ 48 w 104"/>
                <a:gd name="T1" fmla="*/ 0 h 145"/>
                <a:gd name="T2" fmla="*/ 85 w 104"/>
                <a:gd name="T3" fmla="*/ 17 h 145"/>
                <a:gd name="T4" fmla="*/ 100 w 104"/>
                <a:gd name="T5" fmla="*/ 54 h 145"/>
                <a:gd name="T6" fmla="*/ 69 w 104"/>
                <a:gd name="T7" fmla="*/ 79 h 145"/>
                <a:gd name="T8" fmla="*/ 60 w 104"/>
                <a:gd name="T9" fmla="*/ 80 h 145"/>
                <a:gd name="T10" fmla="*/ 76 w 104"/>
                <a:gd name="T11" fmla="*/ 145 h 145"/>
                <a:gd name="T12" fmla="*/ 54 w 104"/>
                <a:gd name="T13" fmla="*/ 125 h 145"/>
                <a:gd name="T14" fmla="*/ 43 w 104"/>
                <a:gd name="T15" fmla="*/ 80 h 145"/>
                <a:gd name="T16" fmla="*/ 39 w 104"/>
                <a:gd name="T17" fmla="*/ 68 h 145"/>
                <a:gd name="T18" fmla="*/ 34 w 104"/>
                <a:gd name="T19" fmla="*/ 78 h 145"/>
                <a:gd name="T20" fmla="*/ 20 w 104"/>
                <a:gd name="T21" fmla="*/ 111 h 145"/>
                <a:gd name="T22" fmla="*/ 7 w 104"/>
                <a:gd name="T23" fmla="*/ 117 h 145"/>
                <a:gd name="T24" fmla="*/ 4 w 104"/>
                <a:gd name="T25" fmla="*/ 104 h 145"/>
                <a:gd name="T26" fmla="*/ 48 w 104"/>
                <a:gd name="T27" fmla="*/ 0 h 145"/>
                <a:gd name="T28" fmla="*/ 85 w 104"/>
                <a:gd name="T29" fmla="*/ 46 h 145"/>
                <a:gd name="T30" fmla="*/ 62 w 104"/>
                <a:gd name="T31" fmla="*/ 24 h 145"/>
                <a:gd name="T32" fmla="*/ 52 w 104"/>
                <a:gd name="T33" fmla="*/ 39 h 145"/>
                <a:gd name="T34" fmla="*/ 47 w 104"/>
                <a:gd name="T35" fmla="*/ 57 h 145"/>
                <a:gd name="T36" fmla="*/ 71 w 104"/>
                <a:gd name="T37" fmla="*/ 62 h 145"/>
                <a:gd name="T38" fmla="*/ 85 w 104"/>
                <a:gd name="T39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" h="145">
                  <a:moveTo>
                    <a:pt x="48" y="0"/>
                  </a:moveTo>
                  <a:cubicBezTo>
                    <a:pt x="61" y="6"/>
                    <a:pt x="74" y="11"/>
                    <a:pt x="85" y="17"/>
                  </a:cubicBezTo>
                  <a:cubicBezTo>
                    <a:pt x="100" y="25"/>
                    <a:pt x="104" y="38"/>
                    <a:pt x="100" y="54"/>
                  </a:cubicBezTo>
                  <a:cubicBezTo>
                    <a:pt x="96" y="70"/>
                    <a:pt x="86" y="78"/>
                    <a:pt x="69" y="79"/>
                  </a:cubicBezTo>
                  <a:cubicBezTo>
                    <a:pt x="66" y="79"/>
                    <a:pt x="64" y="79"/>
                    <a:pt x="60" y="80"/>
                  </a:cubicBezTo>
                  <a:cubicBezTo>
                    <a:pt x="65" y="102"/>
                    <a:pt x="70" y="123"/>
                    <a:pt x="76" y="145"/>
                  </a:cubicBezTo>
                  <a:cubicBezTo>
                    <a:pt x="63" y="142"/>
                    <a:pt x="56" y="138"/>
                    <a:pt x="54" y="125"/>
                  </a:cubicBezTo>
                  <a:cubicBezTo>
                    <a:pt x="51" y="110"/>
                    <a:pt x="47" y="95"/>
                    <a:pt x="43" y="80"/>
                  </a:cubicBezTo>
                  <a:cubicBezTo>
                    <a:pt x="42" y="77"/>
                    <a:pt x="41" y="74"/>
                    <a:pt x="39" y="68"/>
                  </a:cubicBezTo>
                  <a:cubicBezTo>
                    <a:pt x="36" y="73"/>
                    <a:pt x="35" y="75"/>
                    <a:pt x="34" y="78"/>
                  </a:cubicBezTo>
                  <a:cubicBezTo>
                    <a:pt x="29" y="89"/>
                    <a:pt x="24" y="100"/>
                    <a:pt x="20" y="111"/>
                  </a:cubicBezTo>
                  <a:cubicBezTo>
                    <a:pt x="17" y="118"/>
                    <a:pt x="14" y="120"/>
                    <a:pt x="7" y="117"/>
                  </a:cubicBezTo>
                  <a:cubicBezTo>
                    <a:pt x="0" y="114"/>
                    <a:pt x="1" y="110"/>
                    <a:pt x="4" y="104"/>
                  </a:cubicBezTo>
                  <a:cubicBezTo>
                    <a:pt x="18" y="70"/>
                    <a:pt x="33" y="36"/>
                    <a:pt x="48" y="0"/>
                  </a:cubicBezTo>
                  <a:close/>
                  <a:moveTo>
                    <a:pt x="85" y="46"/>
                  </a:moveTo>
                  <a:cubicBezTo>
                    <a:pt x="83" y="36"/>
                    <a:pt x="69" y="21"/>
                    <a:pt x="62" y="24"/>
                  </a:cubicBezTo>
                  <a:cubicBezTo>
                    <a:pt x="58" y="26"/>
                    <a:pt x="54" y="33"/>
                    <a:pt x="52" y="39"/>
                  </a:cubicBezTo>
                  <a:cubicBezTo>
                    <a:pt x="50" y="45"/>
                    <a:pt x="49" y="51"/>
                    <a:pt x="47" y="57"/>
                  </a:cubicBezTo>
                  <a:cubicBezTo>
                    <a:pt x="55" y="59"/>
                    <a:pt x="64" y="64"/>
                    <a:pt x="71" y="62"/>
                  </a:cubicBezTo>
                  <a:cubicBezTo>
                    <a:pt x="76" y="60"/>
                    <a:pt x="80" y="51"/>
                    <a:pt x="8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09">
              <a:extLst>
                <a:ext uri="{FF2B5EF4-FFF2-40B4-BE49-F238E27FC236}">
                  <a16:creationId xmlns:a16="http://schemas.microsoft.com/office/drawing/2014/main" id="{DD35FB03-AF7E-456A-90C3-94CEB1E0A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641" y="5187671"/>
              <a:ext cx="242888" cy="257175"/>
            </a:xfrm>
            <a:custGeom>
              <a:avLst/>
              <a:gdLst>
                <a:gd name="T0" fmla="*/ 66 w 140"/>
                <a:gd name="T1" fmla="*/ 11 h 149"/>
                <a:gd name="T2" fmla="*/ 36 w 140"/>
                <a:gd name="T3" fmla="*/ 70 h 149"/>
                <a:gd name="T4" fmla="*/ 31 w 140"/>
                <a:gd name="T5" fmla="*/ 80 h 149"/>
                <a:gd name="T6" fmla="*/ 47 w 140"/>
                <a:gd name="T7" fmla="*/ 122 h 149"/>
                <a:gd name="T8" fmla="*/ 88 w 140"/>
                <a:gd name="T9" fmla="*/ 108 h 149"/>
                <a:gd name="T10" fmla="*/ 120 w 140"/>
                <a:gd name="T11" fmla="*/ 46 h 149"/>
                <a:gd name="T12" fmla="*/ 124 w 140"/>
                <a:gd name="T13" fmla="*/ 39 h 149"/>
                <a:gd name="T14" fmla="*/ 140 w 140"/>
                <a:gd name="T15" fmla="*/ 48 h 149"/>
                <a:gd name="T16" fmla="*/ 99 w 140"/>
                <a:gd name="T17" fmla="*/ 124 h 149"/>
                <a:gd name="T18" fmla="*/ 48 w 140"/>
                <a:gd name="T19" fmla="*/ 141 h 149"/>
                <a:gd name="T20" fmla="*/ 37 w 140"/>
                <a:gd name="T21" fmla="*/ 137 h 149"/>
                <a:gd name="T22" fmla="*/ 15 w 140"/>
                <a:gd name="T23" fmla="*/ 70 h 149"/>
                <a:gd name="T24" fmla="*/ 43 w 140"/>
                <a:gd name="T25" fmla="*/ 15 h 149"/>
                <a:gd name="T26" fmla="*/ 66 w 140"/>
                <a:gd name="T27" fmla="*/ 1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149">
                  <a:moveTo>
                    <a:pt x="66" y="11"/>
                  </a:moveTo>
                  <a:cubicBezTo>
                    <a:pt x="56" y="30"/>
                    <a:pt x="46" y="50"/>
                    <a:pt x="36" y="70"/>
                  </a:cubicBezTo>
                  <a:cubicBezTo>
                    <a:pt x="34" y="74"/>
                    <a:pt x="32" y="77"/>
                    <a:pt x="31" y="80"/>
                  </a:cubicBezTo>
                  <a:cubicBezTo>
                    <a:pt x="23" y="100"/>
                    <a:pt x="29" y="114"/>
                    <a:pt x="47" y="122"/>
                  </a:cubicBezTo>
                  <a:cubicBezTo>
                    <a:pt x="64" y="130"/>
                    <a:pt x="78" y="126"/>
                    <a:pt x="88" y="108"/>
                  </a:cubicBezTo>
                  <a:cubicBezTo>
                    <a:pt x="99" y="88"/>
                    <a:pt x="109" y="67"/>
                    <a:pt x="120" y="46"/>
                  </a:cubicBezTo>
                  <a:cubicBezTo>
                    <a:pt x="121" y="44"/>
                    <a:pt x="122" y="42"/>
                    <a:pt x="124" y="39"/>
                  </a:cubicBezTo>
                  <a:cubicBezTo>
                    <a:pt x="129" y="42"/>
                    <a:pt x="134" y="44"/>
                    <a:pt x="140" y="48"/>
                  </a:cubicBezTo>
                  <a:cubicBezTo>
                    <a:pt x="126" y="74"/>
                    <a:pt x="114" y="99"/>
                    <a:pt x="99" y="124"/>
                  </a:cubicBezTo>
                  <a:cubicBezTo>
                    <a:pt x="88" y="144"/>
                    <a:pt x="70" y="149"/>
                    <a:pt x="48" y="141"/>
                  </a:cubicBezTo>
                  <a:cubicBezTo>
                    <a:pt x="45" y="140"/>
                    <a:pt x="41" y="138"/>
                    <a:pt x="37" y="137"/>
                  </a:cubicBezTo>
                  <a:cubicBezTo>
                    <a:pt x="7" y="121"/>
                    <a:pt x="0" y="101"/>
                    <a:pt x="15" y="70"/>
                  </a:cubicBezTo>
                  <a:cubicBezTo>
                    <a:pt x="24" y="52"/>
                    <a:pt x="34" y="33"/>
                    <a:pt x="43" y="15"/>
                  </a:cubicBezTo>
                  <a:cubicBezTo>
                    <a:pt x="51" y="0"/>
                    <a:pt x="51" y="0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10">
              <a:extLst>
                <a:ext uri="{FF2B5EF4-FFF2-40B4-BE49-F238E27FC236}">
                  <a16:creationId xmlns:a16="http://schemas.microsoft.com/office/drawing/2014/main" id="{D7DAA2D7-A74E-4F29-AE88-605C86357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778" y="4857471"/>
              <a:ext cx="252413" cy="255588"/>
            </a:xfrm>
            <a:custGeom>
              <a:avLst/>
              <a:gdLst>
                <a:gd name="T0" fmla="*/ 134 w 146"/>
                <a:gd name="T1" fmla="*/ 61 h 148"/>
                <a:gd name="T2" fmla="*/ 146 w 146"/>
                <a:gd name="T3" fmla="*/ 74 h 148"/>
                <a:gd name="T4" fmla="*/ 141 w 146"/>
                <a:gd name="T5" fmla="*/ 79 h 148"/>
                <a:gd name="T6" fmla="*/ 86 w 146"/>
                <a:gd name="T7" fmla="*/ 130 h 148"/>
                <a:gd name="T8" fmla="*/ 25 w 146"/>
                <a:gd name="T9" fmla="*/ 128 h 148"/>
                <a:gd name="T10" fmla="*/ 11 w 146"/>
                <a:gd name="T11" fmla="*/ 111 h 148"/>
                <a:gd name="T12" fmla="*/ 14 w 146"/>
                <a:gd name="T13" fmla="*/ 63 h 148"/>
                <a:gd name="T14" fmla="*/ 78 w 146"/>
                <a:gd name="T15" fmla="*/ 0 h 148"/>
                <a:gd name="T16" fmla="*/ 90 w 146"/>
                <a:gd name="T17" fmla="*/ 14 h 148"/>
                <a:gd name="T18" fmla="*/ 44 w 146"/>
                <a:gd name="T19" fmla="*/ 58 h 148"/>
                <a:gd name="T20" fmla="*/ 34 w 146"/>
                <a:gd name="T21" fmla="*/ 68 h 148"/>
                <a:gd name="T22" fmla="*/ 33 w 146"/>
                <a:gd name="T23" fmla="*/ 113 h 148"/>
                <a:gd name="T24" fmla="*/ 77 w 146"/>
                <a:gd name="T25" fmla="*/ 114 h 148"/>
                <a:gd name="T26" fmla="*/ 121 w 146"/>
                <a:gd name="T27" fmla="*/ 74 h 148"/>
                <a:gd name="T28" fmla="*/ 134 w 146"/>
                <a:gd name="T29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48">
                  <a:moveTo>
                    <a:pt x="134" y="61"/>
                  </a:moveTo>
                  <a:cubicBezTo>
                    <a:pt x="138" y="66"/>
                    <a:pt x="142" y="69"/>
                    <a:pt x="146" y="74"/>
                  </a:cubicBezTo>
                  <a:cubicBezTo>
                    <a:pt x="144" y="76"/>
                    <a:pt x="143" y="78"/>
                    <a:pt x="141" y="79"/>
                  </a:cubicBezTo>
                  <a:cubicBezTo>
                    <a:pt x="123" y="97"/>
                    <a:pt x="105" y="114"/>
                    <a:pt x="86" y="130"/>
                  </a:cubicBezTo>
                  <a:cubicBezTo>
                    <a:pt x="65" y="148"/>
                    <a:pt x="45" y="147"/>
                    <a:pt x="25" y="128"/>
                  </a:cubicBezTo>
                  <a:cubicBezTo>
                    <a:pt x="20" y="123"/>
                    <a:pt x="14" y="117"/>
                    <a:pt x="11" y="111"/>
                  </a:cubicBezTo>
                  <a:cubicBezTo>
                    <a:pt x="0" y="94"/>
                    <a:pt x="1" y="77"/>
                    <a:pt x="14" y="63"/>
                  </a:cubicBezTo>
                  <a:cubicBezTo>
                    <a:pt x="34" y="41"/>
                    <a:pt x="56" y="21"/>
                    <a:pt x="78" y="0"/>
                  </a:cubicBezTo>
                  <a:cubicBezTo>
                    <a:pt x="83" y="5"/>
                    <a:pt x="86" y="9"/>
                    <a:pt x="90" y="14"/>
                  </a:cubicBezTo>
                  <a:cubicBezTo>
                    <a:pt x="74" y="29"/>
                    <a:pt x="59" y="44"/>
                    <a:pt x="44" y="58"/>
                  </a:cubicBezTo>
                  <a:cubicBezTo>
                    <a:pt x="40" y="61"/>
                    <a:pt x="37" y="65"/>
                    <a:pt x="34" y="68"/>
                  </a:cubicBezTo>
                  <a:cubicBezTo>
                    <a:pt x="19" y="83"/>
                    <a:pt x="19" y="97"/>
                    <a:pt x="33" y="113"/>
                  </a:cubicBezTo>
                  <a:cubicBezTo>
                    <a:pt x="46" y="127"/>
                    <a:pt x="61" y="128"/>
                    <a:pt x="77" y="114"/>
                  </a:cubicBezTo>
                  <a:cubicBezTo>
                    <a:pt x="92" y="101"/>
                    <a:pt x="106" y="87"/>
                    <a:pt x="121" y="74"/>
                  </a:cubicBezTo>
                  <a:cubicBezTo>
                    <a:pt x="125" y="70"/>
                    <a:pt x="129" y="66"/>
                    <a:pt x="1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1">
              <a:extLst>
                <a:ext uri="{FF2B5EF4-FFF2-40B4-BE49-F238E27FC236}">
                  <a16:creationId xmlns:a16="http://schemas.microsoft.com/office/drawing/2014/main" id="{24C27388-B828-447D-A764-C6AD834CB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578" y="4411384"/>
              <a:ext cx="252413" cy="227013"/>
            </a:xfrm>
            <a:custGeom>
              <a:avLst/>
              <a:gdLst>
                <a:gd name="T0" fmla="*/ 40 w 146"/>
                <a:gd name="T1" fmla="*/ 0 h 132"/>
                <a:gd name="T2" fmla="*/ 121 w 146"/>
                <a:gd name="T3" fmla="*/ 36 h 132"/>
                <a:gd name="T4" fmla="*/ 140 w 146"/>
                <a:gd name="T5" fmla="*/ 80 h 132"/>
                <a:gd name="T6" fmla="*/ 125 w 146"/>
                <a:gd name="T7" fmla="*/ 113 h 132"/>
                <a:gd name="T8" fmla="*/ 86 w 146"/>
                <a:gd name="T9" fmla="*/ 127 h 132"/>
                <a:gd name="T10" fmla="*/ 0 w 146"/>
                <a:gd name="T11" fmla="*/ 93 h 132"/>
                <a:gd name="T12" fmla="*/ 7 w 146"/>
                <a:gd name="T13" fmla="*/ 76 h 132"/>
                <a:gd name="T14" fmla="*/ 60 w 146"/>
                <a:gd name="T15" fmla="*/ 98 h 132"/>
                <a:gd name="T16" fmla="*/ 89 w 146"/>
                <a:gd name="T17" fmla="*/ 108 h 132"/>
                <a:gd name="T18" fmla="*/ 120 w 146"/>
                <a:gd name="T19" fmla="*/ 89 h 132"/>
                <a:gd name="T20" fmla="*/ 112 w 146"/>
                <a:gd name="T21" fmla="*/ 53 h 132"/>
                <a:gd name="T22" fmla="*/ 73 w 146"/>
                <a:gd name="T23" fmla="*/ 34 h 132"/>
                <a:gd name="T24" fmla="*/ 35 w 146"/>
                <a:gd name="T25" fmla="*/ 18 h 132"/>
                <a:gd name="T26" fmla="*/ 33 w 146"/>
                <a:gd name="T27" fmla="*/ 16 h 132"/>
                <a:gd name="T28" fmla="*/ 40 w 146"/>
                <a:gd name="T2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32">
                  <a:moveTo>
                    <a:pt x="40" y="0"/>
                  </a:moveTo>
                  <a:cubicBezTo>
                    <a:pt x="68" y="12"/>
                    <a:pt x="95" y="24"/>
                    <a:pt x="121" y="36"/>
                  </a:cubicBezTo>
                  <a:cubicBezTo>
                    <a:pt x="139" y="45"/>
                    <a:pt x="146" y="61"/>
                    <a:pt x="140" y="80"/>
                  </a:cubicBezTo>
                  <a:cubicBezTo>
                    <a:pt x="137" y="92"/>
                    <a:pt x="132" y="103"/>
                    <a:pt x="125" y="113"/>
                  </a:cubicBezTo>
                  <a:cubicBezTo>
                    <a:pt x="116" y="127"/>
                    <a:pt x="101" y="132"/>
                    <a:pt x="86" y="127"/>
                  </a:cubicBezTo>
                  <a:cubicBezTo>
                    <a:pt x="57" y="118"/>
                    <a:pt x="29" y="105"/>
                    <a:pt x="0" y="93"/>
                  </a:cubicBezTo>
                  <a:cubicBezTo>
                    <a:pt x="3" y="87"/>
                    <a:pt x="5" y="82"/>
                    <a:pt x="7" y="76"/>
                  </a:cubicBezTo>
                  <a:cubicBezTo>
                    <a:pt x="25" y="84"/>
                    <a:pt x="42" y="91"/>
                    <a:pt x="60" y="98"/>
                  </a:cubicBezTo>
                  <a:cubicBezTo>
                    <a:pt x="70" y="102"/>
                    <a:pt x="79" y="106"/>
                    <a:pt x="89" y="108"/>
                  </a:cubicBezTo>
                  <a:cubicBezTo>
                    <a:pt x="103" y="111"/>
                    <a:pt x="114" y="104"/>
                    <a:pt x="120" y="89"/>
                  </a:cubicBezTo>
                  <a:cubicBezTo>
                    <a:pt x="127" y="74"/>
                    <a:pt x="125" y="60"/>
                    <a:pt x="112" y="53"/>
                  </a:cubicBezTo>
                  <a:cubicBezTo>
                    <a:pt x="100" y="45"/>
                    <a:pt x="86" y="40"/>
                    <a:pt x="73" y="34"/>
                  </a:cubicBezTo>
                  <a:cubicBezTo>
                    <a:pt x="60" y="29"/>
                    <a:pt x="48" y="24"/>
                    <a:pt x="35" y="18"/>
                  </a:cubicBezTo>
                  <a:cubicBezTo>
                    <a:pt x="34" y="18"/>
                    <a:pt x="34" y="17"/>
                    <a:pt x="33" y="16"/>
                  </a:cubicBezTo>
                  <a:cubicBezTo>
                    <a:pt x="35" y="12"/>
                    <a:pt x="37" y="7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2">
              <a:extLst>
                <a:ext uri="{FF2B5EF4-FFF2-40B4-BE49-F238E27FC236}">
                  <a16:creationId xmlns:a16="http://schemas.microsoft.com/office/drawing/2014/main" id="{76A9DAF3-2C5B-47B1-969F-7E257D956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841" y="3582709"/>
              <a:ext cx="220663" cy="157163"/>
            </a:xfrm>
            <a:custGeom>
              <a:avLst/>
              <a:gdLst>
                <a:gd name="T0" fmla="*/ 65 w 127"/>
                <a:gd name="T1" fmla="*/ 44 h 91"/>
                <a:gd name="T2" fmla="*/ 116 w 127"/>
                <a:gd name="T3" fmla="*/ 0 h 91"/>
                <a:gd name="T4" fmla="*/ 109 w 127"/>
                <a:gd name="T5" fmla="*/ 28 h 91"/>
                <a:gd name="T6" fmla="*/ 68 w 127"/>
                <a:gd name="T7" fmla="*/ 65 h 91"/>
                <a:gd name="T8" fmla="*/ 69 w 127"/>
                <a:gd name="T9" fmla="*/ 68 h 91"/>
                <a:gd name="T10" fmla="*/ 122 w 127"/>
                <a:gd name="T11" fmla="*/ 64 h 91"/>
                <a:gd name="T12" fmla="*/ 111 w 127"/>
                <a:gd name="T13" fmla="*/ 82 h 91"/>
                <a:gd name="T14" fmla="*/ 14 w 127"/>
                <a:gd name="T15" fmla="*/ 90 h 91"/>
                <a:gd name="T16" fmla="*/ 1 w 127"/>
                <a:gd name="T17" fmla="*/ 79 h 91"/>
                <a:gd name="T18" fmla="*/ 0 w 127"/>
                <a:gd name="T19" fmla="*/ 52 h 91"/>
                <a:gd name="T20" fmla="*/ 24 w 127"/>
                <a:gd name="T21" fmla="*/ 20 h 91"/>
                <a:gd name="T22" fmla="*/ 63 w 127"/>
                <a:gd name="T23" fmla="*/ 38 h 91"/>
                <a:gd name="T24" fmla="*/ 65 w 127"/>
                <a:gd name="T25" fmla="*/ 44 h 91"/>
                <a:gd name="T26" fmla="*/ 29 w 127"/>
                <a:gd name="T27" fmla="*/ 70 h 91"/>
                <a:gd name="T28" fmla="*/ 51 w 127"/>
                <a:gd name="T29" fmla="*/ 54 h 91"/>
                <a:gd name="T30" fmla="*/ 38 w 127"/>
                <a:gd name="T31" fmla="*/ 39 h 91"/>
                <a:gd name="T32" fmla="*/ 19 w 127"/>
                <a:gd name="T33" fmla="*/ 45 h 91"/>
                <a:gd name="T34" fmla="*/ 16 w 127"/>
                <a:gd name="T35" fmla="*/ 68 h 91"/>
                <a:gd name="T36" fmla="*/ 22 w 127"/>
                <a:gd name="T37" fmla="*/ 71 h 91"/>
                <a:gd name="T38" fmla="*/ 29 w 127"/>
                <a:gd name="T39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91">
                  <a:moveTo>
                    <a:pt x="65" y="44"/>
                  </a:moveTo>
                  <a:cubicBezTo>
                    <a:pt x="82" y="29"/>
                    <a:pt x="99" y="15"/>
                    <a:pt x="116" y="0"/>
                  </a:cubicBezTo>
                  <a:cubicBezTo>
                    <a:pt x="120" y="12"/>
                    <a:pt x="119" y="20"/>
                    <a:pt x="109" y="28"/>
                  </a:cubicBezTo>
                  <a:cubicBezTo>
                    <a:pt x="95" y="39"/>
                    <a:pt x="81" y="52"/>
                    <a:pt x="68" y="65"/>
                  </a:cubicBezTo>
                  <a:cubicBezTo>
                    <a:pt x="68" y="66"/>
                    <a:pt x="69" y="67"/>
                    <a:pt x="69" y="68"/>
                  </a:cubicBezTo>
                  <a:cubicBezTo>
                    <a:pt x="87" y="67"/>
                    <a:pt x="104" y="66"/>
                    <a:pt x="122" y="64"/>
                  </a:cubicBezTo>
                  <a:cubicBezTo>
                    <a:pt x="127" y="79"/>
                    <a:pt x="125" y="81"/>
                    <a:pt x="111" y="82"/>
                  </a:cubicBezTo>
                  <a:cubicBezTo>
                    <a:pt x="79" y="85"/>
                    <a:pt x="47" y="87"/>
                    <a:pt x="14" y="90"/>
                  </a:cubicBezTo>
                  <a:cubicBezTo>
                    <a:pt x="5" y="91"/>
                    <a:pt x="1" y="88"/>
                    <a:pt x="1" y="79"/>
                  </a:cubicBezTo>
                  <a:cubicBezTo>
                    <a:pt x="1" y="70"/>
                    <a:pt x="0" y="61"/>
                    <a:pt x="0" y="52"/>
                  </a:cubicBezTo>
                  <a:cubicBezTo>
                    <a:pt x="0" y="35"/>
                    <a:pt x="9" y="24"/>
                    <a:pt x="24" y="20"/>
                  </a:cubicBezTo>
                  <a:cubicBezTo>
                    <a:pt x="43" y="16"/>
                    <a:pt x="56" y="22"/>
                    <a:pt x="63" y="38"/>
                  </a:cubicBezTo>
                  <a:cubicBezTo>
                    <a:pt x="63" y="40"/>
                    <a:pt x="64" y="42"/>
                    <a:pt x="65" y="44"/>
                  </a:cubicBezTo>
                  <a:close/>
                  <a:moveTo>
                    <a:pt x="29" y="70"/>
                  </a:moveTo>
                  <a:cubicBezTo>
                    <a:pt x="54" y="69"/>
                    <a:pt x="54" y="69"/>
                    <a:pt x="51" y="54"/>
                  </a:cubicBezTo>
                  <a:cubicBezTo>
                    <a:pt x="49" y="46"/>
                    <a:pt x="46" y="39"/>
                    <a:pt x="38" y="39"/>
                  </a:cubicBezTo>
                  <a:cubicBezTo>
                    <a:pt x="31" y="39"/>
                    <a:pt x="22" y="41"/>
                    <a:pt x="19" y="45"/>
                  </a:cubicBezTo>
                  <a:cubicBezTo>
                    <a:pt x="15" y="51"/>
                    <a:pt x="16" y="60"/>
                    <a:pt x="16" y="68"/>
                  </a:cubicBezTo>
                  <a:cubicBezTo>
                    <a:pt x="16" y="69"/>
                    <a:pt x="20" y="71"/>
                    <a:pt x="22" y="71"/>
                  </a:cubicBezTo>
                  <a:cubicBezTo>
                    <a:pt x="25" y="71"/>
                    <a:pt x="28" y="70"/>
                    <a:pt x="2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3">
              <a:extLst>
                <a:ext uri="{FF2B5EF4-FFF2-40B4-BE49-F238E27FC236}">
                  <a16:creationId xmlns:a16="http://schemas.microsoft.com/office/drawing/2014/main" id="{C833F493-94EC-45C7-92A5-8E3E743F4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328" y="3136621"/>
              <a:ext cx="249238" cy="220663"/>
            </a:xfrm>
            <a:custGeom>
              <a:avLst/>
              <a:gdLst>
                <a:gd name="T0" fmla="*/ 110 w 144"/>
                <a:gd name="T1" fmla="*/ 128 h 128"/>
                <a:gd name="T2" fmla="*/ 32 w 144"/>
                <a:gd name="T3" fmla="*/ 100 h 128"/>
                <a:gd name="T4" fmla="*/ 7 w 144"/>
                <a:gd name="T5" fmla="*/ 45 h 128"/>
                <a:gd name="T6" fmla="*/ 12 w 144"/>
                <a:gd name="T7" fmla="*/ 32 h 128"/>
                <a:gd name="T8" fmla="*/ 59 w 144"/>
                <a:gd name="T9" fmla="*/ 6 h 128"/>
                <a:gd name="T10" fmla="*/ 144 w 144"/>
                <a:gd name="T11" fmla="*/ 32 h 128"/>
                <a:gd name="T12" fmla="*/ 138 w 144"/>
                <a:gd name="T13" fmla="*/ 50 h 128"/>
                <a:gd name="T14" fmla="*/ 105 w 144"/>
                <a:gd name="T15" fmla="*/ 39 h 128"/>
                <a:gd name="T16" fmla="*/ 66 w 144"/>
                <a:gd name="T17" fmla="*/ 25 h 128"/>
                <a:gd name="T18" fmla="*/ 24 w 144"/>
                <a:gd name="T19" fmla="*/ 44 h 128"/>
                <a:gd name="T20" fmla="*/ 42 w 144"/>
                <a:gd name="T21" fmla="*/ 84 h 128"/>
                <a:gd name="T22" fmla="*/ 102 w 144"/>
                <a:gd name="T23" fmla="*/ 106 h 128"/>
                <a:gd name="T24" fmla="*/ 110 w 144"/>
                <a:gd name="T2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28">
                  <a:moveTo>
                    <a:pt x="110" y="128"/>
                  </a:moveTo>
                  <a:cubicBezTo>
                    <a:pt x="84" y="119"/>
                    <a:pt x="58" y="110"/>
                    <a:pt x="32" y="100"/>
                  </a:cubicBezTo>
                  <a:cubicBezTo>
                    <a:pt x="8" y="90"/>
                    <a:pt x="0" y="70"/>
                    <a:pt x="7" y="45"/>
                  </a:cubicBezTo>
                  <a:cubicBezTo>
                    <a:pt x="8" y="40"/>
                    <a:pt x="10" y="36"/>
                    <a:pt x="12" y="32"/>
                  </a:cubicBezTo>
                  <a:cubicBezTo>
                    <a:pt x="21" y="11"/>
                    <a:pt x="37" y="0"/>
                    <a:pt x="59" y="6"/>
                  </a:cubicBezTo>
                  <a:cubicBezTo>
                    <a:pt x="87" y="13"/>
                    <a:pt x="115" y="23"/>
                    <a:pt x="144" y="32"/>
                  </a:cubicBezTo>
                  <a:cubicBezTo>
                    <a:pt x="142" y="39"/>
                    <a:pt x="140" y="44"/>
                    <a:pt x="138" y="50"/>
                  </a:cubicBezTo>
                  <a:cubicBezTo>
                    <a:pt x="127" y="46"/>
                    <a:pt x="116" y="42"/>
                    <a:pt x="105" y="39"/>
                  </a:cubicBezTo>
                  <a:cubicBezTo>
                    <a:pt x="92" y="34"/>
                    <a:pt x="79" y="30"/>
                    <a:pt x="66" y="25"/>
                  </a:cubicBezTo>
                  <a:cubicBezTo>
                    <a:pt x="45" y="19"/>
                    <a:pt x="31" y="26"/>
                    <a:pt x="24" y="44"/>
                  </a:cubicBezTo>
                  <a:cubicBezTo>
                    <a:pt x="18" y="63"/>
                    <a:pt x="23" y="76"/>
                    <a:pt x="42" y="84"/>
                  </a:cubicBezTo>
                  <a:cubicBezTo>
                    <a:pt x="62" y="92"/>
                    <a:pt x="82" y="98"/>
                    <a:pt x="102" y="106"/>
                  </a:cubicBezTo>
                  <a:cubicBezTo>
                    <a:pt x="119" y="111"/>
                    <a:pt x="119" y="111"/>
                    <a:pt x="110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4">
              <a:extLst>
                <a:ext uri="{FF2B5EF4-FFF2-40B4-BE49-F238E27FC236}">
                  <a16:creationId xmlns:a16="http://schemas.microsoft.com/office/drawing/2014/main" id="{32BB892A-3D66-4C9A-BB79-A52D01D9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491" y="5109884"/>
              <a:ext cx="220663" cy="241300"/>
            </a:xfrm>
            <a:custGeom>
              <a:avLst/>
              <a:gdLst>
                <a:gd name="T0" fmla="*/ 55 w 127"/>
                <a:gd name="T1" fmla="*/ 0 h 140"/>
                <a:gd name="T2" fmla="*/ 64 w 127"/>
                <a:gd name="T3" fmla="*/ 13 h 140"/>
                <a:gd name="T4" fmla="*/ 25 w 127"/>
                <a:gd name="T5" fmla="*/ 42 h 140"/>
                <a:gd name="T6" fmla="*/ 43 w 127"/>
                <a:gd name="T7" fmla="*/ 68 h 140"/>
                <a:gd name="T8" fmla="*/ 83 w 127"/>
                <a:gd name="T9" fmla="*/ 40 h 140"/>
                <a:gd name="T10" fmla="*/ 93 w 127"/>
                <a:gd name="T11" fmla="*/ 52 h 140"/>
                <a:gd name="T12" fmla="*/ 53 w 127"/>
                <a:gd name="T13" fmla="*/ 82 h 140"/>
                <a:gd name="T14" fmla="*/ 77 w 127"/>
                <a:gd name="T15" fmla="*/ 115 h 140"/>
                <a:gd name="T16" fmla="*/ 117 w 127"/>
                <a:gd name="T17" fmla="*/ 87 h 140"/>
                <a:gd name="T18" fmla="*/ 127 w 127"/>
                <a:gd name="T19" fmla="*/ 100 h 140"/>
                <a:gd name="T20" fmla="*/ 72 w 127"/>
                <a:gd name="T21" fmla="*/ 140 h 140"/>
                <a:gd name="T22" fmla="*/ 0 w 127"/>
                <a:gd name="T23" fmla="*/ 41 h 140"/>
                <a:gd name="T24" fmla="*/ 55 w 127"/>
                <a:gd name="T2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0">
                  <a:moveTo>
                    <a:pt x="55" y="0"/>
                  </a:moveTo>
                  <a:cubicBezTo>
                    <a:pt x="59" y="5"/>
                    <a:pt x="61" y="9"/>
                    <a:pt x="64" y="13"/>
                  </a:cubicBezTo>
                  <a:cubicBezTo>
                    <a:pt x="51" y="22"/>
                    <a:pt x="38" y="32"/>
                    <a:pt x="25" y="42"/>
                  </a:cubicBezTo>
                  <a:cubicBezTo>
                    <a:pt x="31" y="51"/>
                    <a:pt x="37" y="59"/>
                    <a:pt x="43" y="68"/>
                  </a:cubicBezTo>
                  <a:cubicBezTo>
                    <a:pt x="57" y="59"/>
                    <a:pt x="69" y="49"/>
                    <a:pt x="83" y="40"/>
                  </a:cubicBezTo>
                  <a:cubicBezTo>
                    <a:pt x="86" y="44"/>
                    <a:pt x="89" y="47"/>
                    <a:pt x="93" y="52"/>
                  </a:cubicBezTo>
                  <a:cubicBezTo>
                    <a:pt x="79" y="62"/>
                    <a:pt x="67" y="71"/>
                    <a:pt x="53" y="82"/>
                  </a:cubicBezTo>
                  <a:cubicBezTo>
                    <a:pt x="61" y="93"/>
                    <a:pt x="69" y="104"/>
                    <a:pt x="77" y="115"/>
                  </a:cubicBezTo>
                  <a:cubicBezTo>
                    <a:pt x="91" y="106"/>
                    <a:pt x="104" y="97"/>
                    <a:pt x="117" y="87"/>
                  </a:cubicBezTo>
                  <a:cubicBezTo>
                    <a:pt x="121" y="91"/>
                    <a:pt x="123" y="95"/>
                    <a:pt x="127" y="100"/>
                  </a:cubicBezTo>
                  <a:cubicBezTo>
                    <a:pt x="109" y="113"/>
                    <a:pt x="91" y="126"/>
                    <a:pt x="72" y="140"/>
                  </a:cubicBezTo>
                  <a:cubicBezTo>
                    <a:pt x="48" y="107"/>
                    <a:pt x="25" y="74"/>
                    <a:pt x="0" y="41"/>
                  </a:cubicBezTo>
                  <a:cubicBezTo>
                    <a:pt x="19" y="27"/>
                    <a:pt x="37" y="14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5">
              <a:extLst>
                <a:ext uri="{FF2B5EF4-FFF2-40B4-BE49-F238E27FC236}">
                  <a16:creationId xmlns:a16="http://schemas.microsoft.com/office/drawing/2014/main" id="{666119AD-23A3-46CA-85EF-89C6D4266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291" y="5340071"/>
              <a:ext cx="169863" cy="236538"/>
            </a:xfrm>
            <a:custGeom>
              <a:avLst/>
              <a:gdLst>
                <a:gd name="T0" fmla="*/ 95 w 99"/>
                <a:gd name="T1" fmla="*/ 33 h 137"/>
                <a:gd name="T2" fmla="*/ 56 w 99"/>
                <a:gd name="T3" fmla="*/ 22 h 137"/>
                <a:gd name="T4" fmla="*/ 45 w 99"/>
                <a:gd name="T5" fmla="*/ 28 h 137"/>
                <a:gd name="T6" fmla="*/ 62 w 99"/>
                <a:gd name="T7" fmla="*/ 58 h 137"/>
                <a:gd name="T8" fmla="*/ 86 w 99"/>
                <a:gd name="T9" fmla="*/ 65 h 137"/>
                <a:gd name="T10" fmla="*/ 81 w 99"/>
                <a:gd name="T11" fmla="*/ 80 h 137"/>
                <a:gd name="T12" fmla="*/ 43 w 99"/>
                <a:gd name="T13" fmla="*/ 70 h 137"/>
                <a:gd name="T14" fmla="*/ 31 w 99"/>
                <a:gd name="T15" fmla="*/ 77 h 137"/>
                <a:gd name="T16" fmla="*/ 23 w 99"/>
                <a:gd name="T17" fmla="*/ 107 h 137"/>
                <a:gd name="T18" fmla="*/ 69 w 99"/>
                <a:gd name="T19" fmla="*/ 121 h 137"/>
                <a:gd name="T20" fmla="*/ 53 w 99"/>
                <a:gd name="T21" fmla="*/ 133 h 137"/>
                <a:gd name="T22" fmla="*/ 0 w 99"/>
                <a:gd name="T23" fmla="*/ 118 h 137"/>
                <a:gd name="T24" fmla="*/ 34 w 99"/>
                <a:gd name="T25" fmla="*/ 0 h 137"/>
                <a:gd name="T26" fmla="*/ 99 w 99"/>
                <a:gd name="T27" fmla="*/ 19 h 137"/>
                <a:gd name="T28" fmla="*/ 95 w 99"/>
                <a:gd name="T29" fmla="*/ 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137">
                  <a:moveTo>
                    <a:pt x="95" y="33"/>
                  </a:moveTo>
                  <a:cubicBezTo>
                    <a:pt x="81" y="29"/>
                    <a:pt x="68" y="26"/>
                    <a:pt x="56" y="22"/>
                  </a:cubicBezTo>
                  <a:cubicBezTo>
                    <a:pt x="49" y="20"/>
                    <a:pt x="47" y="22"/>
                    <a:pt x="45" y="28"/>
                  </a:cubicBezTo>
                  <a:cubicBezTo>
                    <a:pt x="38" y="52"/>
                    <a:pt x="38" y="52"/>
                    <a:pt x="62" y="58"/>
                  </a:cubicBezTo>
                  <a:cubicBezTo>
                    <a:pt x="69" y="61"/>
                    <a:pt x="77" y="63"/>
                    <a:pt x="86" y="65"/>
                  </a:cubicBezTo>
                  <a:cubicBezTo>
                    <a:pt x="85" y="70"/>
                    <a:pt x="83" y="74"/>
                    <a:pt x="81" y="80"/>
                  </a:cubicBezTo>
                  <a:cubicBezTo>
                    <a:pt x="68" y="77"/>
                    <a:pt x="56" y="74"/>
                    <a:pt x="43" y="70"/>
                  </a:cubicBezTo>
                  <a:cubicBezTo>
                    <a:pt x="35" y="67"/>
                    <a:pt x="33" y="70"/>
                    <a:pt x="31" y="77"/>
                  </a:cubicBezTo>
                  <a:cubicBezTo>
                    <a:pt x="28" y="87"/>
                    <a:pt x="25" y="96"/>
                    <a:pt x="23" y="107"/>
                  </a:cubicBezTo>
                  <a:cubicBezTo>
                    <a:pt x="39" y="112"/>
                    <a:pt x="53" y="116"/>
                    <a:pt x="69" y="121"/>
                  </a:cubicBezTo>
                  <a:cubicBezTo>
                    <a:pt x="66" y="137"/>
                    <a:pt x="66" y="137"/>
                    <a:pt x="53" y="133"/>
                  </a:cubicBezTo>
                  <a:cubicBezTo>
                    <a:pt x="35" y="128"/>
                    <a:pt x="18" y="123"/>
                    <a:pt x="0" y="118"/>
                  </a:cubicBezTo>
                  <a:cubicBezTo>
                    <a:pt x="12" y="78"/>
                    <a:pt x="23" y="40"/>
                    <a:pt x="34" y="0"/>
                  </a:cubicBezTo>
                  <a:cubicBezTo>
                    <a:pt x="57" y="7"/>
                    <a:pt x="77" y="13"/>
                    <a:pt x="99" y="19"/>
                  </a:cubicBezTo>
                  <a:cubicBezTo>
                    <a:pt x="98" y="24"/>
                    <a:pt x="96" y="29"/>
                    <a:pt x="9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16">
              <a:extLst>
                <a:ext uri="{FF2B5EF4-FFF2-40B4-BE49-F238E27FC236}">
                  <a16:creationId xmlns:a16="http://schemas.microsoft.com/office/drawing/2014/main" id="{16C936C1-DD0B-4FCA-A536-1FE7D4BB7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6303" y="5413096"/>
              <a:ext cx="200025" cy="228600"/>
            </a:xfrm>
            <a:custGeom>
              <a:avLst/>
              <a:gdLst>
                <a:gd name="T0" fmla="*/ 115 w 115"/>
                <a:gd name="T1" fmla="*/ 132 h 132"/>
                <a:gd name="T2" fmla="*/ 92 w 115"/>
                <a:gd name="T3" fmla="*/ 116 h 132"/>
                <a:gd name="T4" fmla="*/ 91 w 115"/>
                <a:gd name="T5" fmla="*/ 112 h 132"/>
                <a:gd name="T6" fmla="*/ 72 w 115"/>
                <a:gd name="T7" fmla="*/ 95 h 132"/>
                <a:gd name="T8" fmla="*/ 66 w 115"/>
                <a:gd name="T9" fmla="*/ 94 h 132"/>
                <a:gd name="T10" fmla="*/ 21 w 115"/>
                <a:gd name="T11" fmla="*/ 115 h 132"/>
                <a:gd name="T12" fmla="*/ 0 w 115"/>
                <a:gd name="T13" fmla="*/ 117 h 132"/>
                <a:gd name="T14" fmla="*/ 73 w 115"/>
                <a:gd name="T15" fmla="*/ 0 h 132"/>
                <a:gd name="T16" fmla="*/ 115 w 115"/>
                <a:gd name="T17" fmla="*/ 132 h 132"/>
                <a:gd name="T18" fmla="*/ 82 w 115"/>
                <a:gd name="T19" fmla="*/ 81 h 132"/>
                <a:gd name="T20" fmla="*/ 68 w 115"/>
                <a:gd name="T21" fmla="*/ 37 h 132"/>
                <a:gd name="T22" fmla="*/ 45 w 115"/>
                <a:gd name="T23" fmla="*/ 77 h 132"/>
                <a:gd name="T24" fmla="*/ 82 w 115"/>
                <a:gd name="T25" fmla="*/ 8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2">
                  <a:moveTo>
                    <a:pt x="115" y="132"/>
                  </a:moveTo>
                  <a:cubicBezTo>
                    <a:pt x="97" y="131"/>
                    <a:pt x="97" y="131"/>
                    <a:pt x="92" y="116"/>
                  </a:cubicBezTo>
                  <a:cubicBezTo>
                    <a:pt x="92" y="115"/>
                    <a:pt x="91" y="113"/>
                    <a:pt x="91" y="112"/>
                  </a:cubicBezTo>
                  <a:cubicBezTo>
                    <a:pt x="90" y="101"/>
                    <a:pt x="84" y="95"/>
                    <a:pt x="72" y="95"/>
                  </a:cubicBezTo>
                  <a:cubicBezTo>
                    <a:pt x="70" y="95"/>
                    <a:pt x="68" y="95"/>
                    <a:pt x="66" y="94"/>
                  </a:cubicBezTo>
                  <a:cubicBezTo>
                    <a:pt x="45" y="88"/>
                    <a:pt x="29" y="93"/>
                    <a:pt x="21" y="115"/>
                  </a:cubicBezTo>
                  <a:cubicBezTo>
                    <a:pt x="18" y="122"/>
                    <a:pt x="14" y="122"/>
                    <a:pt x="0" y="117"/>
                  </a:cubicBezTo>
                  <a:cubicBezTo>
                    <a:pt x="24" y="79"/>
                    <a:pt x="47" y="41"/>
                    <a:pt x="73" y="0"/>
                  </a:cubicBezTo>
                  <a:cubicBezTo>
                    <a:pt x="87" y="45"/>
                    <a:pt x="101" y="88"/>
                    <a:pt x="115" y="132"/>
                  </a:cubicBezTo>
                  <a:close/>
                  <a:moveTo>
                    <a:pt x="82" y="81"/>
                  </a:moveTo>
                  <a:cubicBezTo>
                    <a:pt x="77" y="65"/>
                    <a:pt x="73" y="52"/>
                    <a:pt x="68" y="37"/>
                  </a:cubicBezTo>
                  <a:cubicBezTo>
                    <a:pt x="60" y="51"/>
                    <a:pt x="53" y="63"/>
                    <a:pt x="45" y="77"/>
                  </a:cubicBezTo>
                  <a:cubicBezTo>
                    <a:pt x="58" y="78"/>
                    <a:pt x="69" y="79"/>
                    <a:pt x="82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17">
              <a:extLst>
                <a:ext uri="{FF2B5EF4-FFF2-40B4-BE49-F238E27FC236}">
                  <a16:creationId xmlns:a16="http://schemas.microsoft.com/office/drawing/2014/main" id="{3506C1D3-C294-4EC0-AD3F-0B021E1F2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128" y="3554134"/>
              <a:ext cx="230188" cy="198438"/>
            </a:xfrm>
            <a:custGeom>
              <a:avLst/>
              <a:gdLst>
                <a:gd name="T0" fmla="*/ 14 w 133"/>
                <a:gd name="T1" fmla="*/ 0 h 115"/>
                <a:gd name="T2" fmla="*/ 133 w 133"/>
                <a:gd name="T3" fmla="*/ 68 h 115"/>
                <a:gd name="T4" fmla="*/ 5 w 133"/>
                <a:gd name="T5" fmla="*/ 115 h 115"/>
                <a:gd name="T6" fmla="*/ 12 w 133"/>
                <a:gd name="T7" fmla="*/ 95 h 115"/>
                <a:gd name="T8" fmla="*/ 40 w 133"/>
                <a:gd name="T9" fmla="*/ 58 h 115"/>
                <a:gd name="T10" fmla="*/ 23 w 133"/>
                <a:gd name="T11" fmla="*/ 25 h 115"/>
                <a:gd name="T12" fmla="*/ 14 w 133"/>
                <a:gd name="T13" fmla="*/ 0 h 115"/>
                <a:gd name="T14" fmla="*/ 97 w 133"/>
                <a:gd name="T15" fmla="*/ 66 h 115"/>
                <a:gd name="T16" fmla="*/ 56 w 133"/>
                <a:gd name="T17" fmla="*/ 44 h 115"/>
                <a:gd name="T18" fmla="*/ 53 w 133"/>
                <a:gd name="T19" fmla="*/ 80 h 115"/>
                <a:gd name="T20" fmla="*/ 97 w 133"/>
                <a:gd name="T2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15">
                  <a:moveTo>
                    <a:pt x="14" y="0"/>
                  </a:moveTo>
                  <a:cubicBezTo>
                    <a:pt x="53" y="22"/>
                    <a:pt x="92" y="45"/>
                    <a:pt x="133" y="68"/>
                  </a:cubicBezTo>
                  <a:cubicBezTo>
                    <a:pt x="89" y="84"/>
                    <a:pt x="47" y="100"/>
                    <a:pt x="5" y="115"/>
                  </a:cubicBezTo>
                  <a:cubicBezTo>
                    <a:pt x="0" y="105"/>
                    <a:pt x="2" y="96"/>
                    <a:pt x="12" y="95"/>
                  </a:cubicBezTo>
                  <a:cubicBezTo>
                    <a:pt x="34" y="92"/>
                    <a:pt x="39" y="78"/>
                    <a:pt x="40" y="58"/>
                  </a:cubicBezTo>
                  <a:cubicBezTo>
                    <a:pt x="42" y="41"/>
                    <a:pt x="40" y="30"/>
                    <a:pt x="23" y="25"/>
                  </a:cubicBezTo>
                  <a:cubicBezTo>
                    <a:pt x="10" y="21"/>
                    <a:pt x="10" y="12"/>
                    <a:pt x="14" y="0"/>
                  </a:cubicBezTo>
                  <a:close/>
                  <a:moveTo>
                    <a:pt x="97" y="66"/>
                  </a:moveTo>
                  <a:cubicBezTo>
                    <a:pt x="83" y="58"/>
                    <a:pt x="70" y="52"/>
                    <a:pt x="56" y="44"/>
                  </a:cubicBezTo>
                  <a:cubicBezTo>
                    <a:pt x="55" y="56"/>
                    <a:pt x="54" y="68"/>
                    <a:pt x="53" y="80"/>
                  </a:cubicBezTo>
                  <a:cubicBezTo>
                    <a:pt x="69" y="75"/>
                    <a:pt x="82" y="71"/>
                    <a:pt x="97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18">
              <a:extLst>
                <a:ext uri="{FF2B5EF4-FFF2-40B4-BE49-F238E27FC236}">
                  <a16:creationId xmlns:a16="http://schemas.microsoft.com/office/drawing/2014/main" id="{8162407F-5618-4050-8210-5A859BB1A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453" y="4104996"/>
              <a:ext cx="234950" cy="195263"/>
            </a:xfrm>
            <a:custGeom>
              <a:avLst/>
              <a:gdLst>
                <a:gd name="T0" fmla="*/ 0 w 136"/>
                <a:gd name="T1" fmla="*/ 0 h 113"/>
                <a:gd name="T2" fmla="*/ 136 w 136"/>
                <a:gd name="T3" fmla="*/ 29 h 113"/>
                <a:gd name="T4" fmla="*/ 28 w 136"/>
                <a:gd name="T5" fmla="*/ 113 h 113"/>
                <a:gd name="T6" fmla="*/ 33 w 136"/>
                <a:gd name="T7" fmla="*/ 87 h 113"/>
                <a:gd name="T8" fmla="*/ 46 w 136"/>
                <a:gd name="T9" fmla="*/ 55 h 113"/>
                <a:gd name="T10" fmla="*/ 11 w 136"/>
                <a:gd name="T11" fmla="*/ 19 h 113"/>
                <a:gd name="T12" fmla="*/ 0 w 136"/>
                <a:gd name="T13" fmla="*/ 0 h 113"/>
                <a:gd name="T14" fmla="*/ 101 w 136"/>
                <a:gd name="T15" fmla="*/ 37 h 113"/>
                <a:gd name="T16" fmla="*/ 55 w 136"/>
                <a:gd name="T17" fmla="*/ 29 h 113"/>
                <a:gd name="T18" fmla="*/ 63 w 136"/>
                <a:gd name="T19" fmla="*/ 65 h 113"/>
                <a:gd name="T20" fmla="*/ 101 w 136"/>
                <a:gd name="T21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113">
                  <a:moveTo>
                    <a:pt x="0" y="0"/>
                  </a:moveTo>
                  <a:cubicBezTo>
                    <a:pt x="46" y="9"/>
                    <a:pt x="89" y="19"/>
                    <a:pt x="136" y="29"/>
                  </a:cubicBezTo>
                  <a:cubicBezTo>
                    <a:pt x="99" y="58"/>
                    <a:pt x="63" y="85"/>
                    <a:pt x="28" y="113"/>
                  </a:cubicBezTo>
                  <a:cubicBezTo>
                    <a:pt x="20" y="97"/>
                    <a:pt x="20" y="97"/>
                    <a:pt x="33" y="87"/>
                  </a:cubicBezTo>
                  <a:cubicBezTo>
                    <a:pt x="54" y="71"/>
                    <a:pt x="49" y="79"/>
                    <a:pt x="46" y="55"/>
                  </a:cubicBezTo>
                  <a:cubicBezTo>
                    <a:pt x="43" y="33"/>
                    <a:pt x="35" y="19"/>
                    <a:pt x="11" y="19"/>
                  </a:cubicBezTo>
                  <a:cubicBezTo>
                    <a:pt x="1" y="20"/>
                    <a:pt x="3" y="9"/>
                    <a:pt x="0" y="0"/>
                  </a:cubicBezTo>
                  <a:close/>
                  <a:moveTo>
                    <a:pt x="101" y="37"/>
                  </a:moveTo>
                  <a:cubicBezTo>
                    <a:pt x="85" y="34"/>
                    <a:pt x="71" y="32"/>
                    <a:pt x="55" y="29"/>
                  </a:cubicBezTo>
                  <a:cubicBezTo>
                    <a:pt x="58" y="41"/>
                    <a:pt x="61" y="52"/>
                    <a:pt x="63" y="65"/>
                  </a:cubicBezTo>
                  <a:cubicBezTo>
                    <a:pt x="77" y="55"/>
                    <a:pt x="88" y="47"/>
                    <a:pt x="10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19">
              <a:extLst>
                <a:ext uri="{FF2B5EF4-FFF2-40B4-BE49-F238E27FC236}">
                  <a16:creationId xmlns:a16="http://schemas.microsoft.com/office/drawing/2014/main" id="{038AE681-65AE-46E1-95B0-687F444FC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491" y="4713009"/>
              <a:ext cx="242888" cy="238125"/>
            </a:xfrm>
            <a:custGeom>
              <a:avLst/>
              <a:gdLst>
                <a:gd name="T0" fmla="*/ 126 w 141"/>
                <a:gd name="T1" fmla="*/ 84 h 138"/>
                <a:gd name="T2" fmla="*/ 75 w 141"/>
                <a:gd name="T3" fmla="*/ 27 h 138"/>
                <a:gd name="T4" fmla="*/ 28 w 141"/>
                <a:gd name="T5" fmla="*/ 67 h 138"/>
                <a:gd name="T6" fmla="*/ 67 w 141"/>
                <a:gd name="T7" fmla="*/ 124 h 138"/>
                <a:gd name="T8" fmla="*/ 41 w 141"/>
                <a:gd name="T9" fmla="*/ 130 h 138"/>
                <a:gd name="T10" fmla="*/ 22 w 141"/>
                <a:gd name="T11" fmla="*/ 36 h 138"/>
                <a:gd name="T12" fmla="*/ 116 w 141"/>
                <a:gd name="T13" fmla="*/ 25 h 138"/>
                <a:gd name="T14" fmla="*/ 139 w 141"/>
                <a:gd name="T15" fmla="*/ 64 h 138"/>
                <a:gd name="T16" fmla="*/ 126 w 141"/>
                <a:gd name="T17" fmla="*/ 8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38">
                  <a:moveTo>
                    <a:pt x="126" y="84"/>
                  </a:moveTo>
                  <a:cubicBezTo>
                    <a:pt x="116" y="42"/>
                    <a:pt x="102" y="27"/>
                    <a:pt x="75" y="27"/>
                  </a:cubicBezTo>
                  <a:cubicBezTo>
                    <a:pt x="54" y="28"/>
                    <a:pt x="32" y="45"/>
                    <a:pt x="28" y="67"/>
                  </a:cubicBezTo>
                  <a:cubicBezTo>
                    <a:pt x="23" y="90"/>
                    <a:pt x="36" y="109"/>
                    <a:pt x="67" y="124"/>
                  </a:cubicBezTo>
                  <a:cubicBezTo>
                    <a:pt x="58" y="137"/>
                    <a:pt x="53" y="138"/>
                    <a:pt x="41" y="130"/>
                  </a:cubicBezTo>
                  <a:cubicBezTo>
                    <a:pt x="9" y="110"/>
                    <a:pt x="0" y="65"/>
                    <a:pt x="22" y="36"/>
                  </a:cubicBezTo>
                  <a:cubicBezTo>
                    <a:pt x="45" y="5"/>
                    <a:pt x="87" y="0"/>
                    <a:pt x="116" y="25"/>
                  </a:cubicBezTo>
                  <a:cubicBezTo>
                    <a:pt x="128" y="35"/>
                    <a:pt x="136" y="48"/>
                    <a:pt x="139" y="64"/>
                  </a:cubicBezTo>
                  <a:cubicBezTo>
                    <a:pt x="141" y="77"/>
                    <a:pt x="140" y="79"/>
                    <a:pt x="12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20">
              <a:extLst>
                <a:ext uri="{FF2B5EF4-FFF2-40B4-BE49-F238E27FC236}">
                  <a16:creationId xmlns:a16="http://schemas.microsoft.com/office/drawing/2014/main" id="{3D031EDD-716B-4E46-8C80-807B7C5CB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016" y="3773209"/>
              <a:ext cx="214313" cy="123825"/>
            </a:xfrm>
            <a:custGeom>
              <a:avLst/>
              <a:gdLst>
                <a:gd name="T0" fmla="*/ 124 w 124"/>
                <a:gd name="T1" fmla="*/ 71 h 71"/>
                <a:gd name="T2" fmla="*/ 0 w 124"/>
                <a:gd name="T3" fmla="*/ 66 h 71"/>
                <a:gd name="T4" fmla="*/ 0 w 124"/>
                <a:gd name="T5" fmla="*/ 0 h 71"/>
                <a:gd name="T6" fmla="*/ 15 w 124"/>
                <a:gd name="T7" fmla="*/ 0 h 71"/>
                <a:gd name="T8" fmla="*/ 15 w 124"/>
                <a:gd name="T9" fmla="*/ 39 h 71"/>
                <a:gd name="T10" fmla="*/ 24 w 124"/>
                <a:gd name="T11" fmla="*/ 49 h 71"/>
                <a:gd name="T12" fmla="*/ 49 w 124"/>
                <a:gd name="T13" fmla="*/ 27 h 71"/>
                <a:gd name="T14" fmla="*/ 50 w 124"/>
                <a:gd name="T15" fmla="*/ 2 h 71"/>
                <a:gd name="T16" fmla="*/ 65 w 124"/>
                <a:gd name="T17" fmla="*/ 13 h 71"/>
                <a:gd name="T18" fmla="*/ 64 w 124"/>
                <a:gd name="T19" fmla="*/ 41 h 71"/>
                <a:gd name="T20" fmla="*/ 72 w 124"/>
                <a:gd name="T21" fmla="*/ 50 h 71"/>
                <a:gd name="T22" fmla="*/ 78 w 124"/>
                <a:gd name="T23" fmla="*/ 50 h 71"/>
                <a:gd name="T24" fmla="*/ 107 w 124"/>
                <a:gd name="T25" fmla="*/ 25 h 71"/>
                <a:gd name="T26" fmla="*/ 107 w 124"/>
                <a:gd name="T27" fmla="*/ 4 h 71"/>
                <a:gd name="T28" fmla="*/ 124 w 124"/>
                <a:gd name="T29" fmla="*/ 15 h 71"/>
                <a:gd name="T30" fmla="*/ 124 w 124"/>
                <a:gd name="T3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71">
                  <a:moveTo>
                    <a:pt x="124" y="71"/>
                  </a:moveTo>
                  <a:cubicBezTo>
                    <a:pt x="80" y="69"/>
                    <a:pt x="40" y="67"/>
                    <a:pt x="0" y="66"/>
                  </a:cubicBezTo>
                  <a:cubicBezTo>
                    <a:pt x="0" y="44"/>
                    <a:pt x="0" y="22"/>
                    <a:pt x="0" y="0"/>
                  </a:cubicBezTo>
                  <a:cubicBezTo>
                    <a:pt x="6" y="0"/>
                    <a:pt x="10" y="0"/>
                    <a:pt x="15" y="0"/>
                  </a:cubicBezTo>
                  <a:cubicBezTo>
                    <a:pt x="15" y="13"/>
                    <a:pt x="16" y="26"/>
                    <a:pt x="15" y="39"/>
                  </a:cubicBezTo>
                  <a:cubicBezTo>
                    <a:pt x="15" y="46"/>
                    <a:pt x="17" y="49"/>
                    <a:pt x="24" y="49"/>
                  </a:cubicBezTo>
                  <a:cubicBezTo>
                    <a:pt x="54" y="50"/>
                    <a:pt x="47" y="51"/>
                    <a:pt x="49" y="27"/>
                  </a:cubicBezTo>
                  <a:cubicBezTo>
                    <a:pt x="49" y="18"/>
                    <a:pt x="50" y="10"/>
                    <a:pt x="50" y="2"/>
                  </a:cubicBezTo>
                  <a:cubicBezTo>
                    <a:pt x="66" y="0"/>
                    <a:pt x="66" y="0"/>
                    <a:pt x="65" y="13"/>
                  </a:cubicBezTo>
                  <a:cubicBezTo>
                    <a:pt x="65" y="23"/>
                    <a:pt x="65" y="32"/>
                    <a:pt x="64" y="41"/>
                  </a:cubicBezTo>
                  <a:cubicBezTo>
                    <a:pt x="64" y="47"/>
                    <a:pt x="66" y="51"/>
                    <a:pt x="72" y="50"/>
                  </a:cubicBezTo>
                  <a:cubicBezTo>
                    <a:pt x="74" y="50"/>
                    <a:pt x="76" y="50"/>
                    <a:pt x="78" y="50"/>
                  </a:cubicBezTo>
                  <a:cubicBezTo>
                    <a:pt x="110" y="52"/>
                    <a:pt x="106" y="56"/>
                    <a:pt x="107" y="25"/>
                  </a:cubicBezTo>
                  <a:cubicBezTo>
                    <a:pt x="108" y="18"/>
                    <a:pt x="107" y="11"/>
                    <a:pt x="107" y="4"/>
                  </a:cubicBezTo>
                  <a:cubicBezTo>
                    <a:pt x="123" y="1"/>
                    <a:pt x="124" y="1"/>
                    <a:pt x="124" y="15"/>
                  </a:cubicBezTo>
                  <a:cubicBezTo>
                    <a:pt x="124" y="33"/>
                    <a:pt x="124" y="51"/>
                    <a:pt x="12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21">
              <a:extLst>
                <a:ext uri="{FF2B5EF4-FFF2-40B4-BE49-F238E27FC236}">
                  <a16:creationId xmlns:a16="http://schemas.microsoft.com/office/drawing/2014/main" id="{A31E4A1E-C40B-4524-9C45-443D6135E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603" y="5020984"/>
              <a:ext cx="206375" cy="219075"/>
            </a:xfrm>
            <a:custGeom>
              <a:avLst/>
              <a:gdLst>
                <a:gd name="T0" fmla="*/ 54 w 120"/>
                <a:gd name="T1" fmla="*/ 9 h 127"/>
                <a:gd name="T2" fmla="*/ 40 w 120"/>
                <a:gd name="T3" fmla="*/ 23 h 127"/>
                <a:gd name="T4" fmla="*/ 21 w 120"/>
                <a:gd name="T5" fmla="*/ 44 h 127"/>
                <a:gd name="T6" fmla="*/ 44 w 120"/>
                <a:gd name="T7" fmla="*/ 57 h 127"/>
                <a:gd name="T8" fmla="*/ 80 w 120"/>
                <a:gd name="T9" fmla="*/ 50 h 127"/>
                <a:gd name="T10" fmla="*/ 116 w 120"/>
                <a:gd name="T11" fmla="*/ 90 h 127"/>
                <a:gd name="T12" fmla="*/ 71 w 120"/>
                <a:gd name="T13" fmla="*/ 126 h 127"/>
                <a:gd name="T14" fmla="*/ 57 w 120"/>
                <a:gd name="T15" fmla="*/ 120 h 127"/>
                <a:gd name="T16" fmla="*/ 60 w 120"/>
                <a:gd name="T17" fmla="*/ 106 h 127"/>
                <a:gd name="T18" fmla="*/ 90 w 120"/>
                <a:gd name="T19" fmla="*/ 102 h 127"/>
                <a:gd name="T20" fmla="*/ 97 w 120"/>
                <a:gd name="T21" fmla="*/ 79 h 127"/>
                <a:gd name="T22" fmla="*/ 75 w 120"/>
                <a:gd name="T23" fmla="*/ 69 h 127"/>
                <a:gd name="T24" fmla="*/ 46 w 120"/>
                <a:gd name="T25" fmla="*/ 75 h 127"/>
                <a:gd name="T26" fmla="*/ 7 w 120"/>
                <a:gd name="T27" fmla="*/ 60 h 127"/>
                <a:gd name="T28" fmla="*/ 12 w 120"/>
                <a:gd name="T29" fmla="*/ 21 h 127"/>
                <a:gd name="T30" fmla="*/ 54 w 120"/>
                <a:gd name="T31" fmla="*/ 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27">
                  <a:moveTo>
                    <a:pt x="54" y="9"/>
                  </a:moveTo>
                  <a:cubicBezTo>
                    <a:pt x="52" y="17"/>
                    <a:pt x="51" y="23"/>
                    <a:pt x="40" y="23"/>
                  </a:cubicBezTo>
                  <a:cubicBezTo>
                    <a:pt x="29" y="23"/>
                    <a:pt x="20" y="35"/>
                    <a:pt x="21" y="44"/>
                  </a:cubicBezTo>
                  <a:cubicBezTo>
                    <a:pt x="22" y="53"/>
                    <a:pt x="32" y="59"/>
                    <a:pt x="44" y="57"/>
                  </a:cubicBezTo>
                  <a:cubicBezTo>
                    <a:pt x="56" y="55"/>
                    <a:pt x="68" y="52"/>
                    <a:pt x="80" y="50"/>
                  </a:cubicBezTo>
                  <a:cubicBezTo>
                    <a:pt x="102" y="45"/>
                    <a:pt x="120" y="71"/>
                    <a:pt x="116" y="90"/>
                  </a:cubicBezTo>
                  <a:cubicBezTo>
                    <a:pt x="113" y="109"/>
                    <a:pt x="91" y="127"/>
                    <a:pt x="71" y="126"/>
                  </a:cubicBezTo>
                  <a:cubicBezTo>
                    <a:pt x="66" y="125"/>
                    <a:pt x="60" y="123"/>
                    <a:pt x="57" y="120"/>
                  </a:cubicBezTo>
                  <a:cubicBezTo>
                    <a:pt x="56" y="117"/>
                    <a:pt x="59" y="111"/>
                    <a:pt x="60" y="106"/>
                  </a:cubicBezTo>
                  <a:cubicBezTo>
                    <a:pt x="72" y="110"/>
                    <a:pt x="81" y="109"/>
                    <a:pt x="90" y="102"/>
                  </a:cubicBezTo>
                  <a:cubicBezTo>
                    <a:pt x="97" y="96"/>
                    <a:pt x="101" y="89"/>
                    <a:pt x="97" y="79"/>
                  </a:cubicBezTo>
                  <a:cubicBezTo>
                    <a:pt x="92" y="69"/>
                    <a:pt x="84" y="67"/>
                    <a:pt x="75" y="69"/>
                  </a:cubicBezTo>
                  <a:cubicBezTo>
                    <a:pt x="65" y="71"/>
                    <a:pt x="56" y="73"/>
                    <a:pt x="46" y="75"/>
                  </a:cubicBezTo>
                  <a:cubicBezTo>
                    <a:pt x="26" y="79"/>
                    <a:pt x="14" y="74"/>
                    <a:pt x="7" y="60"/>
                  </a:cubicBezTo>
                  <a:cubicBezTo>
                    <a:pt x="0" y="47"/>
                    <a:pt x="2" y="33"/>
                    <a:pt x="12" y="21"/>
                  </a:cubicBezTo>
                  <a:cubicBezTo>
                    <a:pt x="23" y="10"/>
                    <a:pt x="42" y="0"/>
                    <a:pt x="5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22">
              <a:extLst>
                <a:ext uri="{FF2B5EF4-FFF2-40B4-BE49-F238E27FC236}">
                  <a16:creationId xmlns:a16="http://schemas.microsoft.com/office/drawing/2014/main" id="{FE815B9B-ED21-49BF-9C9F-EB3BF312A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425546"/>
              <a:ext cx="223838" cy="155575"/>
            </a:xfrm>
            <a:custGeom>
              <a:avLst/>
              <a:gdLst>
                <a:gd name="T0" fmla="*/ 101 w 129"/>
                <a:gd name="T1" fmla="*/ 64 h 90"/>
                <a:gd name="T2" fmla="*/ 112 w 129"/>
                <a:gd name="T3" fmla="*/ 37 h 90"/>
                <a:gd name="T4" fmla="*/ 96 w 129"/>
                <a:gd name="T5" fmla="*/ 20 h 90"/>
                <a:gd name="T6" fmla="*/ 77 w 129"/>
                <a:gd name="T7" fmla="*/ 32 h 90"/>
                <a:gd name="T8" fmla="*/ 66 w 129"/>
                <a:gd name="T9" fmla="*/ 63 h 90"/>
                <a:gd name="T10" fmla="*/ 56 w 129"/>
                <a:gd name="T11" fmla="*/ 79 h 90"/>
                <a:gd name="T12" fmla="*/ 22 w 129"/>
                <a:gd name="T13" fmla="*/ 85 h 90"/>
                <a:gd name="T14" fmla="*/ 1 w 129"/>
                <a:gd name="T15" fmla="*/ 50 h 90"/>
                <a:gd name="T16" fmla="*/ 14 w 129"/>
                <a:gd name="T17" fmla="*/ 20 h 90"/>
                <a:gd name="T18" fmla="*/ 23 w 129"/>
                <a:gd name="T19" fmla="*/ 30 h 90"/>
                <a:gd name="T20" fmla="*/ 18 w 129"/>
                <a:gd name="T21" fmla="*/ 50 h 90"/>
                <a:gd name="T22" fmla="*/ 31 w 129"/>
                <a:gd name="T23" fmla="*/ 68 h 90"/>
                <a:gd name="T24" fmla="*/ 48 w 129"/>
                <a:gd name="T25" fmla="*/ 57 h 90"/>
                <a:gd name="T26" fmla="*/ 58 w 129"/>
                <a:gd name="T27" fmla="*/ 29 h 90"/>
                <a:gd name="T28" fmla="*/ 96 w 129"/>
                <a:gd name="T29" fmla="*/ 1 h 90"/>
                <a:gd name="T30" fmla="*/ 128 w 129"/>
                <a:gd name="T31" fmla="*/ 34 h 90"/>
                <a:gd name="T32" fmla="*/ 124 w 129"/>
                <a:gd name="T33" fmla="*/ 65 h 90"/>
                <a:gd name="T34" fmla="*/ 101 w 129"/>
                <a:gd name="T35" fmla="*/ 6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90">
                  <a:moveTo>
                    <a:pt x="101" y="64"/>
                  </a:moveTo>
                  <a:cubicBezTo>
                    <a:pt x="111" y="57"/>
                    <a:pt x="114" y="48"/>
                    <a:pt x="112" y="37"/>
                  </a:cubicBezTo>
                  <a:cubicBezTo>
                    <a:pt x="110" y="28"/>
                    <a:pt x="105" y="22"/>
                    <a:pt x="96" y="20"/>
                  </a:cubicBezTo>
                  <a:cubicBezTo>
                    <a:pt x="86" y="19"/>
                    <a:pt x="80" y="24"/>
                    <a:pt x="77" y="32"/>
                  </a:cubicBezTo>
                  <a:cubicBezTo>
                    <a:pt x="72" y="42"/>
                    <a:pt x="70" y="53"/>
                    <a:pt x="66" y="63"/>
                  </a:cubicBezTo>
                  <a:cubicBezTo>
                    <a:pt x="64" y="69"/>
                    <a:pt x="60" y="75"/>
                    <a:pt x="56" y="79"/>
                  </a:cubicBezTo>
                  <a:cubicBezTo>
                    <a:pt x="46" y="88"/>
                    <a:pt x="34" y="90"/>
                    <a:pt x="22" y="85"/>
                  </a:cubicBezTo>
                  <a:cubicBezTo>
                    <a:pt x="7" y="79"/>
                    <a:pt x="2" y="65"/>
                    <a:pt x="1" y="50"/>
                  </a:cubicBezTo>
                  <a:cubicBezTo>
                    <a:pt x="0" y="38"/>
                    <a:pt x="3" y="27"/>
                    <a:pt x="14" y="20"/>
                  </a:cubicBezTo>
                  <a:cubicBezTo>
                    <a:pt x="18" y="24"/>
                    <a:pt x="20" y="28"/>
                    <a:pt x="23" y="30"/>
                  </a:cubicBezTo>
                  <a:cubicBezTo>
                    <a:pt x="21" y="37"/>
                    <a:pt x="18" y="43"/>
                    <a:pt x="18" y="50"/>
                  </a:cubicBezTo>
                  <a:cubicBezTo>
                    <a:pt x="17" y="59"/>
                    <a:pt x="22" y="66"/>
                    <a:pt x="31" y="68"/>
                  </a:cubicBezTo>
                  <a:cubicBezTo>
                    <a:pt x="40" y="70"/>
                    <a:pt x="45" y="65"/>
                    <a:pt x="48" y="57"/>
                  </a:cubicBezTo>
                  <a:cubicBezTo>
                    <a:pt x="52" y="48"/>
                    <a:pt x="55" y="38"/>
                    <a:pt x="58" y="29"/>
                  </a:cubicBezTo>
                  <a:cubicBezTo>
                    <a:pt x="65" y="7"/>
                    <a:pt x="76" y="0"/>
                    <a:pt x="96" y="1"/>
                  </a:cubicBezTo>
                  <a:cubicBezTo>
                    <a:pt x="113" y="3"/>
                    <a:pt x="126" y="15"/>
                    <a:pt x="128" y="34"/>
                  </a:cubicBezTo>
                  <a:cubicBezTo>
                    <a:pt x="129" y="44"/>
                    <a:pt x="128" y="56"/>
                    <a:pt x="124" y="65"/>
                  </a:cubicBezTo>
                  <a:cubicBezTo>
                    <a:pt x="116" y="79"/>
                    <a:pt x="109" y="78"/>
                    <a:pt x="10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23">
              <a:extLst>
                <a:ext uri="{FF2B5EF4-FFF2-40B4-BE49-F238E27FC236}">
                  <a16:creationId xmlns:a16="http://schemas.microsoft.com/office/drawing/2014/main" id="{887663CA-4781-472B-913C-E06BDFC92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912909"/>
              <a:ext cx="228600" cy="185738"/>
            </a:xfrm>
            <a:custGeom>
              <a:avLst/>
              <a:gdLst>
                <a:gd name="T0" fmla="*/ 132 w 132"/>
                <a:gd name="T1" fmla="*/ 67 h 107"/>
                <a:gd name="T2" fmla="*/ 3 w 132"/>
                <a:gd name="T3" fmla="*/ 107 h 107"/>
                <a:gd name="T4" fmla="*/ 14 w 132"/>
                <a:gd name="T5" fmla="*/ 85 h 107"/>
                <a:gd name="T6" fmla="*/ 89 w 132"/>
                <a:gd name="T7" fmla="*/ 63 h 107"/>
                <a:gd name="T8" fmla="*/ 84 w 132"/>
                <a:gd name="T9" fmla="*/ 59 h 107"/>
                <a:gd name="T10" fmla="*/ 22 w 132"/>
                <a:gd name="T11" fmla="*/ 26 h 107"/>
                <a:gd name="T12" fmla="*/ 13 w 132"/>
                <a:gd name="T13" fmla="*/ 0 h 107"/>
                <a:gd name="T14" fmla="*/ 132 w 132"/>
                <a:gd name="T15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07">
                  <a:moveTo>
                    <a:pt x="132" y="67"/>
                  </a:moveTo>
                  <a:cubicBezTo>
                    <a:pt x="86" y="81"/>
                    <a:pt x="45" y="94"/>
                    <a:pt x="3" y="107"/>
                  </a:cubicBezTo>
                  <a:cubicBezTo>
                    <a:pt x="0" y="92"/>
                    <a:pt x="1" y="89"/>
                    <a:pt x="14" y="85"/>
                  </a:cubicBezTo>
                  <a:cubicBezTo>
                    <a:pt x="39" y="78"/>
                    <a:pt x="63" y="70"/>
                    <a:pt x="89" y="63"/>
                  </a:cubicBezTo>
                  <a:cubicBezTo>
                    <a:pt x="87" y="62"/>
                    <a:pt x="86" y="60"/>
                    <a:pt x="84" y="59"/>
                  </a:cubicBezTo>
                  <a:cubicBezTo>
                    <a:pt x="64" y="48"/>
                    <a:pt x="43" y="36"/>
                    <a:pt x="22" y="26"/>
                  </a:cubicBezTo>
                  <a:cubicBezTo>
                    <a:pt x="11" y="20"/>
                    <a:pt x="8" y="13"/>
                    <a:pt x="13" y="0"/>
                  </a:cubicBezTo>
                  <a:cubicBezTo>
                    <a:pt x="52" y="22"/>
                    <a:pt x="90" y="44"/>
                    <a:pt x="13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4">
              <a:extLst>
                <a:ext uri="{FF2B5EF4-FFF2-40B4-BE49-F238E27FC236}">
                  <a16:creationId xmlns:a16="http://schemas.microsoft.com/office/drawing/2014/main" id="{83C44F29-4D27-47ED-A99B-9343BFAE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516" y="2965171"/>
              <a:ext cx="206375" cy="192088"/>
            </a:xfrm>
            <a:custGeom>
              <a:avLst/>
              <a:gdLst>
                <a:gd name="T0" fmla="*/ 7 w 119"/>
                <a:gd name="T1" fmla="*/ 0 h 111"/>
                <a:gd name="T2" fmla="*/ 119 w 119"/>
                <a:gd name="T3" fmla="*/ 50 h 111"/>
                <a:gd name="T4" fmla="*/ 92 w 119"/>
                <a:gd name="T5" fmla="*/ 111 h 111"/>
                <a:gd name="T6" fmla="*/ 78 w 119"/>
                <a:gd name="T7" fmla="*/ 105 h 111"/>
                <a:gd name="T8" fmla="*/ 98 w 119"/>
                <a:gd name="T9" fmla="*/ 60 h 111"/>
                <a:gd name="T10" fmla="*/ 68 w 119"/>
                <a:gd name="T11" fmla="*/ 47 h 111"/>
                <a:gd name="T12" fmla="*/ 48 w 119"/>
                <a:gd name="T13" fmla="*/ 92 h 111"/>
                <a:gd name="T14" fmla="*/ 34 w 119"/>
                <a:gd name="T15" fmla="*/ 85 h 111"/>
                <a:gd name="T16" fmla="*/ 50 w 119"/>
                <a:gd name="T17" fmla="*/ 49 h 111"/>
                <a:gd name="T18" fmla="*/ 45 w 119"/>
                <a:gd name="T19" fmla="*/ 37 h 111"/>
                <a:gd name="T20" fmla="*/ 0 w 119"/>
                <a:gd name="T21" fmla="*/ 17 h 111"/>
                <a:gd name="T22" fmla="*/ 7 w 119"/>
                <a:gd name="T2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111">
                  <a:moveTo>
                    <a:pt x="7" y="0"/>
                  </a:moveTo>
                  <a:cubicBezTo>
                    <a:pt x="45" y="17"/>
                    <a:pt x="82" y="33"/>
                    <a:pt x="119" y="50"/>
                  </a:cubicBezTo>
                  <a:cubicBezTo>
                    <a:pt x="110" y="71"/>
                    <a:pt x="101" y="91"/>
                    <a:pt x="92" y="111"/>
                  </a:cubicBezTo>
                  <a:cubicBezTo>
                    <a:pt x="87" y="109"/>
                    <a:pt x="83" y="108"/>
                    <a:pt x="78" y="105"/>
                  </a:cubicBezTo>
                  <a:cubicBezTo>
                    <a:pt x="84" y="90"/>
                    <a:pt x="91" y="76"/>
                    <a:pt x="98" y="60"/>
                  </a:cubicBezTo>
                  <a:cubicBezTo>
                    <a:pt x="88" y="56"/>
                    <a:pt x="79" y="52"/>
                    <a:pt x="68" y="47"/>
                  </a:cubicBezTo>
                  <a:cubicBezTo>
                    <a:pt x="62" y="62"/>
                    <a:pt x="55" y="77"/>
                    <a:pt x="48" y="92"/>
                  </a:cubicBezTo>
                  <a:cubicBezTo>
                    <a:pt x="43" y="89"/>
                    <a:pt x="39" y="88"/>
                    <a:pt x="34" y="85"/>
                  </a:cubicBezTo>
                  <a:cubicBezTo>
                    <a:pt x="39" y="73"/>
                    <a:pt x="44" y="61"/>
                    <a:pt x="50" y="49"/>
                  </a:cubicBezTo>
                  <a:cubicBezTo>
                    <a:pt x="53" y="43"/>
                    <a:pt x="52" y="39"/>
                    <a:pt x="45" y="37"/>
                  </a:cubicBezTo>
                  <a:cubicBezTo>
                    <a:pt x="30" y="31"/>
                    <a:pt x="16" y="24"/>
                    <a:pt x="0" y="17"/>
                  </a:cubicBezTo>
                  <a:cubicBezTo>
                    <a:pt x="2" y="11"/>
                    <a:pt x="4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25">
              <a:extLst>
                <a:ext uri="{FF2B5EF4-FFF2-40B4-BE49-F238E27FC236}">
                  <a16:creationId xmlns:a16="http://schemas.microsoft.com/office/drawing/2014/main" id="{0C697693-E6AB-4D75-AE62-E971E2656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491" y="5360709"/>
              <a:ext cx="144463" cy="230188"/>
            </a:xfrm>
            <a:custGeom>
              <a:avLst/>
              <a:gdLst>
                <a:gd name="T0" fmla="*/ 35 w 84"/>
                <a:gd name="T1" fmla="*/ 76 h 134"/>
                <a:gd name="T2" fmla="*/ 51 w 84"/>
                <a:gd name="T3" fmla="*/ 131 h 134"/>
                <a:gd name="T4" fmla="*/ 39 w 84"/>
                <a:gd name="T5" fmla="*/ 134 h 134"/>
                <a:gd name="T6" fmla="*/ 32 w 84"/>
                <a:gd name="T7" fmla="*/ 130 h 134"/>
                <a:gd name="T8" fmla="*/ 0 w 84"/>
                <a:gd name="T9" fmla="*/ 18 h 134"/>
                <a:gd name="T10" fmla="*/ 63 w 84"/>
                <a:gd name="T11" fmla="*/ 0 h 134"/>
                <a:gd name="T12" fmla="*/ 59 w 84"/>
                <a:gd name="T13" fmla="*/ 17 h 134"/>
                <a:gd name="T14" fmla="*/ 29 w 84"/>
                <a:gd name="T15" fmla="*/ 26 h 134"/>
                <a:gd name="T16" fmla="*/ 24 w 84"/>
                <a:gd name="T17" fmla="*/ 33 h 134"/>
                <a:gd name="T18" fmla="*/ 31 w 84"/>
                <a:gd name="T19" fmla="*/ 59 h 134"/>
                <a:gd name="T20" fmla="*/ 76 w 84"/>
                <a:gd name="T21" fmla="*/ 47 h 134"/>
                <a:gd name="T22" fmla="*/ 71 w 84"/>
                <a:gd name="T23" fmla="*/ 65 h 134"/>
                <a:gd name="T24" fmla="*/ 35 w 84"/>
                <a:gd name="T25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34">
                  <a:moveTo>
                    <a:pt x="35" y="76"/>
                  </a:moveTo>
                  <a:cubicBezTo>
                    <a:pt x="40" y="95"/>
                    <a:pt x="45" y="112"/>
                    <a:pt x="51" y="131"/>
                  </a:cubicBezTo>
                  <a:cubicBezTo>
                    <a:pt x="47" y="132"/>
                    <a:pt x="43" y="134"/>
                    <a:pt x="39" y="134"/>
                  </a:cubicBezTo>
                  <a:cubicBezTo>
                    <a:pt x="37" y="134"/>
                    <a:pt x="33" y="132"/>
                    <a:pt x="32" y="130"/>
                  </a:cubicBezTo>
                  <a:cubicBezTo>
                    <a:pt x="21" y="94"/>
                    <a:pt x="11" y="57"/>
                    <a:pt x="0" y="18"/>
                  </a:cubicBezTo>
                  <a:cubicBezTo>
                    <a:pt x="21" y="12"/>
                    <a:pt x="42" y="6"/>
                    <a:pt x="63" y="0"/>
                  </a:cubicBezTo>
                  <a:cubicBezTo>
                    <a:pt x="71" y="12"/>
                    <a:pt x="71" y="14"/>
                    <a:pt x="59" y="17"/>
                  </a:cubicBezTo>
                  <a:cubicBezTo>
                    <a:pt x="49" y="20"/>
                    <a:pt x="39" y="22"/>
                    <a:pt x="29" y="26"/>
                  </a:cubicBezTo>
                  <a:cubicBezTo>
                    <a:pt x="27" y="27"/>
                    <a:pt x="23" y="31"/>
                    <a:pt x="24" y="33"/>
                  </a:cubicBezTo>
                  <a:cubicBezTo>
                    <a:pt x="25" y="41"/>
                    <a:pt x="28" y="50"/>
                    <a:pt x="31" y="59"/>
                  </a:cubicBezTo>
                  <a:cubicBezTo>
                    <a:pt x="47" y="55"/>
                    <a:pt x="62" y="51"/>
                    <a:pt x="76" y="47"/>
                  </a:cubicBezTo>
                  <a:cubicBezTo>
                    <a:pt x="84" y="58"/>
                    <a:pt x="83" y="61"/>
                    <a:pt x="71" y="65"/>
                  </a:cubicBezTo>
                  <a:cubicBezTo>
                    <a:pt x="59" y="69"/>
                    <a:pt x="47" y="72"/>
                    <a:pt x="3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6">
              <a:extLst>
                <a:ext uri="{FF2B5EF4-FFF2-40B4-BE49-F238E27FC236}">
                  <a16:creationId xmlns:a16="http://schemas.microsoft.com/office/drawing/2014/main" id="{658B62C1-8B37-4A2C-8FCA-C93B85361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503" y="3036609"/>
              <a:ext cx="233363" cy="169863"/>
            </a:xfrm>
            <a:custGeom>
              <a:avLst/>
              <a:gdLst>
                <a:gd name="T0" fmla="*/ 129 w 135"/>
                <a:gd name="T1" fmla="*/ 0 h 98"/>
                <a:gd name="T2" fmla="*/ 135 w 135"/>
                <a:gd name="T3" fmla="*/ 17 h 98"/>
                <a:gd name="T4" fmla="*/ 92 w 135"/>
                <a:gd name="T5" fmla="*/ 34 h 98"/>
                <a:gd name="T6" fmla="*/ 77 w 135"/>
                <a:gd name="T7" fmla="*/ 45 h 98"/>
                <a:gd name="T8" fmla="*/ 36 w 135"/>
                <a:gd name="T9" fmla="*/ 98 h 98"/>
                <a:gd name="T10" fmla="*/ 37 w 135"/>
                <a:gd name="T11" fmla="*/ 70 h 98"/>
                <a:gd name="T12" fmla="*/ 65 w 135"/>
                <a:gd name="T13" fmla="*/ 33 h 98"/>
                <a:gd name="T14" fmla="*/ 20 w 135"/>
                <a:gd name="T15" fmla="*/ 24 h 98"/>
                <a:gd name="T16" fmla="*/ 0 w 135"/>
                <a:gd name="T17" fmla="*/ 4 h 98"/>
                <a:gd name="T18" fmla="*/ 42 w 135"/>
                <a:gd name="T19" fmla="*/ 13 h 98"/>
                <a:gd name="T20" fmla="*/ 106 w 135"/>
                <a:gd name="T21" fmla="*/ 8 h 98"/>
                <a:gd name="T22" fmla="*/ 129 w 135"/>
                <a:gd name="T2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98">
                  <a:moveTo>
                    <a:pt x="129" y="0"/>
                  </a:moveTo>
                  <a:cubicBezTo>
                    <a:pt x="132" y="6"/>
                    <a:pt x="133" y="11"/>
                    <a:pt x="135" y="17"/>
                  </a:cubicBezTo>
                  <a:cubicBezTo>
                    <a:pt x="120" y="23"/>
                    <a:pt x="106" y="28"/>
                    <a:pt x="92" y="34"/>
                  </a:cubicBezTo>
                  <a:cubicBezTo>
                    <a:pt x="86" y="36"/>
                    <a:pt x="81" y="40"/>
                    <a:pt x="77" y="45"/>
                  </a:cubicBezTo>
                  <a:cubicBezTo>
                    <a:pt x="63" y="62"/>
                    <a:pt x="50" y="80"/>
                    <a:pt x="36" y="98"/>
                  </a:cubicBezTo>
                  <a:cubicBezTo>
                    <a:pt x="29" y="88"/>
                    <a:pt x="28" y="80"/>
                    <a:pt x="37" y="70"/>
                  </a:cubicBezTo>
                  <a:cubicBezTo>
                    <a:pt x="47" y="59"/>
                    <a:pt x="55" y="46"/>
                    <a:pt x="65" y="33"/>
                  </a:cubicBezTo>
                  <a:cubicBezTo>
                    <a:pt x="49" y="30"/>
                    <a:pt x="34" y="26"/>
                    <a:pt x="20" y="24"/>
                  </a:cubicBezTo>
                  <a:cubicBezTo>
                    <a:pt x="8" y="22"/>
                    <a:pt x="1" y="18"/>
                    <a:pt x="0" y="4"/>
                  </a:cubicBezTo>
                  <a:cubicBezTo>
                    <a:pt x="14" y="7"/>
                    <a:pt x="29" y="9"/>
                    <a:pt x="42" y="13"/>
                  </a:cubicBezTo>
                  <a:cubicBezTo>
                    <a:pt x="64" y="19"/>
                    <a:pt x="85" y="20"/>
                    <a:pt x="106" y="8"/>
                  </a:cubicBezTo>
                  <a:cubicBezTo>
                    <a:pt x="113" y="5"/>
                    <a:pt x="121" y="4"/>
                    <a:pt x="1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7">
              <a:extLst>
                <a:ext uri="{FF2B5EF4-FFF2-40B4-BE49-F238E27FC236}">
                  <a16:creationId xmlns:a16="http://schemas.microsoft.com/office/drawing/2014/main" id="{CDFCB94E-15AF-4573-9EDE-92548D51F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591" y="5081309"/>
              <a:ext cx="196850" cy="223838"/>
            </a:xfrm>
            <a:custGeom>
              <a:avLst/>
              <a:gdLst>
                <a:gd name="T0" fmla="*/ 113 w 113"/>
                <a:gd name="T1" fmla="*/ 50 h 130"/>
                <a:gd name="T2" fmla="*/ 104 w 113"/>
                <a:gd name="T3" fmla="*/ 62 h 130"/>
                <a:gd name="T4" fmla="*/ 78 w 113"/>
                <a:gd name="T5" fmla="*/ 43 h 130"/>
                <a:gd name="T6" fmla="*/ 15 w 113"/>
                <a:gd name="T7" fmla="*/ 130 h 130"/>
                <a:gd name="T8" fmla="*/ 0 w 113"/>
                <a:gd name="T9" fmla="*/ 119 h 130"/>
                <a:gd name="T10" fmla="*/ 63 w 113"/>
                <a:gd name="T11" fmla="*/ 32 h 130"/>
                <a:gd name="T12" fmla="*/ 36 w 113"/>
                <a:gd name="T13" fmla="*/ 12 h 130"/>
                <a:gd name="T14" fmla="*/ 45 w 113"/>
                <a:gd name="T15" fmla="*/ 0 h 130"/>
                <a:gd name="T16" fmla="*/ 113 w 113"/>
                <a:gd name="T17" fmla="*/ 5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30">
                  <a:moveTo>
                    <a:pt x="113" y="50"/>
                  </a:moveTo>
                  <a:cubicBezTo>
                    <a:pt x="110" y="55"/>
                    <a:pt x="107" y="58"/>
                    <a:pt x="104" y="62"/>
                  </a:cubicBezTo>
                  <a:cubicBezTo>
                    <a:pt x="95" y="56"/>
                    <a:pt x="87" y="50"/>
                    <a:pt x="78" y="43"/>
                  </a:cubicBezTo>
                  <a:cubicBezTo>
                    <a:pt x="57" y="72"/>
                    <a:pt x="36" y="100"/>
                    <a:pt x="15" y="130"/>
                  </a:cubicBezTo>
                  <a:cubicBezTo>
                    <a:pt x="10" y="126"/>
                    <a:pt x="5" y="123"/>
                    <a:pt x="0" y="119"/>
                  </a:cubicBezTo>
                  <a:cubicBezTo>
                    <a:pt x="21" y="90"/>
                    <a:pt x="41" y="61"/>
                    <a:pt x="63" y="32"/>
                  </a:cubicBezTo>
                  <a:cubicBezTo>
                    <a:pt x="53" y="25"/>
                    <a:pt x="45" y="19"/>
                    <a:pt x="36" y="12"/>
                  </a:cubicBezTo>
                  <a:cubicBezTo>
                    <a:pt x="39" y="8"/>
                    <a:pt x="42" y="5"/>
                    <a:pt x="45" y="0"/>
                  </a:cubicBezTo>
                  <a:cubicBezTo>
                    <a:pt x="68" y="17"/>
                    <a:pt x="90" y="33"/>
                    <a:pt x="11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28">
              <a:extLst>
                <a:ext uri="{FF2B5EF4-FFF2-40B4-BE49-F238E27FC236}">
                  <a16:creationId xmlns:a16="http://schemas.microsoft.com/office/drawing/2014/main" id="{A0514EDB-21E4-42DA-85B3-F222380E4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7441" y="4898746"/>
              <a:ext cx="214313" cy="209550"/>
            </a:xfrm>
            <a:custGeom>
              <a:avLst/>
              <a:gdLst>
                <a:gd name="T0" fmla="*/ 33 w 124"/>
                <a:gd name="T1" fmla="*/ 48 h 121"/>
                <a:gd name="T2" fmla="*/ 11 w 124"/>
                <a:gd name="T3" fmla="*/ 72 h 121"/>
                <a:gd name="T4" fmla="*/ 0 w 124"/>
                <a:gd name="T5" fmla="*/ 62 h 121"/>
                <a:gd name="T6" fmla="*/ 57 w 124"/>
                <a:gd name="T7" fmla="*/ 0 h 121"/>
                <a:gd name="T8" fmla="*/ 68 w 124"/>
                <a:gd name="T9" fmla="*/ 10 h 121"/>
                <a:gd name="T10" fmla="*/ 46 w 124"/>
                <a:gd name="T11" fmla="*/ 34 h 121"/>
                <a:gd name="T12" fmla="*/ 124 w 124"/>
                <a:gd name="T13" fmla="*/ 107 h 121"/>
                <a:gd name="T14" fmla="*/ 112 w 124"/>
                <a:gd name="T15" fmla="*/ 121 h 121"/>
                <a:gd name="T16" fmla="*/ 33 w 124"/>
                <a:gd name="T17" fmla="*/ 4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1">
                  <a:moveTo>
                    <a:pt x="33" y="48"/>
                  </a:moveTo>
                  <a:cubicBezTo>
                    <a:pt x="25" y="56"/>
                    <a:pt x="18" y="64"/>
                    <a:pt x="11" y="72"/>
                  </a:cubicBezTo>
                  <a:cubicBezTo>
                    <a:pt x="7" y="68"/>
                    <a:pt x="4" y="66"/>
                    <a:pt x="0" y="62"/>
                  </a:cubicBezTo>
                  <a:cubicBezTo>
                    <a:pt x="19" y="41"/>
                    <a:pt x="38" y="21"/>
                    <a:pt x="57" y="0"/>
                  </a:cubicBezTo>
                  <a:cubicBezTo>
                    <a:pt x="61" y="3"/>
                    <a:pt x="64" y="7"/>
                    <a:pt x="68" y="10"/>
                  </a:cubicBezTo>
                  <a:cubicBezTo>
                    <a:pt x="61" y="18"/>
                    <a:pt x="54" y="25"/>
                    <a:pt x="46" y="34"/>
                  </a:cubicBezTo>
                  <a:cubicBezTo>
                    <a:pt x="72" y="59"/>
                    <a:pt x="98" y="83"/>
                    <a:pt x="124" y="107"/>
                  </a:cubicBezTo>
                  <a:cubicBezTo>
                    <a:pt x="120" y="112"/>
                    <a:pt x="117" y="116"/>
                    <a:pt x="112" y="121"/>
                  </a:cubicBezTo>
                  <a:cubicBezTo>
                    <a:pt x="86" y="97"/>
                    <a:pt x="60" y="73"/>
                    <a:pt x="33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29">
              <a:extLst>
                <a:ext uri="{FF2B5EF4-FFF2-40B4-BE49-F238E27FC236}">
                  <a16:creationId xmlns:a16="http://schemas.microsoft.com/office/drawing/2014/main" id="{EF61CDB9-693B-48F2-AD96-BCF065C09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591" y="3201709"/>
              <a:ext cx="230188" cy="158750"/>
            </a:xfrm>
            <a:custGeom>
              <a:avLst/>
              <a:gdLst>
                <a:gd name="T0" fmla="*/ 30 w 133"/>
                <a:gd name="T1" fmla="*/ 92 h 92"/>
                <a:gd name="T2" fmla="*/ 0 w 133"/>
                <a:gd name="T3" fmla="*/ 14 h 92"/>
                <a:gd name="T4" fmla="*/ 14 w 133"/>
                <a:gd name="T5" fmla="*/ 8 h 92"/>
                <a:gd name="T6" fmla="*/ 21 w 133"/>
                <a:gd name="T7" fmla="*/ 28 h 92"/>
                <a:gd name="T8" fmla="*/ 37 w 133"/>
                <a:gd name="T9" fmla="*/ 35 h 92"/>
                <a:gd name="T10" fmla="*/ 115 w 133"/>
                <a:gd name="T11" fmla="*/ 4 h 92"/>
                <a:gd name="T12" fmla="*/ 126 w 133"/>
                <a:gd name="T13" fmla="*/ 0 h 92"/>
                <a:gd name="T14" fmla="*/ 133 w 133"/>
                <a:gd name="T15" fmla="*/ 17 h 92"/>
                <a:gd name="T16" fmla="*/ 106 w 133"/>
                <a:gd name="T17" fmla="*/ 28 h 92"/>
                <a:gd name="T18" fmla="*/ 42 w 133"/>
                <a:gd name="T19" fmla="*/ 52 h 92"/>
                <a:gd name="T20" fmla="*/ 36 w 133"/>
                <a:gd name="T21" fmla="*/ 65 h 92"/>
                <a:gd name="T22" fmla="*/ 40 w 133"/>
                <a:gd name="T23" fmla="*/ 75 h 92"/>
                <a:gd name="T24" fmla="*/ 30 w 133"/>
                <a:gd name="T2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92">
                  <a:moveTo>
                    <a:pt x="30" y="92"/>
                  </a:moveTo>
                  <a:cubicBezTo>
                    <a:pt x="20" y="66"/>
                    <a:pt x="10" y="41"/>
                    <a:pt x="0" y="14"/>
                  </a:cubicBezTo>
                  <a:cubicBezTo>
                    <a:pt x="5" y="12"/>
                    <a:pt x="9" y="11"/>
                    <a:pt x="14" y="8"/>
                  </a:cubicBezTo>
                  <a:cubicBezTo>
                    <a:pt x="16" y="16"/>
                    <a:pt x="20" y="22"/>
                    <a:pt x="21" y="28"/>
                  </a:cubicBezTo>
                  <a:cubicBezTo>
                    <a:pt x="24" y="37"/>
                    <a:pt x="28" y="38"/>
                    <a:pt x="37" y="35"/>
                  </a:cubicBezTo>
                  <a:cubicBezTo>
                    <a:pt x="63" y="24"/>
                    <a:pt x="89" y="14"/>
                    <a:pt x="115" y="4"/>
                  </a:cubicBezTo>
                  <a:cubicBezTo>
                    <a:pt x="118" y="3"/>
                    <a:pt x="122" y="2"/>
                    <a:pt x="126" y="0"/>
                  </a:cubicBezTo>
                  <a:cubicBezTo>
                    <a:pt x="128" y="6"/>
                    <a:pt x="130" y="11"/>
                    <a:pt x="133" y="17"/>
                  </a:cubicBezTo>
                  <a:cubicBezTo>
                    <a:pt x="124" y="21"/>
                    <a:pt x="115" y="24"/>
                    <a:pt x="106" y="28"/>
                  </a:cubicBezTo>
                  <a:cubicBezTo>
                    <a:pt x="84" y="36"/>
                    <a:pt x="63" y="44"/>
                    <a:pt x="42" y="52"/>
                  </a:cubicBezTo>
                  <a:cubicBezTo>
                    <a:pt x="34" y="55"/>
                    <a:pt x="33" y="58"/>
                    <a:pt x="36" y="65"/>
                  </a:cubicBezTo>
                  <a:cubicBezTo>
                    <a:pt x="38" y="68"/>
                    <a:pt x="39" y="72"/>
                    <a:pt x="40" y="75"/>
                  </a:cubicBezTo>
                  <a:cubicBezTo>
                    <a:pt x="44" y="88"/>
                    <a:pt x="44" y="88"/>
                    <a:pt x="3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30">
              <a:extLst>
                <a:ext uri="{FF2B5EF4-FFF2-40B4-BE49-F238E27FC236}">
                  <a16:creationId xmlns:a16="http://schemas.microsoft.com/office/drawing/2014/main" id="{85452DBD-4B05-4738-A593-E698122A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228" y="4636809"/>
              <a:ext cx="231775" cy="198438"/>
            </a:xfrm>
            <a:custGeom>
              <a:avLst/>
              <a:gdLst>
                <a:gd name="T0" fmla="*/ 53 w 134"/>
                <a:gd name="T1" fmla="*/ 0 h 115"/>
                <a:gd name="T2" fmla="*/ 81 w 134"/>
                <a:gd name="T3" fmla="*/ 59 h 115"/>
                <a:gd name="T4" fmla="*/ 95 w 134"/>
                <a:gd name="T5" fmla="*/ 75 h 115"/>
                <a:gd name="T6" fmla="*/ 134 w 134"/>
                <a:gd name="T7" fmla="*/ 99 h 115"/>
                <a:gd name="T8" fmla="*/ 124 w 134"/>
                <a:gd name="T9" fmla="*/ 115 h 115"/>
                <a:gd name="T10" fmla="*/ 85 w 134"/>
                <a:gd name="T11" fmla="*/ 91 h 115"/>
                <a:gd name="T12" fmla="*/ 64 w 134"/>
                <a:gd name="T13" fmla="*/ 85 h 115"/>
                <a:gd name="T14" fmla="*/ 11 w 134"/>
                <a:gd name="T15" fmla="*/ 85 h 115"/>
                <a:gd name="T16" fmla="*/ 0 w 134"/>
                <a:gd name="T17" fmla="*/ 84 h 115"/>
                <a:gd name="T18" fmla="*/ 21 w 134"/>
                <a:gd name="T19" fmla="*/ 68 h 115"/>
                <a:gd name="T20" fmla="*/ 69 w 134"/>
                <a:gd name="T21" fmla="*/ 69 h 115"/>
                <a:gd name="T22" fmla="*/ 48 w 134"/>
                <a:gd name="T23" fmla="*/ 25 h 115"/>
                <a:gd name="T24" fmla="*/ 53 w 134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15">
                  <a:moveTo>
                    <a:pt x="53" y="0"/>
                  </a:moveTo>
                  <a:cubicBezTo>
                    <a:pt x="62" y="21"/>
                    <a:pt x="71" y="40"/>
                    <a:pt x="81" y="59"/>
                  </a:cubicBezTo>
                  <a:cubicBezTo>
                    <a:pt x="85" y="65"/>
                    <a:pt x="89" y="71"/>
                    <a:pt x="95" y="75"/>
                  </a:cubicBezTo>
                  <a:cubicBezTo>
                    <a:pt x="107" y="83"/>
                    <a:pt x="120" y="91"/>
                    <a:pt x="134" y="99"/>
                  </a:cubicBezTo>
                  <a:cubicBezTo>
                    <a:pt x="130" y="105"/>
                    <a:pt x="127" y="109"/>
                    <a:pt x="124" y="115"/>
                  </a:cubicBezTo>
                  <a:cubicBezTo>
                    <a:pt x="111" y="106"/>
                    <a:pt x="98" y="98"/>
                    <a:pt x="85" y="91"/>
                  </a:cubicBezTo>
                  <a:cubicBezTo>
                    <a:pt x="79" y="87"/>
                    <a:pt x="71" y="85"/>
                    <a:pt x="64" y="85"/>
                  </a:cubicBezTo>
                  <a:cubicBezTo>
                    <a:pt x="46" y="84"/>
                    <a:pt x="29" y="85"/>
                    <a:pt x="11" y="85"/>
                  </a:cubicBezTo>
                  <a:cubicBezTo>
                    <a:pt x="8" y="85"/>
                    <a:pt x="4" y="84"/>
                    <a:pt x="0" y="84"/>
                  </a:cubicBezTo>
                  <a:cubicBezTo>
                    <a:pt x="3" y="73"/>
                    <a:pt x="9" y="67"/>
                    <a:pt x="21" y="68"/>
                  </a:cubicBezTo>
                  <a:cubicBezTo>
                    <a:pt x="36" y="69"/>
                    <a:pt x="52" y="69"/>
                    <a:pt x="69" y="69"/>
                  </a:cubicBezTo>
                  <a:cubicBezTo>
                    <a:pt x="61" y="54"/>
                    <a:pt x="55" y="39"/>
                    <a:pt x="48" y="25"/>
                  </a:cubicBezTo>
                  <a:cubicBezTo>
                    <a:pt x="42" y="15"/>
                    <a:pt x="44" y="8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1">
              <a:extLst>
                <a:ext uri="{FF2B5EF4-FFF2-40B4-BE49-F238E27FC236}">
                  <a16:creationId xmlns:a16="http://schemas.microsoft.com/office/drawing/2014/main" id="{692F45B7-6CF3-4E5D-82E4-2A2C8FDC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241" y="5016221"/>
              <a:ext cx="165100" cy="231775"/>
            </a:xfrm>
            <a:custGeom>
              <a:avLst/>
              <a:gdLst>
                <a:gd name="T0" fmla="*/ 24 w 95"/>
                <a:gd name="T1" fmla="*/ 91 h 134"/>
                <a:gd name="T2" fmla="*/ 58 w 95"/>
                <a:gd name="T3" fmla="*/ 122 h 134"/>
                <a:gd name="T4" fmla="*/ 47 w 95"/>
                <a:gd name="T5" fmla="*/ 134 h 134"/>
                <a:gd name="T6" fmla="*/ 0 w 95"/>
                <a:gd name="T7" fmla="*/ 91 h 134"/>
                <a:gd name="T8" fmla="*/ 82 w 95"/>
                <a:gd name="T9" fmla="*/ 0 h 134"/>
                <a:gd name="T10" fmla="*/ 95 w 95"/>
                <a:gd name="T11" fmla="*/ 13 h 134"/>
                <a:gd name="T12" fmla="*/ 24 w 95"/>
                <a:gd name="T13" fmla="*/ 9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34">
                  <a:moveTo>
                    <a:pt x="24" y="91"/>
                  </a:moveTo>
                  <a:cubicBezTo>
                    <a:pt x="36" y="102"/>
                    <a:pt x="46" y="112"/>
                    <a:pt x="58" y="122"/>
                  </a:cubicBezTo>
                  <a:cubicBezTo>
                    <a:pt x="54" y="127"/>
                    <a:pt x="50" y="130"/>
                    <a:pt x="47" y="134"/>
                  </a:cubicBezTo>
                  <a:cubicBezTo>
                    <a:pt x="31" y="119"/>
                    <a:pt x="16" y="106"/>
                    <a:pt x="0" y="91"/>
                  </a:cubicBezTo>
                  <a:cubicBezTo>
                    <a:pt x="27" y="61"/>
                    <a:pt x="54" y="31"/>
                    <a:pt x="82" y="0"/>
                  </a:cubicBezTo>
                  <a:cubicBezTo>
                    <a:pt x="86" y="5"/>
                    <a:pt x="90" y="8"/>
                    <a:pt x="95" y="13"/>
                  </a:cubicBezTo>
                  <a:cubicBezTo>
                    <a:pt x="72" y="39"/>
                    <a:pt x="49" y="65"/>
                    <a:pt x="2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32">
              <a:extLst>
                <a:ext uri="{FF2B5EF4-FFF2-40B4-BE49-F238E27FC236}">
                  <a16:creationId xmlns:a16="http://schemas.microsoft.com/office/drawing/2014/main" id="{A9F92F03-4E2B-4470-B925-C80906B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578" y="3333471"/>
              <a:ext cx="212725" cy="136525"/>
            </a:xfrm>
            <a:custGeom>
              <a:avLst/>
              <a:gdLst>
                <a:gd name="T0" fmla="*/ 123 w 123"/>
                <a:gd name="T1" fmla="*/ 62 h 79"/>
                <a:gd name="T2" fmla="*/ 118 w 123"/>
                <a:gd name="T3" fmla="*/ 79 h 79"/>
                <a:gd name="T4" fmla="*/ 43 w 123"/>
                <a:gd name="T5" fmla="*/ 61 h 79"/>
                <a:gd name="T6" fmla="*/ 26 w 123"/>
                <a:gd name="T7" fmla="*/ 56 h 79"/>
                <a:gd name="T8" fmla="*/ 2 w 123"/>
                <a:gd name="T9" fmla="*/ 36 h 79"/>
                <a:gd name="T10" fmla="*/ 20 w 123"/>
                <a:gd name="T11" fmla="*/ 0 h 79"/>
                <a:gd name="T12" fmla="*/ 28 w 123"/>
                <a:gd name="T13" fmla="*/ 12 h 79"/>
                <a:gd name="T14" fmla="*/ 25 w 123"/>
                <a:gd name="T15" fmla="*/ 16 h 79"/>
                <a:gd name="T16" fmla="*/ 30 w 123"/>
                <a:gd name="T17" fmla="*/ 38 h 79"/>
                <a:gd name="T18" fmla="*/ 74 w 123"/>
                <a:gd name="T19" fmla="*/ 50 h 79"/>
                <a:gd name="T20" fmla="*/ 123 w 123"/>
                <a:gd name="T21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79">
                  <a:moveTo>
                    <a:pt x="123" y="62"/>
                  </a:moveTo>
                  <a:cubicBezTo>
                    <a:pt x="121" y="68"/>
                    <a:pt x="120" y="73"/>
                    <a:pt x="118" y="79"/>
                  </a:cubicBezTo>
                  <a:cubicBezTo>
                    <a:pt x="92" y="73"/>
                    <a:pt x="68" y="67"/>
                    <a:pt x="43" y="61"/>
                  </a:cubicBezTo>
                  <a:cubicBezTo>
                    <a:pt x="37" y="59"/>
                    <a:pt x="32" y="58"/>
                    <a:pt x="26" y="56"/>
                  </a:cubicBezTo>
                  <a:cubicBezTo>
                    <a:pt x="14" y="53"/>
                    <a:pt x="4" y="50"/>
                    <a:pt x="2" y="36"/>
                  </a:cubicBezTo>
                  <a:cubicBezTo>
                    <a:pt x="0" y="21"/>
                    <a:pt x="6" y="9"/>
                    <a:pt x="20" y="0"/>
                  </a:cubicBezTo>
                  <a:cubicBezTo>
                    <a:pt x="23" y="4"/>
                    <a:pt x="25" y="8"/>
                    <a:pt x="28" y="12"/>
                  </a:cubicBezTo>
                  <a:cubicBezTo>
                    <a:pt x="27" y="14"/>
                    <a:pt x="26" y="15"/>
                    <a:pt x="25" y="16"/>
                  </a:cubicBezTo>
                  <a:cubicBezTo>
                    <a:pt x="16" y="26"/>
                    <a:pt x="18" y="34"/>
                    <a:pt x="30" y="38"/>
                  </a:cubicBezTo>
                  <a:cubicBezTo>
                    <a:pt x="44" y="42"/>
                    <a:pt x="59" y="46"/>
                    <a:pt x="74" y="50"/>
                  </a:cubicBezTo>
                  <a:cubicBezTo>
                    <a:pt x="90" y="54"/>
                    <a:pt x="105" y="58"/>
                    <a:pt x="1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33">
              <a:extLst>
                <a:ext uri="{FF2B5EF4-FFF2-40B4-BE49-F238E27FC236}">
                  <a16:creationId xmlns:a16="http://schemas.microsoft.com/office/drawing/2014/main" id="{557C140C-FB61-4BCA-979C-9B96A073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228" y="4628871"/>
              <a:ext cx="200025" cy="133350"/>
            </a:xfrm>
            <a:custGeom>
              <a:avLst/>
              <a:gdLst>
                <a:gd name="T0" fmla="*/ 116 w 116"/>
                <a:gd name="T1" fmla="*/ 16 h 78"/>
                <a:gd name="T2" fmla="*/ 10 w 116"/>
                <a:gd name="T3" fmla="*/ 78 h 78"/>
                <a:gd name="T4" fmla="*/ 0 w 116"/>
                <a:gd name="T5" fmla="*/ 62 h 78"/>
                <a:gd name="T6" fmla="*/ 106 w 116"/>
                <a:gd name="T7" fmla="*/ 0 h 78"/>
                <a:gd name="T8" fmla="*/ 116 w 116"/>
                <a:gd name="T9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8">
                  <a:moveTo>
                    <a:pt x="116" y="16"/>
                  </a:moveTo>
                  <a:cubicBezTo>
                    <a:pt x="80" y="37"/>
                    <a:pt x="45" y="57"/>
                    <a:pt x="10" y="78"/>
                  </a:cubicBezTo>
                  <a:cubicBezTo>
                    <a:pt x="7" y="72"/>
                    <a:pt x="4" y="68"/>
                    <a:pt x="0" y="62"/>
                  </a:cubicBezTo>
                  <a:cubicBezTo>
                    <a:pt x="35" y="42"/>
                    <a:pt x="70" y="21"/>
                    <a:pt x="106" y="0"/>
                  </a:cubicBezTo>
                  <a:cubicBezTo>
                    <a:pt x="109" y="6"/>
                    <a:pt x="112" y="10"/>
                    <a:pt x="1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34">
              <a:extLst>
                <a:ext uri="{FF2B5EF4-FFF2-40B4-BE49-F238E27FC236}">
                  <a16:creationId xmlns:a16="http://schemas.microsoft.com/office/drawing/2014/main" id="{6370A25D-2592-4ADB-BEC3-2DAFB05B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528" y="3482696"/>
              <a:ext cx="220663" cy="55563"/>
            </a:xfrm>
            <a:custGeom>
              <a:avLst/>
              <a:gdLst>
                <a:gd name="T0" fmla="*/ 0 w 127"/>
                <a:gd name="T1" fmla="*/ 18 h 33"/>
                <a:gd name="T2" fmla="*/ 3 w 127"/>
                <a:gd name="T3" fmla="*/ 0 h 33"/>
                <a:gd name="T4" fmla="*/ 60 w 127"/>
                <a:gd name="T5" fmla="*/ 7 h 33"/>
                <a:gd name="T6" fmla="*/ 111 w 127"/>
                <a:gd name="T7" fmla="*/ 14 h 33"/>
                <a:gd name="T8" fmla="*/ 121 w 127"/>
                <a:gd name="T9" fmla="*/ 33 h 33"/>
                <a:gd name="T10" fmla="*/ 0 w 127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33">
                  <a:moveTo>
                    <a:pt x="0" y="18"/>
                  </a:moveTo>
                  <a:cubicBezTo>
                    <a:pt x="1" y="12"/>
                    <a:pt x="2" y="6"/>
                    <a:pt x="3" y="0"/>
                  </a:cubicBezTo>
                  <a:cubicBezTo>
                    <a:pt x="23" y="3"/>
                    <a:pt x="41" y="5"/>
                    <a:pt x="60" y="7"/>
                  </a:cubicBezTo>
                  <a:cubicBezTo>
                    <a:pt x="77" y="9"/>
                    <a:pt x="94" y="12"/>
                    <a:pt x="111" y="14"/>
                  </a:cubicBezTo>
                  <a:cubicBezTo>
                    <a:pt x="126" y="16"/>
                    <a:pt x="127" y="16"/>
                    <a:pt x="121" y="33"/>
                  </a:cubicBezTo>
                  <a:cubicBezTo>
                    <a:pt x="81" y="28"/>
                    <a:pt x="41" y="24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35">
              <a:extLst>
                <a:ext uri="{FF2B5EF4-FFF2-40B4-BE49-F238E27FC236}">
                  <a16:creationId xmlns:a16="http://schemas.microsoft.com/office/drawing/2014/main" id="{003BE73C-41D6-4451-B240-4E2D2877A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741" y="4112934"/>
              <a:ext cx="215900" cy="76200"/>
            </a:xfrm>
            <a:custGeom>
              <a:avLst/>
              <a:gdLst>
                <a:gd name="T0" fmla="*/ 0 w 124"/>
                <a:gd name="T1" fmla="*/ 18 h 45"/>
                <a:gd name="T2" fmla="*/ 4 w 124"/>
                <a:gd name="T3" fmla="*/ 0 h 45"/>
                <a:gd name="T4" fmla="*/ 90 w 124"/>
                <a:gd name="T5" fmla="*/ 20 h 45"/>
                <a:gd name="T6" fmla="*/ 116 w 124"/>
                <a:gd name="T7" fmla="*/ 26 h 45"/>
                <a:gd name="T8" fmla="*/ 122 w 124"/>
                <a:gd name="T9" fmla="*/ 37 h 45"/>
                <a:gd name="T10" fmla="*/ 113 w 124"/>
                <a:gd name="T11" fmla="*/ 44 h 45"/>
                <a:gd name="T12" fmla="*/ 0 w 124"/>
                <a:gd name="T13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">
                  <a:moveTo>
                    <a:pt x="0" y="18"/>
                  </a:moveTo>
                  <a:cubicBezTo>
                    <a:pt x="1" y="11"/>
                    <a:pt x="3" y="6"/>
                    <a:pt x="4" y="0"/>
                  </a:cubicBezTo>
                  <a:cubicBezTo>
                    <a:pt x="33" y="7"/>
                    <a:pt x="61" y="13"/>
                    <a:pt x="90" y="20"/>
                  </a:cubicBezTo>
                  <a:cubicBezTo>
                    <a:pt x="99" y="22"/>
                    <a:pt x="107" y="24"/>
                    <a:pt x="116" y="26"/>
                  </a:cubicBezTo>
                  <a:cubicBezTo>
                    <a:pt x="124" y="27"/>
                    <a:pt x="123" y="32"/>
                    <a:pt x="122" y="37"/>
                  </a:cubicBezTo>
                  <a:cubicBezTo>
                    <a:pt x="121" y="41"/>
                    <a:pt x="119" y="45"/>
                    <a:pt x="113" y="44"/>
                  </a:cubicBezTo>
                  <a:cubicBezTo>
                    <a:pt x="75" y="35"/>
                    <a:pt x="38" y="27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36">
              <a:extLst>
                <a:ext uri="{FF2B5EF4-FFF2-40B4-BE49-F238E27FC236}">
                  <a16:creationId xmlns:a16="http://schemas.microsoft.com/office/drawing/2014/main" id="{B287E749-821F-4D40-9C90-83481BA69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978" y="3333471"/>
              <a:ext cx="214313" cy="77788"/>
            </a:xfrm>
            <a:custGeom>
              <a:avLst/>
              <a:gdLst>
                <a:gd name="T0" fmla="*/ 117 w 124"/>
                <a:gd name="T1" fmla="*/ 0 h 45"/>
                <a:gd name="T2" fmla="*/ 108 w 124"/>
                <a:gd name="T3" fmla="*/ 20 h 45"/>
                <a:gd name="T4" fmla="*/ 18 w 124"/>
                <a:gd name="T5" fmla="*/ 41 h 45"/>
                <a:gd name="T6" fmla="*/ 0 w 124"/>
                <a:gd name="T7" fmla="*/ 27 h 45"/>
                <a:gd name="T8" fmla="*/ 117 w 12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45">
                  <a:moveTo>
                    <a:pt x="117" y="0"/>
                  </a:moveTo>
                  <a:cubicBezTo>
                    <a:pt x="124" y="16"/>
                    <a:pt x="124" y="17"/>
                    <a:pt x="108" y="20"/>
                  </a:cubicBezTo>
                  <a:cubicBezTo>
                    <a:pt x="78" y="27"/>
                    <a:pt x="48" y="34"/>
                    <a:pt x="18" y="41"/>
                  </a:cubicBezTo>
                  <a:cubicBezTo>
                    <a:pt x="2" y="45"/>
                    <a:pt x="2" y="45"/>
                    <a:pt x="0" y="27"/>
                  </a:cubicBezTo>
                  <a:cubicBezTo>
                    <a:pt x="38" y="18"/>
                    <a:pt x="78" y="9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37">
              <a:extLst>
                <a:ext uri="{FF2B5EF4-FFF2-40B4-BE49-F238E27FC236}">
                  <a16:creationId xmlns:a16="http://schemas.microsoft.com/office/drawing/2014/main" id="{110E2B07-B887-40C8-BBA3-A4F63AECF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053" y="2411134"/>
              <a:ext cx="114300" cy="136525"/>
            </a:xfrm>
            <a:custGeom>
              <a:avLst/>
              <a:gdLst>
                <a:gd name="T0" fmla="*/ 65 w 66"/>
                <a:gd name="T1" fmla="*/ 77 h 79"/>
                <a:gd name="T2" fmla="*/ 21 w 66"/>
                <a:gd name="T3" fmla="*/ 78 h 79"/>
                <a:gd name="T4" fmla="*/ 4 w 66"/>
                <a:gd name="T5" fmla="*/ 49 h 79"/>
                <a:gd name="T6" fmla="*/ 19 w 66"/>
                <a:gd name="T7" fmla="*/ 0 h 79"/>
                <a:gd name="T8" fmla="*/ 28 w 66"/>
                <a:gd name="T9" fmla="*/ 17 h 79"/>
                <a:gd name="T10" fmla="*/ 33 w 66"/>
                <a:gd name="T11" fmla="*/ 42 h 79"/>
                <a:gd name="T12" fmla="*/ 53 w 66"/>
                <a:gd name="T13" fmla="*/ 65 h 79"/>
                <a:gd name="T14" fmla="*/ 66 w 66"/>
                <a:gd name="T15" fmla="*/ 73 h 79"/>
                <a:gd name="T16" fmla="*/ 65 w 66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9">
                  <a:moveTo>
                    <a:pt x="65" y="77"/>
                  </a:moveTo>
                  <a:cubicBezTo>
                    <a:pt x="50" y="77"/>
                    <a:pt x="35" y="79"/>
                    <a:pt x="21" y="78"/>
                  </a:cubicBezTo>
                  <a:cubicBezTo>
                    <a:pt x="7" y="76"/>
                    <a:pt x="0" y="64"/>
                    <a:pt x="4" y="49"/>
                  </a:cubicBezTo>
                  <a:cubicBezTo>
                    <a:pt x="8" y="34"/>
                    <a:pt x="13" y="18"/>
                    <a:pt x="19" y="0"/>
                  </a:cubicBezTo>
                  <a:cubicBezTo>
                    <a:pt x="22" y="6"/>
                    <a:pt x="26" y="12"/>
                    <a:pt x="28" y="17"/>
                  </a:cubicBezTo>
                  <a:cubicBezTo>
                    <a:pt x="30" y="25"/>
                    <a:pt x="31" y="34"/>
                    <a:pt x="33" y="42"/>
                  </a:cubicBezTo>
                  <a:cubicBezTo>
                    <a:pt x="37" y="52"/>
                    <a:pt x="42" y="61"/>
                    <a:pt x="53" y="65"/>
                  </a:cubicBezTo>
                  <a:cubicBezTo>
                    <a:pt x="58" y="67"/>
                    <a:pt x="61" y="70"/>
                    <a:pt x="66" y="73"/>
                  </a:cubicBezTo>
                  <a:cubicBezTo>
                    <a:pt x="65" y="74"/>
                    <a:pt x="65" y="75"/>
                    <a:pt x="65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38">
              <a:extLst>
                <a:ext uri="{FF2B5EF4-FFF2-40B4-BE49-F238E27FC236}">
                  <a16:creationId xmlns:a16="http://schemas.microsoft.com/office/drawing/2014/main" id="{6B56AE4D-8258-43A2-BA64-F16AE950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753" y="2017434"/>
              <a:ext cx="52388" cy="68263"/>
            </a:xfrm>
            <a:custGeom>
              <a:avLst/>
              <a:gdLst>
                <a:gd name="T0" fmla="*/ 30 w 30"/>
                <a:gd name="T1" fmla="*/ 32 h 39"/>
                <a:gd name="T2" fmla="*/ 26 w 30"/>
                <a:gd name="T3" fmla="*/ 37 h 39"/>
                <a:gd name="T4" fmla="*/ 14 w 30"/>
                <a:gd name="T5" fmla="*/ 37 h 39"/>
                <a:gd name="T6" fmla="*/ 3 w 30"/>
                <a:gd name="T7" fmla="*/ 6 h 39"/>
                <a:gd name="T8" fmla="*/ 12 w 30"/>
                <a:gd name="T9" fmla="*/ 2 h 39"/>
                <a:gd name="T10" fmla="*/ 30 w 30"/>
                <a:gd name="T11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30" y="32"/>
                  </a:moveTo>
                  <a:cubicBezTo>
                    <a:pt x="29" y="33"/>
                    <a:pt x="28" y="36"/>
                    <a:pt x="26" y="37"/>
                  </a:cubicBezTo>
                  <a:cubicBezTo>
                    <a:pt x="23" y="38"/>
                    <a:pt x="18" y="39"/>
                    <a:pt x="14" y="37"/>
                  </a:cubicBezTo>
                  <a:cubicBezTo>
                    <a:pt x="6" y="34"/>
                    <a:pt x="0" y="14"/>
                    <a:pt x="3" y="6"/>
                  </a:cubicBezTo>
                  <a:cubicBezTo>
                    <a:pt x="5" y="0"/>
                    <a:pt x="7" y="0"/>
                    <a:pt x="12" y="2"/>
                  </a:cubicBezTo>
                  <a:cubicBezTo>
                    <a:pt x="25" y="7"/>
                    <a:pt x="27" y="19"/>
                    <a:pt x="3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39">
              <a:extLst>
                <a:ext uri="{FF2B5EF4-FFF2-40B4-BE49-F238E27FC236}">
                  <a16:creationId xmlns:a16="http://schemas.microsoft.com/office/drawing/2014/main" id="{FB5AC21D-AFCA-4D9C-B75B-7FD1A6076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16" y="2649259"/>
              <a:ext cx="52388" cy="65088"/>
            </a:xfrm>
            <a:custGeom>
              <a:avLst/>
              <a:gdLst>
                <a:gd name="T0" fmla="*/ 0 w 30"/>
                <a:gd name="T1" fmla="*/ 23 h 37"/>
                <a:gd name="T2" fmla="*/ 12 w 30"/>
                <a:gd name="T3" fmla="*/ 3 h 37"/>
                <a:gd name="T4" fmla="*/ 28 w 30"/>
                <a:gd name="T5" fmla="*/ 3 h 37"/>
                <a:gd name="T6" fmla="*/ 28 w 30"/>
                <a:gd name="T7" fmla="*/ 16 h 37"/>
                <a:gd name="T8" fmla="*/ 14 w 30"/>
                <a:gd name="T9" fmla="*/ 33 h 37"/>
                <a:gd name="T10" fmla="*/ 0 w 30"/>
                <a:gd name="T1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7">
                  <a:moveTo>
                    <a:pt x="0" y="23"/>
                  </a:moveTo>
                  <a:cubicBezTo>
                    <a:pt x="4" y="16"/>
                    <a:pt x="6" y="8"/>
                    <a:pt x="12" y="3"/>
                  </a:cubicBezTo>
                  <a:cubicBezTo>
                    <a:pt x="14" y="0"/>
                    <a:pt x="23" y="1"/>
                    <a:pt x="28" y="3"/>
                  </a:cubicBezTo>
                  <a:cubicBezTo>
                    <a:pt x="29" y="3"/>
                    <a:pt x="30" y="12"/>
                    <a:pt x="28" y="16"/>
                  </a:cubicBezTo>
                  <a:cubicBezTo>
                    <a:pt x="25" y="22"/>
                    <a:pt x="20" y="29"/>
                    <a:pt x="14" y="33"/>
                  </a:cubicBezTo>
                  <a:cubicBezTo>
                    <a:pt x="7" y="37"/>
                    <a:pt x="2" y="33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40">
              <a:extLst>
                <a:ext uri="{FF2B5EF4-FFF2-40B4-BE49-F238E27FC236}">
                  <a16:creationId xmlns:a16="http://schemas.microsoft.com/office/drawing/2014/main" id="{2F9A104F-865D-4444-8141-FE68B3CF2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2428" y="2165071"/>
              <a:ext cx="84138" cy="58738"/>
            </a:xfrm>
            <a:custGeom>
              <a:avLst/>
              <a:gdLst>
                <a:gd name="T0" fmla="*/ 48 w 48"/>
                <a:gd name="T1" fmla="*/ 18 h 34"/>
                <a:gd name="T2" fmla="*/ 26 w 48"/>
                <a:gd name="T3" fmla="*/ 34 h 34"/>
                <a:gd name="T4" fmla="*/ 0 w 48"/>
                <a:gd name="T5" fmla="*/ 2 h 34"/>
                <a:gd name="T6" fmla="*/ 2 w 48"/>
                <a:gd name="T7" fmla="*/ 0 h 34"/>
                <a:gd name="T8" fmla="*/ 48 w 48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4">
                  <a:moveTo>
                    <a:pt x="48" y="18"/>
                  </a:moveTo>
                  <a:cubicBezTo>
                    <a:pt x="42" y="23"/>
                    <a:pt x="35" y="28"/>
                    <a:pt x="26" y="34"/>
                  </a:cubicBezTo>
                  <a:cubicBezTo>
                    <a:pt x="18" y="23"/>
                    <a:pt x="9" y="1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7" y="6"/>
                    <a:pt x="32" y="12"/>
                    <a:pt x="4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41">
              <a:extLst>
                <a:ext uri="{FF2B5EF4-FFF2-40B4-BE49-F238E27FC236}">
                  <a16:creationId xmlns:a16="http://schemas.microsoft.com/office/drawing/2014/main" id="{C1404B5C-ABC9-4785-A486-029298C7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278" y="2549246"/>
              <a:ext cx="46038" cy="39688"/>
            </a:xfrm>
            <a:custGeom>
              <a:avLst/>
              <a:gdLst>
                <a:gd name="T0" fmla="*/ 8 w 26"/>
                <a:gd name="T1" fmla="*/ 22 h 23"/>
                <a:gd name="T2" fmla="*/ 1 w 26"/>
                <a:gd name="T3" fmla="*/ 17 h 23"/>
                <a:gd name="T4" fmla="*/ 19 w 26"/>
                <a:gd name="T5" fmla="*/ 2 h 23"/>
                <a:gd name="T6" fmla="*/ 25 w 26"/>
                <a:gd name="T7" fmla="*/ 8 h 23"/>
                <a:gd name="T8" fmla="*/ 8 w 26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3">
                  <a:moveTo>
                    <a:pt x="8" y="22"/>
                  </a:moveTo>
                  <a:cubicBezTo>
                    <a:pt x="7" y="22"/>
                    <a:pt x="2" y="20"/>
                    <a:pt x="1" y="17"/>
                  </a:cubicBezTo>
                  <a:cubicBezTo>
                    <a:pt x="0" y="12"/>
                    <a:pt x="14" y="0"/>
                    <a:pt x="19" y="2"/>
                  </a:cubicBezTo>
                  <a:cubicBezTo>
                    <a:pt x="21" y="2"/>
                    <a:pt x="25" y="6"/>
                    <a:pt x="25" y="8"/>
                  </a:cubicBezTo>
                  <a:cubicBezTo>
                    <a:pt x="26" y="16"/>
                    <a:pt x="18" y="23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43">
              <a:extLst>
                <a:ext uri="{FF2B5EF4-FFF2-40B4-BE49-F238E27FC236}">
                  <a16:creationId xmlns:a16="http://schemas.microsoft.com/office/drawing/2014/main" id="{48CCDCE2-D219-48F4-9AF9-8D6812F6F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491" y="2301596"/>
              <a:ext cx="134938" cy="160338"/>
            </a:xfrm>
            <a:custGeom>
              <a:avLst/>
              <a:gdLst>
                <a:gd name="T0" fmla="*/ 24 w 78"/>
                <a:gd name="T1" fmla="*/ 0 h 93"/>
                <a:gd name="T2" fmla="*/ 53 w 78"/>
                <a:gd name="T3" fmla="*/ 66 h 93"/>
                <a:gd name="T4" fmla="*/ 64 w 78"/>
                <a:gd name="T5" fmla="*/ 78 h 93"/>
                <a:gd name="T6" fmla="*/ 75 w 78"/>
                <a:gd name="T7" fmla="*/ 89 h 93"/>
                <a:gd name="T8" fmla="*/ 59 w 78"/>
                <a:gd name="T9" fmla="*/ 91 h 93"/>
                <a:gd name="T10" fmla="*/ 32 w 78"/>
                <a:gd name="T11" fmla="*/ 69 h 93"/>
                <a:gd name="T12" fmla="*/ 15 w 78"/>
                <a:gd name="T13" fmla="*/ 46 h 93"/>
                <a:gd name="T14" fmla="*/ 24 w 78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93">
                  <a:moveTo>
                    <a:pt x="24" y="0"/>
                  </a:moveTo>
                  <a:cubicBezTo>
                    <a:pt x="34" y="23"/>
                    <a:pt x="44" y="44"/>
                    <a:pt x="53" y="66"/>
                  </a:cubicBezTo>
                  <a:cubicBezTo>
                    <a:pt x="55" y="72"/>
                    <a:pt x="57" y="76"/>
                    <a:pt x="64" y="78"/>
                  </a:cubicBezTo>
                  <a:cubicBezTo>
                    <a:pt x="71" y="79"/>
                    <a:pt x="78" y="81"/>
                    <a:pt x="75" y="89"/>
                  </a:cubicBezTo>
                  <a:cubicBezTo>
                    <a:pt x="75" y="92"/>
                    <a:pt x="63" y="93"/>
                    <a:pt x="59" y="91"/>
                  </a:cubicBezTo>
                  <a:cubicBezTo>
                    <a:pt x="49" y="85"/>
                    <a:pt x="40" y="78"/>
                    <a:pt x="32" y="69"/>
                  </a:cubicBezTo>
                  <a:cubicBezTo>
                    <a:pt x="25" y="62"/>
                    <a:pt x="20" y="54"/>
                    <a:pt x="15" y="46"/>
                  </a:cubicBezTo>
                  <a:cubicBezTo>
                    <a:pt x="0" y="24"/>
                    <a:pt x="1" y="2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44">
              <a:extLst>
                <a:ext uri="{FF2B5EF4-FFF2-40B4-BE49-F238E27FC236}">
                  <a16:creationId xmlns:a16="http://schemas.microsoft.com/office/drawing/2014/main" id="{E8E6B790-B264-4FCB-B997-A9325AE39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891" y="2131734"/>
              <a:ext cx="31750" cy="41275"/>
            </a:xfrm>
            <a:custGeom>
              <a:avLst/>
              <a:gdLst>
                <a:gd name="T0" fmla="*/ 9 w 18"/>
                <a:gd name="T1" fmla="*/ 24 h 24"/>
                <a:gd name="T2" fmla="*/ 5 w 18"/>
                <a:gd name="T3" fmla="*/ 0 h 24"/>
                <a:gd name="T4" fmla="*/ 9 w 1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4">
                  <a:moveTo>
                    <a:pt x="9" y="24"/>
                  </a:moveTo>
                  <a:cubicBezTo>
                    <a:pt x="1" y="16"/>
                    <a:pt x="0" y="10"/>
                    <a:pt x="5" y="0"/>
                  </a:cubicBezTo>
                  <a:cubicBezTo>
                    <a:pt x="16" y="4"/>
                    <a:pt x="18" y="13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45">
              <a:extLst>
                <a:ext uri="{FF2B5EF4-FFF2-40B4-BE49-F238E27FC236}">
                  <a16:creationId xmlns:a16="http://schemas.microsoft.com/office/drawing/2014/main" id="{F9B3B8F2-FDD3-4E45-8302-08CBF9BC2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441" y="2341284"/>
              <a:ext cx="25400" cy="36513"/>
            </a:xfrm>
            <a:custGeom>
              <a:avLst/>
              <a:gdLst>
                <a:gd name="T0" fmla="*/ 6 w 14"/>
                <a:gd name="T1" fmla="*/ 0 h 21"/>
                <a:gd name="T2" fmla="*/ 13 w 14"/>
                <a:gd name="T3" fmla="*/ 15 h 21"/>
                <a:gd name="T4" fmla="*/ 8 w 14"/>
                <a:gd name="T5" fmla="*/ 21 h 21"/>
                <a:gd name="T6" fmla="*/ 0 w 14"/>
                <a:gd name="T7" fmla="*/ 10 h 21"/>
                <a:gd name="T8" fmla="*/ 6 w 1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6" y="0"/>
                  </a:moveTo>
                  <a:cubicBezTo>
                    <a:pt x="10" y="7"/>
                    <a:pt x="12" y="11"/>
                    <a:pt x="13" y="15"/>
                  </a:cubicBezTo>
                  <a:cubicBezTo>
                    <a:pt x="14" y="17"/>
                    <a:pt x="10" y="19"/>
                    <a:pt x="8" y="21"/>
                  </a:cubicBezTo>
                  <a:cubicBezTo>
                    <a:pt x="5" y="18"/>
                    <a:pt x="2" y="14"/>
                    <a:pt x="0" y="10"/>
                  </a:cubicBezTo>
                  <a:cubicBezTo>
                    <a:pt x="0" y="8"/>
                    <a:pt x="3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46">
              <a:extLst>
                <a:ext uri="{FF2B5EF4-FFF2-40B4-BE49-F238E27FC236}">
                  <a16:creationId xmlns:a16="http://schemas.microsoft.com/office/drawing/2014/main" id="{521FD51F-B6DD-406D-B053-6037824C3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103" y="1928534"/>
              <a:ext cx="65088" cy="85725"/>
            </a:xfrm>
            <a:custGeom>
              <a:avLst/>
              <a:gdLst>
                <a:gd name="T0" fmla="*/ 34 w 38"/>
                <a:gd name="T1" fmla="*/ 0 h 50"/>
                <a:gd name="T2" fmla="*/ 7 w 38"/>
                <a:gd name="T3" fmla="*/ 50 h 50"/>
                <a:gd name="T4" fmla="*/ 34 w 38"/>
                <a:gd name="T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50">
                  <a:moveTo>
                    <a:pt x="34" y="0"/>
                  </a:moveTo>
                  <a:cubicBezTo>
                    <a:pt x="38" y="18"/>
                    <a:pt x="26" y="40"/>
                    <a:pt x="7" y="50"/>
                  </a:cubicBezTo>
                  <a:cubicBezTo>
                    <a:pt x="0" y="26"/>
                    <a:pt x="1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47">
              <a:extLst>
                <a:ext uri="{FF2B5EF4-FFF2-40B4-BE49-F238E27FC236}">
                  <a16:creationId xmlns:a16="http://schemas.microsoft.com/office/drawing/2014/main" id="{916FF7CF-0393-4739-BB1A-2B6185A6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041" y="2190471"/>
              <a:ext cx="61913" cy="98425"/>
            </a:xfrm>
            <a:custGeom>
              <a:avLst/>
              <a:gdLst>
                <a:gd name="T0" fmla="*/ 14 w 35"/>
                <a:gd name="T1" fmla="*/ 57 h 57"/>
                <a:gd name="T2" fmla="*/ 21 w 35"/>
                <a:gd name="T3" fmla="*/ 0 h 57"/>
                <a:gd name="T4" fmla="*/ 23 w 35"/>
                <a:gd name="T5" fmla="*/ 13 h 57"/>
                <a:gd name="T6" fmla="*/ 27 w 35"/>
                <a:gd name="T7" fmla="*/ 28 h 57"/>
                <a:gd name="T8" fmla="*/ 14 w 35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7">
                  <a:moveTo>
                    <a:pt x="14" y="57"/>
                  </a:moveTo>
                  <a:cubicBezTo>
                    <a:pt x="13" y="39"/>
                    <a:pt x="0" y="20"/>
                    <a:pt x="21" y="0"/>
                  </a:cubicBezTo>
                  <a:cubicBezTo>
                    <a:pt x="22" y="6"/>
                    <a:pt x="22" y="10"/>
                    <a:pt x="23" y="13"/>
                  </a:cubicBezTo>
                  <a:cubicBezTo>
                    <a:pt x="24" y="18"/>
                    <a:pt x="25" y="23"/>
                    <a:pt x="27" y="28"/>
                  </a:cubicBezTo>
                  <a:cubicBezTo>
                    <a:pt x="35" y="41"/>
                    <a:pt x="30" y="52"/>
                    <a:pt x="1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48">
              <a:extLst>
                <a:ext uri="{FF2B5EF4-FFF2-40B4-BE49-F238E27FC236}">
                  <a16:creationId xmlns:a16="http://schemas.microsoft.com/office/drawing/2014/main" id="{655FC489-483C-48BA-A1D7-6B9145102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66" y="2117446"/>
              <a:ext cx="61913" cy="55563"/>
            </a:xfrm>
            <a:custGeom>
              <a:avLst/>
              <a:gdLst>
                <a:gd name="T0" fmla="*/ 9 w 36"/>
                <a:gd name="T1" fmla="*/ 31 h 32"/>
                <a:gd name="T2" fmla="*/ 2 w 36"/>
                <a:gd name="T3" fmla="*/ 21 h 32"/>
                <a:gd name="T4" fmla="*/ 31 w 36"/>
                <a:gd name="T5" fmla="*/ 1 h 32"/>
                <a:gd name="T6" fmla="*/ 36 w 36"/>
                <a:gd name="T7" fmla="*/ 8 h 32"/>
                <a:gd name="T8" fmla="*/ 9 w 36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2">
                  <a:moveTo>
                    <a:pt x="9" y="31"/>
                  </a:moveTo>
                  <a:cubicBezTo>
                    <a:pt x="0" y="32"/>
                    <a:pt x="0" y="28"/>
                    <a:pt x="2" y="21"/>
                  </a:cubicBezTo>
                  <a:cubicBezTo>
                    <a:pt x="4" y="12"/>
                    <a:pt x="21" y="0"/>
                    <a:pt x="31" y="1"/>
                  </a:cubicBezTo>
                  <a:cubicBezTo>
                    <a:pt x="33" y="1"/>
                    <a:pt x="36" y="5"/>
                    <a:pt x="36" y="8"/>
                  </a:cubicBezTo>
                  <a:cubicBezTo>
                    <a:pt x="36" y="22"/>
                    <a:pt x="26" y="31"/>
                    <a:pt x="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49">
              <a:extLst>
                <a:ext uri="{FF2B5EF4-FFF2-40B4-BE49-F238E27FC236}">
                  <a16:creationId xmlns:a16="http://schemas.microsoft.com/office/drawing/2014/main" id="{460F7DC0-85B2-45D0-BBD1-6A6BC5656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991" y="2041246"/>
              <a:ext cx="46038" cy="34925"/>
            </a:xfrm>
            <a:custGeom>
              <a:avLst/>
              <a:gdLst>
                <a:gd name="T0" fmla="*/ 26 w 26"/>
                <a:gd name="T1" fmla="*/ 0 h 21"/>
                <a:gd name="T2" fmla="*/ 3 w 26"/>
                <a:gd name="T3" fmla="*/ 18 h 21"/>
                <a:gd name="T4" fmla="*/ 0 w 26"/>
                <a:gd name="T5" fmla="*/ 13 h 21"/>
                <a:gd name="T6" fmla="*/ 3 w 26"/>
                <a:gd name="T7" fmla="*/ 6 h 21"/>
                <a:gd name="T8" fmla="*/ 26 w 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6" y="0"/>
                  </a:moveTo>
                  <a:cubicBezTo>
                    <a:pt x="25" y="11"/>
                    <a:pt x="10" y="21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2" y="7"/>
                    <a:pt x="3" y="6"/>
                  </a:cubicBezTo>
                  <a:cubicBezTo>
                    <a:pt x="10" y="4"/>
                    <a:pt x="18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50">
              <a:extLst>
                <a:ext uri="{FF2B5EF4-FFF2-40B4-BE49-F238E27FC236}">
                  <a16:creationId xmlns:a16="http://schemas.microsoft.com/office/drawing/2014/main" id="{EADA0AD5-BA1A-4BC6-9850-DF8F71CC4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553" y="2246034"/>
              <a:ext cx="26988" cy="28575"/>
            </a:xfrm>
            <a:custGeom>
              <a:avLst/>
              <a:gdLst>
                <a:gd name="T0" fmla="*/ 0 w 16"/>
                <a:gd name="T1" fmla="*/ 17 h 17"/>
                <a:gd name="T2" fmla="*/ 10 w 16"/>
                <a:gd name="T3" fmla="*/ 0 h 17"/>
                <a:gd name="T4" fmla="*/ 0 w 16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cubicBezTo>
                    <a:pt x="3" y="12"/>
                    <a:pt x="6" y="6"/>
                    <a:pt x="10" y="0"/>
                  </a:cubicBezTo>
                  <a:cubicBezTo>
                    <a:pt x="16" y="11"/>
                    <a:pt x="13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51">
              <a:extLst>
                <a:ext uri="{FF2B5EF4-FFF2-40B4-BE49-F238E27FC236}">
                  <a16:creationId xmlns:a16="http://schemas.microsoft.com/office/drawing/2014/main" id="{9A7F90B4-2F8E-4430-89AD-9D0BB3E9E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953" y="2684184"/>
              <a:ext cx="177800" cy="49213"/>
            </a:xfrm>
            <a:custGeom>
              <a:avLst/>
              <a:gdLst>
                <a:gd name="T0" fmla="*/ 50 w 103"/>
                <a:gd name="T1" fmla="*/ 21 h 28"/>
                <a:gd name="T2" fmla="*/ 78 w 103"/>
                <a:gd name="T3" fmla="*/ 2 h 28"/>
                <a:gd name="T4" fmla="*/ 87 w 103"/>
                <a:gd name="T5" fmla="*/ 4 h 28"/>
                <a:gd name="T6" fmla="*/ 103 w 103"/>
                <a:gd name="T7" fmla="*/ 22 h 28"/>
                <a:gd name="T8" fmla="*/ 83 w 103"/>
                <a:gd name="T9" fmla="*/ 27 h 28"/>
                <a:gd name="T10" fmla="*/ 21 w 103"/>
                <a:gd name="T11" fmla="*/ 26 h 28"/>
                <a:gd name="T12" fmla="*/ 14 w 103"/>
                <a:gd name="T13" fmla="*/ 26 h 28"/>
                <a:gd name="T14" fmla="*/ 2 w 103"/>
                <a:gd name="T15" fmla="*/ 13 h 28"/>
                <a:gd name="T16" fmla="*/ 19 w 103"/>
                <a:gd name="T17" fmla="*/ 6 h 28"/>
                <a:gd name="T18" fmla="*/ 45 w 103"/>
                <a:gd name="T19" fmla="*/ 18 h 28"/>
                <a:gd name="T20" fmla="*/ 50 w 103"/>
                <a:gd name="T2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28">
                  <a:moveTo>
                    <a:pt x="50" y="21"/>
                  </a:moveTo>
                  <a:cubicBezTo>
                    <a:pt x="56" y="8"/>
                    <a:pt x="64" y="0"/>
                    <a:pt x="78" y="2"/>
                  </a:cubicBezTo>
                  <a:cubicBezTo>
                    <a:pt x="82" y="3"/>
                    <a:pt x="86" y="3"/>
                    <a:pt x="87" y="4"/>
                  </a:cubicBezTo>
                  <a:cubicBezTo>
                    <a:pt x="93" y="10"/>
                    <a:pt x="98" y="16"/>
                    <a:pt x="103" y="22"/>
                  </a:cubicBezTo>
                  <a:cubicBezTo>
                    <a:pt x="96" y="24"/>
                    <a:pt x="90" y="27"/>
                    <a:pt x="83" y="27"/>
                  </a:cubicBezTo>
                  <a:cubicBezTo>
                    <a:pt x="62" y="28"/>
                    <a:pt x="42" y="27"/>
                    <a:pt x="21" y="26"/>
                  </a:cubicBezTo>
                  <a:cubicBezTo>
                    <a:pt x="18" y="26"/>
                    <a:pt x="16" y="26"/>
                    <a:pt x="14" y="26"/>
                  </a:cubicBezTo>
                  <a:cubicBezTo>
                    <a:pt x="6" y="25"/>
                    <a:pt x="0" y="22"/>
                    <a:pt x="2" y="13"/>
                  </a:cubicBezTo>
                  <a:cubicBezTo>
                    <a:pt x="4" y="5"/>
                    <a:pt x="11" y="2"/>
                    <a:pt x="19" y="6"/>
                  </a:cubicBezTo>
                  <a:cubicBezTo>
                    <a:pt x="28" y="9"/>
                    <a:pt x="36" y="14"/>
                    <a:pt x="45" y="18"/>
                  </a:cubicBezTo>
                  <a:cubicBezTo>
                    <a:pt x="47" y="19"/>
                    <a:pt x="48" y="20"/>
                    <a:pt x="5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52">
              <a:extLst>
                <a:ext uri="{FF2B5EF4-FFF2-40B4-BE49-F238E27FC236}">
                  <a16:creationId xmlns:a16="http://schemas.microsoft.com/office/drawing/2014/main" id="{180939D4-45B7-4F05-91B9-F699E272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991" y="2658784"/>
              <a:ext cx="42863" cy="30163"/>
            </a:xfrm>
            <a:custGeom>
              <a:avLst/>
              <a:gdLst>
                <a:gd name="T0" fmla="*/ 25 w 25"/>
                <a:gd name="T1" fmla="*/ 9 h 18"/>
                <a:gd name="T2" fmla="*/ 13 w 25"/>
                <a:gd name="T3" fmla="*/ 18 h 18"/>
                <a:gd name="T4" fmla="*/ 0 w 25"/>
                <a:gd name="T5" fmla="*/ 9 h 18"/>
                <a:gd name="T6" fmla="*/ 16 w 25"/>
                <a:gd name="T7" fmla="*/ 0 h 18"/>
                <a:gd name="T8" fmla="*/ 25 w 25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5" y="9"/>
                  </a:moveTo>
                  <a:cubicBezTo>
                    <a:pt x="20" y="13"/>
                    <a:pt x="16" y="18"/>
                    <a:pt x="13" y="18"/>
                  </a:cubicBezTo>
                  <a:cubicBezTo>
                    <a:pt x="8" y="17"/>
                    <a:pt x="5" y="12"/>
                    <a:pt x="0" y="9"/>
                  </a:cubicBezTo>
                  <a:cubicBezTo>
                    <a:pt x="5" y="5"/>
                    <a:pt x="10" y="2"/>
                    <a:pt x="16" y="0"/>
                  </a:cubicBezTo>
                  <a:cubicBezTo>
                    <a:pt x="17" y="0"/>
                    <a:pt x="20" y="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53">
              <a:extLst>
                <a:ext uri="{FF2B5EF4-FFF2-40B4-BE49-F238E27FC236}">
                  <a16:creationId xmlns:a16="http://schemas.microsoft.com/office/drawing/2014/main" id="{3273033E-6BC0-496A-A449-A5794D0F3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191" y="2622271"/>
              <a:ext cx="49213" cy="61913"/>
            </a:xfrm>
            <a:custGeom>
              <a:avLst/>
              <a:gdLst>
                <a:gd name="T0" fmla="*/ 4 w 29"/>
                <a:gd name="T1" fmla="*/ 0 h 36"/>
                <a:gd name="T2" fmla="*/ 29 w 29"/>
                <a:gd name="T3" fmla="*/ 34 h 36"/>
                <a:gd name="T4" fmla="*/ 26 w 29"/>
                <a:gd name="T5" fmla="*/ 36 h 36"/>
                <a:gd name="T6" fmla="*/ 0 w 29"/>
                <a:gd name="T7" fmla="*/ 3 h 36"/>
                <a:gd name="T8" fmla="*/ 4 w 2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6">
                  <a:moveTo>
                    <a:pt x="4" y="0"/>
                  </a:moveTo>
                  <a:cubicBezTo>
                    <a:pt x="12" y="11"/>
                    <a:pt x="21" y="22"/>
                    <a:pt x="29" y="34"/>
                  </a:cubicBezTo>
                  <a:cubicBezTo>
                    <a:pt x="28" y="34"/>
                    <a:pt x="27" y="35"/>
                    <a:pt x="26" y="36"/>
                  </a:cubicBezTo>
                  <a:cubicBezTo>
                    <a:pt x="16" y="26"/>
                    <a:pt x="4" y="17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54">
              <a:extLst>
                <a:ext uri="{FF2B5EF4-FFF2-40B4-BE49-F238E27FC236}">
                  <a16:creationId xmlns:a16="http://schemas.microsoft.com/office/drawing/2014/main" id="{DEEE65A4-5622-4C43-96EF-1120AD98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141" y="2084109"/>
              <a:ext cx="109538" cy="90488"/>
            </a:xfrm>
            <a:custGeom>
              <a:avLst/>
              <a:gdLst>
                <a:gd name="T0" fmla="*/ 14 w 63"/>
                <a:gd name="T1" fmla="*/ 53 h 53"/>
                <a:gd name="T2" fmla="*/ 2 w 63"/>
                <a:gd name="T3" fmla="*/ 42 h 53"/>
                <a:gd name="T4" fmla="*/ 25 w 63"/>
                <a:gd name="T5" fmla="*/ 11 h 53"/>
                <a:gd name="T6" fmla="*/ 44 w 63"/>
                <a:gd name="T7" fmla="*/ 3 h 53"/>
                <a:gd name="T8" fmla="*/ 57 w 63"/>
                <a:gd name="T9" fmla="*/ 3 h 53"/>
                <a:gd name="T10" fmla="*/ 55 w 63"/>
                <a:gd name="T11" fmla="*/ 20 h 53"/>
                <a:gd name="T12" fmla="*/ 47 w 63"/>
                <a:gd name="T13" fmla="*/ 26 h 53"/>
                <a:gd name="T14" fmla="*/ 28 w 63"/>
                <a:gd name="T15" fmla="*/ 42 h 53"/>
                <a:gd name="T16" fmla="*/ 14 w 63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3">
                  <a:moveTo>
                    <a:pt x="14" y="53"/>
                  </a:moveTo>
                  <a:cubicBezTo>
                    <a:pt x="4" y="52"/>
                    <a:pt x="0" y="50"/>
                    <a:pt x="2" y="42"/>
                  </a:cubicBezTo>
                  <a:cubicBezTo>
                    <a:pt x="6" y="29"/>
                    <a:pt x="13" y="18"/>
                    <a:pt x="25" y="11"/>
                  </a:cubicBezTo>
                  <a:cubicBezTo>
                    <a:pt x="31" y="8"/>
                    <a:pt x="37" y="5"/>
                    <a:pt x="44" y="3"/>
                  </a:cubicBezTo>
                  <a:cubicBezTo>
                    <a:pt x="48" y="2"/>
                    <a:pt x="55" y="0"/>
                    <a:pt x="57" y="3"/>
                  </a:cubicBezTo>
                  <a:cubicBezTo>
                    <a:pt x="63" y="8"/>
                    <a:pt x="60" y="14"/>
                    <a:pt x="55" y="20"/>
                  </a:cubicBezTo>
                  <a:cubicBezTo>
                    <a:pt x="53" y="22"/>
                    <a:pt x="50" y="24"/>
                    <a:pt x="47" y="26"/>
                  </a:cubicBezTo>
                  <a:cubicBezTo>
                    <a:pt x="41" y="31"/>
                    <a:pt x="34" y="36"/>
                    <a:pt x="28" y="42"/>
                  </a:cubicBezTo>
                  <a:cubicBezTo>
                    <a:pt x="22" y="46"/>
                    <a:pt x="17" y="50"/>
                    <a:pt x="1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55">
              <a:extLst>
                <a:ext uri="{FF2B5EF4-FFF2-40B4-BE49-F238E27FC236}">
                  <a16:creationId xmlns:a16="http://schemas.microsoft.com/office/drawing/2014/main" id="{0A43C2BE-E4BB-45ED-86E6-97F3CECFD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991" y="2598459"/>
              <a:ext cx="90488" cy="69850"/>
            </a:xfrm>
            <a:custGeom>
              <a:avLst/>
              <a:gdLst>
                <a:gd name="T0" fmla="*/ 52 w 52"/>
                <a:gd name="T1" fmla="*/ 41 h 41"/>
                <a:gd name="T2" fmla="*/ 37 w 52"/>
                <a:gd name="T3" fmla="*/ 37 h 41"/>
                <a:gd name="T4" fmla="*/ 8 w 52"/>
                <a:gd name="T5" fmla="*/ 29 h 41"/>
                <a:gd name="T6" fmla="*/ 0 w 52"/>
                <a:gd name="T7" fmla="*/ 20 h 41"/>
                <a:gd name="T8" fmla="*/ 6 w 52"/>
                <a:gd name="T9" fmla="*/ 0 h 41"/>
                <a:gd name="T10" fmla="*/ 24 w 52"/>
                <a:gd name="T11" fmla="*/ 10 h 41"/>
                <a:gd name="T12" fmla="*/ 52 w 52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1">
                  <a:moveTo>
                    <a:pt x="52" y="41"/>
                  </a:moveTo>
                  <a:cubicBezTo>
                    <a:pt x="46" y="40"/>
                    <a:pt x="42" y="38"/>
                    <a:pt x="37" y="37"/>
                  </a:cubicBezTo>
                  <a:cubicBezTo>
                    <a:pt x="27" y="34"/>
                    <a:pt x="17" y="32"/>
                    <a:pt x="8" y="29"/>
                  </a:cubicBezTo>
                  <a:cubicBezTo>
                    <a:pt x="4" y="28"/>
                    <a:pt x="0" y="23"/>
                    <a:pt x="0" y="20"/>
                  </a:cubicBezTo>
                  <a:cubicBezTo>
                    <a:pt x="1" y="14"/>
                    <a:pt x="4" y="7"/>
                    <a:pt x="6" y="0"/>
                  </a:cubicBezTo>
                  <a:cubicBezTo>
                    <a:pt x="12" y="4"/>
                    <a:pt x="18" y="6"/>
                    <a:pt x="24" y="10"/>
                  </a:cubicBezTo>
                  <a:cubicBezTo>
                    <a:pt x="44" y="26"/>
                    <a:pt x="48" y="30"/>
                    <a:pt x="5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56">
              <a:extLst>
                <a:ext uri="{FF2B5EF4-FFF2-40B4-BE49-F238E27FC236}">
                  <a16:creationId xmlns:a16="http://schemas.microsoft.com/office/drawing/2014/main" id="{43D6C9C0-2C2C-47B4-8A6C-0D6AB4FB6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766" y="2687359"/>
              <a:ext cx="31750" cy="34925"/>
            </a:xfrm>
            <a:custGeom>
              <a:avLst/>
              <a:gdLst>
                <a:gd name="T0" fmla="*/ 19 w 19"/>
                <a:gd name="T1" fmla="*/ 12 h 20"/>
                <a:gd name="T2" fmla="*/ 10 w 19"/>
                <a:gd name="T3" fmla="*/ 20 h 20"/>
                <a:gd name="T4" fmla="*/ 0 w 19"/>
                <a:gd name="T5" fmla="*/ 7 h 20"/>
                <a:gd name="T6" fmla="*/ 6 w 19"/>
                <a:gd name="T7" fmla="*/ 0 h 20"/>
                <a:gd name="T8" fmla="*/ 19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12"/>
                  </a:moveTo>
                  <a:cubicBezTo>
                    <a:pt x="14" y="16"/>
                    <a:pt x="12" y="18"/>
                    <a:pt x="10" y="20"/>
                  </a:cubicBezTo>
                  <a:cubicBezTo>
                    <a:pt x="6" y="16"/>
                    <a:pt x="2" y="12"/>
                    <a:pt x="0" y="7"/>
                  </a:cubicBezTo>
                  <a:cubicBezTo>
                    <a:pt x="0" y="6"/>
                    <a:pt x="4" y="2"/>
                    <a:pt x="6" y="0"/>
                  </a:cubicBezTo>
                  <a:cubicBezTo>
                    <a:pt x="10" y="3"/>
                    <a:pt x="14" y="7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57">
              <a:extLst>
                <a:ext uri="{FF2B5EF4-FFF2-40B4-BE49-F238E27FC236}">
                  <a16:creationId xmlns:a16="http://schemas.microsoft.com/office/drawing/2014/main" id="{82D0EC6F-2AE4-4272-8F46-8339948ED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103" y="2714346"/>
              <a:ext cx="33338" cy="25400"/>
            </a:xfrm>
            <a:custGeom>
              <a:avLst/>
              <a:gdLst>
                <a:gd name="T0" fmla="*/ 16 w 20"/>
                <a:gd name="T1" fmla="*/ 15 h 15"/>
                <a:gd name="T2" fmla="*/ 6 w 20"/>
                <a:gd name="T3" fmla="*/ 0 h 15"/>
                <a:gd name="T4" fmla="*/ 16 w 20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6" y="15"/>
                  </a:moveTo>
                  <a:cubicBezTo>
                    <a:pt x="6" y="14"/>
                    <a:pt x="0" y="11"/>
                    <a:pt x="6" y="0"/>
                  </a:cubicBezTo>
                  <a:cubicBezTo>
                    <a:pt x="14" y="1"/>
                    <a:pt x="20" y="3"/>
                    <a:pt x="1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58">
              <a:extLst>
                <a:ext uri="{FF2B5EF4-FFF2-40B4-BE49-F238E27FC236}">
                  <a16:creationId xmlns:a16="http://schemas.microsoft.com/office/drawing/2014/main" id="{51B78E08-BB10-49EB-B498-4634DAFC3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266" y="2692121"/>
              <a:ext cx="25400" cy="23813"/>
            </a:xfrm>
            <a:custGeom>
              <a:avLst/>
              <a:gdLst>
                <a:gd name="T0" fmla="*/ 8 w 14"/>
                <a:gd name="T1" fmla="*/ 14 h 14"/>
                <a:gd name="T2" fmla="*/ 0 w 14"/>
                <a:gd name="T3" fmla="*/ 6 h 14"/>
                <a:gd name="T4" fmla="*/ 6 w 14"/>
                <a:gd name="T5" fmla="*/ 0 h 14"/>
                <a:gd name="T6" fmla="*/ 14 w 14"/>
                <a:gd name="T7" fmla="*/ 6 h 14"/>
                <a:gd name="T8" fmla="*/ 8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8" y="14"/>
                  </a:moveTo>
                  <a:cubicBezTo>
                    <a:pt x="4" y="10"/>
                    <a:pt x="2" y="8"/>
                    <a:pt x="0" y="6"/>
                  </a:cubicBezTo>
                  <a:cubicBezTo>
                    <a:pt x="2" y="4"/>
                    <a:pt x="4" y="0"/>
                    <a:pt x="6" y="0"/>
                  </a:cubicBezTo>
                  <a:cubicBezTo>
                    <a:pt x="9" y="0"/>
                    <a:pt x="12" y="4"/>
                    <a:pt x="14" y="6"/>
                  </a:cubicBezTo>
                  <a:cubicBezTo>
                    <a:pt x="12" y="8"/>
                    <a:pt x="10" y="10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59">
              <a:extLst>
                <a:ext uri="{FF2B5EF4-FFF2-40B4-BE49-F238E27FC236}">
                  <a16:creationId xmlns:a16="http://schemas.microsoft.com/office/drawing/2014/main" id="{38C835DB-7D6F-40AE-9961-39C5A5BDE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516" y="5330546"/>
              <a:ext cx="161925" cy="165100"/>
            </a:xfrm>
            <a:custGeom>
              <a:avLst/>
              <a:gdLst>
                <a:gd name="T0" fmla="*/ 45 w 93"/>
                <a:gd name="T1" fmla="*/ 0 h 95"/>
                <a:gd name="T2" fmla="*/ 93 w 93"/>
                <a:gd name="T3" fmla="*/ 48 h 95"/>
                <a:gd name="T4" fmla="*/ 49 w 93"/>
                <a:gd name="T5" fmla="*/ 95 h 95"/>
                <a:gd name="T6" fmla="*/ 1 w 93"/>
                <a:gd name="T7" fmla="*/ 47 h 95"/>
                <a:gd name="T8" fmla="*/ 45 w 9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5">
                  <a:moveTo>
                    <a:pt x="45" y="0"/>
                  </a:moveTo>
                  <a:cubicBezTo>
                    <a:pt x="71" y="0"/>
                    <a:pt x="93" y="22"/>
                    <a:pt x="93" y="48"/>
                  </a:cubicBezTo>
                  <a:cubicBezTo>
                    <a:pt x="93" y="73"/>
                    <a:pt x="73" y="95"/>
                    <a:pt x="49" y="95"/>
                  </a:cubicBezTo>
                  <a:cubicBezTo>
                    <a:pt x="23" y="95"/>
                    <a:pt x="1" y="73"/>
                    <a:pt x="1" y="47"/>
                  </a:cubicBezTo>
                  <a:cubicBezTo>
                    <a:pt x="0" y="22"/>
                    <a:pt x="21" y="1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60">
              <a:extLst>
                <a:ext uri="{FF2B5EF4-FFF2-40B4-BE49-F238E27FC236}">
                  <a16:creationId xmlns:a16="http://schemas.microsoft.com/office/drawing/2014/main" id="{A9A91D74-A104-4AFD-8477-4143DD06B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128" y="5449609"/>
              <a:ext cx="122238" cy="166688"/>
            </a:xfrm>
            <a:custGeom>
              <a:avLst/>
              <a:gdLst>
                <a:gd name="T0" fmla="*/ 71 w 71"/>
                <a:gd name="T1" fmla="*/ 50 h 96"/>
                <a:gd name="T2" fmla="*/ 36 w 71"/>
                <a:gd name="T3" fmla="*/ 91 h 96"/>
                <a:gd name="T4" fmla="*/ 7 w 71"/>
                <a:gd name="T5" fmla="*/ 72 h 96"/>
                <a:gd name="T6" fmla="*/ 0 w 71"/>
                <a:gd name="T7" fmla="*/ 14 h 96"/>
                <a:gd name="T8" fmla="*/ 9 w 71"/>
                <a:gd name="T9" fmla="*/ 4 h 96"/>
                <a:gd name="T10" fmla="*/ 19 w 71"/>
                <a:gd name="T11" fmla="*/ 3 h 96"/>
                <a:gd name="T12" fmla="*/ 71 w 71"/>
                <a:gd name="T13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96">
                  <a:moveTo>
                    <a:pt x="71" y="50"/>
                  </a:moveTo>
                  <a:cubicBezTo>
                    <a:pt x="71" y="73"/>
                    <a:pt x="60" y="87"/>
                    <a:pt x="36" y="91"/>
                  </a:cubicBezTo>
                  <a:cubicBezTo>
                    <a:pt x="11" y="96"/>
                    <a:pt x="11" y="96"/>
                    <a:pt x="7" y="72"/>
                  </a:cubicBezTo>
                  <a:cubicBezTo>
                    <a:pt x="4" y="52"/>
                    <a:pt x="3" y="33"/>
                    <a:pt x="0" y="14"/>
                  </a:cubicBezTo>
                  <a:cubicBezTo>
                    <a:pt x="0" y="6"/>
                    <a:pt x="2" y="4"/>
                    <a:pt x="9" y="4"/>
                  </a:cubicBezTo>
                  <a:cubicBezTo>
                    <a:pt x="12" y="4"/>
                    <a:pt x="16" y="4"/>
                    <a:pt x="19" y="3"/>
                  </a:cubicBezTo>
                  <a:cubicBezTo>
                    <a:pt x="52" y="0"/>
                    <a:pt x="71" y="17"/>
                    <a:pt x="7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61">
              <a:extLst>
                <a:ext uri="{FF2B5EF4-FFF2-40B4-BE49-F238E27FC236}">
                  <a16:creationId xmlns:a16="http://schemas.microsoft.com/office/drawing/2014/main" id="{ED590DDF-C8E4-4FED-997A-9F59D60AD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16" y="4522509"/>
              <a:ext cx="79375" cy="69850"/>
            </a:xfrm>
            <a:custGeom>
              <a:avLst/>
              <a:gdLst>
                <a:gd name="T0" fmla="*/ 33 w 46"/>
                <a:gd name="T1" fmla="*/ 0 h 40"/>
                <a:gd name="T2" fmla="*/ 27 w 46"/>
                <a:gd name="T3" fmla="*/ 37 h 40"/>
                <a:gd name="T4" fmla="*/ 2 w 46"/>
                <a:gd name="T5" fmla="*/ 16 h 40"/>
                <a:gd name="T6" fmla="*/ 7 w 46"/>
                <a:gd name="T7" fmla="*/ 12 h 40"/>
                <a:gd name="T8" fmla="*/ 13 w 46"/>
                <a:gd name="T9" fmla="*/ 9 h 40"/>
                <a:gd name="T10" fmla="*/ 33 w 46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0">
                  <a:moveTo>
                    <a:pt x="33" y="0"/>
                  </a:moveTo>
                  <a:cubicBezTo>
                    <a:pt x="46" y="17"/>
                    <a:pt x="43" y="33"/>
                    <a:pt x="27" y="37"/>
                  </a:cubicBezTo>
                  <a:cubicBezTo>
                    <a:pt x="17" y="40"/>
                    <a:pt x="0" y="26"/>
                    <a:pt x="2" y="16"/>
                  </a:cubicBezTo>
                  <a:cubicBezTo>
                    <a:pt x="3" y="14"/>
                    <a:pt x="5" y="13"/>
                    <a:pt x="7" y="12"/>
                  </a:cubicBezTo>
                  <a:cubicBezTo>
                    <a:pt x="9" y="11"/>
                    <a:pt x="11" y="9"/>
                    <a:pt x="13" y="9"/>
                  </a:cubicBezTo>
                  <a:cubicBezTo>
                    <a:pt x="20" y="5"/>
                    <a:pt x="27" y="3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62">
              <a:extLst>
                <a:ext uri="{FF2B5EF4-FFF2-40B4-BE49-F238E27FC236}">
                  <a16:creationId xmlns:a16="http://schemas.microsoft.com/office/drawing/2014/main" id="{FF3DD2E5-28F5-4DC0-9836-D16F06334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066" y="5243234"/>
              <a:ext cx="73025" cy="77788"/>
            </a:xfrm>
            <a:custGeom>
              <a:avLst/>
              <a:gdLst>
                <a:gd name="T0" fmla="*/ 0 w 42"/>
                <a:gd name="T1" fmla="*/ 16 h 45"/>
                <a:gd name="T2" fmla="*/ 39 w 42"/>
                <a:gd name="T3" fmla="*/ 19 h 45"/>
                <a:gd name="T4" fmla="*/ 20 w 42"/>
                <a:gd name="T5" fmla="*/ 45 h 45"/>
                <a:gd name="T6" fmla="*/ 16 w 42"/>
                <a:gd name="T7" fmla="*/ 41 h 45"/>
                <a:gd name="T8" fmla="*/ 0 w 42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0" y="16"/>
                  </a:moveTo>
                  <a:cubicBezTo>
                    <a:pt x="19" y="0"/>
                    <a:pt x="33" y="2"/>
                    <a:pt x="39" y="19"/>
                  </a:cubicBezTo>
                  <a:cubicBezTo>
                    <a:pt x="42" y="28"/>
                    <a:pt x="30" y="45"/>
                    <a:pt x="20" y="45"/>
                  </a:cubicBezTo>
                  <a:cubicBezTo>
                    <a:pt x="19" y="45"/>
                    <a:pt x="17" y="43"/>
                    <a:pt x="16" y="41"/>
                  </a:cubicBezTo>
                  <a:cubicBezTo>
                    <a:pt x="10" y="33"/>
                    <a:pt x="6" y="24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63">
              <a:extLst>
                <a:ext uri="{FF2B5EF4-FFF2-40B4-BE49-F238E27FC236}">
                  <a16:creationId xmlns:a16="http://schemas.microsoft.com/office/drawing/2014/main" id="{14F3ACB8-95B5-4C37-B847-627348189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891" y="4835246"/>
              <a:ext cx="66675" cy="69850"/>
            </a:xfrm>
            <a:custGeom>
              <a:avLst/>
              <a:gdLst>
                <a:gd name="T0" fmla="*/ 39 w 39"/>
                <a:gd name="T1" fmla="*/ 23 h 40"/>
                <a:gd name="T2" fmla="*/ 27 w 39"/>
                <a:gd name="T3" fmla="*/ 40 h 40"/>
                <a:gd name="T4" fmla="*/ 20 w 39"/>
                <a:gd name="T5" fmla="*/ 38 h 40"/>
                <a:gd name="T6" fmla="*/ 9 w 39"/>
                <a:gd name="T7" fmla="*/ 28 h 40"/>
                <a:gd name="T8" fmla="*/ 0 w 39"/>
                <a:gd name="T9" fmla="*/ 16 h 40"/>
                <a:gd name="T10" fmla="*/ 21 w 39"/>
                <a:gd name="T11" fmla="*/ 2 h 40"/>
                <a:gd name="T12" fmla="*/ 39 w 39"/>
                <a:gd name="T13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40">
                  <a:moveTo>
                    <a:pt x="39" y="23"/>
                  </a:moveTo>
                  <a:cubicBezTo>
                    <a:pt x="37" y="27"/>
                    <a:pt x="32" y="34"/>
                    <a:pt x="27" y="40"/>
                  </a:cubicBezTo>
                  <a:cubicBezTo>
                    <a:pt x="27" y="40"/>
                    <a:pt x="22" y="40"/>
                    <a:pt x="20" y="38"/>
                  </a:cubicBezTo>
                  <a:cubicBezTo>
                    <a:pt x="16" y="35"/>
                    <a:pt x="12" y="31"/>
                    <a:pt x="9" y="28"/>
                  </a:cubicBezTo>
                  <a:cubicBezTo>
                    <a:pt x="5" y="24"/>
                    <a:pt x="3" y="20"/>
                    <a:pt x="0" y="16"/>
                  </a:cubicBezTo>
                  <a:cubicBezTo>
                    <a:pt x="7" y="11"/>
                    <a:pt x="13" y="4"/>
                    <a:pt x="21" y="2"/>
                  </a:cubicBezTo>
                  <a:cubicBezTo>
                    <a:pt x="29" y="0"/>
                    <a:pt x="39" y="11"/>
                    <a:pt x="3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64">
              <a:extLst>
                <a:ext uri="{FF2B5EF4-FFF2-40B4-BE49-F238E27FC236}">
                  <a16:creationId xmlns:a16="http://schemas.microsoft.com/office/drawing/2014/main" id="{6115F90D-0644-4D52-82A2-088A22E0F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978" y="5321021"/>
              <a:ext cx="65088" cy="71438"/>
            </a:xfrm>
            <a:custGeom>
              <a:avLst/>
              <a:gdLst>
                <a:gd name="T0" fmla="*/ 38 w 38"/>
                <a:gd name="T1" fmla="*/ 25 h 42"/>
                <a:gd name="T2" fmla="*/ 24 w 38"/>
                <a:gd name="T3" fmla="*/ 41 h 42"/>
                <a:gd name="T4" fmla="*/ 0 w 38"/>
                <a:gd name="T5" fmla="*/ 36 h 42"/>
                <a:gd name="T6" fmla="*/ 5 w 38"/>
                <a:gd name="T7" fmla="*/ 18 h 42"/>
                <a:gd name="T8" fmla="*/ 15 w 38"/>
                <a:gd name="T9" fmla="*/ 3 h 42"/>
                <a:gd name="T10" fmla="*/ 38 w 38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2">
                  <a:moveTo>
                    <a:pt x="38" y="25"/>
                  </a:moveTo>
                  <a:cubicBezTo>
                    <a:pt x="33" y="30"/>
                    <a:pt x="30" y="39"/>
                    <a:pt x="24" y="41"/>
                  </a:cubicBezTo>
                  <a:cubicBezTo>
                    <a:pt x="17" y="42"/>
                    <a:pt x="8" y="38"/>
                    <a:pt x="0" y="36"/>
                  </a:cubicBezTo>
                  <a:cubicBezTo>
                    <a:pt x="1" y="30"/>
                    <a:pt x="2" y="23"/>
                    <a:pt x="5" y="18"/>
                  </a:cubicBezTo>
                  <a:cubicBezTo>
                    <a:pt x="7" y="12"/>
                    <a:pt x="10" y="5"/>
                    <a:pt x="15" y="3"/>
                  </a:cubicBezTo>
                  <a:cubicBezTo>
                    <a:pt x="22" y="0"/>
                    <a:pt x="36" y="15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65">
              <a:extLst>
                <a:ext uri="{FF2B5EF4-FFF2-40B4-BE49-F238E27FC236}">
                  <a16:creationId xmlns:a16="http://schemas.microsoft.com/office/drawing/2014/main" id="{F58912CC-74FB-44A1-B96C-5B0CAB145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8" y="3647796"/>
              <a:ext cx="66675" cy="57150"/>
            </a:xfrm>
            <a:custGeom>
              <a:avLst/>
              <a:gdLst>
                <a:gd name="T0" fmla="*/ 14 w 39"/>
                <a:gd name="T1" fmla="*/ 32 h 33"/>
                <a:gd name="T2" fmla="*/ 6 w 39"/>
                <a:gd name="T3" fmla="*/ 33 h 33"/>
                <a:gd name="T4" fmla="*/ 0 w 39"/>
                <a:gd name="T5" fmla="*/ 30 h 33"/>
                <a:gd name="T6" fmla="*/ 4 w 39"/>
                <a:gd name="T7" fmla="*/ 7 h 33"/>
                <a:gd name="T8" fmla="*/ 23 w 39"/>
                <a:gd name="T9" fmla="*/ 0 h 33"/>
                <a:gd name="T10" fmla="*/ 35 w 39"/>
                <a:gd name="T11" fmla="*/ 15 h 33"/>
                <a:gd name="T12" fmla="*/ 14 w 39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3">
                  <a:moveTo>
                    <a:pt x="14" y="32"/>
                  </a:moveTo>
                  <a:cubicBezTo>
                    <a:pt x="13" y="32"/>
                    <a:pt x="10" y="33"/>
                    <a:pt x="6" y="33"/>
                  </a:cubicBezTo>
                  <a:cubicBezTo>
                    <a:pt x="4" y="32"/>
                    <a:pt x="0" y="31"/>
                    <a:pt x="0" y="30"/>
                  </a:cubicBezTo>
                  <a:cubicBezTo>
                    <a:pt x="1" y="22"/>
                    <a:pt x="0" y="13"/>
                    <a:pt x="4" y="7"/>
                  </a:cubicBezTo>
                  <a:cubicBezTo>
                    <a:pt x="7" y="2"/>
                    <a:pt x="16" y="0"/>
                    <a:pt x="23" y="0"/>
                  </a:cubicBezTo>
                  <a:cubicBezTo>
                    <a:pt x="31" y="0"/>
                    <a:pt x="34" y="8"/>
                    <a:pt x="35" y="15"/>
                  </a:cubicBezTo>
                  <a:cubicBezTo>
                    <a:pt x="39" y="31"/>
                    <a:pt x="39" y="31"/>
                    <a:pt x="1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66">
              <a:extLst>
                <a:ext uri="{FF2B5EF4-FFF2-40B4-BE49-F238E27FC236}">
                  <a16:creationId xmlns:a16="http://schemas.microsoft.com/office/drawing/2014/main" id="{401C1F25-C682-4C0D-B4B5-E549888A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4091" y="5476596"/>
              <a:ext cx="65088" cy="77788"/>
            </a:xfrm>
            <a:custGeom>
              <a:avLst/>
              <a:gdLst>
                <a:gd name="T0" fmla="*/ 37 w 37"/>
                <a:gd name="T1" fmla="*/ 45 h 45"/>
                <a:gd name="T2" fmla="*/ 0 w 37"/>
                <a:gd name="T3" fmla="*/ 41 h 45"/>
                <a:gd name="T4" fmla="*/ 23 w 37"/>
                <a:gd name="T5" fmla="*/ 0 h 45"/>
                <a:gd name="T6" fmla="*/ 37 w 3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5">
                  <a:moveTo>
                    <a:pt x="37" y="45"/>
                  </a:moveTo>
                  <a:cubicBezTo>
                    <a:pt x="24" y="43"/>
                    <a:pt x="13" y="42"/>
                    <a:pt x="0" y="41"/>
                  </a:cubicBezTo>
                  <a:cubicBezTo>
                    <a:pt x="8" y="27"/>
                    <a:pt x="15" y="15"/>
                    <a:pt x="23" y="0"/>
                  </a:cubicBezTo>
                  <a:cubicBezTo>
                    <a:pt x="28" y="16"/>
                    <a:pt x="32" y="29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67">
              <a:extLst>
                <a:ext uri="{FF2B5EF4-FFF2-40B4-BE49-F238E27FC236}">
                  <a16:creationId xmlns:a16="http://schemas.microsoft.com/office/drawing/2014/main" id="{EDFB49E5-1DD5-4D15-8954-406A67D25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1203" y="3630334"/>
              <a:ext cx="74613" cy="61913"/>
            </a:xfrm>
            <a:custGeom>
              <a:avLst/>
              <a:gdLst>
                <a:gd name="T0" fmla="*/ 44 w 44"/>
                <a:gd name="T1" fmla="*/ 22 h 36"/>
                <a:gd name="T2" fmla="*/ 0 w 44"/>
                <a:gd name="T3" fmla="*/ 36 h 36"/>
                <a:gd name="T4" fmla="*/ 3 w 44"/>
                <a:gd name="T5" fmla="*/ 0 h 36"/>
                <a:gd name="T6" fmla="*/ 44 w 44"/>
                <a:gd name="T7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44" y="22"/>
                  </a:moveTo>
                  <a:cubicBezTo>
                    <a:pt x="29" y="27"/>
                    <a:pt x="16" y="31"/>
                    <a:pt x="0" y="36"/>
                  </a:cubicBezTo>
                  <a:cubicBezTo>
                    <a:pt x="1" y="24"/>
                    <a:pt x="2" y="13"/>
                    <a:pt x="3" y="0"/>
                  </a:cubicBezTo>
                  <a:cubicBezTo>
                    <a:pt x="17" y="8"/>
                    <a:pt x="30" y="14"/>
                    <a:pt x="4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68">
              <a:extLst>
                <a:ext uri="{FF2B5EF4-FFF2-40B4-BE49-F238E27FC236}">
                  <a16:creationId xmlns:a16="http://schemas.microsoft.com/office/drawing/2014/main" id="{EE8578D6-1E35-4C74-8284-1AF270407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703" y="4155796"/>
              <a:ext cx="79375" cy="61913"/>
            </a:xfrm>
            <a:custGeom>
              <a:avLst/>
              <a:gdLst>
                <a:gd name="T0" fmla="*/ 46 w 46"/>
                <a:gd name="T1" fmla="*/ 8 h 36"/>
                <a:gd name="T2" fmla="*/ 8 w 46"/>
                <a:gd name="T3" fmla="*/ 36 h 36"/>
                <a:gd name="T4" fmla="*/ 0 w 46"/>
                <a:gd name="T5" fmla="*/ 0 h 36"/>
                <a:gd name="T6" fmla="*/ 46 w 46"/>
                <a:gd name="T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6">
                  <a:moveTo>
                    <a:pt x="46" y="8"/>
                  </a:moveTo>
                  <a:cubicBezTo>
                    <a:pt x="33" y="18"/>
                    <a:pt x="22" y="26"/>
                    <a:pt x="8" y="36"/>
                  </a:cubicBezTo>
                  <a:cubicBezTo>
                    <a:pt x="6" y="23"/>
                    <a:pt x="3" y="12"/>
                    <a:pt x="0" y="0"/>
                  </a:cubicBezTo>
                  <a:cubicBezTo>
                    <a:pt x="16" y="3"/>
                    <a:pt x="30" y="5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69">
              <a:extLst>
                <a:ext uri="{FF2B5EF4-FFF2-40B4-BE49-F238E27FC236}">
                  <a16:creationId xmlns:a16="http://schemas.microsoft.com/office/drawing/2014/main" id="{DCA0F90C-6618-4F04-AAFD-E697F3B3B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4291" y="2568296"/>
              <a:ext cx="2384425" cy="2416175"/>
            </a:xfrm>
            <a:custGeom>
              <a:avLst/>
              <a:gdLst>
                <a:gd name="T0" fmla="*/ 664 w 1377"/>
                <a:gd name="T1" fmla="*/ 1379 h 1399"/>
                <a:gd name="T2" fmla="*/ 733 w 1377"/>
                <a:gd name="T3" fmla="*/ 21 h 1399"/>
                <a:gd name="T4" fmla="*/ 694 w 1377"/>
                <a:gd name="T5" fmla="*/ 207 h 1399"/>
                <a:gd name="T6" fmla="*/ 716 w 1377"/>
                <a:gd name="T7" fmla="*/ 497 h 1399"/>
                <a:gd name="T8" fmla="*/ 724 w 1377"/>
                <a:gd name="T9" fmla="*/ 465 h 1399"/>
                <a:gd name="T10" fmla="*/ 786 w 1377"/>
                <a:gd name="T11" fmla="*/ 341 h 1399"/>
                <a:gd name="T12" fmla="*/ 773 w 1377"/>
                <a:gd name="T13" fmla="*/ 71 h 1399"/>
                <a:gd name="T14" fmla="*/ 791 w 1377"/>
                <a:gd name="T15" fmla="*/ 26 h 1399"/>
                <a:gd name="T16" fmla="*/ 971 w 1377"/>
                <a:gd name="T17" fmla="*/ 83 h 1399"/>
                <a:gd name="T18" fmla="*/ 933 w 1377"/>
                <a:gd name="T19" fmla="*/ 427 h 1399"/>
                <a:gd name="T20" fmla="*/ 692 w 1377"/>
                <a:gd name="T21" fmla="*/ 790 h 1399"/>
                <a:gd name="T22" fmla="*/ 528 w 1377"/>
                <a:gd name="T23" fmla="*/ 766 h 1399"/>
                <a:gd name="T24" fmla="*/ 517 w 1377"/>
                <a:gd name="T25" fmla="*/ 805 h 1399"/>
                <a:gd name="T26" fmla="*/ 884 w 1377"/>
                <a:gd name="T27" fmla="*/ 882 h 1399"/>
                <a:gd name="T28" fmla="*/ 1140 w 1377"/>
                <a:gd name="T29" fmla="*/ 525 h 1399"/>
                <a:gd name="T30" fmla="*/ 1217 w 1377"/>
                <a:gd name="T31" fmla="*/ 257 h 1399"/>
                <a:gd name="T32" fmla="*/ 1248 w 1377"/>
                <a:gd name="T33" fmla="*/ 313 h 1399"/>
                <a:gd name="T34" fmla="*/ 1058 w 1377"/>
                <a:gd name="T35" fmla="*/ 742 h 1399"/>
                <a:gd name="T36" fmla="*/ 723 w 1377"/>
                <a:gd name="T37" fmla="*/ 997 h 1399"/>
                <a:gd name="T38" fmla="*/ 508 w 1377"/>
                <a:gd name="T39" fmla="*/ 979 h 1399"/>
                <a:gd name="T40" fmla="*/ 535 w 1377"/>
                <a:gd name="T41" fmla="*/ 656 h 1399"/>
                <a:gd name="T42" fmla="*/ 598 w 1377"/>
                <a:gd name="T43" fmla="*/ 610 h 1399"/>
                <a:gd name="T44" fmla="*/ 475 w 1377"/>
                <a:gd name="T45" fmla="*/ 525 h 1399"/>
                <a:gd name="T46" fmla="*/ 157 w 1377"/>
                <a:gd name="T47" fmla="*/ 914 h 1399"/>
                <a:gd name="T48" fmla="*/ 403 w 1377"/>
                <a:gd name="T49" fmla="*/ 1267 h 1399"/>
                <a:gd name="T50" fmla="*/ 910 w 1377"/>
                <a:gd name="T51" fmla="*/ 1233 h 1399"/>
                <a:gd name="T52" fmla="*/ 1349 w 1377"/>
                <a:gd name="T53" fmla="*/ 808 h 1399"/>
                <a:gd name="T54" fmla="*/ 662 w 1377"/>
                <a:gd name="T55" fmla="*/ 204 h 1399"/>
                <a:gd name="T56" fmla="*/ 529 w 1377"/>
                <a:gd name="T57" fmla="*/ 418 h 1399"/>
                <a:gd name="T58" fmla="*/ 710 w 1377"/>
                <a:gd name="T59" fmla="*/ 741 h 1399"/>
                <a:gd name="T60" fmla="*/ 715 w 1377"/>
                <a:gd name="T61" fmla="*/ 745 h 1399"/>
                <a:gd name="T62" fmla="*/ 707 w 1377"/>
                <a:gd name="T63" fmla="*/ 499 h 1399"/>
                <a:gd name="T64" fmla="*/ 653 w 1377"/>
                <a:gd name="T65" fmla="*/ 383 h 1399"/>
                <a:gd name="T66" fmla="*/ 662 w 1377"/>
                <a:gd name="T67" fmla="*/ 204 h 1399"/>
                <a:gd name="T68" fmla="*/ 840 w 1377"/>
                <a:gd name="T69" fmla="*/ 218 h 1399"/>
                <a:gd name="T70" fmla="*/ 798 w 1377"/>
                <a:gd name="T71" fmla="*/ 365 h 1399"/>
                <a:gd name="T72" fmla="*/ 731 w 1377"/>
                <a:gd name="T73" fmla="*/ 551 h 1399"/>
                <a:gd name="T74" fmla="*/ 745 w 1377"/>
                <a:gd name="T75" fmla="*/ 620 h 1399"/>
                <a:gd name="T76" fmla="*/ 856 w 1377"/>
                <a:gd name="T77" fmla="*/ 483 h 1399"/>
                <a:gd name="T78" fmla="*/ 893 w 1377"/>
                <a:gd name="T79" fmla="*/ 265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7" h="1399">
                  <a:moveTo>
                    <a:pt x="1377" y="756"/>
                  </a:moveTo>
                  <a:cubicBezTo>
                    <a:pt x="1350" y="1108"/>
                    <a:pt x="1045" y="1399"/>
                    <a:pt x="664" y="1379"/>
                  </a:cubicBezTo>
                  <a:cubicBezTo>
                    <a:pt x="280" y="1358"/>
                    <a:pt x="0" y="1030"/>
                    <a:pt x="21" y="663"/>
                  </a:cubicBezTo>
                  <a:cubicBezTo>
                    <a:pt x="45" y="261"/>
                    <a:pt x="390" y="0"/>
                    <a:pt x="733" y="21"/>
                  </a:cubicBezTo>
                  <a:cubicBezTo>
                    <a:pt x="738" y="43"/>
                    <a:pt x="737" y="65"/>
                    <a:pt x="735" y="88"/>
                  </a:cubicBezTo>
                  <a:cubicBezTo>
                    <a:pt x="732" y="131"/>
                    <a:pt x="717" y="171"/>
                    <a:pt x="694" y="207"/>
                  </a:cubicBezTo>
                  <a:cubicBezTo>
                    <a:pt x="664" y="253"/>
                    <a:pt x="664" y="302"/>
                    <a:pt x="671" y="353"/>
                  </a:cubicBezTo>
                  <a:cubicBezTo>
                    <a:pt x="679" y="403"/>
                    <a:pt x="696" y="451"/>
                    <a:pt x="716" y="497"/>
                  </a:cubicBezTo>
                  <a:cubicBezTo>
                    <a:pt x="716" y="498"/>
                    <a:pt x="717" y="499"/>
                    <a:pt x="720" y="502"/>
                  </a:cubicBezTo>
                  <a:cubicBezTo>
                    <a:pt x="721" y="488"/>
                    <a:pt x="723" y="477"/>
                    <a:pt x="724" y="465"/>
                  </a:cubicBezTo>
                  <a:cubicBezTo>
                    <a:pt x="729" y="427"/>
                    <a:pt x="745" y="393"/>
                    <a:pt x="769" y="362"/>
                  </a:cubicBezTo>
                  <a:cubicBezTo>
                    <a:pt x="774" y="355"/>
                    <a:pt x="780" y="348"/>
                    <a:pt x="786" y="341"/>
                  </a:cubicBezTo>
                  <a:cubicBezTo>
                    <a:pt x="812" y="313"/>
                    <a:pt x="821" y="280"/>
                    <a:pt x="825" y="243"/>
                  </a:cubicBezTo>
                  <a:cubicBezTo>
                    <a:pt x="833" y="178"/>
                    <a:pt x="811" y="123"/>
                    <a:pt x="773" y="71"/>
                  </a:cubicBezTo>
                  <a:cubicBezTo>
                    <a:pt x="762" y="56"/>
                    <a:pt x="752" y="39"/>
                    <a:pt x="740" y="21"/>
                  </a:cubicBezTo>
                  <a:cubicBezTo>
                    <a:pt x="759" y="23"/>
                    <a:pt x="775" y="23"/>
                    <a:pt x="791" y="26"/>
                  </a:cubicBezTo>
                  <a:cubicBezTo>
                    <a:pt x="851" y="33"/>
                    <a:pt x="907" y="49"/>
                    <a:pt x="963" y="72"/>
                  </a:cubicBezTo>
                  <a:cubicBezTo>
                    <a:pt x="969" y="74"/>
                    <a:pt x="971" y="77"/>
                    <a:pt x="971" y="83"/>
                  </a:cubicBezTo>
                  <a:cubicBezTo>
                    <a:pt x="970" y="128"/>
                    <a:pt x="971" y="173"/>
                    <a:pt x="968" y="217"/>
                  </a:cubicBezTo>
                  <a:cubicBezTo>
                    <a:pt x="964" y="288"/>
                    <a:pt x="952" y="358"/>
                    <a:pt x="933" y="427"/>
                  </a:cubicBezTo>
                  <a:cubicBezTo>
                    <a:pt x="907" y="527"/>
                    <a:pt x="866" y="621"/>
                    <a:pt x="807" y="707"/>
                  </a:cubicBezTo>
                  <a:cubicBezTo>
                    <a:pt x="778" y="749"/>
                    <a:pt x="742" y="779"/>
                    <a:pt x="692" y="790"/>
                  </a:cubicBezTo>
                  <a:cubicBezTo>
                    <a:pt x="650" y="799"/>
                    <a:pt x="609" y="795"/>
                    <a:pt x="569" y="782"/>
                  </a:cubicBezTo>
                  <a:cubicBezTo>
                    <a:pt x="555" y="778"/>
                    <a:pt x="542" y="771"/>
                    <a:pt x="528" y="766"/>
                  </a:cubicBezTo>
                  <a:cubicBezTo>
                    <a:pt x="525" y="765"/>
                    <a:pt x="522" y="763"/>
                    <a:pt x="518" y="761"/>
                  </a:cubicBezTo>
                  <a:cubicBezTo>
                    <a:pt x="511" y="776"/>
                    <a:pt x="513" y="791"/>
                    <a:pt x="517" y="805"/>
                  </a:cubicBezTo>
                  <a:cubicBezTo>
                    <a:pt x="543" y="883"/>
                    <a:pt x="623" y="955"/>
                    <a:pt x="723" y="944"/>
                  </a:cubicBezTo>
                  <a:cubicBezTo>
                    <a:pt x="782" y="938"/>
                    <a:pt x="835" y="915"/>
                    <a:pt x="884" y="882"/>
                  </a:cubicBezTo>
                  <a:cubicBezTo>
                    <a:pt x="937" y="846"/>
                    <a:pt x="978" y="799"/>
                    <a:pt x="1015" y="747"/>
                  </a:cubicBezTo>
                  <a:cubicBezTo>
                    <a:pt x="1064" y="677"/>
                    <a:pt x="1108" y="604"/>
                    <a:pt x="1140" y="525"/>
                  </a:cubicBezTo>
                  <a:cubicBezTo>
                    <a:pt x="1169" y="456"/>
                    <a:pt x="1187" y="385"/>
                    <a:pt x="1205" y="313"/>
                  </a:cubicBezTo>
                  <a:cubicBezTo>
                    <a:pt x="1209" y="295"/>
                    <a:pt x="1213" y="277"/>
                    <a:pt x="1217" y="257"/>
                  </a:cubicBezTo>
                  <a:cubicBezTo>
                    <a:pt x="1229" y="272"/>
                    <a:pt x="1240" y="285"/>
                    <a:pt x="1249" y="299"/>
                  </a:cubicBezTo>
                  <a:cubicBezTo>
                    <a:pt x="1251" y="301"/>
                    <a:pt x="1249" y="308"/>
                    <a:pt x="1248" y="313"/>
                  </a:cubicBezTo>
                  <a:cubicBezTo>
                    <a:pt x="1227" y="385"/>
                    <a:pt x="1203" y="455"/>
                    <a:pt x="1174" y="525"/>
                  </a:cubicBezTo>
                  <a:cubicBezTo>
                    <a:pt x="1142" y="601"/>
                    <a:pt x="1106" y="675"/>
                    <a:pt x="1058" y="742"/>
                  </a:cubicBezTo>
                  <a:cubicBezTo>
                    <a:pt x="1003" y="822"/>
                    <a:pt x="935" y="891"/>
                    <a:pt x="855" y="946"/>
                  </a:cubicBezTo>
                  <a:cubicBezTo>
                    <a:pt x="815" y="973"/>
                    <a:pt x="770" y="988"/>
                    <a:pt x="723" y="997"/>
                  </a:cubicBezTo>
                  <a:cubicBezTo>
                    <a:pt x="677" y="1007"/>
                    <a:pt x="631" y="1010"/>
                    <a:pt x="584" y="1004"/>
                  </a:cubicBezTo>
                  <a:cubicBezTo>
                    <a:pt x="557" y="1001"/>
                    <a:pt x="531" y="993"/>
                    <a:pt x="508" y="979"/>
                  </a:cubicBezTo>
                  <a:cubicBezTo>
                    <a:pt x="465" y="953"/>
                    <a:pt x="443" y="913"/>
                    <a:pt x="435" y="865"/>
                  </a:cubicBezTo>
                  <a:cubicBezTo>
                    <a:pt x="421" y="780"/>
                    <a:pt x="459" y="702"/>
                    <a:pt x="535" y="656"/>
                  </a:cubicBezTo>
                  <a:cubicBezTo>
                    <a:pt x="552" y="646"/>
                    <a:pt x="570" y="637"/>
                    <a:pt x="588" y="629"/>
                  </a:cubicBezTo>
                  <a:cubicBezTo>
                    <a:pt x="598" y="625"/>
                    <a:pt x="601" y="618"/>
                    <a:pt x="598" y="610"/>
                  </a:cubicBezTo>
                  <a:cubicBezTo>
                    <a:pt x="595" y="599"/>
                    <a:pt x="590" y="587"/>
                    <a:pt x="583" y="579"/>
                  </a:cubicBezTo>
                  <a:cubicBezTo>
                    <a:pt x="555" y="545"/>
                    <a:pt x="520" y="524"/>
                    <a:pt x="475" y="525"/>
                  </a:cubicBezTo>
                  <a:cubicBezTo>
                    <a:pt x="361" y="529"/>
                    <a:pt x="271" y="576"/>
                    <a:pt x="213" y="677"/>
                  </a:cubicBezTo>
                  <a:cubicBezTo>
                    <a:pt x="172" y="751"/>
                    <a:pt x="155" y="830"/>
                    <a:pt x="157" y="914"/>
                  </a:cubicBezTo>
                  <a:cubicBezTo>
                    <a:pt x="159" y="985"/>
                    <a:pt x="175" y="1051"/>
                    <a:pt x="214" y="1111"/>
                  </a:cubicBezTo>
                  <a:cubicBezTo>
                    <a:pt x="260" y="1183"/>
                    <a:pt x="325" y="1234"/>
                    <a:pt x="403" y="1267"/>
                  </a:cubicBezTo>
                  <a:cubicBezTo>
                    <a:pt x="480" y="1300"/>
                    <a:pt x="560" y="1309"/>
                    <a:pt x="643" y="1303"/>
                  </a:cubicBezTo>
                  <a:cubicBezTo>
                    <a:pt x="736" y="1295"/>
                    <a:pt x="825" y="1273"/>
                    <a:pt x="910" y="1233"/>
                  </a:cubicBezTo>
                  <a:cubicBezTo>
                    <a:pt x="974" y="1204"/>
                    <a:pt x="1031" y="1164"/>
                    <a:pt x="1086" y="1121"/>
                  </a:cubicBezTo>
                  <a:cubicBezTo>
                    <a:pt x="1196" y="1035"/>
                    <a:pt x="1278" y="926"/>
                    <a:pt x="1349" y="808"/>
                  </a:cubicBezTo>
                  <a:cubicBezTo>
                    <a:pt x="1358" y="792"/>
                    <a:pt x="1367" y="775"/>
                    <a:pt x="1377" y="756"/>
                  </a:cubicBezTo>
                  <a:close/>
                  <a:moveTo>
                    <a:pt x="662" y="204"/>
                  </a:moveTo>
                  <a:cubicBezTo>
                    <a:pt x="639" y="209"/>
                    <a:pt x="619" y="218"/>
                    <a:pt x="603" y="233"/>
                  </a:cubicBezTo>
                  <a:cubicBezTo>
                    <a:pt x="551" y="283"/>
                    <a:pt x="524" y="344"/>
                    <a:pt x="529" y="418"/>
                  </a:cubicBezTo>
                  <a:cubicBezTo>
                    <a:pt x="534" y="475"/>
                    <a:pt x="559" y="522"/>
                    <a:pt x="595" y="564"/>
                  </a:cubicBezTo>
                  <a:cubicBezTo>
                    <a:pt x="641" y="618"/>
                    <a:pt x="684" y="674"/>
                    <a:pt x="710" y="741"/>
                  </a:cubicBezTo>
                  <a:cubicBezTo>
                    <a:pt x="711" y="743"/>
                    <a:pt x="711" y="745"/>
                    <a:pt x="712" y="747"/>
                  </a:cubicBezTo>
                  <a:cubicBezTo>
                    <a:pt x="713" y="747"/>
                    <a:pt x="714" y="746"/>
                    <a:pt x="715" y="745"/>
                  </a:cubicBezTo>
                  <a:cubicBezTo>
                    <a:pt x="723" y="693"/>
                    <a:pt x="729" y="642"/>
                    <a:pt x="726" y="591"/>
                  </a:cubicBezTo>
                  <a:cubicBezTo>
                    <a:pt x="725" y="559"/>
                    <a:pt x="720" y="528"/>
                    <a:pt x="707" y="499"/>
                  </a:cubicBezTo>
                  <a:cubicBezTo>
                    <a:pt x="697" y="477"/>
                    <a:pt x="686" y="456"/>
                    <a:pt x="675" y="434"/>
                  </a:cubicBezTo>
                  <a:cubicBezTo>
                    <a:pt x="667" y="417"/>
                    <a:pt x="658" y="401"/>
                    <a:pt x="653" y="383"/>
                  </a:cubicBezTo>
                  <a:cubicBezTo>
                    <a:pt x="641" y="346"/>
                    <a:pt x="643" y="308"/>
                    <a:pt x="649" y="270"/>
                  </a:cubicBezTo>
                  <a:cubicBezTo>
                    <a:pt x="652" y="248"/>
                    <a:pt x="657" y="227"/>
                    <a:pt x="662" y="204"/>
                  </a:cubicBezTo>
                  <a:close/>
                  <a:moveTo>
                    <a:pt x="841" y="206"/>
                  </a:moveTo>
                  <a:cubicBezTo>
                    <a:pt x="841" y="212"/>
                    <a:pt x="841" y="215"/>
                    <a:pt x="840" y="218"/>
                  </a:cubicBezTo>
                  <a:cubicBezTo>
                    <a:pt x="839" y="238"/>
                    <a:pt x="838" y="259"/>
                    <a:pt x="837" y="279"/>
                  </a:cubicBezTo>
                  <a:cubicBezTo>
                    <a:pt x="834" y="312"/>
                    <a:pt x="823" y="341"/>
                    <a:pt x="798" y="365"/>
                  </a:cubicBezTo>
                  <a:cubicBezTo>
                    <a:pt x="779" y="384"/>
                    <a:pt x="761" y="405"/>
                    <a:pt x="749" y="430"/>
                  </a:cubicBezTo>
                  <a:cubicBezTo>
                    <a:pt x="731" y="469"/>
                    <a:pt x="727" y="509"/>
                    <a:pt x="731" y="551"/>
                  </a:cubicBezTo>
                  <a:cubicBezTo>
                    <a:pt x="734" y="573"/>
                    <a:pt x="738" y="596"/>
                    <a:pt x="741" y="619"/>
                  </a:cubicBezTo>
                  <a:cubicBezTo>
                    <a:pt x="743" y="619"/>
                    <a:pt x="743" y="620"/>
                    <a:pt x="745" y="620"/>
                  </a:cubicBezTo>
                  <a:cubicBezTo>
                    <a:pt x="747" y="617"/>
                    <a:pt x="749" y="614"/>
                    <a:pt x="750" y="611"/>
                  </a:cubicBezTo>
                  <a:cubicBezTo>
                    <a:pt x="778" y="562"/>
                    <a:pt x="812" y="519"/>
                    <a:pt x="856" y="483"/>
                  </a:cubicBezTo>
                  <a:cubicBezTo>
                    <a:pt x="877" y="465"/>
                    <a:pt x="893" y="442"/>
                    <a:pt x="902" y="415"/>
                  </a:cubicBezTo>
                  <a:cubicBezTo>
                    <a:pt x="920" y="364"/>
                    <a:pt x="914" y="314"/>
                    <a:pt x="893" y="265"/>
                  </a:cubicBezTo>
                  <a:cubicBezTo>
                    <a:pt x="883" y="241"/>
                    <a:pt x="866" y="222"/>
                    <a:pt x="841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57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02549B2-0A33-4E92-AC85-E7DFD3C9CB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两段话内容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3630AE-907B-413E-9B37-3F6D51DB9C94}"/>
              </a:ext>
            </a:extLst>
          </p:cNvPr>
          <p:cNvSpPr txBox="1">
            <a:spLocks noChangeArrowheads="1"/>
          </p:cNvSpPr>
          <p:nvPr/>
        </p:nvSpPr>
        <p:spPr>
          <a:xfrm>
            <a:off x="1994703" y="2045586"/>
            <a:ext cx="8202594" cy="175128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000" dirty="0"/>
              <a:t>学校建有国家级新农村发展研究院，服务覆盖福建省</a:t>
            </a:r>
            <a:r>
              <a:rPr lang="en-US" altLang="zh-CN" sz="2000" dirty="0"/>
              <a:t>73</a:t>
            </a:r>
            <a:r>
              <a:rPr lang="zh-CN" altLang="en-US" sz="2000" dirty="0"/>
              <a:t>个县区和全国</a:t>
            </a:r>
            <a:r>
              <a:rPr lang="en-US" altLang="zh-CN" sz="2000" dirty="0"/>
              <a:t>32</a:t>
            </a:r>
            <a:r>
              <a:rPr lang="zh-CN" altLang="en-US" sz="2000" dirty="0"/>
              <a:t>个省市</a:t>
            </a:r>
            <a:r>
              <a:rPr lang="en-US" altLang="zh-CN" sz="2000" dirty="0"/>
              <a:t>400</a:t>
            </a:r>
            <a:r>
              <a:rPr lang="zh-CN" altLang="en-US" sz="2000" dirty="0"/>
              <a:t>多个县区。学校是首批全国新型职业农民培育示范基地。参加中国</a:t>
            </a:r>
            <a:r>
              <a:rPr lang="en-US" altLang="zh-CN" sz="2000" dirty="0"/>
              <a:t>•</a:t>
            </a:r>
            <a:r>
              <a:rPr lang="zh-CN" altLang="en-US" sz="2000" dirty="0"/>
              <a:t>福建项目成果交易会，连续</a:t>
            </a:r>
            <a:r>
              <a:rPr lang="en-US" altLang="zh-CN" sz="2000" dirty="0"/>
              <a:t>16</a:t>
            </a:r>
            <a:r>
              <a:rPr lang="zh-CN" altLang="en-US" sz="2000" dirty="0"/>
              <a:t>年对接并获资助项目数居所有参会高校和科研院所第一，创造了巨大的效益。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E9692DB-B444-466D-A444-C81C5910DB43}"/>
              </a:ext>
            </a:extLst>
          </p:cNvPr>
          <p:cNvSpPr/>
          <p:nvPr/>
        </p:nvSpPr>
        <p:spPr>
          <a:xfrm>
            <a:off x="1994703" y="4628713"/>
            <a:ext cx="8202594" cy="1130268"/>
          </a:xfrm>
          <a:prstGeom prst="rect">
            <a:avLst/>
          </a:prstGeom>
        </p:spPr>
        <p:txBody>
          <a:bodyPr lIns="0" tIns="0" rIns="0" bIns="0"/>
          <a:lstStyle/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000" dirty="0"/>
              <a:t>其中学校育成的甘蔗品种占全国甘蔗种植面积的</a:t>
            </a:r>
            <a:r>
              <a:rPr lang="en-US" altLang="zh-CN" sz="2000" dirty="0"/>
              <a:t>85%</a:t>
            </a:r>
            <a:r>
              <a:rPr lang="zh-CN" altLang="en-US" sz="2000" dirty="0"/>
              <a:t>；育成的麻类品种占全国的</a:t>
            </a:r>
            <a:r>
              <a:rPr lang="en-US" altLang="zh-CN" sz="2000" dirty="0"/>
              <a:t>2/3</a:t>
            </a:r>
            <a:r>
              <a:rPr lang="zh-CN" altLang="en-US" sz="2000" dirty="0"/>
              <a:t>并覆盖全国种植面积</a:t>
            </a:r>
            <a:r>
              <a:rPr lang="en-US" altLang="zh-CN" sz="2000" dirty="0"/>
              <a:t>1/2</a:t>
            </a:r>
            <a:r>
              <a:rPr lang="zh-CN" altLang="en-US" sz="2000" dirty="0"/>
              <a:t>以上；选育了全国推广范围最广的甘薯和花生新品种。</a:t>
            </a:r>
            <a:endParaRPr lang="zh-CN" altLang="en-US" sz="2000" dirty="0">
              <a:solidFill>
                <a:srgbClr val="3B3B3B"/>
              </a:solidFill>
              <a:latin typeface="微软雅黑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68D319-0D79-4774-B8F1-04602F8AD501}"/>
              </a:ext>
            </a:extLst>
          </p:cNvPr>
          <p:cNvSpPr txBox="1"/>
          <p:nvPr/>
        </p:nvSpPr>
        <p:spPr>
          <a:xfrm>
            <a:off x="1994703" y="1569288"/>
            <a:ext cx="41257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</a:rPr>
              <a:t>实验方案一：</a:t>
            </a: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微软雅黑 Ligh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AC3362-DDB6-49E5-9E34-FC46283C0148}"/>
              </a:ext>
            </a:extLst>
          </p:cNvPr>
          <p:cNvSpPr txBox="1"/>
          <p:nvPr/>
        </p:nvSpPr>
        <p:spPr>
          <a:xfrm>
            <a:off x="1994703" y="4122150"/>
            <a:ext cx="4125732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实验方案二：</a:t>
            </a:r>
          </a:p>
        </p:txBody>
      </p:sp>
    </p:spTree>
    <p:extLst>
      <p:ext uri="{BB962C8B-B14F-4D97-AF65-F5344CB8AC3E}">
        <p14:creationId xmlns:p14="http://schemas.microsoft.com/office/powerpoint/2010/main" val="325722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D83853A-FCBF-4832-8BD7-6FCC378FDED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三段话内容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1FB046B-4078-4E3D-A398-6F3CC86C992E}"/>
              </a:ext>
            </a:extLst>
          </p:cNvPr>
          <p:cNvSpPr/>
          <p:nvPr/>
        </p:nvSpPr>
        <p:spPr>
          <a:xfrm>
            <a:off x="2194351" y="1682354"/>
            <a:ext cx="1496291" cy="1496291"/>
          </a:xfrm>
          <a:prstGeom prst="ellipse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您的</a:t>
            </a:r>
            <a:endParaRPr lang="en-US" altLang="zh-CN" sz="2000" dirty="0"/>
          </a:p>
          <a:p>
            <a:pPr algn="ctr"/>
            <a:r>
              <a:rPr lang="zh-CN" altLang="en-US" sz="2000" dirty="0"/>
              <a:t>标题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03A2C7-2156-470F-8886-60CB3298FBC2}"/>
              </a:ext>
            </a:extLst>
          </p:cNvPr>
          <p:cNvSpPr/>
          <p:nvPr/>
        </p:nvSpPr>
        <p:spPr>
          <a:xfrm>
            <a:off x="5347854" y="1682354"/>
            <a:ext cx="1496291" cy="1496291"/>
          </a:xfrm>
          <a:prstGeom prst="ellipse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/>
          </a:p>
          <a:p>
            <a:pPr algn="ctr"/>
            <a:r>
              <a:rPr lang="zh-CN" altLang="en-US" sz="2000" dirty="0"/>
              <a:t>您的</a:t>
            </a:r>
            <a:endParaRPr lang="en-US" altLang="zh-CN" sz="2000" dirty="0"/>
          </a:p>
          <a:p>
            <a:pPr algn="ctr"/>
            <a:r>
              <a:rPr lang="zh-CN" altLang="en-US" sz="2000" dirty="0"/>
              <a:t>标题</a:t>
            </a:r>
          </a:p>
          <a:p>
            <a:pPr algn="ctr"/>
            <a:endParaRPr lang="zh-CN" altLang="en-US" sz="2000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3893C79-0C1C-4551-A3C5-742DCEEE67D5}"/>
              </a:ext>
            </a:extLst>
          </p:cNvPr>
          <p:cNvSpPr/>
          <p:nvPr/>
        </p:nvSpPr>
        <p:spPr>
          <a:xfrm>
            <a:off x="8501356" y="1682354"/>
            <a:ext cx="1496291" cy="1496291"/>
          </a:xfrm>
          <a:prstGeom prst="ellipse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dirty="0"/>
          </a:p>
          <a:p>
            <a:pPr algn="ctr"/>
            <a:r>
              <a:rPr lang="zh-CN" altLang="en-US" sz="2000" dirty="0"/>
              <a:t>您的</a:t>
            </a:r>
            <a:endParaRPr lang="en-US" altLang="zh-CN" sz="2000" dirty="0"/>
          </a:p>
          <a:p>
            <a:pPr algn="ctr"/>
            <a:r>
              <a:rPr lang="zh-CN" altLang="en-US" sz="2000" dirty="0"/>
              <a:t>标题</a:t>
            </a:r>
          </a:p>
          <a:p>
            <a:pPr algn="ctr"/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1E9D06-1B92-4DEA-8BBF-30F481B0FE90}"/>
              </a:ext>
            </a:extLst>
          </p:cNvPr>
          <p:cNvSpPr txBox="1"/>
          <p:nvPr/>
        </p:nvSpPr>
        <p:spPr>
          <a:xfrm>
            <a:off x="1658855" y="3933193"/>
            <a:ext cx="2567283" cy="1613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>
                <a:latin typeface="微软雅黑"/>
              </a:rPr>
              <a:t>在培养高质量人才、开展高水平科学研究、提供高效益的社会服务等方面取得了丰硕的办学成果。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8B2D3B-7816-49B5-A979-02DB429A1732}"/>
              </a:ext>
            </a:extLst>
          </p:cNvPr>
          <p:cNvSpPr txBox="1"/>
          <p:nvPr/>
        </p:nvSpPr>
        <p:spPr>
          <a:xfrm>
            <a:off x="4812358" y="3933193"/>
            <a:ext cx="2567283" cy="1613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>
                <a:latin typeface="微软雅黑"/>
              </a:rPr>
              <a:t>在培养高质量人才、开展高水平科学研究、提供高效益的社会服务等方面取得了丰硕的办学成果。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589476F-C0B6-4F0B-B314-FE7C77CE938C}"/>
              </a:ext>
            </a:extLst>
          </p:cNvPr>
          <p:cNvSpPr txBox="1"/>
          <p:nvPr/>
        </p:nvSpPr>
        <p:spPr>
          <a:xfrm>
            <a:off x="7965860" y="3933193"/>
            <a:ext cx="2567283" cy="1613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>
                <a:latin typeface="微软雅黑"/>
              </a:rPr>
              <a:t>在培养高质量人才、开展高水平科学研究、提供高效益的社会服务等方面取得了丰硕的办学成果。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3C8AF7-1123-49C6-A353-E8BED132017F}"/>
              </a:ext>
            </a:extLst>
          </p:cNvPr>
          <p:cNvSpPr txBox="1"/>
          <p:nvPr/>
        </p:nvSpPr>
        <p:spPr>
          <a:xfrm>
            <a:off x="2273832" y="3356696"/>
            <a:ext cx="133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您的标题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4554AB1-53D6-4357-9E0D-FE430FBA26A6}"/>
              </a:ext>
            </a:extLst>
          </p:cNvPr>
          <p:cNvSpPr txBox="1"/>
          <p:nvPr/>
        </p:nvSpPr>
        <p:spPr>
          <a:xfrm>
            <a:off x="8580837" y="3356696"/>
            <a:ext cx="133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您的标题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1E2B56-98DB-4D54-A526-C4F614E6DDDC}"/>
              </a:ext>
            </a:extLst>
          </p:cNvPr>
          <p:cNvSpPr txBox="1"/>
          <p:nvPr/>
        </p:nvSpPr>
        <p:spPr>
          <a:xfrm>
            <a:off x="5427335" y="3356696"/>
            <a:ext cx="133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您的标题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417EAE1-CFFA-4EFF-B019-7F490224FA23}"/>
              </a:ext>
            </a:extLst>
          </p:cNvPr>
          <p:cNvCxnSpPr/>
          <p:nvPr/>
        </p:nvCxnSpPr>
        <p:spPr>
          <a:xfrm>
            <a:off x="2683817" y="3847825"/>
            <a:ext cx="5173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DB5C370-046A-4040-9F15-B60EDBFA03F5}"/>
              </a:ext>
            </a:extLst>
          </p:cNvPr>
          <p:cNvCxnSpPr/>
          <p:nvPr/>
        </p:nvCxnSpPr>
        <p:spPr>
          <a:xfrm>
            <a:off x="8990822" y="3847825"/>
            <a:ext cx="5173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B26DE15-955D-40BC-B5D2-8C3E342444CE}"/>
              </a:ext>
            </a:extLst>
          </p:cNvPr>
          <p:cNvCxnSpPr/>
          <p:nvPr/>
        </p:nvCxnSpPr>
        <p:spPr>
          <a:xfrm>
            <a:off x="5837320" y="3847825"/>
            <a:ext cx="5173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664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263D857-D343-4457-8115-10702B7C4E02}"/>
              </a:ext>
            </a:extLst>
          </p:cNvPr>
          <p:cNvSpPr/>
          <p:nvPr/>
        </p:nvSpPr>
        <p:spPr>
          <a:xfrm>
            <a:off x="2587062" y="4418406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F3C8FB6-EC51-4669-8BBB-DE644302709F}"/>
              </a:ext>
            </a:extLst>
          </p:cNvPr>
          <p:cNvSpPr/>
          <p:nvPr/>
        </p:nvSpPr>
        <p:spPr>
          <a:xfrm>
            <a:off x="2587062" y="3338034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8831DBB6-AC8B-4CD8-906A-22AA9328588F}"/>
              </a:ext>
            </a:extLst>
          </p:cNvPr>
          <p:cNvSpPr/>
          <p:nvPr/>
        </p:nvSpPr>
        <p:spPr>
          <a:xfrm>
            <a:off x="2587062" y="2257662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D413518-668D-48E3-9D50-F5E96E35892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三段话内容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94FD858-9155-40E8-841A-0DED5A330BDA}"/>
              </a:ext>
            </a:extLst>
          </p:cNvPr>
          <p:cNvGrpSpPr/>
          <p:nvPr/>
        </p:nvGrpSpPr>
        <p:grpSpPr>
          <a:xfrm>
            <a:off x="1267094" y="2085952"/>
            <a:ext cx="853892" cy="971859"/>
            <a:chOff x="3639086" y="1193794"/>
            <a:chExt cx="849138" cy="966447"/>
          </a:xfrm>
        </p:grpSpPr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BF16A097-1181-4242-871C-55971319C8A7}"/>
                </a:ext>
              </a:extLst>
            </p:cNvPr>
            <p:cNvSpPr/>
            <p:nvPr/>
          </p:nvSpPr>
          <p:spPr>
            <a:xfrm rot="16200000">
              <a:off x="3578578" y="1254302"/>
              <a:ext cx="877372" cy="756355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C6E44C38-8799-47A3-B50F-7F95D53EE462}"/>
                </a:ext>
              </a:extLst>
            </p:cNvPr>
            <p:cNvSpPr/>
            <p:nvPr/>
          </p:nvSpPr>
          <p:spPr>
            <a:xfrm rot="5400000" flipH="1">
              <a:off x="3671361" y="1343378"/>
              <a:ext cx="877372" cy="75635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0CE7C49-92AD-4380-9C84-F9A114062194}"/>
              </a:ext>
            </a:extLst>
          </p:cNvPr>
          <p:cNvSpPr txBox="1"/>
          <p:nvPr/>
        </p:nvSpPr>
        <p:spPr>
          <a:xfrm>
            <a:off x="1001268" y="2355058"/>
            <a:ext cx="147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CCB3A17-4388-44D9-BBF8-7FE81EDC5261}"/>
              </a:ext>
            </a:extLst>
          </p:cNvPr>
          <p:cNvSpPr/>
          <p:nvPr/>
        </p:nvSpPr>
        <p:spPr>
          <a:xfrm>
            <a:off x="2480113" y="2254487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F04370-4369-4D46-88FF-3D18152C0AAF}"/>
              </a:ext>
            </a:extLst>
          </p:cNvPr>
          <p:cNvSpPr txBox="1"/>
          <p:nvPr/>
        </p:nvSpPr>
        <p:spPr>
          <a:xfrm>
            <a:off x="7739084" y="2251312"/>
            <a:ext cx="3067291" cy="7232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12B3617-C23D-4922-806A-462E4AADCD32}"/>
              </a:ext>
            </a:extLst>
          </p:cNvPr>
          <p:cNvGrpSpPr/>
          <p:nvPr/>
        </p:nvGrpSpPr>
        <p:grpSpPr>
          <a:xfrm>
            <a:off x="1267094" y="4253046"/>
            <a:ext cx="853892" cy="971859"/>
            <a:chOff x="3639086" y="1193794"/>
            <a:chExt cx="849138" cy="966447"/>
          </a:xfrm>
        </p:grpSpPr>
        <p:sp>
          <p:nvSpPr>
            <p:cNvPr id="17" name="六边形 16">
              <a:extLst>
                <a:ext uri="{FF2B5EF4-FFF2-40B4-BE49-F238E27FC236}">
                  <a16:creationId xmlns:a16="http://schemas.microsoft.com/office/drawing/2014/main" id="{DD39B66C-674D-4A63-8AD3-654594E5E88D}"/>
                </a:ext>
              </a:extLst>
            </p:cNvPr>
            <p:cNvSpPr/>
            <p:nvPr/>
          </p:nvSpPr>
          <p:spPr>
            <a:xfrm rot="16200000">
              <a:off x="3578578" y="1254302"/>
              <a:ext cx="877372" cy="756355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B125270F-F199-465C-9511-4A8F2A502F51}"/>
                </a:ext>
              </a:extLst>
            </p:cNvPr>
            <p:cNvSpPr/>
            <p:nvPr/>
          </p:nvSpPr>
          <p:spPr>
            <a:xfrm rot="5400000" flipH="1">
              <a:off x="3671361" y="1343378"/>
              <a:ext cx="877372" cy="75635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D59A0829-EAFC-48D6-8829-B57A73EA38F9}"/>
              </a:ext>
            </a:extLst>
          </p:cNvPr>
          <p:cNvSpPr txBox="1"/>
          <p:nvPr/>
        </p:nvSpPr>
        <p:spPr>
          <a:xfrm>
            <a:off x="1001268" y="4522152"/>
            <a:ext cx="147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F5518DF-8EEC-4E72-BFAE-CCD2F210C257}"/>
              </a:ext>
            </a:extLst>
          </p:cNvPr>
          <p:cNvSpPr/>
          <p:nvPr/>
        </p:nvSpPr>
        <p:spPr>
          <a:xfrm>
            <a:off x="2480113" y="4421581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C86D629-CD96-4618-ADAB-D80E36D95B5D}"/>
              </a:ext>
            </a:extLst>
          </p:cNvPr>
          <p:cNvSpPr txBox="1"/>
          <p:nvPr/>
        </p:nvSpPr>
        <p:spPr>
          <a:xfrm>
            <a:off x="7739084" y="4418406"/>
            <a:ext cx="3067291" cy="7232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288CAA-7770-41AB-BE7F-36D1D8947836}"/>
              </a:ext>
            </a:extLst>
          </p:cNvPr>
          <p:cNvGrpSpPr/>
          <p:nvPr/>
        </p:nvGrpSpPr>
        <p:grpSpPr>
          <a:xfrm>
            <a:off x="1267094" y="3169499"/>
            <a:ext cx="853892" cy="971859"/>
            <a:chOff x="3639086" y="1193794"/>
            <a:chExt cx="849138" cy="966447"/>
          </a:xfrm>
        </p:grpSpPr>
        <p:sp>
          <p:nvSpPr>
            <p:cNvPr id="24" name="六边形 23">
              <a:extLst>
                <a:ext uri="{FF2B5EF4-FFF2-40B4-BE49-F238E27FC236}">
                  <a16:creationId xmlns:a16="http://schemas.microsoft.com/office/drawing/2014/main" id="{C6016AA9-F591-4B46-B352-F1C79C23E3E0}"/>
                </a:ext>
              </a:extLst>
            </p:cNvPr>
            <p:cNvSpPr/>
            <p:nvPr/>
          </p:nvSpPr>
          <p:spPr>
            <a:xfrm rot="16200000">
              <a:off x="3578578" y="1254302"/>
              <a:ext cx="877372" cy="756355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六边形 24">
              <a:extLst>
                <a:ext uri="{FF2B5EF4-FFF2-40B4-BE49-F238E27FC236}">
                  <a16:creationId xmlns:a16="http://schemas.microsoft.com/office/drawing/2014/main" id="{C14C5926-C36C-4E28-8648-5C7A6D6E29CB}"/>
                </a:ext>
              </a:extLst>
            </p:cNvPr>
            <p:cNvSpPr/>
            <p:nvPr/>
          </p:nvSpPr>
          <p:spPr>
            <a:xfrm rot="5400000" flipH="1">
              <a:off x="3671361" y="1343378"/>
              <a:ext cx="877372" cy="75635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CAB9F17D-AA03-440F-9573-5703FF655979}"/>
              </a:ext>
            </a:extLst>
          </p:cNvPr>
          <p:cNvSpPr txBox="1"/>
          <p:nvPr/>
        </p:nvSpPr>
        <p:spPr>
          <a:xfrm>
            <a:off x="1001268" y="3438605"/>
            <a:ext cx="147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02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AABC5921-5A3B-434E-9F34-1B6E898E2AB8}"/>
              </a:ext>
            </a:extLst>
          </p:cNvPr>
          <p:cNvSpPr/>
          <p:nvPr/>
        </p:nvSpPr>
        <p:spPr>
          <a:xfrm>
            <a:off x="2480113" y="3338034"/>
            <a:ext cx="4619273" cy="716925"/>
          </a:xfrm>
          <a:prstGeom prst="roundRect">
            <a:avLst>
              <a:gd name="adj" fmla="val 31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添加你的关键词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6E709E9-88E4-4453-B578-D6A1ABABDAF2}"/>
              </a:ext>
            </a:extLst>
          </p:cNvPr>
          <p:cNvSpPr txBox="1"/>
          <p:nvPr/>
        </p:nvSpPr>
        <p:spPr>
          <a:xfrm>
            <a:off x="7739084" y="3334859"/>
            <a:ext cx="3067291" cy="7232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全国最早创办的农林院校之一</a:t>
            </a:r>
          </a:p>
        </p:txBody>
      </p:sp>
    </p:spTree>
    <p:extLst>
      <p:ext uri="{BB962C8B-B14F-4D97-AF65-F5344CB8AC3E}">
        <p14:creationId xmlns:p14="http://schemas.microsoft.com/office/powerpoint/2010/main" val="192593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1C61B46-101A-4111-9941-FAB1845E4A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45A63DF9-A18D-4664-A5F4-B42F117935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2492" y="4588097"/>
            <a:ext cx="4483016" cy="345644"/>
          </a:xfrm>
        </p:spPr>
        <p:txBody>
          <a:bodyPr/>
          <a:lstStyle/>
          <a:p>
            <a:r>
              <a:rPr lang="en-US" altLang="zh-CN" dirty="0"/>
              <a:t>Research method </a:t>
            </a:r>
          </a:p>
          <a:p>
            <a:endParaRPr lang="en-US" altLang="zh-CN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A6144E0D-7AB4-41AB-B25A-FD9E77A7A5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</p:spTree>
    <p:extLst>
      <p:ext uri="{BB962C8B-B14F-4D97-AF65-F5344CB8AC3E}">
        <p14:creationId xmlns:p14="http://schemas.microsoft.com/office/powerpoint/2010/main" val="364115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5DE143A-B0C9-423D-B526-F07E46BCBB3C}"/>
              </a:ext>
            </a:extLst>
          </p:cNvPr>
          <p:cNvCxnSpPr/>
          <p:nvPr/>
        </p:nvCxnSpPr>
        <p:spPr>
          <a:xfrm>
            <a:off x="4567778" y="5238094"/>
            <a:ext cx="5349765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9E8B879-9804-467A-9414-03748D950F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单图页</a:t>
            </a:r>
            <a:r>
              <a:rPr lang="en-US" altLang="zh-CN" dirty="0"/>
              <a:t>-</a:t>
            </a:r>
            <a:r>
              <a:rPr lang="zh-CN" altLang="en-US" dirty="0"/>
              <a:t>长段文字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039C82-11C3-4295-A2F1-A07427C2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566" y="409781"/>
            <a:ext cx="4676667" cy="44618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3BBED0-4FBC-46A4-A2E1-08934217B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577" y="4004770"/>
            <a:ext cx="4676667" cy="44618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89E9C7A-56C4-410D-8CA1-E50205E3A223}"/>
              </a:ext>
            </a:extLst>
          </p:cNvPr>
          <p:cNvSpPr txBox="1"/>
          <p:nvPr/>
        </p:nvSpPr>
        <p:spPr>
          <a:xfrm>
            <a:off x="4567778" y="2147922"/>
            <a:ext cx="6235133" cy="2859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学校建有国家级新农村发展研究院，服务覆盖福建省</a:t>
            </a:r>
            <a:r>
              <a:rPr lang="en-US" altLang="zh-CN" dirty="0"/>
              <a:t>73</a:t>
            </a:r>
            <a:r>
              <a:rPr lang="zh-CN" altLang="en-US" dirty="0"/>
              <a:t>个县区和全国</a:t>
            </a:r>
            <a:r>
              <a:rPr lang="en-US" altLang="zh-CN" dirty="0"/>
              <a:t>32</a:t>
            </a:r>
            <a:r>
              <a:rPr lang="zh-CN" altLang="en-US" dirty="0"/>
              <a:t>个省市</a:t>
            </a:r>
            <a:r>
              <a:rPr lang="en-US" altLang="zh-CN" dirty="0"/>
              <a:t>400</a:t>
            </a:r>
            <a:r>
              <a:rPr lang="zh-CN" altLang="en-US" dirty="0"/>
              <a:t>多个县区。学校是首批全国新型职业农民培育示范基地。参加中国</a:t>
            </a:r>
            <a:r>
              <a:rPr lang="en-US" altLang="zh-CN" dirty="0"/>
              <a:t>•</a:t>
            </a:r>
            <a:r>
              <a:rPr lang="zh-CN" altLang="en-US" dirty="0"/>
              <a:t>福建项目成果交易会，连续</a:t>
            </a:r>
            <a:r>
              <a:rPr lang="en-US" altLang="zh-CN" dirty="0"/>
              <a:t>16</a:t>
            </a:r>
            <a:r>
              <a:rPr lang="zh-CN" altLang="en-US" dirty="0"/>
              <a:t>年对接并获资助项目数居所有参会高校和科研院所第一，创造了巨大的效益，其中学校育成的甘蔗品种占全国甘蔗种植面积的</a:t>
            </a:r>
            <a:r>
              <a:rPr lang="en-US" altLang="zh-CN" dirty="0"/>
              <a:t>85%</a:t>
            </a:r>
            <a:r>
              <a:rPr lang="zh-CN" altLang="en-US" dirty="0"/>
              <a:t>；育成的麻类品种占全国的</a:t>
            </a:r>
            <a:r>
              <a:rPr lang="en-US" altLang="zh-CN" dirty="0"/>
              <a:t>2/3</a:t>
            </a:r>
            <a:r>
              <a:rPr lang="zh-CN" altLang="en-US" dirty="0"/>
              <a:t>并覆盖全国种植面积</a:t>
            </a:r>
            <a:r>
              <a:rPr lang="en-US" altLang="zh-CN" dirty="0"/>
              <a:t>1/2</a:t>
            </a:r>
            <a:r>
              <a:rPr lang="zh-CN" altLang="en-US" dirty="0"/>
              <a:t>以上；选育了全国推广范围最广的甘薯和花生新品种。</a:t>
            </a:r>
            <a:endParaRPr lang="zh-CN" altLang="en-US" sz="2000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9E2F259-874F-4AB2-9A42-39E07137FCA5}"/>
              </a:ext>
            </a:extLst>
          </p:cNvPr>
          <p:cNvCxnSpPr/>
          <p:nvPr/>
        </p:nvCxnSpPr>
        <p:spPr>
          <a:xfrm>
            <a:off x="5453146" y="1986456"/>
            <a:ext cx="5349765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CACE9EB-B824-48FE-B729-AFBE67A322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 b="7705"/>
          <a:stretch>
            <a:fillRect/>
          </a:stretch>
        </p:blipFill>
        <p:spPr/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881F288-7A49-49FF-B8B9-FA1DA6FF3CBF}"/>
              </a:ext>
            </a:extLst>
          </p:cNvPr>
          <p:cNvSpPr/>
          <p:nvPr/>
        </p:nvSpPr>
        <p:spPr>
          <a:xfrm>
            <a:off x="1375614" y="1594699"/>
            <a:ext cx="243071" cy="3944585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0166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9DD81843-9FF2-4104-B310-930765C766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6" b="24476"/>
          <a:stretch>
            <a:fillRect/>
          </a:stretch>
        </p:blipFill>
        <p:spPr/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696E252-BCF9-44FF-8940-F4F82D7110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单图页</a:t>
            </a:r>
            <a:r>
              <a:rPr lang="en-US" altLang="zh-CN" dirty="0"/>
              <a:t>-</a:t>
            </a:r>
            <a:r>
              <a:rPr lang="zh-CN" altLang="en-US" dirty="0"/>
              <a:t>设计图展示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08BBD358-3B90-4E84-835B-3F33FE894C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CN" altLang="en-US" dirty="0"/>
              <a:t>删除这页图片点击图片按钮就可以加入你的图片啦</a:t>
            </a:r>
            <a:r>
              <a:rPr lang="en-US" altLang="zh-CN" dirty="0"/>
              <a:t>~</a:t>
            </a:r>
          </a:p>
          <a:p>
            <a:r>
              <a:rPr lang="zh-CN" altLang="en-US" dirty="0"/>
              <a:t>删除这页图片点击图片按钮就可以加入你的图片啦</a:t>
            </a:r>
            <a:r>
              <a:rPr lang="en-US" altLang="zh-CN" dirty="0"/>
              <a:t>~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4C3BAB-0747-4AC4-96D6-985C04A2C85A}"/>
              </a:ext>
            </a:extLst>
          </p:cNvPr>
          <p:cNvSpPr/>
          <p:nvPr/>
        </p:nvSpPr>
        <p:spPr>
          <a:xfrm>
            <a:off x="658812" y="4654549"/>
            <a:ext cx="2118255" cy="47625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设计效果图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A48C445-2BE7-4D2F-AC1C-0162154A607F}"/>
              </a:ext>
            </a:extLst>
          </p:cNvPr>
          <p:cNvSpPr/>
          <p:nvPr/>
        </p:nvSpPr>
        <p:spPr>
          <a:xfrm>
            <a:off x="11044191" y="1439863"/>
            <a:ext cx="478367" cy="36909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7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050A8B1F-493C-465D-B644-80BA9F6D1CCC}"/>
              </a:ext>
            </a:extLst>
          </p:cNvPr>
          <p:cNvSpPr txBox="1"/>
          <p:nvPr/>
        </p:nvSpPr>
        <p:spPr>
          <a:xfrm>
            <a:off x="2683825" y="5613766"/>
            <a:ext cx="210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指导导师：小农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CDFB5D5-AD48-4A93-855C-792E5F7C187C}"/>
              </a:ext>
            </a:extLst>
          </p:cNvPr>
          <p:cNvSpPr txBox="1"/>
          <p:nvPr/>
        </p:nvSpPr>
        <p:spPr>
          <a:xfrm>
            <a:off x="5129691" y="5613766"/>
            <a:ext cx="179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答辩人：西西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F750155-639C-431F-A266-9D338DC5EFC2}"/>
              </a:ext>
            </a:extLst>
          </p:cNvPr>
          <p:cNvSpPr txBox="1"/>
          <p:nvPr/>
        </p:nvSpPr>
        <p:spPr>
          <a:xfrm>
            <a:off x="7286949" y="5613766"/>
            <a:ext cx="222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班级：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15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园林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班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C669A32-893C-4BC0-B53F-4A0A6F3FCE94}"/>
              </a:ext>
            </a:extLst>
          </p:cNvPr>
          <p:cNvCxnSpPr>
            <a:cxnSpLocks/>
          </p:cNvCxnSpPr>
          <p:nvPr/>
        </p:nvCxnSpPr>
        <p:spPr>
          <a:xfrm>
            <a:off x="5786880" y="4929167"/>
            <a:ext cx="61824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2AE7A1D-7E65-4B8A-B693-C6044931059C}"/>
              </a:ext>
            </a:extLst>
          </p:cNvPr>
          <p:cNvGrpSpPr/>
          <p:nvPr/>
        </p:nvGrpSpPr>
        <p:grpSpPr>
          <a:xfrm>
            <a:off x="4603637" y="753007"/>
            <a:ext cx="2984726" cy="551386"/>
            <a:chOff x="6966408" y="166942"/>
            <a:chExt cx="3817858" cy="705295"/>
          </a:xfrm>
        </p:grpSpPr>
        <p:pic>
          <p:nvPicPr>
            <p:cNvPr id="25" name="图片占位符 8">
              <a:extLst>
                <a:ext uri="{FF2B5EF4-FFF2-40B4-BE49-F238E27FC236}">
                  <a16:creationId xmlns:a16="http://schemas.microsoft.com/office/drawing/2014/main" id="{33F40594-8D88-428E-8EA0-050BE9AA3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r="1211"/>
            <a:stretch>
              <a:fillRect/>
            </a:stretch>
          </p:blipFill>
          <p:spPr>
            <a:xfrm>
              <a:off x="6966408" y="184150"/>
              <a:ext cx="688086" cy="688087"/>
            </a:xfrm>
            <a:prstGeom prst="rect">
              <a:avLst/>
            </a:prstGeom>
          </p:spPr>
        </p:pic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F5CA171-B7A4-4059-92F7-237BD96CF922}"/>
                </a:ext>
              </a:extLst>
            </p:cNvPr>
            <p:cNvGrpSpPr/>
            <p:nvPr/>
          </p:nvGrpSpPr>
          <p:grpSpPr>
            <a:xfrm>
              <a:off x="7767574" y="166942"/>
              <a:ext cx="3016692" cy="647915"/>
              <a:chOff x="9437688" y="139700"/>
              <a:chExt cx="1847850" cy="396875"/>
            </a:xfrm>
            <a:solidFill>
              <a:srgbClr val="00833D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E75D6525-C5A5-4275-A1B1-5D76382332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74238" y="182563"/>
                <a:ext cx="250825" cy="341313"/>
              </a:xfrm>
              <a:custGeom>
                <a:avLst/>
                <a:gdLst>
                  <a:gd name="T0" fmla="*/ 82 w 418"/>
                  <a:gd name="T1" fmla="*/ 525 h 568"/>
                  <a:gd name="T2" fmla="*/ 210 w 418"/>
                  <a:gd name="T3" fmla="*/ 498 h 568"/>
                  <a:gd name="T4" fmla="*/ 180 w 418"/>
                  <a:gd name="T5" fmla="*/ 487 h 568"/>
                  <a:gd name="T6" fmla="*/ 143 w 418"/>
                  <a:gd name="T7" fmla="*/ 442 h 568"/>
                  <a:gd name="T8" fmla="*/ 136 w 418"/>
                  <a:gd name="T9" fmla="*/ 355 h 568"/>
                  <a:gd name="T10" fmla="*/ 85 w 418"/>
                  <a:gd name="T11" fmla="*/ 171 h 568"/>
                  <a:gd name="T12" fmla="*/ 154 w 418"/>
                  <a:gd name="T13" fmla="*/ 233 h 568"/>
                  <a:gd name="T14" fmla="*/ 264 w 418"/>
                  <a:gd name="T15" fmla="*/ 214 h 568"/>
                  <a:gd name="T16" fmla="*/ 231 w 418"/>
                  <a:gd name="T17" fmla="*/ 136 h 568"/>
                  <a:gd name="T18" fmla="*/ 231 w 418"/>
                  <a:gd name="T19" fmla="*/ 113 h 568"/>
                  <a:gd name="T20" fmla="*/ 259 w 418"/>
                  <a:gd name="T21" fmla="*/ 28 h 568"/>
                  <a:gd name="T22" fmla="*/ 294 w 418"/>
                  <a:gd name="T23" fmla="*/ 8 h 568"/>
                  <a:gd name="T24" fmla="*/ 384 w 418"/>
                  <a:gd name="T25" fmla="*/ 54 h 568"/>
                  <a:gd name="T26" fmla="*/ 366 w 418"/>
                  <a:gd name="T27" fmla="*/ 167 h 568"/>
                  <a:gd name="T28" fmla="*/ 335 w 418"/>
                  <a:gd name="T29" fmla="*/ 216 h 568"/>
                  <a:gd name="T30" fmla="*/ 311 w 418"/>
                  <a:gd name="T31" fmla="*/ 294 h 568"/>
                  <a:gd name="T32" fmla="*/ 332 w 418"/>
                  <a:gd name="T33" fmla="*/ 359 h 568"/>
                  <a:gd name="T34" fmla="*/ 289 w 418"/>
                  <a:gd name="T35" fmla="*/ 455 h 568"/>
                  <a:gd name="T36" fmla="*/ 314 w 418"/>
                  <a:gd name="T37" fmla="*/ 513 h 568"/>
                  <a:gd name="T38" fmla="*/ 415 w 418"/>
                  <a:gd name="T39" fmla="*/ 498 h 568"/>
                  <a:gd name="T40" fmla="*/ 389 w 418"/>
                  <a:gd name="T41" fmla="*/ 523 h 568"/>
                  <a:gd name="T42" fmla="*/ 281 w 418"/>
                  <a:gd name="T43" fmla="*/ 533 h 568"/>
                  <a:gd name="T44" fmla="*/ 271 w 418"/>
                  <a:gd name="T45" fmla="*/ 568 h 568"/>
                  <a:gd name="T46" fmla="*/ 205 w 418"/>
                  <a:gd name="T47" fmla="*/ 537 h 568"/>
                  <a:gd name="T48" fmla="*/ 3 w 418"/>
                  <a:gd name="T49" fmla="*/ 540 h 568"/>
                  <a:gd name="T50" fmla="*/ 37 w 418"/>
                  <a:gd name="T51" fmla="*/ 503 h 568"/>
                  <a:gd name="T52" fmla="*/ 246 w 418"/>
                  <a:gd name="T53" fmla="*/ 316 h 568"/>
                  <a:gd name="T54" fmla="*/ 267 w 418"/>
                  <a:gd name="T55" fmla="*/ 272 h 568"/>
                  <a:gd name="T56" fmla="*/ 204 w 418"/>
                  <a:gd name="T57" fmla="*/ 303 h 568"/>
                  <a:gd name="T58" fmla="*/ 194 w 418"/>
                  <a:gd name="T59" fmla="*/ 397 h 568"/>
                  <a:gd name="T60" fmla="*/ 240 w 418"/>
                  <a:gd name="T61" fmla="*/ 487 h 568"/>
                  <a:gd name="T62" fmla="*/ 247 w 418"/>
                  <a:gd name="T63" fmla="*/ 413 h 568"/>
                  <a:gd name="T64" fmla="*/ 250 w 418"/>
                  <a:gd name="T65" fmla="*/ 343 h 568"/>
                  <a:gd name="T66" fmla="*/ 309 w 418"/>
                  <a:gd name="T67" fmla="*/ 174 h 568"/>
                  <a:gd name="T68" fmla="*/ 366 w 418"/>
                  <a:gd name="T69" fmla="*/ 70 h 568"/>
                  <a:gd name="T70" fmla="*/ 305 w 418"/>
                  <a:gd name="T71" fmla="*/ 157 h 568"/>
                  <a:gd name="T72" fmla="*/ 107 w 418"/>
                  <a:gd name="T73" fmla="*/ 214 h 568"/>
                  <a:gd name="T74" fmla="*/ 148 w 418"/>
                  <a:gd name="T75" fmla="*/ 323 h 568"/>
                  <a:gd name="T76" fmla="*/ 107 w 418"/>
                  <a:gd name="T77" fmla="*/ 214 h 568"/>
                  <a:gd name="T78" fmla="*/ 316 w 418"/>
                  <a:gd name="T79" fmla="*/ 381 h 568"/>
                  <a:gd name="T80" fmla="*/ 308 w 418"/>
                  <a:gd name="T81" fmla="*/ 3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8" h="568">
                    <a:moveTo>
                      <a:pt x="37" y="503"/>
                    </a:moveTo>
                    <a:cubicBezTo>
                      <a:pt x="46" y="523"/>
                      <a:pt x="62" y="527"/>
                      <a:pt x="82" y="525"/>
                    </a:cubicBezTo>
                    <a:cubicBezTo>
                      <a:pt x="118" y="521"/>
                      <a:pt x="154" y="520"/>
                      <a:pt x="189" y="517"/>
                    </a:cubicBezTo>
                    <a:cubicBezTo>
                      <a:pt x="201" y="516"/>
                      <a:pt x="212" y="512"/>
                      <a:pt x="210" y="498"/>
                    </a:cubicBezTo>
                    <a:cubicBezTo>
                      <a:pt x="208" y="485"/>
                      <a:pt x="199" y="482"/>
                      <a:pt x="187" y="487"/>
                    </a:cubicBezTo>
                    <a:cubicBezTo>
                      <a:pt x="185" y="488"/>
                      <a:pt x="182" y="488"/>
                      <a:pt x="180" y="487"/>
                    </a:cubicBezTo>
                    <a:cubicBezTo>
                      <a:pt x="160" y="475"/>
                      <a:pt x="140" y="463"/>
                      <a:pt x="117" y="448"/>
                    </a:cubicBezTo>
                    <a:cubicBezTo>
                      <a:pt x="127" y="445"/>
                      <a:pt x="135" y="442"/>
                      <a:pt x="143" y="442"/>
                    </a:cubicBezTo>
                    <a:cubicBezTo>
                      <a:pt x="168" y="441"/>
                      <a:pt x="176" y="431"/>
                      <a:pt x="165" y="407"/>
                    </a:cubicBezTo>
                    <a:cubicBezTo>
                      <a:pt x="156" y="389"/>
                      <a:pt x="146" y="372"/>
                      <a:pt x="136" y="355"/>
                    </a:cubicBezTo>
                    <a:cubicBezTo>
                      <a:pt x="107" y="305"/>
                      <a:pt x="82" y="253"/>
                      <a:pt x="78" y="195"/>
                    </a:cubicBezTo>
                    <a:cubicBezTo>
                      <a:pt x="77" y="187"/>
                      <a:pt x="80" y="173"/>
                      <a:pt x="85" y="171"/>
                    </a:cubicBezTo>
                    <a:cubicBezTo>
                      <a:pt x="94" y="168"/>
                      <a:pt x="108" y="167"/>
                      <a:pt x="116" y="172"/>
                    </a:cubicBezTo>
                    <a:cubicBezTo>
                      <a:pt x="139" y="185"/>
                      <a:pt x="149" y="208"/>
                      <a:pt x="154" y="233"/>
                    </a:cubicBezTo>
                    <a:cubicBezTo>
                      <a:pt x="163" y="282"/>
                      <a:pt x="180" y="290"/>
                      <a:pt x="219" y="259"/>
                    </a:cubicBezTo>
                    <a:cubicBezTo>
                      <a:pt x="236" y="246"/>
                      <a:pt x="250" y="230"/>
                      <a:pt x="264" y="214"/>
                    </a:cubicBezTo>
                    <a:cubicBezTo>
                      <a:pt x="276" y="201"/>
                      <a:pt x="275" y="156"/>
                      <a:pt x="262" y="146"/>
                    </a:cubicBezTo>
                    <a:cubicBezTo>
                      <a:pt x="254" y="140"/>
                      <a:pt x="241" y="140"/>
                      <a:pt x="231" y="136"/>
                    </a:cubicBezTo>
                    <a:cubicBezTo>
                      <a:pt x="225" y="134"/>
                      <a:pt x="220" y="129"/>
                      <a:pt x="215" y="125"/>
                    </a:cubicBezTo>
                    <a:cubicBezTo>
                      <a:pt x="220" y="121"/>
                      <a:pt x="225" y="114"/>
                      <a:pt x="231" y="113"/>
                    </a:cubicBezTo>
                    <a:cubicBezTo>
                      <a:pt x="278" y="107"/>
                      <a:pt x="277" y="71"/>
                      <a:pt x="266" y="42"/>
                    </a:cubicBezTo>
                    <a:cubicBezTo>
                      <a:pt x="264" y="38"/>
                      <a:pt x="258" y="33"/>
                      <a:pt x="259" y="28"/>
                    </a:cubicBezTo>
                    <a:cubicBezTo>
                      <a:pt x="260" y="19"/>
                      <a:pt x="262" y="7"/>
                      <a:pt x="268" y="3"/>
                    </a:cubicBezTo>
                    <a:cubicBezTo>
                      <a:pt x="274" y="0"/>
                      <a:pt x="288" y="3"/>
                      <a:pt x="294" y="8"/>
                    </a:cubicBezTo>
                    <a:cubicBezTo>
                      <a:pt x="307" y="20"/>
                      <a:pt x="339" y="40"/>
                      <a:pt x="354" y="43"/>
                    </a:cubicBezTo>
                    <a:cubicBezTo>
                      <a:pt x="365" y="45"/>
                      <a:pt x="383" y="49"/>
                      <a:pt x="384" y="54"/>
                    </a:cubicBezTo>
                    <a:cubicBezTo>
                      <a:pt x="387" y="72"/>
                      <a:pt x="387" y="92"/>
                      <a:pt x="381" y="108"/>
                    </a:cubicBezTo>
                    <a:cubicBezTo>
                      <a:pt x="373" y="127"/>
                      <a:pt x="358" y="143"/>
                      <a:pt x="366" y="167"/>
                    </a:cubicBezTo>
                    <a:cubicBezTo>
                      <a:pt x="367" y="171"/>
                      <a:pt x="363" y="178"/>
                      <a:pt x="360" y="183"/>
                    </a:cubicBezTo>
                    <a:cubicBezTo>
                      <a:pt x="352" y="194"/>
                      <a:pt x="344" y="206"/>
                      <a:pt x="335" y="216"/>
                    </a:cubicBezTo>
                    <a:cubicBezTo>
                      <a:pt x="322" y="230"/>
                      <a:pt x="319" y="242"/>
                      <a:pt x="323" y="261"/>
                    </a:cubicBezTo>
                    <a:cubicBezTo>
                      <a:pt x="325" y="271"/>
                      <a:pt x="317" y="284"/>
                      <a:pt x="311" y="294"/>
                    </a:cubicBezTo>
                    <a:cubicBezTo>
                      <a:pt x="309" y="300"/>
                      <a:pt x="302" y="303"/>
                      <a:pt x="298" y="307"/>
                    </a:cubicBezTo>
                    <a:cubicBezTo>
                      <a:pt x="310" y="325"/>
                      <a:pt x="322" y="341"/>
                      <a:pt x="332" y="359"/>
                    </a:cubicBezTo>
                    <a:cubicBezTo>
                      <a:pt x="336" y="364"/>
                      <a:pt x="337" y="374"/>
                      <a:pt x="334" y="379"/>
                    </a:cubicBezTo>
                    <a:cubicBezTo>
                      <a:pt x="320" y="405"/>
                      <a:pt x="306" y="431"/>
                      <a:pt x="289" y="455"/>
                    </a:cubicBezTo>
                    <a:cubicBezTo>
                      <a:pt x="280" y="469"/>
                      <a:pt x="261" y="482"/>
                      <a:pt x="272" y="498"/>
                    </a:cubicBezTo>
                    <a:cubicBezTo>
                      <a:pt x="279" y="508"/>
                      <a:pt x="300" y="513"/>
                      <a:pt x="314" y="513"/>
                    </a:cubicBezTo>
                    <a:cubicBezTo>
                      <a:pt x="340" y="512"/>
                      <a:pt x="366" y="507"/>
                      <a:pt x="393" y="503"/>
                    </a:cubicBezTo>
                    <a:cubicBezTo>
                      <a:pt x="400" y="502"/>
                      <a:pt x="407" y="499"/>
                      <a:pt x="415" y="498"/>
                    </a:cubicBezTo>
                    <a:cubicBezTo>
                      <a:pt x="416" y="500"/>
                      <a:pt x="417" y="502"/>
                      <a:pt x="418" y="505"/>
                    </a:cubicBezTo>
                    <a:cubicBezTo>
                      <a:pt x="409" y="511"/>
                      <a:pt x="399" y="518"/>
                      <a:pt x="389" y="523"/>
                    </a:cubicBezTo>
                    <a:cubicBezTo>
                      <a:pt x="369" y="534"/>
                      <a:pt x="350" y="542"/>
                      <a:pt x="325" y="534"/>
                    </a:cubicBezTo>
                    <a:cubicBezTo>
                      <a:pt x="311" y="529"/>
                      <a:pt x="294" y="533"/>
                      <a:pt x="281" y="533"/>
                    </a:cubicBezTo>
                    <a:cubicBezTo>
                      <a:pt x="278" y="540"/>
                      <a:pt x="278" y="541"/>
                      <a:pt x="278" y="542"/>
                    </a:cubicBezTo>
                    <a:cubicBezTo>
                      <a:pt x="275" y="551"/>
                      <a:pt x="273" y="560"/>
                      <a:pt x="271" y="568"/>
                    </a:cubicBezTo>
                    <a:cubicBezTo>
                      <a:pt x="263" y="563"/>
                      <a:pt x="253" y="559"/>
                      <a:pt x="246" y="552"/>
                    </a:cubicBezTo>
                    <a:cubicBezTo>
                      <a:pt x="235" y="540"/>
                      <a:pt x="224" y="528"/>
                      <a:pt x="205" y="537"/>
                    </a:cubicBezTo>
                    <a:cubicBezTo>
                      <a:pt x="150" y="562"/>
                      <a:pt x="91" y="554"/>
                      <a:pt x="33" y="558"/>
                    </a:cubicBezTo>
                    <a:cubicBezTo>
                      <a:pt x="20" y="559"/>
                      <a:pt x="6" y="558"/>
                      <a:pt x="3" y="540"/>
                    </a:cubicBezTo>
                    <a:cubicBezTo>
                      <a:pt x="0" y="523"/>
                      <a:pt x="10" y="513"/>
                      <a:pt x="25" y="507"/>
                    </a:cubicBezTo>
                    <a:cubicBezTo>
                      <a:pt x="28" y="505"/>
                      <a:pt x="32" y="505"/>
                      <a:pt x="37" y="503"/>
                    </a:cubicBezTo>
                    <a:close/>
                    <a:moveTo>
                      <a:pt x="250" y="318"/>
                    </a:moveTo>
                    <a:cubicBezTo>
                      <a:pt x="249" y="317"/>
                      <a:pt x="248" y="317"/>
                      <a:pt x="246" y="316"/>
                    </a:cubicBezTo>
                    <a:cubicBezTo>
                      <a:pt x="253" y="307"/>
                      <a:pt x="260" y="298"/>
                      <a:pt x="266" y="288"/>
                    </a:cubicBezTo>
                    <a:cubicBezTo>
                      <a:pt x="268" y="284"/>
                      <a:pt x="267" y="278"/>
                      <a:pt x="267" y="272"/>
                    </a:cubicBezTo>
                    <a:cubicBezTo>
                      <a:pt x="261" y="272"/>
                      <a:pt x="255" y="271"/>
                      <a:pt x="250" y="273"/>
                    </a:cubicBezTo>
                    <a:cubicBezTo>
                      <a:pt x="235" y="282"/>
                      <a:pt x="220" y="293"/>
                      <a:pt x="204" y="303"/>
                    </a:cubicBezTo>
                    <a:cubicBezTo>
                      <a:pt x="193" y="310"/>
                      <a:pt x="189" y="319"/>
                      <a:pt x="190" y="333"/>
                    </a:cubicBezTo>
                    <a:cubicBezTo>
                      <a:pt x="193" y="354"/>
                      <a:pt x="195" y="375"/>
                      <a:pt x="194" y="397"/>
                    </a:cubicBezTo>
                    <a:cubicBezTo>
                      <a:pt x="192" y="433"/>
                      <a:pt x="221" y="455"/>
                      <a:pt x="231" y="486"/>
                    </a:cubicBezTo>
                    <a:cubicBezTo>
                      <a:pt x="232" y="487"/>
                      <a:pt x="235" y="486"/>
                      <a:pt x="240" y="487"/>
                    </a:cubicBezTo>
                    <a:cubicBezTo>
                      <a:pt x="239" y="480"/>
                      <a:pt x="241" y="472"/>
                      <a:pt x="238" y="466"/>
                    </a:cubicBezTo>
                    <a:cubicBezTo>
                      <a:pt x="228" y="446"/>
                      <a:pt x="233" y="429"/>
                      <a:pt x="247" y="413"/>
                    </a:cubicBezTo>
                    <a:cubicBezTo>
                      <a:pt x="261" y="397"/>
                      <a:pt x="260" y="380"/>
                      <a:pt x="252" y="361"/>
                    </a:cubicBezTo>
                    <a:cubicBezTo>
                      <a:pt x="250" y="356"/>
                      <a:pt x="250" y="349"/>
                      <a:pt x="250" y="343"/>
                    </a:cubicBezTo>
                    <a:cubicBezTo>
                      <a:pt x="250" y="335"/>
                      <a:pt x="250" y="326"/>
                      <a:pt x="250" y="318"/>
                    </a:cubicBezTo>
                    <a:close/>
                    <a:moveTo>
                      <a:pt x="309" y="174"/>
                    </a:moveTo>
                    <a:cubicBezTo>
                      <a:pt x="336" y="147"/>
                      <a:pt x="362" y="125"/>
                      <a:pt x="370" y="90"/>
                    </a:cubicBezTo>
                    <a:cubicBezTo>
                      <a:pt x="371" y="83"/>
                      <a:pt x="367" y="76"/>
                      <a:pt x="366" y="70"/>
                    </a:cubicBezTo>
                    <a:cubicBezTo>
                      <a:pt x="360" y="72"/>
                      <a:pt x="351" y="73"/>
                      <a:pt x="348" y="78"/>
                    </a:cubicBezTo>
                    <a:cubicBezTo>
                      <a:pt x="333" y="104"/>
                      <a:pt x="319" y="130"/>
                      <a:pt x="305" y="157"/>
                    </a:cubicBezTo>
                    <a:cubicBezTo>
                      <a:pt x="304" y="160"/>
                      <a:pt x="307" y="166"/>
                      <a:pt x="309" y="174"/>
                    </a:cubicBezTo>
                    <a:close/>
                    <a:moveTo>
                      <a:pt x="107" y="214"/>
                    </a:moveTo>
                    <a:cubicBezTo>
                      <a:pt x="93" y="241"/>
                      <a:pt x="119" y="310"/>
                      <a:pt x="149" y="333"/>
                    </a:cubicBezTo>
                    <a:cubicBezTo>
                      <a:pt x="149" y="329"/>
                      <a:pt x="149" y="326"/>
                      <a:pt x="148" y="323"/>
                    </a:cubicBezTo>
                    <a:cubicBezTo>
                      <a:pt x="140" y="291"/>
                      <a:pt x="133" y="260"/>
                      <a:pt x="123" y="229"/>
                    </a:cubicBezTo>
                    <a:cubicBezTo>
                      <a:pt x="122" y="223"/>
                      <a:pt x="113" y="219"/>
                      <a:pt x="107" y="214"/>
                    </a:cubicBezTo>
                    <a:close/>
                    <a:moveTo>
                      <a:pt x="277" y="423"/>
                    </a:moveTo>
                    <a:cubicBezTo>
                      <a:pt x="292" y="407"/>
                      <a:pt x="305" y="394"/>
                      <a:pt x="316" y="381"/>
                    </a:cubicBezTo>
                    <a:cubicBezTo>
                      <a:pt x="318" y="379"/>
                      <a:pt x="318" y="373"/>
                      <a:pt x="316" y="370"/>
                    </a:cubicBezTo>
                    <a:cubicBezTo>
                      <a:pt x="315" y="368"/>
                      <a:pt x="311" y="367"/>
                      <a:pt x="308" y="368"/>
                    </a:cubicBezTo>
                    <a:cubicBezTo>
                      <a:pt x="291" y="370"/>
                      <a:pt x="274" y="398"/>
                      <a:pt x="277" y="4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FDC2241C-09D4-4111-B0B9-D8175E24FC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3325" y="139700"/>
                <a:ext cx="231775" cy="396875"/>
              </a:xfrm>
              <a:custGeom>
                <a:avLst/>
                <a:gdLst>
                  <a:gd name="T0" fmla="*/ 296 w 385"/>
                  <a:gd name="T1" fmla="*/ 477 h 659"/>
                  <a:gd name="T2" fmla="*/ 314 w 385"/>
                  <a:gd name="T3" fmla="*/ 529 h 659"/>
                  <a:gd name="T4" fmla="*/ 325 w 385"/>
                  <a:gd name="T5" fmla="*/ 593 h 659"/>
                  <a:gd name="T6" fmla="*/ 264 w 385"/>
                  <a:gd name="T7" fmla="*/ 603 h 659"/>
                  <a:gd name="T8" fmla="*/ 169 w 385"/>
                  <a:gd name="T9" fmla="*/ 637 h 659"/>
                  <a:gd name="T10" fmla="*/ 140 w 385"/>
                  <a:gd name="T11" fmla="*/ 584 h 659"/>
                  <a:gd name="T12" fmla="*/ 228 w 385"/>
                  <a:gd name="T13" fmla="*/ 440 h 659"/>
                  <a:gd name="T14" fmla="*/ 286 w 385"/>
                  <a:gd name="T15" fmla="*/ 389 h 659"/>
                  <a:gd name="T16" fmla="*/ 176 w 385"/>
                  <a:gd name="T17" fmla="*/ 435 h 659"/>
                  <a:gd name="T18" fmla="*/ 40 w 385"/>
                  <a:gd name="T19" fmla="*/ 609 h 659"/>
                  <a:gd name="T20" fmla="*/ 0 w 385"/>
                  <a:gd name="T21" fmla="*/ 627 h 659"/>
                  <a:gd name="T22" fmla="*/ 23 w 385"/>
                  <a:gd name="T23" fmla="*/ 578 h 659"/>
                  <a:gd name="T24" fmla="*/ 220 w 385"/>
                  <a:gd name="T25" fmla="*/ 346 h 659"/>
                  <a:gd name="T26" fmla="*/ 144 w 385"/>
                  <a:gd name="T27" fmla="*/ 341 h 659"/>
                  <a:gd name="T28" fmla="*/ 183 w 385"/>
                  <a:gd name="T29" fmla="*/ 256 h 659"/>
                  <a:gd name="T30" fmla="*/ 223 w 385"/>
                  <a:gd name="T31" fmla="*/ 177 h 659"/>
                  <a:gd name="T32" fmla="*/ 156 w 385"/>
                  <a:gd name="T33" fmla="*/ 209 h 659"/>
                  <a:gd name="T34" fmla="*/ 123 w 385"/>
                  <a:gd name="T35" fmla="*/ 208 h 659"/>
                  <a:gd name="T36" fmla="*/ 104 w 385"/>
                  <a:gd name="T37" fmla="*/ 178 h 659"/>
                  <a:gd name="T38" fmla="*/ 142 w 385"/>
                  <a:gd name="T39" fmla="*/ 124 h 659"/>
                  <a:gd name="T40" fmla="*/ 178 w 385"/>
                  <a:gd name="T41" fmla="*/ 151 h 659"/>
                  <a:gd name="T42" fmla="*/ 273 w 385"/>
                  <a:gd name="T43" fmla="*/ 0 h 659"/>
                  <a:gd name="T44" fmla="*/ 286 w 385"/>
                  <a:gd name="T45" fmla="*/ 95 h 659"/>
                  <a:gd name="T46" fmla="*/ 305 w 385"/>
                  <a:gd name="T47" fmla="*/ 112 h 659"/>
                  <a:gd name="T48" fmla="*/ 379 w 385"/>
                  <a:gd name="T49" fmla="*/ 114 h 659"/>
                  <a:gd name="T50" fmla="*/ 209 w 385"/>
                  <a:gd name="T51" fmla="*/ 275 h 659"/>
                  <a:gd name="T52" fmla="*/ 193 w 385"/>
                  <a:gd name="T53" fmla="*/ 291 h 659"/>
                  <a:gd name="T54" fmla="*/ 252 w 385"/>
                  <a:gd name="T55" fmla="*/ 288 h 659"/>
                  <a:gd name="T56" fmla="*/ 271 w 385"/>
                  <a:gd name="T57" fmla="*/ 315 h 659"/>
                  <a:gd name="T58" fmla="*/ 244 w 385"/>
                  <a:gd name="T59" fmla="*/ 356 h 659"/>
                  <a:gd name="T60" fmla="*/ 320 w 385"/>
                  <a:gd name="T61" fmla="*/ 391 h 659"/>
                  <a:gd name="T62" fmla="*/ 262 w 385"/>
                  <a:gd name="T63" fmla="*/ 469 h 659"/>
                  <a:gd name="T64" fmla="*/ 332 w 385"/>
                  <a:gd name="T65" fmla="*/ 133 h 659"/>
                  <a:gd name="T66" fmla="*/ 208 w 385"/>
                  <a:gd name="T67" fmla="*/ 238 h 659"/>
                  <a:gd name="T68" fmla="*/ 332 w 385"/>
                  <a:gd name="T69" fmla="*/ 133 h 659"/>
                  <a:gd name="T70" fmla="*/ 197 w 385"/>
                  <a:gd name="T71" fmla="*/ 477 h 659"/>
                  <a:gd name="T72" fmla="*/ 189 w 385"/>
                  <a:gd name="T73" fmla="*/ 579 h 659"/>
                  <a:gd name="T74" fmla="*/ 226 w 385"/>
                  <a:gd name="T75" fmla="*/ 496 h 659"/>
                  <a:gd name="T76" fmla="*/ 56 w 385"/>
                  <a:gd name="T77" fmla="*/ 555 h 659"/>
                  <a:gd name="T78" fmla="*/ 56 w 385"/>
                  <a:gd name="T79" fmla="*/ 555 h 659"/>
                  <a:gd name="T80" fmla="*/ 290 w 385"/>
                  <a:gd name="T81" fmla="*/ 511 h 659"/>
                  <a:gd name="T82" fmla="*/ 252 w 385"/>
                  <a:gd name="T83" fmla="*/ 513 h 659"/>
                  <a:gd name="T84" fmla="*/ 290 w 385"/>
                  <a:gd name="T85" fmla="*/ 518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659">
                    <a:moveTo>
                      <a:pt x="265" y="477"/>
                    </a:moveTo>
                    <a:cubicBezTo>
                      <a:pt x="275" y="477"/>
                      <a:pt x="286" y="479"/>
                      <a:pt x="296" y="477"/>
                    </a:cubicBezTo>
                    <a:cubicBezTo>
                      <a:pt x="312" y="475"/>
                      <a:pt x="327" y="474"/>
                      <a:pt x="334" y="491"/>
                    </a:cubicBezTo>
                    <a:cubicBezTo>
                      <a:pt x="340" y="506"/>
                      <a:pt x="331" y="521"/>
                      <a:pt x="314" y="529"/>
                    </a:cubicBezTo>
                    <a:cubicBezTo>
                      <a:pt x="280" y="546"/>
                      <a:pt x="279" y="549"/>
                      <a:pt x="311" y="574"/>
                    </a:cubicBezTo>
                    <a:cubicBezTo>
                      <a:pt x="317" y="579"/>
                      <a:pt x="321" y="586"/>
                      <a:pt x="325" y="593"/>
                    </a:cubicBezTo>
                    <a:cubicBezTo>
                      <a:pt x="326" y="597"/>
                      <a:pt x="326" y="604"/>
                      <a:pt x="323" y="607"/>
                    </a:cubicBezTo>
                    <a:cubicBezTo>
                      <a:pt x="313" y="618"/>
                      <a:pt x="274" y="615"/>
                      <a:pt x="264" y="603"/>
                    </a:cubicBezTo>
                    <a:cubicBezTo>
                      <a:pt x="240" y="573"/>
                      <a:pt x="231" y="572"/>
                      <a:pt x="204" y="598"/>
                    </a:cubicBezTo>
                    <a:cubicBezTo>
                      <a:pt x="191" y="610"/>
                      <a:pt x="180" y="624"/>
                      <a:pt x="169" y="637"/>
                    </a:cubicBezTo>
                    <a:cubicBezTo>
                      <a:pt x="155" y="654"/>
                      <a:pt x="138" y="659"/>
                      <a:pt x="113" y="653"/>
                    </a:cubicBezTo>
                    <a:cubicBezTo>
                      <a:pt x="123" y="629"/>
                      <a:pt x="132" y="607"/>
                      <a:pt x="140" y="584"/>
                    </a:cubicBezTo>
                    <a:cubicBezTo>
                      <a:pt x="153" y="548"/>
                      <a:pt x="167" y="512"/>
                      <a:pt x="179" y="475"/>
                    </a:cubicBezTo>
                    <a:cubicBezTo>
                      <a:pt x="193" y="435"/>
                      <a:pt x="185" y="440"/>
                      <a:pt x="228" y="440"/>
                    </a:cubicBezTo>
                    <a:cubicBezTo>
                      <a:pt x="243" y="440"/>
                      <a:pt x="252" y="437"/>
                      <a:pt x="258" y="421"/>
                    </a:cubicBezTo>
                    <a:cubicBezTo>
                      <a:pt x="262" y="410"/>
                      <a:pt x="274" y="401"/>
                      <a:pt x="286" y="389"/>
                    </a:cubicBezTo>
                    <a:cubicBezTo>
                      <a:pt x="259" y="381"/>
                      <a:pt x="235" y="383"/>
                      <a:pt x="214" y="396"/>
                    </a:cubicBezTo>
                    <a:cubicBezTo>
                      <a:pt x="198" y="405"/>
                      <a:pt x="183" y="415"/>
                      <a:pt x="176" y="435"/>
                    </a:cubicBezTo>
                    <a:cubicBezTo>
                      <a:pt x="172" y="448"/>
                      <a:pt x="156" y="455"/>
                      <a:pt x="147" y="467"/>
                    </a:cubicBezTo>
                    <a:cubicBezTo>
                      <a:pt x="111" y="514"/>
                      <a:pt x="76" y="562"/>
                      <a:pt x="40" y="609"/>
                    </a:cubicBezTo>
                    <a:cubicBezTo>
                      <a:pt x="34" y="617"/>
                      <a:pt x="24" y="624"/>
                      <a:pt x="14" y="630"/>
                    </a:cubicBezTo>
                    <a:cubicBezTo>
                      <a:pt x="11" y="632"/>
                      <a:pt x="5" y="628"/>
                      <a:pt x="0" y="627"/>
                    </a:cubicBezTo>
                    <a:cubicBezTo>
                      <a:pt x="1" y="623"/>
                      <a:pt x="2" y="618"/>
                      <a:pt x="4" y="614"/>
                    </a:cubicBezTo>
                    <a:cubicBezTo>
                      <a:pt x="10" y="602"/>
                      <a:pt x="19" y="590"/>
                      <a:pt x="23" y="578"/>
                    </a:cubicBezTo>
                    <a:cubicBezTo>
                      <a:pt x="44" y="522"/>
                      <a:pt x="78" y="477"/>
                      <a:pt x="124" y="439"/>
                    </a:cubicBezTo>
                    <a:cubicBezTo>
                      <a:pt x="158" y="411"/>
                      <a:pt x="188" y="377"/>
                      <a:pt x="220" y="346"/>
                    </a:cubicBezTo>
                    <a:cubicBezTo>
                      <a:pt x="224" y="341"/>
                      <a:pt x="227" y="335"/>
                      <a:pt x="231" y="328"/>
                    </a:cubicBezTo>
                    <a:cubicBezTo>
                      <a:pt x="198" y="313"/>
                      <a:pt x="171" y="321"/>
                      <a:pt x="144" y="341"/>
                    </a:cubicBezTo>
                    <a:cubicBezTo>
                      <a:pt x="139" y="323"/>
                      <a:pt x="148" y="312"/>
                      <a:pt x="156" y="300"/>
                    </a:cubicBezTo>
                    <a:cubicBezTo>
                      <a:pt x="165" y="285"/>
                      <a:pt x="174" y="271"/>
                      <a:pt x="183" y="256"/>
                    </a:cubicBezTo>
                    <a:cubicBezTo>
                      <a:pt x="183" y="255"/>
                      <a:pt x="184" y="253"/>
                      <a:pt x="184" y="252"/>
                    </a:cubicBezTo>
                    <a:cubicBezTo>
                      <a:pt x="176" y="217"/>
                      <a:pt x="203" y="199"/>
                      <a:pt x="223" y="177"/>
                    </a:cubicBezTo>
                    <a:cubicBezTo>
                      <a:pt x="208" y="164"/>
                      <a:pt x="186" y="167"/>
                      <a:pt x="171" y="184"/>
                    </a:cubicBezTo>
                    <a:cubicBezTo>
                      <a:pt x="165" y="191"/>
                      <a:pt x="162" y="201"/>
                      <a:pt x="156" y="209"/>
                    </a:cubicBezTo>
                    <a:cubicBezTo>
                      <a:pt x="151" y="216"/>
                      <a:pt x="144" y="220"/>
                      <a:pt x="138" y="226"/>
                    </a:cubicBezTo>
                    <a:cubicBezTo>
                      <a:pt x="133" y="220"/>
                      <a:pt x="129" y="214"/>
                      <a:pt x="123" y="208"/>
                    </a:cubicBezTo>
                    <a:cubicBezTo>
                      <a:pt x="119" y="204"/>
                      <a:pt x="113" y="198"/>
                      <a:pt x="107" y="195"/>
                    </a:cubicBezTo>
                    <a:cubicBezTo>
                      <a:pt x="96" y="191"/>
                      <a:pt x="96" y="180"/>
                      <a:pt x="104" y="178"/>
                    </a:cubicBezTo>
                    <a:cubicBezTo>
                      <a:pt x="129" y="169"/>
                      <a:pt x="132" y="148"/>
                      <a:pt x="138" y="127"/>
                    </a:cubicBezTo>
                    <a:cubicBezTo>
                      <a:pt x="138" y="126"/>
                      <a:pt x="140" y="125"/>
                      <a:pt x="142" y="124"/>
                    </a:cubicBezTo>
                    <a:cubicBezTo>
                      <a:pt x="145" y="127"/>
                      <a:pt x="149" y="130"/>
                      <a:pt x="150" y="134"/>
                    </a:cubicBezTo>
                    <a:cubicBezTo>
                      <a:pt x="151" y="153"/>
                      <a:pt x="164" y="154"/>
                      <a:pt x="178" y="151"/>
                    </a:cubicBezTo>
                    <a:cubicBezTo>
                      <a:pt x="228" y="141"/>
                      <a:pt x="250" y="119"/>
                      <a:pt x="260" y="69"/>
                    </a:cubicBezTo>
                    <a:cubicBezTo>
                      <a:pt x="265" y="46"/>
                      <a:pt x="269" y="24"/>
                      <a:pt x="273" y="0"/>
                    </a:cubicBezTo>
                    <a:cubicBezTo>
                      <a:pt x="302" y="24"/>
                      <a:pt x="309" y="54"/>
                      <a:pt x="292" y="83"/>
                    </a:cubicBezTo>
                    <a:cubicBezTo>
                      <a:pt x="290" y="87"/>
                      <a:pt x="286" y="91"/>
                      <a:pt x="286" y="95"/>
                    </a:cubicBezTo>
                    <a:cubicBezTo>
                      <a:pt x="285" y="101"/>
                      <a:pt x="284" y="109"/>
                      <a:pt x="287" y="111"/>
                    </a:cubicBezTo>
                    <a:cubicBezTo>
                      <a:pt x="292" y="113"/>
                      <a:pt x="300" y="114"/>
                      <a:pt x="305" y="112"/>
                    </a:cubicBezTo>
                    <a:cubicBezTo>
                      <a:pt x="322" y="105"/>
                      <a:pt x="338" y="95"/>
                      <a:pt x="355" y="90"/>
                    </a:cubicBezTo>
                    <a:cubicBezTo>
                      <a:pt x="376" y="84"/>
                      <a:pt x="385" y="94"/>
                      <a:pt x="379" y="114"/>
                    </a:cubicBezTo>
                    <a:cubicBezTo>
                      <a:pt x="360" y="177"/>
                      <a:pt x="328" y="232"/>
                      <a:pt x="267" y="263"/>
                    </a:cubicBezTo>
                    <a:cubicBezTo>
                      <a:pt x="250" y="271"/>
                      <a:pt x="229" y="270"/>
                      <a:pt x="209" y="275"/>
                    </a:cubicBezTo>
                    <a:cubicBezTo>
                      <a:pt x="203" y="276"/>
                      <a:pt x="197" y="278"/>
                      <a:pt x="192" y="281"/>
                    </a:cubicBezTo>
                    <a:cubicBezTo>
                      <a:pt x="190" y="282"/>
                      <a:pt x="191" y="291"/>
                      <a:pt x="193" y="291"/>
                    </a:cubicBezTo>
                    <a:cubicBezTo>
                      <a:pt x="199" y="294"/>
                      <a:pt x="206" y="297"/>
                      <a:pt x="213" y="296"/>
                    </a:cubicBezTo>
                    <a:cubicBezTo>
                      <a:pt x="226" y="294"/>
                      <a:pt x="239" y="289"/>
                      <a:pt x="252" y="288"/>
                    </a:cubicBezTo>
                    <a:cubicBezTo>
                      <a:pt x="259" y="287"/>
                      <a:pt x="269" y="290"/>
                      <a:pt x="275" y="295"/>
                    </a:cubicBezTo>
                    <a:cubicBezTo>
                      <a:pt x="278" y="297"/>
                      <a:pt x="275" y="310"/>
                      <a:pt x="271" y="315"/>
                    </a:cubicBezTo>
                    <a:cubicBezTo>
                      <a:pt x="262" y="328"/>
                      <a:pt x="252" y="339"/>
                      <a:pt x="242" y="350"/>
                    </a:cubicBezTo>
                    <a:cubicBezTo>
                      <a:pt x="243" y="352"/>
                      <a:pt x="243" y="354"/>
                      <a:pt x="244" y="356"/>
                    </a:cubicBezTo>
                    <a:cubicBezTo>
                      <a:pt x="258" y="355"/>
                      <a:pt x="273" y="355"/>
                      <a:pt x="287" y="353"/>
                    </a:cubicBezTo>
                    <a:cubicBezTo>
                      <a:pt x="313" y="350"/>
                      <a:pt x="331" y="368"/>
                      <a:pt x="320" y="391"/>
                    </a:cubicBezTo>
                    <a:cubicBezTo>
                      <a:pt x="310" y="411"/>
                      <a:pt x="293" y="428"/>
                      <a:pt x="280" y="446"/>
                    </a:cubicBezTo>
                    <a:cubicBezTo>
                      <a:pt x="274" y="453"/>
                      <a:pt x="268" y="461"/>
                      <a:pt x="262" y="469"/>
                    </a:cubicBezTo>
                    <a:cubicBezTo>
                      <a:pt x="263" y="472"/>
                      <a:pt x="264" y="475"/>
                      <a:pt x="265" y="477"/>
                    </a:cubicBezTo>
                    <a:close/>
                    <a:moveTo>
                      <a:pt x="332" y="133"/>
                    </a:moveTo>
                    <a:cubicBezTo>
                      <a:pt x="300" y="125"/>
                      <a:pt x="250" y="151"/>
                      <a:pt x="243" y="182"/>
                    </a:cubicBezTo>
                    <a:cubicBezTo>
                      <a:pt x="238" y="206"/>
                      <a:pt x="234" y="228"/>
                      <a:pt x="208" y="238"/>
                    </a:cubicBezTo>
                    <a:cubicBezTo>
                      <a:pt x="207" y="239"/>
                      <a:pt x="207" y="242"/>
                      <a:pt x="207" y="243"/>
                    </a:cubicBezTo>
                    <a:cubicBezTo>
                      <a:pt x="239" y="257"/>
                      <a:pt x="313" y="191"/>
                      <a:pt x="332" y="133"/>
                    </a:cubicBezTo>
                    <a:close/>
                    <a:moveTo>
                      <a:pt x="235" y="482"/>
                    </a:moveTo>
                    <a:cubicBezTo>
                      <a:pt x="215" y="457"/>
                      <a:pt x="204" y="456"/>
                      <a:pt x="197" y="477"/>
                    </a:cubicBezTo>
                    <a:cubicBezTo>
                      <a:pt x="188" y="504"/>
                      <a:pt x="181" y="532"/>
                      <a:pt x="175" y="560"/>
                    </a:cubicBezTo>
                    <a:cubicBezTo>
                      <a:pt x="173" y="570"/>
                      <a:pt x="177" y="580"/>
                      <a:pt x="189" y="579"/>
                    </a:cubicBezTo>
                    <a:cubicBezTo>
                      <a:pt x="216" y="578"/>
                      <a:pt x="231" y="557"/>
                      <a:pt x="221" y="533"/>
                    </a:cubicBezTo>
                    <a:cubicBezTo>
                      <a:pt x="215" y="518"/>
                      <a:pt x="216" y="507"/>
                      <a:pt x="226" y="496"/>
                    </a:cubicBezTo>
                    <a:cubicBezTo>
                      <a:pt x="230" y="492"/>
                      <a:pt x="232" y="486"/>
                      <a:pt x="235" y="482"/>
                    </a:cubicBezTo>
                    <a:close/>
                    <a:moveTo>
                      <a:pt x="56" y="555"/>
                    </a:moveTo>
                    <a:cubicBezTo>
                      <a:pt x="82" y="530"/>
                      <a:pt x="101" y="500"/>
                      <a:pt x="96" y="488"/>
                    </a:cubicBezTo>
                    <a:cubicBezTo>
                      <a:pt x="68" y="502"/>
                      <a:pt x="50" y="531"/>
                      <a:pt x="56" y="555"/>
                    </a:cubicBezTo>
                    <a:close/>
                    <a:moveTo>
                      <a:pt x="290" y="518"/>
                    </a:moveTo>
                    <a:cubicBezTo>
                      <a:pt x="290" y="515"/>
                      <a:pt x="290" y="513"/>
                      <a:pt x="290" y="511"/>
                    </a:cubicBezTo>
                    <a:cubicBezTo>
                      <a:pt x="284" y="508"/>
                      <a:pt x="278" y="502"/>
                      <a:pt x="271" y="503"/>
                    </a:cubicBezTo>
                    <a:cubicBezTo>
                      <a:pt x="265" y="503"/>
                      <a:pt x="258" y="509"/>
                      <a:pt x="252" y="513"/>
                    </a:cubicBezTo>
                    <a:cubicBezTo>
                      <a:pt x="256" y="518"/>
                      <a:pt x="261" y="528"/>
                      <a:pt x="265" y="527"/>
                    </a:cubicBezTo>
                    <a:cubicBezTo>
                      <a:pt x="274" y="527"/>
                      <a:pt x="282" y="521"/>
                      <a:pt x="290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B79DB70D-0E6A-477A-9D27-BEE9EA38F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688" y="174625"/>
                <a:ext cx="269875" cy="360363"/>
              </a:xfrm>
              <a:custGeom>
                <a:avLst/>
                <a:gdLst>
                  <a:gd name="T0" fmla="*/ 285 w 447"/>
                  <a:gd name="T1" fmla="*/ 237 h 600"/>
                  <a:gd name="T2" fmla="*/ 301 w 447"/>
                  <a:gd name="T3" fmla="*/ 221 h 600"/>
                  <a:gd name="T4" fmla="*/ 370 w 447"/>
                  <a:gd name="T5" fmla="*/ 156 h 600"/>
                  <a:gd name="T6" fmla="*/ 398 w 447"/>
                  <a:gd name="T7" fmla="*/ 155 h 600"/>
                  <a:gd name="T8" fmla="*/ 395 w 447"/>
                  <a:gd name="T9" fmla="*/ 182 h 600"/>
                  <a:gd name="T10" fmla="*/ 338 w 447"/>
                  <a:gd name="T11" fmla="*/ 269 h 600"/>
                  <a:gd name="T12" fmla="*/ 339 w 447"/>
                  <a:gd name="T13" fmla="*/ 296 h 600"/>
                  <a:gd name="T14" fmla="*/ 331 w 447"/>
                  <a:gd name="T15" fmla="*/ 318 h 600"/>
                  <a:gd name="T16" fmla="*/ 286 w 447"/>
                  <a:gd name="T17" fmla="*/ 318 h 600"/>
                  <a:gd name="T18" fmla="*/ 301 w 447"/>
                  <a:gd name="T19" fmla="*/ 282 h 600"/>
                  <a:gd name="T20" fmla="*/ 335 w 447"/>
                  <a:gd name="T21" fmla="*/ 230 h 600"/>
                  <a:gd name="T22" fmla="*/ 328 w 447"/>
                  <a:gd name="T23" fmla="*/ 224 h 600"/>
                  <a:gd name="T24" fmla="*/ 307 w 447"/>
                  <a:gd name="T25" fmla="*/ 239 h 600"/>
                  <a:gd name="T26" fmla="*/ 265 w 447"/>
                  <a:gd name="T27" fmla="*/ 303 h 600"/>
                  <a:gd name="T28" fmla="*/ 246 w 447"/>
                  <a:gd name="T29" fmla="*/ 336 h 600"/>
                  <a:gd name="T30" fmla="*/ 222 w 447"/>
                  <a:gd name="T31" fmla="*/ 344 h 600"/>
                  <a:gd name="T32" fmla="*/ 214 w 447"/>
                  <a:gd name="T33" fmla="*/ 325 h 600"/>
                  <a:gd name="T34" fmla="*/ 230 w 447"/>
                  <a:gd name="T35" fmla="*/ 274 h 600"/>
                  <a:gd name="T36" fmla="*/ 292 w 447"/>
                  <a:gd name="T37" fmla="*/ 174 h 600"/>
                  <a:gd name="T38" fmla="*/ 303 w 447"/>
                  <a:gd name="T39" fmla="*/ 157 h 600"/>
                  <a:gd name="T40" fmla="*/ 303 w 447"/>
                  <a:gd name="T41" fmla="*/ 143 h 600"/>
                  <a:gd name="T42" fmla="*/ 290 w 447"/>
                  <a:gd name="T43" fmla="*/ 146 h 600"/>
                  <a:gd name="T44" fmla="*/ 274 w 447"/>
                  <a:gd name="T45" fmla="*/ 164 h 600"/>
                  <a:gd name="T46" fmla="*/ 134 w 447"/>
                  <a:gd name="T47" fmla="*/ 429 h 600"/>
                  <a:gd name="T48" fmla="*/ 131 w 447"/>
                  <a:gd name="T49" fmla="*/ 494 h 600"/>
                  <a:gd name="T50" fmla="*/ 132 w 447"/>
                  <a:gd name="T51" fmla="*/ 582 h 600"/>
                  <a:gd name="T52" fmla="*/ 121 w 447"/>
                  <a:gd name="T53" fmla="*/ 600 h 600"/>
                  <a:gd name="T54" fmla="*/ 110 w 447"/>
                  <a:gd name="T55" fmla="*/ 581 h 600"/>
                  <a:gd name="T56" fmla="*/ 109 w 447"/>
                  <a:gd name="T57" fmla="*/ 547 h 600"/>
                  <a:gd name="T58" fmla="*/ 101 w 447"/>
                  <a:gd name="T59" fmla="*/ 526 h 600"/>
                  <a:gd name="T60" fmla="*/ 81 w 447"/>
                  <a:gd name="T61" fmla="*/ 535 h 600"/>
                  <a:gd name="T62" fmla="*/ 54 w 447"/>
                  <a:gd name="T63" fmla="*/ 559 h 600"/>
                  <a:gd name="T64" fmla="*/ 26 w 447"/>
                  <a:gd name="T65" fmla="*/ 568 h 600"/>
                  <a:gd name="T66" fmla="*/ 8 w 447"/>
                  <a:gd name="T67" fmla="*/ 540 h 600"/>
                  <a:gd name="T68" fmla="*/ 50 w 447"/>
                  <a:gd name="T69" fmla="*/ 474 h 600"/>
                  <a:gd name="T70" fmla="*/ 87 w 447"/>
                  <a:gd name="T71" fmla="*/ 432 h 600"/>
                  <a:gd name="T72" fmla="*/ 113 w 447"/>
                  <a:gd name="T73" fmla="*/ 353 h 600"/>
                  <a:gd name="T74" fmla="*/ 110 w 447"/>
                  <a:gd name="T75" fmla="*/ 323 h 600"/>
                  <a:gd name="T76" fmla="*/ 103 w 447"/>
                  <a:gd name="T77" fmla="*/ 310 h 600"/>
                  <a:gd name="T78" fmla="*/ 91 w 447"/>
                  <a:gd name="T79" fmla="*/ 321 h 600"/>
                  <a:gd name="T80" fmla="*/ 46 w 447"/>
                  <a:gd name="T81" fmla="*/ 344 h 600"/>
                  <a:gd name="T82" fmla="*/ 30 w 447"/>
                  <a:gd name="T83" fmla="*/ 332 h 600"/>
                  <a:gd name="T84" fmla="*/ 37 w 447"/>
                  <a:gd name="T85" fmla="*/ 318 h 600"/>
                  <a:gd name="T86" fmla="*/ 99 w 447"/>
                  <a:gd name="T87" fmla="*/ 247 h 600"/>
                  <a:gd name="T88" fmla="*/ 120 w 447"/>
                  <a:gd name="T89" fmla="*/ 230 h 600"/>
                  <a:gd name="T90" fmla="*/ 141 w 447"/>
                  <a:gd name="T91" fmla="*/ 246 h 600"/>
                  <a:gd name="T92" fmla="*/ 128 w 447"/>
                  <a:gd name="T93" fmla="*/ 331 h 600"/>
                  <a:gd name="T94" fmla="*/ 133 w 447"/>
                  <a:gd name="T95" fmla="*/ 356 h 600"/>
                  <a:gd name="T96" fmla="*/ 152 w 447"/>
                  <a:gd name="T97" fmla="*/ 339 h 600"/>
                  <a:gd name="T98" fmla="*/ 253 w 447"/>
                  <a:gd name="T99" fmla="*/ 139 h 600"/>
                  <a:gd name="T100" fmla="*/ 338 w 447"/>
                  <a:gd name="T101" fmla="*/ 54 h 600"/>
                  <a:gd name="T102" fmla="*/ 422 w 447"/>
                  <a:gd name="T103" fmla="*/ 4 h 600"/>
                  <a:gd name="T104" fmla="*/ 447 w 447"/>
                  <a:gd name="T105" fmla="*/ 2 h 600"/>
                  <a:gd name="T106" fmla="*/ 437 w 447"/>
                  <a:gd name="T107" fmla="*/ 25 h 600"/>
                  <a:gd name="T108" fmla="*/ 281 w 447"/>
                  <a:gd name="T109" fmla="*/ 227 h 600"/>
                  <a:gd name="T110" fmla="*/ 281 w 447"/>
                  <a:gd name="T111" fmla="*/ 233 h 600"/>
                  <a:gd name="T112" fmla="*/ 285 w 447"/>
                  <a:gd name="T113" fmla="*/ 23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7" h="600">
                    <a:moveTo>
                      <a:pt x="285" y="237"/>
                    </a:moveTo>
                    <a:cubicBezTo>
                      <a:pt x="291" y="232"/>
                      <a:pt x="297" y="227"/>
                      <a:pt x="301" y="221"/>
                    </a:cubicBezTo>
                    <a:cubicBezTo>
                      <a:pt x="319" y="194"/>
                      <a:pt x="341" y="171"/>
                      <a:pt x="370" y="156"/>
                    </a:cubicBezTo>
                    <a:cubicBezTo>
                      <a:pt x="378" y="152"/>
                      <a:pt x="392" y="151"/>
                      <a:pt x="398" y="155"/>
                    </a:cubicBezTo>
                    <a:cubicBezTo>
                      <a:pt x="411" y="163"/>
                      <a:pt x="401" y="174"/>
                      <a:pt x="395" y="182"/>
                    </a:cubicBezTo>
                    <a:cubicBezTo>
                      <a:pt x="376" y="211"/>
                      <a:pt x="357" y="240"/>
                      <a:pt x="338" y="269"/>
                    </a:cubicBezTo>
                    <a:cubicBezTo>
                      <a:pt x="332" y="278"/>
                      <a:pt x="330" y="286"/>
                      <a:pt x="339" y="296"/>
                    </a:cubicBezTo>
                    <a:cubicBezTo>
                      <a:pt x="350" y="307"/>
                      <a:pt x="344" y="316"/>
                      <a:pt x="331" y="318"/>
                    </a:cubicBezTo>
                    <a:cubicBezTo>
                      <a:pt x="316" y="321"/>
                      <a:pt x="294" y="326"/>
                      <a:pt x="286" y="318"/>
                    </a:cubicBezTo>
                    <a:cubicBezTo>
                      <a:pt x="274" y="306"/>
                      <a:pt x="294" y="294"/>
                      <a:pt x="301" y="282"/>
                    </a:cubicBezTo>
                    <a:cubicBezTo>
                      <a:pt x="311" y="264"/>
                      <a:pt x="323" y="247"/>
                      <a:pt x="335" y="230"/>
                    </a:cubicBezTo>
                    <a:cubicBezTo>
                      <a:pt x="332" y="228"/>
                      <a:pt x="330" y="226"/>
                      <a:pt x="328" y="224"/>
                    </a:cubicBezTo>
                    <a:cubicBezTo>
                      <a:pt x="321" y="229"/>
                      <a:pt x="312" y="232"/>
                      <a:pt x="307" y="239"/>
                    </a:cubicBezTo>
                    <a:cubicBezTo>
                      <a:pt x="292" y="260"/>
                      <a:pt x="278" y="281"/>
                      <a:pt x="265" y="303"/>
                    </a:cubicBezTo>
                    <a:cubicBezTo>
                      <a:pt x="258" y="314"/>
                      <a:pt x="254" y="327"/>
                      <a:pt x="246" y="336"/>
                    </a:cubicBezTo>
                    <a:cubicBezTo>
                      <a:pt x="241" y="342"/>
                      <a:pt x="230" y="344"/>
                      <a:pt x="222" y="344"/>
                    </a:cubicBezTo>
                    <a:cubicBezTo>
                      <a:pt x="219" y="344"/>
                      <a:pt x="213" y="331"/>
                      <a:pt x="214" y="325"/>
                    </a:cubicBezTo>
                    <a:cubicBezTo>
                      <a:pt x="218" y="307"/>
                      <a:pt x="221" y="289"/>
                      <a:pt x="230" y="274"/>
                    </a:cubicBezTo>
                    <a:cubicBezTo>
                      <a:pt x="249" y="239"/>
                      <a:pt x="271" y="207"/>
                      <a:pt x="292" y="174"/>
                    </a:cubicBezTo>
                    <a:cubicBezTo>
                      <a:pt x="295" y="168"/>
                      <a:pt x="300" y="163"/>
                      <a:pt x="303" y="157"/>
                    </a:cubicBezTo>
                    <a:cubicBezTo>
                      <a:pt x="304" y="153"/>
                      <a:pt x="303" y="148"/>
                      <a:pt x="303" y="143"/>
                    </a:cubicBezTo>
                    <a:cubicBezTo>
                      <a:pt x="298" y="144"/>
                      <a:pt x="293" y="144"/>
                      <a:pt x="290" y="146"/>
                    </a:cubicBezTo>
                    <a:cubicBezTo>
                      <a:pt x="284" y="151"/>
                      <a:pt x="279" y="157"/>
                      <a:pt x="274" y="164"/>
                    </a:cubicBezTo>
                    <a:cubicBezTo>
                      <a:pt x="214" y="245"/>
                      <a:pt x="166" y="333"/>
                      <a:pt x="134" y="429"/>
                    </a:cubicBezTo>
                    <a:cubicBezTo>
                      <a:pt x="128" y="449"/>
                      <a:pt x="131" y="472"/>
                      <a:pt x="131" y="494"/>
                    </a:cubicBezTo>
                    <a:cubicBezTo>
                      <a:pt x="131" y="523"/>
                      <a:pt x="133" y="552"/>
                      <a:pt x="132" y="582"/>
                    </a:cubicBezTo>
                    <a:cubicBezTo>
                      <a:pt x="132" y="588"/>
                      <a:pt x="125" y="594"/>
                      <a:pt x="121" y="600"/>
                    </a:cubicBezTo>
                    <a:cubicBezTo>
                      <a:pt x="118" y="594"/>
                      <a:pt x="112" y="588"/>
                      <a:pt x="110" y="581"/>
                    </a:cubicBezTo>
                    <a:cubicBezTo>
                      <a:pt x="108" y="570"/>
                      <a:pt x="110" y="558"/>
                      <a:pt x="109" y="547"/>
                    </a:cubicBezTo>
                    <a:cubicBezTo>
                      <a:pt x="108" y="540"/>
                      <a:pt x="104" y="533"/>
                      <a:pt x="101" y="526"/>
                    </a:cubicBezTo>
                    <a:cubicBezTo>
                      <a:pt x="94" y="529"/>
                      <a:pt x="87" y="531"/>
                      <a:pt x="81" y="535"/>
                    </a:cubicBezTo>
                    <a:cubicBezTo>
                      <a:pt x="71" y="542"/>
                      <a:pt x="64" y="553"/>
                      <a:pt x="54" y="559"/>
                    </a:cubicBezTo>
                    <a:cubicBezTo>
                      <a:pt x="46" y="565"/>
                      <a:pt x="35" y="569"/>
                      <a:pt x="26" y="568"/>
                    </a:cubicBezTo>
                    <a:cubicBezTo>
                      <a:pt x="7" y="568"/>
                      <a:pt x="0" y="557"/>
                      <a:pt x="8" y="540"/>
                    </a:cubicBezTo>
                    <a:cubicBezTo>
                      <a:pt x="20" y="517"/>
                      <a:pt x="35" y="495"/>
                      <a:pt x="50" y="474"/>
                    </a:cubicBezTo>
                    <a:cubicBezTo>
                      <a:pt x="61" y="459"/>
                      <a:pt x="73" y="445"/>
                      <a:pt x="87" y="432"/>
                    </a:cubicBezTo>
                    <a:cubicBezTo>
                      <a:pt x="111" y="410"/>
                      <a:pt x="116" y="383"/>
                      <a:pt x="113" y="353"/>
                    </a:cubicBezTo>
                    <a:cubicBezTo>
                      <a:pt x="112" y="343"/>
                      <a:pt x="112" y="333"/>
                      <a:pt x="110" y="323"/>
                    </a:cubicBezTo>
                    <a:cubicBezTo>
                      <a:pt x="109" y="318"/>
                      <a:pt x="105" y="314"/>
                      <a:pt x="103" y="310"/>
                    </a:cubicBezTo>
                    <a:cubicBezTo>
                      <a:pt x="99" y="313"/>
                      <a:pt x="94" y="316"/>
                      <a:pt x="91" y="321"/>
                    </a:cubicBezTo>
                    <a:cubicBezTo>
                      <a:pt x="83" y="334"/>
                      <a:pt x="62" y="347"/>
                      <a:pt x="46" y="344"/>
                    </a:cubicBezTo>
                    <a:cubicBezTo>
                      <a:pt x="40" y="343"/>
                      <a:pt x="34" y="337"/>
                      <a:pt x="30" y="332"/>
                    </a:cubicBezTo>
                    <a:cubicBezTo>
                      <a:pt x="28" y="331"/>
                      <a:pt x="34" y="323"/>
                      <a:pt x="37" y="318"/>
                    </a:cubicBezTo>
                    <a:cubicBezTo>
                      <a:pt x="58" y="295"/>
                      <a:pt x="78" y="271"/>
                      <a:pt x="99" y="247"/>
                    </a:cubicBezTo>
                    <a:cubicBezTo>
                      <a:pt x="105" y="241"/>
                      <a:pt x="112" y="234"/>
                      <a:pt x="120" y="230"/>
                    </a:cubicBezTo>
                    <a:cubicBezTo>
                      <a:pt x="133" y="223"/>
                      <a:pt x="143" y="232"/>
                      <a:pt x="141" y="246"/>
                    </a:cubicBezTo>
                    <a:cubicBezTo>
                      <a:pt x="137" y="275"/>
                      <a:pt x="131" y="303"/>
                      <a:pt x="128" y="331"/>
                    </a:cubicBezTo>
                    <a:cubicBezTo>
                      <a:pt x="127" y="339"/>
                      <a:pt x="131" y="348"/>
                      <a:pt x="133" y="356"/>
                    </a:cubicBezTo>
                    <a:cubicBezTo>
                      <a:pt x="140" y="350"/>
                      <a:pt x="148" y="346"/>
                      <a:pt x="152" y="339"/>
                    </a:cubicBezTo>
                    <a:cubicBezTo>
                      <a:pt x="187" y="273"/>
                      <a:pt x="224" y="208"/>
                      <a:pt x="253" y="139"/>
                    </a:cubicBezTo>
                    <a:cubicBezTo>
                      <a:pt x="270" y="97"/>
                      <a:pt x="308" y="80"/>
                      <a:pt x="338" y="54"/>
                    </a:cubicBezTo>
                    <a:cubicBezTo>
                      <a:pt x="362" y="33"/>
                      <a:pt x="393" y="19"/>
                      <a:pt x="422" y="4"/>
                    </a:cubicBezTo>
                    <a:cubicBezTo>
                      <a:pt x="429" y="0"/>
                      <a:pt x="439" y="3"/>
                      <a:pt x="447" y="2"/>
                    </a:cubicBezTo>
                    <a:cubicBezTo>
                      <a:pt x="444" y="10"/>
                      <a:pt x="443" y="21"/>
                      <a:pt x="437" y="25"/>
                    </a:cubicBezTo>
                    <a:cubicBezTo>
                      <a:pt x="371" y="81"/>
                      <a:pt x="332" y="159"/>
                      <a:pt x="281" y="227"/>
                    </a:cubicBezTo>
                    <a:cubicBezTo>
                      <a:pt x="280" y="228"/>
                      <a:pt x="281" y="231"/>
                      <a:pt x="281" y="233"/>
                    </a:cubicBezTo>
                    <a:cubicBezTo>
                      <a:pt x="282" y="234"/>
                      <a:pt x="284" y="236"/>
                      <a:pt x="285" y="2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4BDC8368-1EBD-4CFE-90FD-D62D245980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7650" y="174625"/>
                <a:ext cx="212725" cy="346075"/>
              </a:xfrm>
              <a:custGeom>
                <a:avLst/>
                <a:gdLst>
                  <a:gd name="T0" fmla="*/ 39 w 352"/>
                  <a:gd name="T1" fmla="*/ 211 h 576"/>
                  <a:gd name="T2" fmla="*/ 70 w 352"/>
                  <a:gd name="T3" fmla="*/ 209 h 576"/>
                  <a:gd name="T4" fmla="*/ 134 w 352"/>
                  <a:gd name="T5" fmla="*/ 146 h 576"/>
                  <a:gd name="T6" fmla="*/ 146 w 352"/>
                  <a:gd name="T7" fmla="*/ 83 h 576"/>
                  <a:gd name="T8" fmla="*/ 154 w 352"/>
                  <a:gd name="T9" fmla="*/ 72 h 576"/>
                  <a:gd name="T10" fmla="*/ 160 w 352"/>
                  <a:gd name="T11" fmla="*/ 89 h 576"/>
                  <a:gd name="T12" fmla="*/ 160 w 352"/>
                  <a:gd name="T13" fmla="*/ 131 h 576"/>
                  <a:gd name="T14" fmla="*/ 176 w 352"/>
                  <a:gd name="T15" fmla="*/ 168 h 576"/>
                  <a:gd name="T16" fmla="*/ 172 w 352"/>
                  <a:gd name="T17" fmla="*/ 211 h 576"/>
                  <a:gd name="T18" fmla="*/ 155 w 352"/>
                  <a:gd name="T19" fmla="*/ 224 h 576"/>
                  <a:gd name="T20" fmla="*/ 152 w 352"/>
                  <a:gd name="T21" fmla="*/ 242 h 576"/>
                  <a:gd name="T22" fmla="*/ 167 w 352"/>
                  <a:gd name="T23" fmla="*/ 246 h 576"/>
                  <a:gd name="T24" fmla="*/ 231 w 352"/>
                  <a:gd name="T25" fmla="*/ 204 h 576"/>
                  <a:gd name="T26" fmla="*/ 238 w 352"/>
                  <a:gd name="T27" fmla="*/ 181 h 576"/>
                  <a:gd name="T28" fmla="*/ 249 w 352"/>
                  <a:gd name="T29" fmla="*/ 115 h 576"/>
                  <a:gd name="T30" fmla="*/ 264 w 352"/>
                  <a:gd name="T31" fmla="*/ 16 h 576"/>
                  <a:gd name="T32" fmla="*/ 268 w 352"/>
                  <a:gd name="T33" fmla="*/ 0 h 576"/>
                  <a:gd name="T34" fmla="*/ 269 w 352"/>
                  <a:gd name="T35" fmla="*/ 156 h 576"/>
                  <a:gd name="T36" fmla="*/ 308 w 352"/>
                  <a:gd name="T37" fmla="*/ 155 h 576"/>
                  <a:gd name="T38" fmla="*/ 320 w 352"/>
                  <a:gd name="T39" fmla="*/ 122 h 576"/>
                  <a:gd name="T40" fmla="*/ 312 w 352"/>
                  <a:gd name="T41" fmla="*/ 95 h 576"/>
                  <a:gd name="T42" fmla="*/ 311 w 352"/>
                  <a:gd name="T43" fmla="*/ 82 h 576"/>
                  <a:gd name="T44" fmla="*/ 317 w 352"/>
                  <a:gd name="T45" fmla="*/ 80 h 576"/>
                  <a:gd name="T46" fmla="*/ 328 w 352"/>
                  <a:gd name="T47" fmla="*/ 100 h 576"/>
                  <a:gd name="T48" fmla="*/ 348 w 352"/>
                  <a:gd name="T49" fmla="*/ 163 h 576"/>
                  <a:gd name="T50" fmla="*/ 336 w 352"/>
                  <a:gd name="T51" fmla="*/ 186 h 576"/>
                  <a:gd name="T52" fmla="*/ 284 w 352"/>
                  <a:gd name="T53" fmla="*/ 212 h 576"/>
                  <a:gd name="T54" fmla="*/ 253 w 352"/>
                  <a:gd name="T55" fmla="*/ 277 h 576"/>
                  <a:gd name="T56" fmla="*/ 260 w 352"/>
                  <a:gd name="T57" fmla="*/ 471 h 576"/>
                  <a:gd name="T58" fmla="*/ 265 w 352"/>
                  <a:gd name="T59" fmla="*/ 562 h 576"/>
                  <a:gd name="T60" fmla="*/ 262 w 352"/>
                  <a:gd name="T61" fmla="*/ 576 h 576"/>
                  <a:gd name="T62" fmla="*/ 252 w 352"/>
                  <a:gd name="T63" fmla="*/ 568 h 576"/>
                  <a:gd name="T64" fmla="*/ 235 w 352"/>
                  <a:gd name="T65" fmla="*/ 491 h 576"/>
                  <a:gd name="T66" fmla="*/ 232 w 352"/>
                  <a:gd name="T67" fmla="*/ 389 h 576"/>
                  <a:gd name="T68" fmla="*/ 216 w 352"/>
                  <a:gd name="T69" fmla="*/ 364 h 576"/>
                  <a:gd name="T70" fmla="*/ 193 w 352"/>
                  <a:gd name="T71" fmla="*/ 382 h 576"/>
                  <a:gd name="T72" fmla="*/ 187 w 352"/>
                  <a:gd name="T73" fmla="*/ 397 h 576"/>
                  <a:gd name="T74" fmla="*/ 147 w 352"/>
                  <a:gd name="T75" fmla="*/ 431 h 576"/>
                  <a:gd name="T76" fmla="*/ 133 w 352"/>
                  <a:gd name="T77" fmla="*/ 450 h 576"/>
                  <a:gd name="T78" fmla="*/ 132 w 352"/>
                  <a:gd name="T79" fmla="*/ 514 h 576"/>
                  <a:gd name="T80" fmla="*/ 125 w 352"/>
                  <a:gd name="T81" fmla="*/ 530 h 576"/>
                  <a:gd name="T82" fmla="*/ 115 w 352"/>
                  <a:gd name="T83" fmla="*/ 517 h 576"/>
                  <a:gd name="T84" fmla="*/ 105 w 352"/>
                  <a:gd name="T85" fmla="*/ 456 h 576"/>
                  <a:gd name="T86" fmla="*/ 94 w 352"/>
                  <a:gd name="T87" fmla="*/ 434 h 576"/>
                  <a:gd name="T88" fmla="*/ 68 w 352"/>
                  <a:gd name="T89" fmla="*/ 443 h 576"/>
                  <a:gd name="T90" fmla="*/ 36 w 352"/>
                  <a:gd name="T91" fmla="*/ 490 h 576"/>
                  <a:gd name="T92" fmla="*/ 16 w 352"/>
                  <a:gd name="T93" fmla="*/ 512 h 576"/>
                  <a:gd name="T94" fmla="*/ 15 w 352"/>
                  <a:gd name="T95" fmla="*/ 429 h 576"/>
                  <a:gd name="T96" fmla="*/ 93 w 352"/>
                  <a:gd name="T97" fmla="*/ 323 h 576"/>
                  <a:gd name="T98" fmla="*/ 98 w 352"/>
                  <a:gd name="T99" fmla="*/ 312 h 576"/>
                  <a:gd name="T100" fmla="*/ 80 w 352"/>
                  <a:gd name="T101" fmla="*/ 247 h 576"/>
                  <a:gd name="T102" fmla="*/ 35 w 352"/>
                  <a:gd name="T103" fmla="*/ 218 h 576"/>
                  <a:gd name="T104" fmla="*/ 39 w 352"/>
                  <a:gd name="T105" fmla="*/ 211 h 576"/>
                  <a:gd name="T106" fmla="*/ 242 w 352"/>
                  <a:gd name="T107" fmla="*/ 289 h 576"/>
                  <a:gd name="T108" fmla="*/ 226 w 352"/>
                  <a:gd name="T109" fmla="*/ 263 h 576"/>
                  <a:gd name="T110" fmla="*/ 196 w 352"/>
                  <a:gd name="T111" fmla="*/ 271 h 576"/>
                  <a:gd name="T112" fmla="*/ 133 w 352"/>
                  <a:gd name="T113" fmla="*/ 365 h 576"/>
                  <a:gd name="T114" fmla="*/ 136 w 352"/>
                  <a:gd name="T115" fmla="*/ 389 h 576"/>
                  <a:gd name="T116" fmla="*/ 166 w 352"/>
                  <a:gd name="T117" fmla="*/ 388 h 576"/>
                  <a:gd name="T118" fmla="*/ 178 w 352"/>
                  <a:gd name="T119" fmla="*/ 376 h 576"/>
                  <a:gd name="T120" fmla="*/ 223 w 352"/>
                  <a:gd name="T121" fmla="*/ 321 h 576"/>
                  <a:gd name="T122" fmla="*/ 242 w 352"/>
                  <a:gd name="T123" fmla="*/ 28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576">
                    <a:moveTo>
                      <a:pt x="39" y="211"/>
                    </a:moveTo>
                    <a:cubicBezTo>
                      <a:pt x="50" y="211"/>
                      <a:pt x="60" y="211"/>
                      <a:pt x="70" y="209"/>
                    </a:cubicBezTo>
                    <a:cubicBezTo>
                      <a:pt x="105" y="202"/>
                      <a:pt x="127" y="181"/>
                      <a:pt x="134" y="146"/>
                    </a:cubicBezTo>
                    <a:cubicBezTo>
                      <a:pt x="139" y="125"/>
                      <a:pt x="142" y="104"/>
                      <a:pt x="146" y="83"/>
                    </a:cubicBezTo>
                    <a:cubicBezTo>
                      <a:pt x="146" y="79"/>
                      <a:pt x="148" y="76"/>
                      <a:pt x="154" y="72"/>
                    </a:cubicBezTo>
                    <a:cubicBezTo>
                      <a:pt x="156" y="77"/>
                      <a:pt x="160" y="83"/>
                      <a:pt x="160" y="89"/>
                    </a:cubicBezTo>
                    <a:cubicBezTo>
                      <a:pt x="161" y="103"/>
                      <a:pt x="158" y="118"/>
                      <a:pt x="160" y="131"/>
                    </a:cubicBezTo>
                    <a:cubicBezTo>
                      <a:pt x="163" y="144"/>
                      <a:pt x="168" y="158"/>
                      <a:pt x="176" y="168"/>
                    </a:cubicBezTo>
                    <a:cubicBezTo>
                      <a:pt x="193" y="188"/>
                      <a:pt x="193" y="195"/>
                      <a:pt x="172" y="211"/>
                    </a:cubicBezTo>
                    <a:cubicBezTo>
                      <a:pt x="166" y="216"/>
                      <a:pt x="159" y="219"/>
                      <a:pt x="155" y="224"/>
                    </a:cubicBezTo>
                    <a:cubicBezTo>
                      <a:pt x="152" y="229"/>
                      <a:pt x="151" y="237"/>
                      <a:pt x="152" y="242"/>
                    </a:cubicBezTo>
                    <a:cubicBezTo>
                      <a:pt x="153" y="245"/>
                      <a:pt x="162" y="247"/>
                      <a:pt x="167" y="246"/>
                    </a:cubicBezTo>
                    <a:cubicBezTo>
                      <a:pt x="196" y="244"/>
                      <a:pt x="212" y="222"/>
                      <a:pt x="231" y="204"/>
                    </a:cubicBezTo>
                    <a:cubicBezTo>
                      <a:pt x="236" y="199"/>
                      <a:pt x="237" y="189"/>
                      <a:pt x="238" y="181"/>
                    </a:cubicBezTo>
                    <a:cubicBezTo>
                      <a:pt x="242" y="159"/>
                      <a:pt x="246" y="137"/>
                      <a:pt x="249" y="115"/>
                    </a:cubicBezTo>
                    <a:cubicBezTo>
                      <a:pt x="254" y="82"/>
                      <a:pt x="259" y="49"/>
                      <a:pt x="264" y="16"/>
                    </a:cubicBezTo>
                    <a:cubicBezTo>
                      <a:pt x="265" y="11"/>
                      <a:pt x="267" y="6"/>
                      <a:pt x="268" y="0"/>
                    </a:cubicBezTo>
                    <a:cubicBezTo>
                      <a:pt x="279" y="16"/>
                      <a:pt x="279" y="91"/>
                      <a:pt x="269" y="156"/>
                    </a:cubicBezTo>
                    <a:cubicBezTo>
                      <a:pt x="282" y="168"/>
                      <a:pt x="298" y="164"/>
                      <a:pt x="308" y="155"/>
                    </a:cubicBezTo>
                    <a:cubicBezTo>
                      <a:pt x="316" y="148"/>
                      <a:pt x="319" y="133"/>
                      <a:pt x="320" y="122"/>
                    </a:cubicBezTo>
                    <a:cubicBezTo>
                      <a:pt x="321" y="113"/>
                      <a:pt x="315" y="104"/>
                      <a:pt x="312" y="95"/>
                    </a:cubicBezTo>
                    <a:cubicBezTo>
                      <a:pt x="311" y="91"/>
                      <a:pt x="311" y="86"/>
                      <a:pt x="311" y="82"/>
                    </a:cubicBezTo>
                    <a:cubicBezTo>
                      <a:pt x="313" y="81"/>
                      <a:pt x="315" y="80"/>
                      <a:pt x="317" y="80"/>
                    </a:cubicBezTo>
                    <a:cubicBezTo>
                      <a:pt x="321" y="86"/>
                      <a:pt x="326" y="93"/>
                      <a:pt x="328" y="100"/>
                    </a:cubicBezTo>
                    <a:cubicBezTo>
                      <a:pt x="336" y="121"/>
                      <a:pt x="341" y="142"/>
                      <a:pt x="348" y="163"/>
                    </a:cubicBezTo>
                    <a:cubicBezTo>
                      <a:pt x="352" y="175"/>
                      <a:pt x="347" y="181"/>
                      <a:pt x="336" y="186"/>
                    </a:cubicBezTo>
                    <a:cubicBezTo>
                      <a:pt x="319" y="194"/>
                      <a:pt x="302" y="203"/>
                      <a:pt x="284" y="212"/>
                    </a:cubicBezTo>
                    <a:cubicBezTo>
                      <a:pt x="257" y="225"/>
                      <a:pt x="252" y="249"/>
                      <a:pt x="253" y="277"/>
                    </a:cubicBezTo>
                    <a:cubicBezTo>
                      <a:pt x="255" y="342"/>
                      <a:pt x="257" y="406"/>
                      <a:pt x="260" y="471"/>
                    </a:cubicBezTo>
                    <a:cubicBezTo>
                      <a:pt x="261" y="501"/>
                      <a:pt x="263" y="532"/>
                      <a:pt x="265" y="562"/>
                    </a:cubicBezTo>
                    <a:cubicBezTo>
                      <a:pt x="265" y="566"/>
                      <a:pt x="263" y="569"/>
                      <a:pt x="262" y="576"/>
                    </a:cubicBezTo>
                    <a:cubicBezTo>
                      <a:pt x="258" y="572"/>
                      <a:pt x="253" y="571"/>
                      <a:pt x="252" y="568"/>
                    </a:cubicBezTo>
                    <a:cubicBezTo>
                      <a:pt x="245" y="543"/>
                      <a:pt x="232" y="520"/>
                      <a:pt x="235" y="491"/>
                    </a:cubicBezTo>
                    <a:cubicBezTo>
                      <a:pt x="237" y="457"/>
                      <a:pt x="234" y="423"/>
                      <a:pt x="232" y="389"/>
                    </a:cubicBezTo>
                    <a:cubicBezTo>
                      <a:pt x="232" y="378"/>
                      <a:pt x="230" y="363"/>
                      <a:pt x="216" y="364"/>
                    </a:cubicBezTo>
                    <a:cubicBezTo>
                      <a:pt x="208" y="365"/>
                      <a:pt x="200" y="375"/>
                      <a:pt x="193" y="382"/>
                    </a:cubicBezTo>
                    <a:cubicBezTo>
                      <a:pt x="189" y="385"/>
                      <a:pt x="187" y="391"/>
                      <a:pt x="187" y="397"/>
                    </a:cubicBezTo>
                    <a:cubicBezTo>
                      <a:pt x="183" y="419"/>
                      <a:pt x="170" y="429"/>
                      <a:pt x="147" y="431"/>
                    </a:cubicBezTo>
                    <a:cubicBezTo>
                      <a:pt x="142" y="432"/>
                      <a:pt x="133" y="443"/>
                      <a:pt x="133" y="450"/>
                    </a:cubicBezTo>
                    <a:cubicBezTo>
                      <a:pt x="131" y="471"/>
                      <a:pt x="133" y="492"/>
                      <a:pt x="132" y="514"/>
                    </a:cubicBezTo>
                    <a:cubicBezTo>
                      <a:pt x="132" y="519"/>
                      <a:pt x="128" y="524"/>
                      <a:pt x="125" y="530"/>
                    </a:cubicBezTo>
                    <a:cubicBezTo>
                      <a:pt x="122" y="526"/>
                      <a:pt x="116" y="522"/>
                      <a:pt x="115" y="517"/>
                    </a:cubicBezTo>
                    <a:cubicBezTo>
                      <a:pt x="111" y="497"/>
                      <a:pt x="109" y="476"/>
                      <a:pt x="105" y="456"/>
                    </a:cubicBezTo>
                    <a:cubicBezTo>
                      <a:pt x="103" y="448"/>
                      <a:pt x="99" y="434"/>
                      <a:pt x="94" y="434"/>
                    </a:cubicBezTo>
                    <a:cubicBezTo>
                      <a:pt x="86" y="432"/>
                      <a:pt x="73" y="436"/>
                      <a:pt x="68" y="443"/>
                    </a:cubicBezTo>
                    <a:cubicBezTo>
                      <a:pt x="56" y="457"/>
                      <a:pt x="47" y="475"/>
                      <a:pt x="36" y="490"/>
                    </a:cubicBezTo>
                    <a:cubicBezTo>
                      <a:pt x="30" y="498"/>
                      <a:pt x="23" y="504"/>
                      <a:pt x="16" y="512"/>
                    </a:cubicBezTo>
                    <a:cubicBezTo>
                      <a:pt x="0" y="489"/>
                      <a:pt x="1" y="447"/>
                      <a:pt x="15" y="429"/>
                    </a:cubicBezTo>
                    <a:cubicBezTo>
                      <a:pt x="41" y="394"/>
                      <a:pt x="67" y="358"/>
                      <a:pt x="93" y="323"/>
                    </a:cubicBezTo>
                    <a:cubicBezTo>
                      <a:pt x="95" y="320"/>
                      <a:pt x="97" y="316"/>
                      <a:pt x="98" y="312"/>
                    </a:cubicBezTo>
                    <a:cubicBezTo>
                      <a:pt x="117" y="274"/>
                      <a:pt x="116" y="270"/>
                      <a:pt x="80" y="247"/>
                    </a:cubicBezTo>
                    <a:cubicBezTo>
                      <a:pt x="64" y="238"/>
                      <a:pt x="50" y="228"/>
                      <a:pt x="35" y="218"/>
                    </a:cubicBezTo>
                    <a:cubicBezTo>
                      <a:pt x="36" y="216"/>
                      <a:pt x="38" y="214"/>
                      <a:pt x="39" y="211"/>
                    </a:cubicBezTo>
                    <a:close/>
                    <a:moveTo>
                      <a:pt x="242" y="289"/>
                    </a:moveTo>
                    <a:cubicBezTo>
                      <a:pt x="236" y="279"/>
                      <a:pt x="233" y="265"/>
                      <a:pt x="226" y="263"/>
                    </a:cubicBezTo>
                    <a:cubicBezTo>
                      <a:pt x="217" y="260"/>
                      <a:pt x="201" y="264"/>
                      <a:pt x="196" y="271"/>
                    </a:cubicBezTo>
                    <a:cubicBezTo>
                      <a:pt x="174" y="301"/>
                      <a:pt x="153" y="333"/>
                      <a:pt x="133" y="365"/>
                    </a:cubicBezTo>
                    <a:cubicBezTo>
                      <a:pt x="130" y="371"/>
                      <a:pt x="132" y="387"/>
                      <a:pt x="136" y="389"/>
                    </a:cubicBezTo>
                    <a:cubicBezTo>
                      <a:pt x="145" y="392"/>
                      <a:pt x="156" y="390"/>
                      <a:pt x="166" y="388"/>
                    </a:cubicBezTo>
                    <a:cubicBezTo>
                      <a:pt x="171" y="387"/>
                      <a:pt x="175" y="381"/>
                      <a:pt x="178" y="376"/>
                    </a:cubicBezTo>
                    <a:cubicBezTo>
                      <a:pt x="194" y="358"/>
                      <a:pt x="209" y="340"/>
                      <a:pt x="223" y="321"/>
                    </a:cubicBezTo>
                    <a:cubicBezTo>
                      <a:pt x="230" y="312"/>
                      <a:pt x="235" y="301"/>
                      <a:pt x="242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B676EBE5-F117-423C-9491-164AD8A8D9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69638" y="165100"/>
                <a:ext cx="215900" cy="246063"/>
              </a:xfrm>
              <a:custGeom>
                <a:avLst/>
                <a:gdLst>
                  <a:gd name="T0" fmla="*/ 204 w 359"/>
                  <a:gd name="T1" fmla="*/ 302 h 410"/>
                  <a:gd name="T2" fmla="*/ 307 w 359"/>
                  <a:gd name="T3" fmla="*/ 251 h 410"/>
                  <a:gd name="T4" fmla="*/ 306 w 359"/>
                  <a:gd name="T5" fmla="*/ 244 h 410"/>
                  <a:gd name="T6" fmla="*/ 283 w 359"/>
                  <a:gd name="T7" fmla="*/ 242 h 410"/>
                  <a:gd name="T8" fmla="*/ 227 w 359"/>
                  <a:gd name="T9" fmla="*/ 266 h 410"/>
                  <a:gd name="T10" fmla="*/ 194 w 359"/>
                  <a:gd name="T11" fmla="*/ 273 h 410"/>
                  <a:gd name="T12" fmla="*/ 152 w 359"/>
                  <a:gd name="T13" fmla="*/ 284 h 410"/>
                  <a:gd name="T14" fmla="*/ 93 w 359"/>
                  <a:gd name="T15" fmla="*/ 322 h 410"/>
                  <a:gd name="T16" fmla="*/ 32 w 359"/>
                  <a:gd name="T17" fmla="*/ 394 h 410"/>
                  <a:gd name="T18" fmla="*/ 10 w 359"/>
                  <a:gd name="T19" fmla="*/ 410 h 410"/>
                  <a:gd name="T20" fmla="*/ 23 w 359"/>
                  <a:gd name="T21" fmla="*/ 338 h 410"/>
                  <a:gd name="T22" fmla="*/ 44 w 359"/>
                  <a:gd name="T23" fmla="*/ 297 h 410"/>
                  <a:gd name="T24" fmla="*/ 59 w 359"/>
                  <a:gd name="T25" fmla="*/ 278 h 410"/>
                  <a:gd name="T26" fmla="*/ 65 w 359"/>
                  <a:gd name="T27" fmla="*/ 281 h 410"/>
                  <a:gd name="T28" fmla="*/ 34 w 359"/>
                  <a:gd name="T29" fmla="*/ 354 h 410"/>
                  <a:gd name="T30" fmla="*/ 50 w 359"/>
                  <a:gd name="T31" fmla="*/ 346 h 410"/>
                  <a:gd name="T32" fmla="*/ 164 w 359"/>
                  <a:gd name="T33" fmla="*/ 263 h 410"/>
                  <a:gd name="T34" fmla="*/ 180 w 359"/>
                  <a:gd name="T35" fmla="*/ 249 h 410"/>
                  <a:gd name="T36" fmla="*/ 158 w 359"/>
                  <a:gd name="T37" fmla="*/ 217 h 410"/>
                  <a:gd name="T38" fmla="*/ 138 w 359"/>
                  <a:gd name="T39" fmla="*/ 225 h 410"/>
                  <a:gd name="T40" fmla="*/ 122 w 359"/>
                  <a:gd name="T41" fmla="*/ 241 h 410"/>
                  <a:gd name="T42" fmla="*/ 118 w 359"/>
                  <a:gd name="T43" fmla="*/ 239 h 410"/>
                  <a:gd name="T44" fmla="*/ 130 w 359"/>
                  <a:gd name="T45" fmla="*/ 198 h 410"/>
                  <a:gd name="T46" fmla="*/ 103 w 359"/>
                  <a:gd name="T47" fmla="*/ 168 h 410"/>
                  <a:gd name="T48" fmla="*/ 94 w 359"/>
                  <a:gd name="T49" fmla="*/ 134 h 410"/>
                  <a:gd name="T50" fmla="*/ 89 w 359"/>
                  <a:gd name="T51" fmla="*/ 101 h 410"/>
                  <a:gd name="T52" fmla="*/ 122 w 359"/>
                  <a:gd name="T53" fmla="*/ 149 h 410"/>
                  <a:gd name="T54" fmla="*/ 133 w 359"/>
                  <a:gd name="T55" fmla="*/ 170 h 410"/>
                  <a:gd name="T56" fmla="*/ 154 w 359"/>
                  <a:gd name="T57" fmla="*/ 166 h 410"/>
                  <a:gd name="T58" fmla="*/ 161 w 359"/>
                  <a:gd name="T59" fmla="*/ 144 h 410"/>
                  <a:gd name="T60" fmla="*/ 157 w 359"/>
                  <a:gd name="T61" fmla="*/ 133 h 410"/>
                  <a:gd name="T62" fmla="*/ 166 w 359"/>
                  <a:gd name="T63" fmla="*/ 93 h 410"/>
                  <a:gd name="T64" fmla="*/ 213 w 359"/>
                  <a:gd name="T65" fmla="*/ 19 h 410"/>
                  <a:gd name="T66" fmla="*/ 215 w 359"/>
                  <a:gd name="T67" fmla="*/ 1 h 410"/>
                  <a:gd name="T68" fmla="*/ 237 w 359"/>
                  <a:gd name="T69" fmla="*/ 31 h 410"/>
                  <a:gd name="T70" fmla="*/ 205 w 359"/>
                  <a:gd name="T71" fmla="*/ 79 h 410"/>
                  <a:gd name="T72" fmla="*/ 198 w 359"/>
                  <a:gd name="T73" fmla="*/ 100 h 410"/>
                  <a:gd name="T74" fmla="*/ 241 w 359"/>
                  <a:gd name="T75" fmla="*/ 79 h 410"/>
                  <a:gd name="T76" fmla="*/ 332 w 359"/>
                  <a:gd name="T77" fmla="*/ 53 h 410"/>
                  <a:gd name="T78" fmla="*/ 346 w 359"/>
                  <a:gd name="T79" fmla="*/ 67 h 410"/>
                  <a:gd name="T80" fmla="*/ 343 w 359"/>
                  <a:gd name="T81" fmla="*/ 75 h 410"/>
                  <a:gd name="T82" fmla="*/ 267 w 359"/>
                  <a:gd name="T83" fmla="*/ 189 h 410"/>
                  <a:gd name="T84" fmla="*/ 254 w 359"/>
                  <a:gd name="T85" fmla="*/ 209 h 410"/>
                  <a:gd name="T86" fmla="*/ 272 w 359"/>
                  <a:gd name="T87" fmla="*/ 227 h 410"/>
                  <a:gd name="T88" fmla="*/ 337 w 359"/>
                  <a:gd name="T89" fmla="*/ 219 h 410"/>
                  <a:gd name="T90" fmla="*/ 357 w 359"/>
                  <a:gd name="T91" fmla="*/ 229 h 410"/>
                  <a:gd name="T92" fmla="*/ 349 w 359"/>
                  <a:gd name="T93" fmla="*/ 248 h 410"/>
                  <a:gd name="T94" fmla="*/ 204 w 359"/>
                  <a:gd name="T95" fmla="*/ 302 h 410"/>
                  <a:gd name="T96" fmla="*/ 311 w 359"/>
                  <a:gd name="T97" fmla="*/ 78 h 410"/>
                  <a:gd name="T98" fmla="*/ 245 w 359"/>
                  <a:gd name="T99" fmla="*/ 154 h 410"/>
                  <a:gd name="T100" fmla="*/ 234 w 359"/>
                  <a:gd name="T101" fmla="*/ 182 h 410"/>
                  <a:gd name="T102" fmla="*/ 198 w 359"/>
                  <a:gd name="T103" fmla="*/ 209 h 410"/>
                  <a:gd name="T104" fmla="*/ 198 w 359"/>
                  <a:gd name="T105" fmla="*/ 238 h 410"/>
                  <a:gd name="T106" fmla="*/ 220 w 359"/>
                  <a:gd name="T107" fmla="*/ 238 h 410"/>
                  <a:gd name="T108" fmla="*/ 242 w 359"/>
                  <a:gd name="T109" fmla="*/ 214 h 410"/>
                  <a:gd name="T110" fmla="*/ 295 w 359"/>
                  <a:gd name="T111" fmla="*/ 120 h 410"/>
                  <a:gd name="T112" fmla="*/ 311 w 359"/>
                  <a:gd name="T113" fmla="*/ 78 h 410"/>
                  <a:gd name="T114" fmla="*/ 198 w 359"/>
                  <a:gd name="T115" fmla="*/ 136 h 410"/>
                  <a:gd name="T116" fmla="*/ 191 w 359"/>
                  <a:gd name="T117" fmla="*/ 140 h 410"/>
                  <a:gd name="T118" fmla="*/ 195 w 359"/>
                  <a:gd name="T119" fmla="*/ 174 h 410"/>
                  <a:gd name="T120" fmla="*/ 225 w 359"/>
                  <a:gd name="T121" fmla="*/ 157 h 410"/>
                  <a:gd name="T122" fmla="*/ 223 w 359"/>
                  <a:gd name="T123" fmla="*/ 150 h 410"/>
                  <a:gd name="T124" fmla="*/ 198 w 359"/>
                  <a:gd name="T125" fmla="*/ 13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9" h="410">
                    <a:moveTo>
                      <a:pt x="204" y="302"/>
                    </a:moveTo>
                    <a:cubicBezTo>
                      <a:pt x="237" y="282"/>
                      <a:pt x="277" y="276"/>
                      <a:pt x="307" y="251"/>
                    </a:cubicBezTo>
                    <a:cubicBezTo>
                      <a:pt x="307" y="249"/>
                      <a:pt x="306" y="246"/>
                      <a:pt x="306" y="244"/>
                    </a:cubicBezTo>
                    <a:cubicBezTo>
                      <a:pt x="299" y="243"/>
                      <a:pt x="290" y="240"/>
                      <a:pt x="283" y="242"/>
                    </a:cubicBezTo>
                    <a:cubicBezTo>
                      <a:pt x="264" y="249"/>
                      <a:pt x="246" y="259"/>
                      <a:pt x="227" y="266"/>
                    </a:cubicBezTo>
                    <a:cubicBezTo>
                      <a:pt x="217" y="270"/>
                      <a:pt x="205" y="270"/>
                      <a:pt x="194" y="273"/>
                    </a:cubicBezTo>
                    <a:cubicBezTo>
                      <a:pt x="180" y="276"/>
                      <a:pt x="164" y="278"/>
                      <a:pt x="152" y="284"/>
                    </a:cubicBezTo>
                    <a:cubicBezTo>
                      <a:pt x="131" y="295"/>
                      <a:pt x="113" y="310"/>
                      <a:pt x="93" y="322"/>
                    </a:cubicBezTo>
                    <a:cubicBezTo>
                      <a:pt x="64" y="339"/>
                      <a:pt x="52" y="370"/>
                      <a:pt x="32" y="394"/>
                    </a:cubicBezTo>
                    <a:cubicBezTo>
                      <a:pt x="26" y="401"/>
                      <a:pt x="19" y="406"/>
                      <a:pt x="10" y="410"/>
                    </a:cubicBezTo>
                    <a:cubicBezTo>
                      <a:pt x="8" y="383"/>
                      <a:pt x="0" y="359"/>
                      <a:pt x="23" y="338"/>
                    </a:cubicBezTo>
                    <a:cubicBezTo>
                      <a:pt x="34" y="328"/>
                      <a:pt x="37" y="311"/>
                      <a:pt x="44" y="297"/>
                    </a:cubicBezTo>
                    <a:cubicBezTo>
                      <a:pt x="48" y="290"/>
                      <a:pt x="54" y="284"/>
                      <a:pt x="59" y="278"/>
                    </a:cubicBezTo>
                    <a:cubicBezTo>
                      <a:pt x="61" y="279"/>
                      <a:pt x="63" y="280"/>
                      <a:pt x="65" y="281"/>
                    </a:cubicBezTo>
                    <a:cubicBezTo>
                      <a:pt x="55" y="303"/>
                      <a:pt x="46" y="326"/>
                      <a:pt x="34" y="354"/>
                    </a:cubicBezTo>
                    <a:cubicBezTo>
                      <a:pt x="43" y="349"/>
                      <a:pt x="48" y="349"/>
                      <a:pt x="50" y="346"/>
                    </a:cubicBezTo>
                    <a:cubicBezTo>
                      <a:pt x="79" y="306"/>
                      <a:pt x="118" y="280"/>
                      <a:pt x="164" y="263"/>
                    </a:cubicBezTo>
                    <a:cubicBezTo>
                      <a:pt x="171" y="260"/>
                      <a:pt x="181" y="251"/>
                      <a:pt x="180" y="249"/>
                    </a:cubicBezTo>
                    <a:cubicBezTo>
                      <a:pt x="174" y="238"/>
                      <a:pt x="167" y="226"/>
                      <a:pt x="158" y="217"/>
                    </a:cubicBezTo>
                    <a:cubicBezTo>
                      <a:pt x="156" y="215"/>
                      <a:pt x="144" y="221"/>
                      <a:pt x="138" y="225"/>
                    </a:cubicBezTo>
                    <a:cubicBezTo>
                      <a:pt x="132" y="229"/>
                      <a:pt x="127" y="236"/>
                      <a:pt x="122" y="241"/>
                    </a:cubicBezTo>
                    <a:cubicBezTo>
                      <a:pt x="121" y="240"/>
                      <a:pt x="119" y="240"/>
                      <a:pt x="118" y="239"/>
                    </a:cubicBezTo>
                    <a:cubicBezTo>
                      <a:pt x="122" y="226"/>
                      <a:pt x="126" y="213"/>
                      <a:pt x="130" y="198"/>
                    </a:cubicBezTo>
                    <a:cubicBezTo>
                      <a:pt x="103" y="204"/>
                      <a:pt x="106" y="184"/>
                      <a:pt x="103" y="168"/>
                    </a:cubicBezTo>
                    <a:cubicBezTo>
                      <a:pt x="100" y="157"/>
                      <a:pt x="97" y="146"/>
                      <a:pt x="94" y="134"/>
                    </a:cubicBezTo>
                    <a:cubicBezTo>
                      <a:pt x="91" y="124"/>
                      <a:pt x="89" y="113"/>
                      <a:pt x="89" y="101"/>
                    </a:cubicBezTo>
                    <a:cubicBezTo>
                      <a:pt x="107" y="113"/>
                      <a:pt x="129" y="121"/>
                      <a:pt x="122" y="149"/>
                    </a:cubicBezTo>
                    <a:cubicBezTo>
                      <a:pt x="121" y="155"/>
                      <a:pt x="127" y="166"/>
                      <a:pt x="133" y="170"/>
                    </a:cubicBezTo>
                    <a:cubicBezTo>
                      <a:pt x="138" y="173"/>
                      <a:pt x="150" y="170"/>
                      <a:pt x="154" y="166"/>
                    </a:cubicBezTo>
                    <a:cubicBezTo>
                      <a:pt x="159" y="161"/>
                      <a:pt x="160" y="152"/>
                      <a:pt x="161" y="144"/>
                    </a:cubicBezTo>
                    <a:cubicBezTo>
                      <a:pt x="162" y="141"/>
                      <a:pt x="159" y="136"/>
                      <a:pt x="157" y="133"/>
                    </a:cubicBezTo>
                    <a:cubicBezTo>
                      <a:pt x="143" y="109"/>
                      <a:pt x="144" y="111"/>
                      <a:pt x="166" y="93"/>
                    </a:cubicBezTo>
                    <a:cubicBezTo>
                      <a:pt x="190" y="75"/>
                      <a:pt x="218" y="56"/>
                      <a:pt x="213" y="19"/>
                    </a:cubicBezTo>
                    <a:cubicBezTo>
                      <a:pt x="212" y="13"/>
                      <a:pt x="215" y="7"/>
                      <a:pt x="215" y="1"/>
                    </a:cubicBezTo>
                    <a:cubicBezTo>
                      <a:pt x="237" y="0"/>
                      <a:pt x="247" y="14"/>
                      <a:pt x="237" y="31"/>
                    </a:cubicBezTo>
                    <a:cubicBezTo>
                      <a:pt x="228" y="48"/>
                      <a:pt x="216" y="63"/>
                      <a:pt x="205" y="79"/>
                    </a:cubicBezTo>
                    <a:cubicBezTo>
                      <a:pt x="201" y="84"/>
                      <a:pt x="198" y="91"/>
                      <a:pt x="198" y="100"/>
                    </a:cubicBezTo>
                    <a:cubicBezTo>
                      <a:pt x="212" y="93"/>
                      <a:pt x="226" y="83"/>
                      <a:pt x="241" y="79"/>
                    </a:cubicBezTo>
                    <a:cubicBezTo>
                      <a:pt x="271" y="69"/>
                      <a:pt x="302" y="61"/>
                      <a:pt x="332" y="53"/>
                    </a:cubicBezTo>
                    <a:cubicBezTo>
                      <a:pt x="344" y="50"/>
                      <a:pt x="349" y="56"/>
                      <a:pt x="346" y="67"/>
                    </a:cubicBezTo>
                    <a:cubicBezTo>
                      <a:pt x="345" y="70"/>
                      <a:pt x="345" y="73"/>
                      <a:pt x="343" y="75"/>
                    </a:cubicBezTo>
                    <a:cubicBezTo>
                      <a:pt x="318" y="113"/>
                      <a:pt x="292" y="151"/>
                      <a:pt x="267" y="189"/>
                    </a:cubicBezTo>
                    <a:cubicBezTo>
                      <a:pt x="262" y="196"/>
                      <a:pt x="256" y="202"/>
                      <a:pt x="254" y="209"/>
                    </a:cubicBezTo>
                    <a:cubicBezTo>
                      <a:pt x="250" y="222"/>
                      <a:pt x="258" y="230"/>
                      <a:pt x="272" y="227"/>
                    </a:cubicBezTo>
                    <a:cubicBezTo>
                      <a:pt x="294" y="224"/>
                      <a:pt x="315" y="221"/>
                      <a:pt x="337" y="219"/>
                    </a:cubicBezTo>
                    <a:cubicBezTo>
                      <a:pt x="344" y="219"/>
                      <a:pt x="353" y="223"/>
                      <a:pt x="357" y="229"/>
                    </a:cubicBezTo>
                    <a:cubicBezTo>
                      <a:pt x="359" y="232"/>
                      <a:pt x="354" y="243"/>
                      <a:pt x="349" y="248"/>
                    </a:cubicBezTo>
                    <a:cubicBezTo>
                      <a:pt x="309" y="286"/>
                      <a:pt x="260" y="303"/>
                      <a:pt x="204" y="302"/>
                    </a:cubicBezTo>
                    <a:close/>
                    <a:moveTo>
                      <a:pt x="311" y="78"/>
                    </a:moveTo>
                    <a:cubicBezTo>
                      <a:pt x="253" y="79"/>
                      <a:pt x="224" y="106"/>
                      <a:pt x="245" y="154"/>
                    </a:cubicBezTo>
                    <a:cubicBezTo>
                      <a:pt x="251" y="166"/>
                      <a:pt x="246" y="175"/>
                      <a:pt x="234" y="182"/>
                    </a:cubicBezTo>
                    <a:cubicBezTo>
                      <a:pt x="221" y="189"/>
                      <a:pt x="208" y="198"/>
                      <a:pt x="198" y="209"/>
                    </a:cubicBezTo>
                    <a:cubicBezTo>
                      <a:pt x="193" y="215"/>
                      <a:pt x="196" y="229"/>
                      <a:pt x="198" y="238"/>
                    </a:cubicBezTo>
                    <a:cubicBezTo>
                      <a:pt x="198" y="240"/>
                      <a:pt x="214" y="241"/>
                      <a:pt x="220" y="238"/>
                    </a:cubicBezTo>
                    <a:cubicBezTo>
                      <a:pt x="229" y="232"/>
                      <a:pt x="237" y="223"/>
                      <a:pt x="242" y="214"/>
                    </a:cubicBezTo>
                    <a:cubicBezTo>
                      <a:pt x="261" y="183"/>
                      <a:pt x="278" y="152"/>
                      <a:pt x="295" y="120"/>
                    </a:cubicBezTo>
                    <a:cubicBezTo>
                      <a:pt x="301" y="108"/>
                      <a:pt x="305" y="94"/>
                      <a:pt x="311" y="78"/>
                    </a:cubicBezTo>
                    <a:close/>
                    <a:moveTo>
                      <a:pt x="198" y="136"/>
                    </a:moveTo>
                    <a:cubicBezTo>
                      <a:pt x="196" y="137"/>
                      <a:pt x="193" y="139"/>
                      <a:pt x="191" y="140"/>
                    </a:cubicBezTo>
                    <a:cubicBezTo>
                      <a:pt x="192" y="152"/>
                      <a:pt x="194" y="163"/>
                      <a:pt x="195" y="174"/>
                    </a:cubicBezTo>
                    <a:cubicBezTo>
                      <a:pt x="205" y="169"/>
                      <a:pt x="215" y="163"/>
                      <a:pt x="225" y="157"/>
                    </a:cubicBezTo>
                    <a:cubicBezTo>
                      <a:pt x="224" y="155"/>
                      <a:pt x="224" y="153"/>
                      <a:pt x="223" y="150"/>
                    </a:cubicBezTo>
                    <a:cubicBezTo>
                      <a:pt x="215" y="145"/>
                      <a:pt x="206" y="141"/>
                      <a:pt x="19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DFD444A4-E8EA-40A0-A2B3-AC27B1B073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56750" y="349250"/>
                <a:ext cx="157163" cy="168275"/>
              </a:xfrm>
              <a:custGeom>
                <a:avLst/>
                <a:gdLst>
                  <a:gd name="T0" fmla="*/ 33 w 261"/>
                  <a:gd name="T1" fmla="*/ 158 h 281"/>
                  <a:gd name="T2" fmla="*/ 50 w 261"/>
                  <a:gd name="T3" fmla="*/ 135 h 281"/>
                  <a:gd name="T4" fmla="*/ 228 w 261"/>
                  <a:gd name="T5" fmla="*/ 7 h 281"/>
                  <a:gd name="T6" fmla="*/ 258 w 261"/>
                  <a:gd name="T7" fmla="*/ 30 h 281"/>
                  <a:gd name="T8" fmla="*/ 255 w 261"/>
                  <a:gd name="T9" fmla="*/ 121 h 281"/>
                  <a:gd name="T10" fmla="*/ 217 w 261"/>
                  <a:gd name="T11" fmla="*/ 240 h 281"/>
                  <a:gd name="T12" fmla="*/ 145 w 261"/>
                  <a:gd name="T13" fmla="*/ 266 h 281"/>
                  <a:gd name="T14" fmla="*/ 60 w 261"/>
                  <a:gd name="T15" fmla="*/ 255 h 281"/>
                  <a:gd name="T16" fmla="*/ 50 w 261"/>
                  <a:gd name="T17" fmla="*/ 260 h 281"/>
                  <a:gd name="T18" fmla="*/ 5 w 261"/>
                  <a:gd name="T19" fmla="*/ 251 h 281"/>
                  <a:gd name="T20" fmla="*/ 1 w 261"/>
                  <a:gd name="T21" fmla="*/ 223 h 281"/>
                  <a:gd name="T22" fmla="*/ 1 w 261"/>
                  <a:gd name="T23" fmla="*/ 140 h 281"/>
                  <a:gd name="T24" fmla="*/ 10 w 261"/>
                  <a:gd name="T25" fmla="*/ 121 h 281"/>
                  <a:gd name="T26" fmla="*/ 27 w 261"/>
                  <a:gd name="T27" fmla="*/ 137 h 281"/>
                  <a:gd name="T28" fmla="*/ 33 w 261"/>
                  <a:gd name="T29" fmla="*/ 158 h 281"/>
                  <a:gd name="T30" fmla="*/ 177 w 261"/>
                  <a:gd name="T31" fmla="*/ 189 h 281"/>
                  <a:gd name="T32" fmla="*/ 143 w 261"/>
                  <a:gd name="T33" fmla="*/ 203 h 281"/>
                  <a:gd name="T34" fmla="*/ 133 w 261"/>
                  <a:gd name="T35" fmla="*/ 233 h 281"/>
                  <a:gd name="T36" fmla="*/ 156 w 261"/>
                  <a:gd name="T37" fmla="*/ 247 h 281"/>
                  <a:gd name="T38" fmla="*/ 190 w 261"/>
                  <a:gd name="T39" fmla="*/ 220 h 281"/>
                  <a:gd name="T40" fmla="*/ 245 w 261"/>
                  <a:gd name="T41" fmla="*/ 48 h 281"/>
                  <a:gd name="T42" fmla="*/ 217 w 261"/>
                  <a:gd name="T43" fmla="*/ 24 h 281"/>
                  <a:gd name="T44" fmla="*/ 126 w 261"/>
                  <a:gd name="T45" fmla="*/ 77 h 281"/>
                  <a:gd name="T46" fmla="*/ 117 w 261"/>
                  <a:gd name="T47" fmla="*/ 97 h 281"/>
                  <a:gd name="T48" fmla="*/ 159 w 261"/>
                  <a:gd name="T49" fmla="*/ 75 h 281"/>
                  <a:gd name="T50" fmla="*/ 179 w 261"/>
                  <a:gd name="T51" fmla="*/ 79 h 281"/>
                  <a:gd name="T52" fmla="*/ 182 w 261"/>
                  <a:gd name="T53" fmla="*/ 98 h 281"/>
                  <a:gd name="T54" fmla="*/ 177 w 261"/>
                  <a:gd name="T55" fmla="*/ 189 h 281"/>
                  <a:gd name="T56" fmla="*/ 97 w 261"/>
                  <a:gd name="T57" fmla="*/ 218 h 281"/>
                  <a:gd name="T58" fmla="*/ 72 w 261"/>
                  <a:gd name="T59" fmla="*/ 201 h 281"/>
                  <a:gd name="T60" fmla="*/ 53 w 261"/>
                  <a:gd name="T61" fmla="*/ 221 h 281"/>
                  <a:gd name="T62" fmla="*/ 80 w 261"/>
                  <a:gd name="T63" fmla="*/ 231 h 281"/>
                  <a:gd name="T64" fmla="*/ 97 w 261"/>
                  <a:gd name="T65" fmla="*/ 218 h 281"/>
                  <a:gd name="T66" fmla="*/ 129 w 261"/>
                  <a:gd name="T67" fmla="*/ 119 h 281"/>
                  <a:gd name="T68" fmla="*/ 119 w 261"/>
                  <a:gd name="T69" fmla="*/ 141 h 281"/>
                  <a:gd name="T70" fmla="*/ 126 w 261"/>
                  <a:gd name="T71" fmla="*/ 153 h 281"/>
                  <a:gd name="T72" fmla="*/ 143 w 261"/>
                  <a:gd name="T73" fmla="*/ 134 h 281"/>
                  <a:gd name="T74" fmla="*/ 129 w 261"/>
                  <a:gd name="T75" fmla="*/ 119 h 281"/>
                  <a:gd name="T76" fmla="*/ 93 w 261"/>
                  <a:gd name="T77" fmla="*/ 127 h 281"/>
                  <a:gd name="T78" fmla="*/ 87 w 261"/>
                  <a:gd name="T79" fmla="*/ 126 h 281"/>
                  <a:gd name="T80" fmla="*/ 82 w 261"/>
                  <a:gd name="T81" fmla="*/ 158 h 281"/>
                  <a:gd name="T82" fmla="*/ 90 w 261"/>
                  <a:gd name="T83" fmla="*/ 159 h 281"/>
                  <a:gd name="T84" fmla="*/ 93 w 261"/>
                  <a:gd name="T85" fmla="*/ 12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1" h="281">
                    <a:moveTo>
                      <a:pt x="33" y="158"/>
                    </a:moveTo>
                    <a:cubicBezTo>
                      <a:pt x="41" y="147"/>
                      <a:pt x="47" y="142"/>
                      <a:pt x="50" y="135"/>
                    </a:cubicBezTo>
                    <a:cubicBezTo>
                      <a:pt x="89" y="64"/>
                      <a:pt x="155" y="31"/>
                      <a:pt x="228" y="7"/>
                    </a:cubicBezTo>
                    <a:cubicBezTo>
                      <a:pt x="248" y="0"/>
                      <a:pt x="258" y="6"/>
                      <a:pt x="258" y="30"/>
                    </a:cubicBezTo>
                    <a:cubicBezTo>
                      <a:pt x="260" y="60"/>
                      <a:pt x="261" y="92"/>
                      <a:pt x="255" y="121"/>
                    </a:cubicBezTo>
                    <a:cubicBezTo>
                      <a:pt x="246" y="162"/>
                      <a:pt x="233" y="202"/>
                      <a:pt x="217" y="240"/>
                    </a:cubicBezTo>
                    <a:cubicBezTo>
                      <a:pt x="206" y="269"/>
                      <a:pt x="172" y="281"/>
                      <a:pt x="145" y="266"/>
                    </a:cubicBezTo>
                    <a:cubicBezTo>
                      <a:pt x="117" y="251"/>
                      <a:pt x="90" y="248"/>
                      <a:pt x="60" y="255"/>
                    </a:cubicBezTo>
                    <a:cubicBezTo>
                      <a:pt x="57" y="256"/>
                      <a:pt x="53" y="258"/>
                      <a:pt x="50" y="260"/>
                    </a:cubicBezTo>
                    <a:cubicBezTo>
                      <a:pt x="33" y="276"/>
                      <a:pt x="14" y="273"/>
                      <a:pt x="5" y="251"/>
                    </a:cubicBezTo>
                    <a:cubicBezTo>
                      <a:pt x="2" y="242"/>
                      <a:pt x="1" y="233"/>
                      <a:pt x="1" y="223"/>
                    </a:cubicBezTo>
                    <a:cubicBezTo>
                      <a:pt x="0" y="195"/>
                      <a:pt x="0" y="167"/>
                      <a:pt x="1" y="140"/>
                    </a:cubicBezTo>
                    <a:cubicBezTo>
                      <a:pt x="1" y="133"/>
                      <a:pt x="7" y="127"/>
                      <a:pt x="10" y="121"/>
                    </a:cubicBezTo>
                    <a:cubicBezTo>
                      <a:pt x="16" y="126"/>
                      <a:pt x="22" y="131"/>
                      <a:pt x="27" y="137"/>
                    </a:cubicBezTo>
                    <a:cubicBezTo>
                      <a:pt x="30" y="141"/>
                      <a:pt x="30" y="146"/>
                      <a:pt x="33" y="158"/>
                    </a:cubicBezTo>
                    <a:close/>
                    <a:moveTo>
                      <a:pt x="177" y="189"/>
                    </a:moveTo>
                    <a:cubicBezTo>
                      <a:pt x="164" y="193"/>
                      <a:pt x="151" y="195"/>
                      <a:pt x="143" y="203"/>
                    </a:cubicBezTo>
                    <a:cubicBezTo>
                      <a:pt x="136" y="209"/>
                      <a:pt x="131" y="223"/>
                      <a:pt x="133" y="233"/>
                    </a:cubicBezTo>
                    <a:cubicBezTo>
                      <a:pt x="134" y="239"/>
                      <a:pt x="151" y="249"/>
                      <a:pt x="156" y="247"/>
                    </a:cubicBezTo>
                    <a:cubicBezTo>
                      <a:pt x="169" y="242"/>
                      <a:pt x="186" y="232"/>
                      <a:pt x="190" y="220"/>
                    </a:cubicBezTo>
                    <a:cubicBezTo>
                      <a:pt x="211" y="164"/>
                      <a:pt x="228" y="106"/>
                      <a:pt x="245" y="48"/>
                    </a:cubicBezTo>
                    <a:cubicBezTo>
                      <a:pt x="253" y="23"/>
                      <a:pt x="240" y="12"/>
                      <a:pt x="217" y="24"/>
                    </a:cubicBezTo>
                    <a:cubicBezTo>
                      <a:pt x="185" y="39"/>
                      <a:pt x="156" y="58"/>
                      <a:pt x="126" y="77"/>
                    </a:cubicBezTo>
                    <a:cubicBezTo>
                      <a:pt x="122" y="79"/>
                      <a:pt x="121" y="87"/>
                      <a:pt x="117" y="97"/>
                    </a:cubicBezTo>
                    <a:cubicBezTo>
                      <a:pt x="135" y="87"/>
                      <a:pt x="146" y="80"/>
                      <a:pt x="159" y="75"/>
                    </a:cubicBezTo>
                    <a:cubicBezTo>
                      <a:pt x="165" y="73"/>
                      <a:pt x="175" y="75"/>
                      <a:pt x="179" y="79"/>
                    </a:cubicBezTo>
                    <a:cubicBezTo>
                      <a:pt x="183" y="83"/>
                      <a:pt x="185" y="94"/>
                      <a:pt x="182" y="98"/>
                    </a:cubicBezTo>
                    <a:cubicBezTo>
                      <a:pt x="163" y="127"/>
                      <a:pt x="164" y="157"/>
                      <a:pt x="177" y="189"/>
                    </a:cubicBezTo>
                    <a:close/>
                    <a:moveTo>
                      <a:pt x="97" y="218"/>
                    </a:moveTo>
                    <a:cubicBezTo>
                      <a:pt x="86" y="210"/>
                      <a:pt x="78" y="199"/>
                      <a:pt x="72" y="201"/>
                    </a:cubicBezTo>
                    <a:cubicBezTo>
                      <a:pt x="64" y="203"/>
                      <a:pt x="53" y="214"/>
                      <a:pt x="53" y="221"/>
                    </a:cubicBezTo>
                    <a:cubicBezTo>
                      <a:pt x="52" y="244"/>
                      <a:pt x="71" y="229"/>
                      <a:pt x="80" y="231"/>
                    </a:cubicBezTo>
                    <a:cubicBezTo>
                      <a:pt x="83" y="232"/>
                      <a:pt x="89" y="225"/>
                      <a:pt x="97" y="218"/>
                    </a:cubicBezTo>
                    <a:close/>
                    <a:moveTo>
                      <a:pt x="129" y="119"/>
                    </a:moveTo>
                    <a:cubicBezTo>
                      <a:pt x="124" y="129"/>
                      <a:pt x="120" y="135"/>
                      <a:pt x="119" y="141"/>
                    </a:cubicBezTo>
                    <a:cubicBezTo>
                      <a:pt x="119" y="145"/>
                      <a:pt x="123" y="149"/>
                      <a:pt x="126" y="153"/>
                    </a:cubicBezTo>
                    <a:cubicBezTo>
                      <a:pt x="132" y="147"/>
                      <a:pt x="139" y="141"/>
                      <a:pt x="143" y="134"/>
                    </a:cubicBezTo>
                    <a:cubicBezTo>
                      <a:pt x="144" y="132"/>
                      <a:pt x="135" y="124"/>
                      <a:pt x="129" y="119"/>
                    </a:cubicBezTo>
                    <a:close/>
                    <a:moveTo>
                      <a:pt x="93" y="127"/>
                    </a:moveTo>
                    <a:cubicBezTo>
                      <a:pt x="91" y="127"/>
                      <a:pt x="89" y="127"/>
                      <a:pt x="87" y="126"/>
                    </a:cubicBezTo>
                    <a:cubicBezTo>
                      <a:pt x="80" y="137"/>
                      <a:pt x="71" y="147"/>
                      <a:pt x="82" y="158"/>
                    </a:cubicBezTo>
                    <a:cubicBezTo>
                      <a:pt x="84" y="158"/>
                      <a:pt x="87" y="159"/>
                      <a:pt x="90" y="159"/>
                    </a:cubicBezTo>
                    <a:cubicBezTo>
                      <a:pt x="91" y="148"/>
                      <a:pt x="92" y="138"/>
                      <a:pt x="93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679244D5-D547-4897-87EC-E2BB590E1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25" y="217488"/>
                <a:ext cx="239713" cy="290513"/>
              </a:xfrm>
              <a:custGeom>
                <a:avLst/>
                <a:gdLst>
                  <a:gd name="T0" fmla="*/ 0 w 397"/>
                  <a:gd name="T1" fmla="*/ 449 h 484"/>
                  <a:gd name="T2" fmla="*/ 145 w 397"/>
                  <a:gd name="T3" fmla="*/ 348 h 484"/>
                  <a:gd name="T4" fmla="*/ 121 w 397"/>
                  <a:gd name="T5" fmla="*/ 348 h 484"/>
                  <a:gd name="T6" fmla="*/ 77 w 397"/>
                  <a:gd name="T7" fmla="*/ 362 h 484"/>
                  <a:gd name="T8" fmla="*/ 19 w 397"/>
                  <a:gd name="T9" fmla="*/ 325 h 484"/>
                  <a:gd name="T10" fmla="*/ 50 w 397"/>
                  <a:gd name="T11" fmla="*/ 321 h 484"/>
                  <a:gd name="T12" fmla="*/ 177 w 397"/>
                  <a:gd name="T13" fmla="*/ 273 h 484"/>
                  <a:gd name="T14" fmla="*/ 184 w 397"/>
                  <a:gd name="T15" fmla="*/ 264 h 484"/>
                  <a:gd name="T16" fmla="*/ 225 w 397"/>
                  <a:gd name="T17" fmla="*/ 92 h 484"/>
                  <a:gd name="T18" fmla="*/ 215 w 397"/>
                  <a:gd name="T19" fmla="*/ 0 h 484"/>
                  <a:gd name="T20" fmla="*/ 230 w 397"/>
                  <a:gd name="T21" fmla="*/ 11 h 484"/>
                  <a:gd name="T22" fmla="*/ 272 w 397"/>
                  <a:gd name="T23" fmla="*/ 72 h 484"/>
                  <a:gd name="T24" fmla="*/ 270 w 397"/>
                  <a:gd name="T25" fmla="*/ 101 h 484"/>
                  <a:gd name="T26" fmla="*/ 232 w 397"/>
                  <a:gd name="T27" fmla="*/ 241 h 484"/>
                  <a:gd name="T28" fmla="*/ 233 w 397"/>
                  <a:gd name="T29" fmla="*/ 253 h 484"/>
                  <a:gd name="T30" fmla="*/ 324 w 397"/>
                  <a:gd name="T31" fmla="*/ 216 h 484"/>
                  <a:gd name="T32" fmla="*/ 329 w 397"/>
                  <a:gd name="T33" fmla="*/ 187 h 484"/>
                  <a:gd name="T34" fmla="*/ 321 w 397"/>
                  <a:gd name="T35" fmla="*/ 164 h 484"/>
                  <a:gd name="T36" fmla="*/ 392 w 397"/>
                  <a:gd name="T37" fmla="*/ 202 h 484"/>
                  <a:gd name="T38" fmla="*/ 394 w 397"/>
                  <a:gd name="T39" fmla="*/ 219 h 484"/>
                  <a:gd name="T40" fmla="*/ 374 w 397"/>
                  <a:gd name="T41" fmla="*/ 230 h 484"/>
                  <a:gd name="T42" fmla="*/ 225 w 397"/>
                  <a:gd name="T43" fmla="*/ 288 h 484"/>
                  <a:gd name="T44" fmla="*/ 200 w 397"/>
                  <a:gd name="T45" fmla="*/ 313 h 484"/>
                  <a:gd name="T46" fmla="*/ 138 w 397"/>
                  <a:gd name="T47" fmla="*/ 431 h 484"/>
                  <a:gd name="T48" fmla="*/ 0 w 397"/>
                  <a:gd name="T49" fmla="*/ 44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7" h="484">
                    <a:moveTo>
                      <a:pt x="0" y="449"/>
                    </a:moveTo>
                    <a:cubicBezTo>
                      <a:pt x="74" y="453"/>
                      <a:pt x="122" y="421"/>
                      <a:pt x="145" y="348"/>
                    </a:cubicBezTo>
                    <a:cubicBezTo>
                      <a:pt x="137" y="348"/>
                      <a:pt x="128" y="346"/>
                      <a:pt x="121" y="348"/>
                    </a:cubicBezTo>
                    <a:cubicBezTo>
                      <a:pt x="106" y="352"/>
                      <a:pt x="92" y="357"/>
                      <a:pt x="77" y="362"/>
                    </a:cubicBezTo>
                    <a:cubicBezTo>
                      <a:pt x="47" y="372"/>
                      <a:pt x="27" y="360"/>
                      <a:pt x="19" y="325"/>
                    </a:cubicBezTo>
                    <a:cubicBezTo>
                      <a:pt x="30" y="324"/>
                      <a:pt x="40" y="321"/>
                      <a:pt x="50" y="321"/>
                    </a:cubicBezTo>
                    <a:cubicBezTo>
                      <a:pt x="99" y="323"/>
                      <a:pt x="135" y="290"/>
                      <a:pt x="177" y="273"/>
                    </a:cubicBezTo>
                    <a:cubicBezTo>
                      <a:pt x="180" y="272"/>
                      <a:pt x="183" y="267"/>
                      <a:pt x="184" y="264"/>
                    </a:cubicBezTo>
                    <a:cubicBezTo>
                      <a:pt x="205" y="208"/>
                      <a:pt x="224" y="152"/>
                      <a:pt x="225" y="92"/>
                    </a:cubicBezTo>
                    <a:cubicBezTo>
                      <a:pt x="225" y="62"/>
                      <a:pt x="218" y="32"/>
                      <a:pt x="215" y="0"/>
                    </a:cubicBezTo>
                    <a:cubicBezTo>
                      <a:pt x="219" y="3"/>
                      <a:pt x="226" y="6"/>
                      <a:pt x="230" y="11"/>
                    </a:cubicBezTo>
                    <a:cubicBezTo>
                      <a:pt x="245" y="31"/>
                      <a:pt x="260" y="51"/>
                      <a:pt x="272" y="72"/>
                    </a:cubicBezTo>
                    <a:cubicBezTo>
                      <a:pt x="276" y="80"/>
                      <a:pt x="274" y="93"/>
                      <a:pt x="270" y="101"/>
                    </a:cubicBezTo>
                    <a:cubicBezTo>
                      <a:pt x="247" y="145"/>
                      <a:pt x="239" y="193"/>
                      <a:pt x="232" y="241"/>
                    </a:cubicBezTo>
                    <a:cubicBezTo>
                      <a:pt x="232" y="244"/>
                      <a:pt x="233" y="247"/>
                      <a:pt x="233" y="253"/>
                    </a:cubicBezTo>
                    <a:cubicBezTo>
                      <a:pt x="266" y="246"/>
                      <a:pt x="297" y="236"/>
                      <a:pt x="324" y="216"/>
                    </a:cubicBezTo>
                    <a:cubicBezTo>
                      <a:pt x="334" y="208"/>
                      <a:pt x="336" y="199"/>
                      <a:pt x="329" y="187"/>
                    </a:cubicBezTo>
                    <a:cubicBezTo>
                      <a:pt x="325" y="179"/>
                      <a:pt x="323" y="170"/>
                      <a:pt x="321" y="164"/>
                    </a:cubicBezTo>
                    <a:cubicBezTo>
                      <a:pt x="345" y="176"/>
                      <a:pt x="369" y="188"/>
                      <a:pt x="392" y="202"/>
                    </a:cubicBezTo>
                    <a:cubicBezTo>
                      <a:pt x="395" y="204"/>
                      <a:pt x="397" y="215"/>
                      <a:pt x="394" y="219"/>
                    </a:cubicBezTo>
                    <a:cubicBezTo>
                      <a:pt x="389" y="224"/>
                      <a:pt x="381" y="228"/>
                      <a:pt x="374" y="230"/>
                    </a:cubicBezTo>
                    <a:cubicBezTo>
                      <a:pt x="324" y="250"/>
                      <a:pt x="275" y="270"/>
                      <a:pt x="225" y="288"/>
                    </a:cubicBezTo>
                    <a:cubicBezTo>
                      <a:pt x="212" y="293"/>
                      <a:pt x="205" y="301"/>
                      <a:pt x="200" y="313"/>
                    </a:cubicBezTo>
                    <a:cubicBezTo>
                      <a:pt x="180" y="353"/>
                      <a:pt x="161" y="393"/>
                      <a:pt x="138" y="431"/>
                    </a:cubicBezTo>
                    <a:cubicBezTo>
                      <a:pt x="106" y="484"/>
                      <a:pt x="39" y="474"/>
                      <a:pt x="0" y="4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E05F0A2C-D8C6-4D89-85BB-1544C8E43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7738" y="358775"/>
                <a:ext cx="131763" cy="149225"/>
              </a:xfrm>
              <a:custGeom>
                <a:avLst/>
                <a:gdLst>
                  <a:gd name="T0" fmla="*/ 151 w 219"/>
                  <a:gd name="T1" fmla="*/ 0 h 250"/>
                  <a:gd name="T2" fmla="*/ 153 w 219"/>
                  <a:gd name="T3" fmla="*/ 25 h 250"/>
                  <a:gd name="T4" fmla="*/ 148 w 219"/>
                  <a:gd name="T5" fmla="*/ 34 h 250"/>
                  <a:gd name="T6" fmla="*/ 143 w 219"/>
                  <a:gd name="T7" fmla="*/ 55 h 250"/>
                  <a:gd name="T8" fmla="*/ 167 w 219"/>
                  <a:gd name="T9" fmla="*/ 53 h 250"/>
                  <a:gd name="T10" fmla="*/ 195 w 219"/>
                  <a:gd name="T11" fmla="*/ 42 h 250"/>
                  <a:gd name="T12" fmla="*/ 219 w 219"/>
                  <a:gd name="T13" fmla="*/ 57 h 250"/>
                  <a:gd name="T14" fmla="*/ 201 w 219"/>
                  <a:gd name="T15" fmla="*/ 73 h 250"/>
                  <a:gd name="T16" fmla="*/ 146 w 219"/>
                  <a:gd name="T17" fmla="*/ 84 h 250"/>
                  <a:gd name="T18" fmla="*/ 130 w 219"/>
                  <a:gd name="T19" fmla="*/ 108 h 250"/>
                  <a:gd name="T20" fmla="*/ 143 w 219"/>
                  <a:gd name="T21" fmla="*/ 227 h 250"/>
                  <a:gd name="T22" fmla="*/ 123 w 219"/>
                  <a:gd name="T23" fmla="*/ 248 h 250"/>
                  <a:gd name="T24" fmla="*/ 83 w 219"/>
                  <a:gd name="T25" fmla="*/ 240 h 250"/>
                  <a:gd name="T26" fmla="*/ 15 w 219"/>
                  <a:gd name="T27" fmla="*/ 207 h 250"/>
                  <a:gd name="T28" fmla="*/ 0 w 219"/>
                  <a:gd name="T29" fmla="*/ 194 h 250"/>
                  <a:gd name="T30" fmla="*/ 4 w 219"/>
                  <a:gd name="T31" fmla="*/ 188 h 250"/>
                  <a:gd name="T32" fmla="*/ 24 w 219"/>
                  <a:gd name="T33" fmla="*/ 194 h 250"/>
                  <a:gd name="T34" fmla="*/ 68 w 219"/>
                  <a:gd name="T35" fmla="*/ 204 h 250"/>
                  <a:gd name="T36" fmla="*/ 105 w 219"/>
                  <a:gd name="T37" fmla="*/ 175 h 250"/>
                  <a:gd name="T38" fmla="*/ 107 w 219"/>
                  <a:gd name="T39" fmla="*/ 110 h 250"/>
                  <a:gd name="T40" fmla="*/ 82 w 219"/>
                  <a:gd name="T41" fmla="*/ 100 h 250"/>
                  <a:gd name="T42" fmla="*/ 52 w 219"/>
                  <a:gd name="T43" fmla="*/ 119 h 250"/>
                  <a:gd name="T44" fmla="*/ 33 w 219"/>
                  <a:gd name="T45" fmla="*/ 123 h 250"/>
                  <a:gd name="T46" fmla="*/ 19 w 219"/>
                  <a:gd name="T47" fmla="*/ 107 h 250"/>
                  <a:gd name="T48" fmla="*/ 35 w 219"/>
                  <a:gd name="T49" fmla="*/ 95 h 250"/>
                  <a:gd name="T50" fmla="*/ 96 w 219"/>
                  <a:gd name="T51" fmla="*/ 68 h 250"/>
                  <a:gd name="T52" fmla="*/ 101 w 219"/>
                  <a:gd name="T53" fmla="*/ 49 h 250"/>
                  <a:gd name="T54" fmla="*/ 83 w 219"/>
                  <a:gd name="T55" fmla="*/ 46 h 250"/>
                  <a:gd name="T56" fmla="*/ 73 w 219"/>
                  <a:gd name="T57" fmla="*/ 47 h 250"/>
                  <a:gd name="T58" fmla="*/ 58 w 219"/>
                  <a:gd name="T59" fmla="*/ 38 h 250"/>
                  <a:gd name="T60" fmla="*/ 69 w 219"/>
                  <a:gd name="T61" fmla="*/ 25 h 250"/>
                  <a:gd name="T62" fmla="*/ 87 w 219"/>
                  <a:gd name="T63" fmla="*/ 21 h 250"/>
                  <a:gd name="T64" fmla="*/ 151 w 219"/>
                  <a:gd name="T6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9" h="250">
                    <a:moveTo>
                      <a:pt x="151" y="0"/>
                    </a:moveTo>
                    <a:cubicBezTo>
                      <a:pt x="158" y="5"/>
                      <a:pt x="160" y="14"/>
                      <a:pt x="153" y="25"/>
                    </a:cubicBezTo>
                    <a:cubicBezTo>
                      <a:pt x="151" y="28"/>
                      <a:pt x="148" y="30"/>
                      <a:pt x="148" y="34"/>
                    </a:cubicBezTo>
                    <a:cubicBezTo>
                      <a:pt x="146" y="41"/>
                      <a:pt x="145" y="48"/>
                      <a:pt x="143" y="55"/>
                    </a:cubicBezTo>
                    <a:cubicBezTo>
                      <a:pt x="151" y="55"/>
                      <a:pt x="160" y="55"/>
                      <a:pt x="167" y="53"/>
                    </a:cubicBezTo>
                    <a:cubicBezTo>
                      <a:pt x="177" y="50"/>
                      <a:pt x="186" y="42"/>
                      <a:pt x="195" y="42"/>
                    </a:cubicBezTo>
                    <a:cubicBezTo>
                      <a:pt x="203" y="43"/>
                      <a:pt x="211" y="52"/>
                      <a:pt x="219" y="57"/>
                    </a:cubicBezTo>
                    <a:cubicBezTo>
                      <a:pt x="213" y="63"/>
                      <a:pt x="208" y="71"/>
                      <a:pt x="201" y="73"/>
                    </a:cubicBezTo>
                    <a:cubicBezTo>
                      <a:pt x="183" y="78"/>
                      <a:pt x="164" y="81"/>
                      <a:pt x="146" y="84"/>
                    </a:cubicBezTo>
                    <a:cubicBezTo>
                      <a:pt x="132" y="87"/>
                      <a:pt x="128" y="94"/>
                      <a:pt x="130" y="108"/>
                    </a:cubicBezTo>
                    <a:cubicBezTo>
                      <a:pt x="135" y="148"/>
                      <a:pt x="139" y="187"/>
                      <a:pt x="143" y="227"/>
                    </a:cubicBezTo>
                    <a:cubicBezTo>
                      <a:pt x="145" y="242"/>
                      <a:pt x="139" y="250"/>
                      <a:pt x="123" y="248"/>
                    </a:cubicBezTo>
                    <a:cubicBezTo>
                      <a:pt x="110" y="246"/>
                      <a:pt x="96" y="245"/>
                      <a:pt x="83" y="240"/>
                    </a:cubicBezTo>
                    <a:cubicBezTo>
                      <a:pt x="60" y="230"/>
                      <a:pt x="37" y="218"/>
                      <a:pt x="15" y="207"/>
                    </a:cubicBezTo>
                    <a:cubicBezTo>
                      <a:pt x="9" y="204"/>
                      <a:pt x="5" y="198"/>
                      <a:pt x="0" y="194"/>
                    </a:cubicBezTo>
                    <a:cubicBezTo>
                      <a:pt x="1" y="192"/>
                      <a:pt x="2" y="190"/>
                      <a:pt x="4" y="188"/>
                    </a:cubicBezTo>
                    <a:cubicBezTo>
                      <a:pt x="10" y="190"/>
                      <a:pt x="17" y="192"/>
                      <a:pt x="24" y="194"/>
                    </a:cubicBezTo>
                    <a:cubicBezTo>
                      <a:pt x="38" y="197"/>
                      <a:pt x="53" y="203"/>
                      <a:pt x="68" y="204"/>
                    </a:cubicBezTo>
                    <a:cubicBezTo>
                      <a:pt x="91" y="207"/>
                      <a:pt x="102" y="198"/>
                      <a:pt x="105" y="175"/>
                    </a:cubicBezTo>
                    <a:cubicBezTo>
                      <a:pt x="107" y="154"/>
                      <a:pt x="107" y="132"/>
                      <a:pt x="107" y="110"/>
                    </a:cubicBezTo>
                    <a:cubicBezTo>
                      <a:pt x="106" y="94"/>
                      <a:pt x="97" y="90"/>
                      <a:pt x="82" y="100"/>
                    </a:cubicBezTo>
                    <a:cubicBezTo>
                      <a:pt x="72" y="106"/>
                      <a:pt x="63" y="113"/>
                      <a:pt x="52" y="119"/>
                    </a:cubicBezTo>
                    <a:cubicBezTo>
                      <a:pt x="47" y="122"/>
                      <a:pt x="39" y="125"/>
                      <a:pt x="33" y="123"/>
                    </a:cubicBezTo>
                    <a:cubicBezTo>
                      <a:pt x="27" y="120"/>
                      <a:pt x="24" y="113"/>
                      <a:pt x="19" y="107"/>
                    </a:cubicBezTo>
                    <a:cubicBezTo>
                      <a:pt x="24" y="103"/>
                      <a:pt x="30" y="95"/>
                      <a:pt x="35" y="95"/>
                    </a:cubicBezTo>
                    <a:cubicBezTo>
                      <a:pt x="62" y="99"/>
                      <a:pt x="80" y="85"/>
                      <a:pt x="96" y="68"/>
                    </a:cubicBezTo>
                    <a:cubicBezTo>
                      <a:pt x="100" y="63"/>
                      <a:pt x="100" y="56"/>
                      <a:pt x="101" y="49"/>
                    </a:cubicBezTo>
                    <a:cubicBezTo>
                      <a:pt x="95" y="48"/>
                      <a:pt x="89" y="46"/>
                      <a:pt x="83" y="46"/>
                    </a:cubicBezTo>
                    <a:cubicBezTo>
                      <a:pt x="80" y="45"/>
                      <a:pt x="76" y="48"/>
                      <a:pt x="73" y="47"/>
                    </a:cubicBezTo>
                    <a:cubicBezTo>
                      <a:pt x="68" y="45"/>
                      <a:pt x="63" y="41"/>
                      <a:pt x="58" y="38"/>
                    </a:cubicBezTo>
                    <a:cubicBezTo>
                      <a:pt x="61" y="33"/>
                      <a:pt x="64" y="28"/>
                      <a:pt x="69" y="25"/>
                    </a:cubicBezTo>
                    <a:cubicBezTo>
                      <a:pt x="74" y="22"/>
                      <a:pt x="81" y="23"/>
                      <a:pt x="87" y="21"/>
                    </a:cubicBezTo>
                    <a:cubicBezTo>
                      <a:pt x="107" y="15"/>
                      <a:pt x="126" y="8"/>
                      <a:pt x="1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B1A9F53C-0FAC-448D-B466-FE99AE78B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0725" y="428625"/>
                <a:ext cx="104775" cy="80963"/>
              </a:xfrm>
              <a:custGeom>
                <a:avLst/>
                <a:gdLst>
                  <a:gd name="T0" fmla="*/ 174 w 174"/>
                  <a:gd name="T1" fmla="*/ 58 h 136"/>
                  <a:gd name="T2" fmla="*/ 95 w 174"/>
                  <a:gd name="T3" fmla="*/ 124 h 136"/>
                  <a:gd name="T4" fmla="*/ 42 w 174"/>
                  <a:gd name="T5" fmla="*/ 96 h 136"/>
                  <a:gd name="T6" fmla="*/ 0 w 174"/>
                  <a:gd name="T7" fmla="*/ 0 h 136"/>
                  <a:gd name="T8" fmla="*/ 20 w 174"/>
                  <a:gd name="T9" fmla="*/ 9 h 136"/>
                  <a:gd name="T10" fmla="*/ 62 w 174"/>
                  <a:gd name="T11" fmla="*/ 45 h 136"/>
                  <a:gd name="T12" fmla="*/ 153 w 174"/>
                  <a:gd name="T13" fmla="*/ 56 h 136"/>
                  <a:gd name="T14" fmla="*/ 171 w 174"/>
                  <a:gd name="T15" fmla="*/ 52 h 136"/>
                  <a:gd name="T16" fmla="*/ 174 w 174"/>
                  <a:gd name="T17" fmla="*/ 5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4" h="136">
                    <a:moveTo>
                      <a:pt x="174" y="58"/>
                    </a:moveTo>
                    <a:cubicBezTo>
                      <a:pt x="148" y="80"/>
                      <a:pt x="122" y="103"/>
                      <a:pt x="95" y="124"/>
                    </a:cubicBezTo>
                    <a:cubicBezTo>
                      <a:pt x="78" y="136"/>
                      <a:pt x="52" y="120"/>
                      <a:pt x="42" y="96"/>
                    </a:cubicBezTo>
                    <a:cubicBezTo>
                      <a:pt x="29" y="65"/>
                      <a:pt x="15" y="34"/>
                      <a:pt x="0" y="0"/>
                    </a:cubicBezTo>
                    <a:cubicBezTo>
                      <a:pt x="6" y="3"/>
                      <a:pt x="14" y="4"/>
                      <a:pt x="20" y="9"/>
                    </a:cubicBezTo>
                    <a:cubicBezTo>
                      <a:pt x="34" y="20"/>
                      <a:pt x="47" y="35"/>
                      <a:pt x="62" y="45"/>
                    </a:cubicBezTo>
                    <a:cubicBezTo>
                      <a:pt x="90" y="64"/>
                      <a:pt x="121" y="66"/>
                      <a:pt x="153" y="56"/>
                    </a:cubicBezTo>
                    <a:cubicBezTo>
                      <a:pt x="159" y="54"/>
                      <a:pt x="165" y="53"/>
                      <a:pt x="171" y="52"/>
                    </a:cubicBezTo>
                    <a:cubicBezTo>
                      <a:pt x="172" y="54"/>
                      <a:pt x="173" y="56"/>
                      <a:pt x="174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0CF5653F-21A5-48CB-BF9C-2F843B5B3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79413"/>
                <a:ext cx="65088" cy="31750"/>
              </a:xfrm>
              <a:custGeom>
                <a:avLst/>
                <a:gdLst>
                  <a:gd name="T0" fmla="*/ 107 w 107"/>
                  <a:gd name="T1" fmla="*/ 0 h 52"/>
                  <a:gd name="T2" fmla="*/ 86 w 107"/>
                  <a:gd name="T3" fmla="*/ 31 h 52"/>
                  <a:gd name="T4" fmla="*/ 44 w 107"/>
                  <a:gd name="T5" fmla="*/ 40 h 52"/>
                  <a:gd name="T6" fmla="*/ 0 w 107"/>
                  <a:gd name="T7" fmla="*/ 0 h 52"/>
                  <a:gd name="T8" fmla="*/ 53 w 107"/>
                  <a:gd name="T9" fmla="*/ 8 h 52"/>
                  <a:gd name="T10" fmla="*/ 107 w 107"/>
                  <a:gd name="T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52">
                    <a:moveTo>
                      <a:pt x="107" y="0"/>
                    </a:moveTo>
                    <a:cubicBezTo>
                      <a:pt x="100" y="10"/>
                      <a:pt x="93" y="20"/>
                      <a:pt x="86" y="31"/>
                    </a:cubicBezTo>
                    <a:cubicBezTo>
                      <a:pt x="73" y="49"/>
                      <a:pt x="62" y="52"/>
                      <a:pt x="44" y="40"/>
                    </a:cubicBezTo>
                    <a:cubicBezTo>
                      <a:pt x="28" y="29"/>
                      <a:pt x="14" y="17"/>
                      <a:pt x="0" y="0"/>
                    </a:cubicBezTo>
                    <a:cubicBezTo>
                      <a:pt x="18" y="3"/>
                      <a:pt x="35" y="8"/>
                      <a:pt x="53" y="8"/>
                    </a:cubicBezTo>
                    <a:cubicBezTo>
                      <a:pt x="71" y="8"/>
                      <a:pt x="89" y="3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7BEA2835-9EFE-4275-8A2C-3CECBA849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3" y="258763"/>
                <a:ext cx="25400" cy="49213"/>
              </a:xfrm>
              <a:custGeom>
                <a:avLst/>
                <a:gdLst>
                  <a:gd name="T0" fmla="*/ 11 w 44"/>
                  <a:gd name="T1" fmla="*/ 0 h 83"/>
                  <a:gd name="T2" fmla="*/ 24 w 44"/>
                  <a:gd name="T3" fmla="*/ 12 h 83"/>
                  <a:gd name="T4" fmla="*/ 43 w 44"/>
                  <a:gd name="T5" fmla="*/ 62 h 83"/>
                  <a:gd name="T6" fmla="*/ 36 w 44"/>
                  <a:gd name="T7" fmla="*/ 83 h 83"/>
                  <a:gd name="T8" fmla="*/ 16 w 44"/>
                  <a:gd name="T9" fmla="*/ 73 h 83"/>
                  <a:gd name="T10" fmla="*/ 11 w 44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3">
                    <a:moveTo>
                      <a:pt x="11" y="0"/>
                    </a:moveTo>
                    <a:cubicBezTo>
                      <a:pt x="17" y="5"/>
                      <a:pt x="22" y="7"/>
                      <a:pt x="24" y="12"/>
                    </a:cubicBezTo>
                    <a:cubicBezTo>
                      <a:pt x="31" y="28"/>
                      <a:pt x="38" y="44"/>
                      <a:pt x="43" y="62"/>
                    </a:cubicBezTo>
                    <a:cubicBezTo>
                      <a:pt x="44" y="68"/>
                      <a:pt x="39" y="76"/>
                      <a:pt x="36" y="83"/>
                    </a:cubicBezTo>
                    <a:cubicBezTo>
                      <a:pt x="29" y="80"/>
                      <a:pt x="21" y="78"/>
                      <a:pt x="16" y="73"/>
                    </a:cubicBezTo>
                    <a:cubicBezTo>
                      <a:pt x="2" y="59"/>
                      <a:pt x="0" y="3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id="{98B0DF4C-F608-4BD2-8019-8C56E7C7A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0550" y="219075"/>
                <a:ext cx="44450" cy="30163"/>
              </a:xfrm>
              <a:custGeom>
                <a:avLst/>
                <a:gdLst>
                  <a:gd name="T0" fmla="*/ 0 w 73"/>
                  <a:gd name="T1" fmla="*/ 15 h 49"/>
                  <a:gd name="T2" fmla="*/ 62 w 73"/>
                  <a:gd name="T3" fmla="*/ 13 h 49"/>
                  <a:gd name="T4" fmla="*/ 73 w 73"/>
                  <a:gd name="T5" fmla="*/ 30 h 49"/>
                  <a:gd name="T6" fmla="*/ 62 w 73"/>
                  <a:gd name="T7" fmla="*/ 42 h 49"/>
                  <a:gd name="T8" fmla="*/ 0 w 73"/>
                  <a:gd name="T9" fmla="*/ 1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9">
                    <a:moveTo>
                      <a:pt x="0" y="15"/>
                    </a:moveTo>
                    <a:cubicBezTo>
                      <a:pt x="21" y="0"/>
                      <a:pt x="42" y="8"/>
                      <a:pt x="62" y="13"/>
                    </a:cubicBezTo>
                    <a:cubicBezTo>
                      <a:pt x="67" y="15"/>
                      <a:pt x="72" y="24"/>
                      <a:pt x="73" y="30"/>
                    </a:cubicBezTo>
                    <a:cubicBezTo>
                      <a:pt x="73" y="34"/>
                      <a:pt x="67" y="41"/>
                      <a:pt x="62" y="42"/>
                    </a:cubicBezTo>
                    <a:cubicBezTo>
                      <a:pt x="46" y="49"/>
                      <a:pt x="8" y="32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08B0FDB1-F473-4F4D-A31A-C9F0EC890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2975" y="266700"/>
                <a:ext cx="19050" cy="34925"/>
              </a:xfrm>
              <a:custGeom>
                <a:avLst/>
                <a:gdLst>
                  <a:gd name="T0" fmla="*/ 8 w 34"/>
                  <a:gd name="T1" fmla="*/ 57 h 57"/>
                  <a:gd name="T2" fmla="*/ 0 w 34"/>
                  <a:gd name="T3" fmla="*/ 12 h 57"/>
                  <a:gd name="T4" fmla="*/ 5 w 34"/>
                  <a:gd name="T5" fmla="*/ 1 h 57"/>
                  <a:gd name="T6" fmla="*/ 13 w 34"/>
                  <a:gd name="T7" fmla="*/ 3 h 57"/>
                  <a:gd name="T8" fmla="*/ 8 w 34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7">
                    <a:moveTo>
                      <a:pt x="8" y="57"/>
                    </a:moveTo>
                    <a:cubicBezTo>
                      <a:pt x="6" y="41"/>
                      <a:pt x="2" y="26"/>
                      <a:pt x="0" y="12"/>
                    </a:cubicBezTo>
                    <a:cubicBezTo>
                      <a:pt x="0" y="8"/>
                      <a:pt x="2" y="4"/>
                      <a:pt x="5" y="1"/>
                    </a:cubicBezTo>
                    <a:cubicBezTo>
                      <a:pt x="6" y="0"/>
                      <a:pt x="11" y="1"/>
                      <a:pt x="13" y="3"/>
                    </a:cubicBezTo>
                    <a:cubicBezTo>
                      <a:pt x="34" y="17"/>
                      <a:pt x="32" y="41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C603B03-BD33-485F-A713-F6E35E47868C}"/>
              </a:ext>
            </a:extLst>
          </p:cNvPr>
          <p:cNvGrpSpPr/>
          <p:nvPr/>
        </p:nvGrpSpPr>
        <p:grpSpPr>
          <a:xfrm>
            <a:off x="3534037" y="2073088"/>
            <a:ext cx="5123927" cy="2443274"/>
            <a:chOff x="754144" y="2073088"/>
            <a:chExt cx="5123927" cy="2443274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3EFE98C-2509-4DAC-941B-969BF44D410D}"/>
                </a:ext>
              </a:extLst>
            </p:cNvPr>
            <p:cNvSpPr txBox="1"/>
            <p:nvPr/>
          </p:nvSpPr>
          <p:spPr>
            <a:xfrm>
              <a:off x="754144" y="2073088"/>
              <a:ext cx="5123927" cy="1015663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</a:rPr>
                <a:t>福建农林大学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25FA00A-AF08-4F2A-B54B-071FCE3CC001}"/>
                </a:ext>
              </a:extLst>
            </p:cNvPr>
            <p:cNvSpPr txBox="1"/>
            <p:nvPr/>
          </p:nvSpPr>
          <p:spPr>
            <a:xfrm>
              <a:off x="966587" y="3071588"/>
              <a:ext cx="4699040" cy="7694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zh-CN" altLang="en-US" sz="4400" dirty="0"/>
                <a:t>汇报答辩通用模板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545946C-4D34-456F-8B24-9D1D88281C5D}"/>
                </a:ext>
              </a:extLst>
            </p:cNvPr>
            <p:cNvSpPr txBox="1"/>
            <p:nvPr/>
          </p:nvSpPr>
          <p:spPr>
            <a:xfrm>
              <a:off x="966587" y="4147030"/>
              <a:ext cx="4699040" cy="36933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Fujian Agriculture and Forestry University</a:t>
              </a:r>
              <a:endParaRPr lang="zh-CN" altLang="en-US" sz="4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92802C0-6703-4A7E-B64C-0511E4C6E785}"/>
              </a:ext>
            </a:extLst>
          </p:cNvPr>
          <p:cNvGrpSpPr/>
          <p:nvPr/>
        </p:nvGrpSpPr>
        <p:grpSpPr>
          <a:xfrm>
            <a:off x="660400" y="6575501"/>
            <a:ext cx="10872788" cy="282500"/>
            <a:chOff x="660400" y="6575501"/>
            <a:chExt cx="10872788" cy="282500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8C3EB1E-9212-43DE-BA7A-151B16E6408B}"/>
                </a:ext>
              </a:extLst>
            </p:cNvPr>
            <p:cNvSpPr txBox="1"/>
            <p:nvPr/>
          </p:nvSpPr>
          <p:spPr>
            <a:xfrm>
              <a:off x="660400" y="6575501"/>
              <a:ext cx="1814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明德 诚智 博学 创新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B4DC056-F986-4436-BD55-1694D3C3D23C}"/>
                </a:ext>
              </a:extLst>
            </p:cNvPr>
            <p:cNvSpPr txBox="1"/>
            <p:nvPr/>
          </p:nvSpPr>
          <p:spPr>
            <a:xfrm>
              <a:off x="8096133" y="6581002"/>
              <a:ext cx="343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bg1"/>
                  </a:solidFill>
                </a:rPr>
                <a:t>Fujian Agriculture and Forestry University</a:t>
              </a:r>
            </a:p>
          </p:txBody>
        </p:sp>
      </p:grpSp>
      <p:sp>
        <p:nvSpPr>
          <p:cNvPr id="50" name="椭圆 49">
            <a:extLst>
              <a:ext uri="{FF2B5EF4-FFF2-40B4-BE49-F238E27FC236}">
                <a16:creationId xmlns:a16="http://schemas.microsoft.com/office/drawing/2014/main" id="{E45F6E16-1338-4C26-BFD7-1D572829FA73}"/>
              </a:ext>
            </a:extLst>
          </p:cNvPr>
          <p:cNvSpPr/>
          <p:nvPr/>
        </p:nvSpPr>
        <p:spPr>
          <a:xfrm>
            <a:off x="2588245" y="-78755"/>
            <a:ext cx="7015511" cy="7015511"/>
          </a:xfrm>
          <a:prstGeom prst="ellipse">
            <a:avLst/>
          </a:prstGeom>
          <a:noFill/>
          <a:ln w="53975">
            <a:gradFill flip="none" rotWithShape="1">
              <a:gsLst>
                <a:gs pos="25000">
                  <a:schemeClr val="accent4">
                    <a:alpha val="10000"/>
                  </a:schemeClr>
                </a:gs>
                <a:gs pos="11000">
                  <a:schemeClr val="accent3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C291A9BF-A3CC-4FAF-A6F6-6716D87CE7BA}"/>
              </a:ext>
            </a:extLst>
          </p:cNvPr>
          <p:cNvSpPr/>
          <p:nvPr/>
        </p:nvSpPr>
        <p:spPr>
          <a:xfrm>
            <a:off x="2096681" y="-570319"/>
            <a:ext cx="7998638" cy="7998638"/>
          </a:xfrm>
          <a:prstGeom prst="ellipse">
            <a:avLst/>
          </a:prstGeom>
          <a:noFill/>
          <a:ln w="34925">
            <a:gradFill flip="none" rotWithShape="1">
              <a:gsLst>
                <a:gs pos="25000">
                  <a:schemeClr val="accent4">
                    <a:alpha val="20000"/>
                  </a:schemeClr>
                </a:gs>
                <a:gs pos="11000">
                  <a:schemeClr val="accent3">
                    <a:alpha val="6000"/>
                  </a:schemeClr>
                </a:gs>
                <a:gs pos="0">
                  <a:schemeClr val="accent2">
                    <a:alpha val="11000"/>
                  </a:schemeClr>
                </a:gs>
              </a:gsLst>
              <a:lin ang="5400000" scaled="1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36812ABC-B7E6-4322-8B6B-E1E919B32423}"/>
              </a:ext>
            </a:extLst>
          </p:cNvPr>
          <p:cNvSpPr/>
          <p:nvPr/>
        </p:nvSpPr>
        <p:spPr>
          <a:xfrm>
            <a:off x="965019" y="-1701981"/>
            <a:ext cx="10261962" cy="10261962"/>
          </a:xfrm>
          <a:prstGeom prst="ellipse">
            <a:avLst/>
          </a:prstGeom>
          <a:noFill/>
          <a:ln w="53975">
            <a:gradFill flip="none" rotWithShape="1">
              <a:gsLst>
                <a:gs pos="25000">
                  <a:schemeClr val="accent4">
                    <a:alpha val="27000"/>
                  </a:schemeClr>
                </a:gs>
                <a:gs pos="11000">
                  <a:schemeClr val="accent3">
                    <a:alpha val="2000"/>
                  </a:schemeClr>
                </a:gs>
                <a:gs pos="0">
                  <a:schemeClr val="accent2">
                    <a:alpha val="3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212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B12DBDCD-41FE-48F4-962F-00B474A22D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19634"/>
          <a:stretch>
            <a:fillRect/>
          </a:stretch>
        </p:blipFill>
        <p:spPr/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AA8677C5-0CB1-4313-B47C-275607A5CB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19634"/>
          <a:stretch>
            <a:fillRect/>
          </a:stretch>
        </p:blipFill>
        <p:spPr/>
      </p:pic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79F62279-16A4-4E35-89CD-90E334A75DE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输入您的介绍</a:t>
            </a:r>
          </a:p>
        </p:txBody>
      </p:sp>
      <p:sp>
        <p:nvSpPr>
          <p:cNvPr id="18" name="内容占位符 17">
            <a:extLst>
              <a:ext uri="{FF2B5EF4-FFF2-40B4-BE49-F238E27FC236}">
                <a16:creationId xmlns:a16="http://schemas.microsoft.com/office/drawing/2014/main" id="{EFBF1418-5429-44BA-B8B8-EADDD44EF5B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输入您的介绍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D799D174-F84E-4FAA-A675-52639BBB2D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双图页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E109D1F-BF91-4D89-B24F-6D8678D0C9E8}"/>
              </a:ext>
            </a:extLst>
          </p:cNvPr>
          <p:cNvSpPr/>
          <p:nvPr/>
        </p:nvSpPr>
        <p:spPr>
          <a:xfrm>
            <a:off x="1525100" y="4823879"/>
            <a:ext cx="2118255" cy="47625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效果图</a:t>
            </a:r>
            <a:r>
              <a:rPr lang="en-US" altLang="zh-CN" sz="2800" dirty="0"/>
              <a:t>1</a:t>
            </a:r>
            <a:endParaRPr lang="zh-CN" altLang="en-US" sz="2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154BDA-8A9F-4477-B20E-40BFDE7B18FC}"/>
              </a:ext>
            </a:extLst>
          </p:cNvPr>
          <p:cNvSpPr/>
          <p:nvPr/>
        </p:nvSpPr>
        <p:spPr>
          <a:xfrm>
            <a:off x="7013447" y="4823878"/>
            <a:ext cx="2118255" cy="47625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效果图</a:t>
            </a:r>
            <a:r>
              <a:rPr lang="en-US" altLang="zh-CN" sz="2800" dirty="0"/>
              <a:t>2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0061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C66412C-9730-4E79-99C2-2204D739EB50}"/>
              </a:ext>
            </a:extLst>
          </p:cNvPr>
          <p:cNvSpPr/>
          <p:nvPr/>
        </p:nvSpPr>
        <p:spPr>
          <a:xfrm>
            <a:off x="0" y="2666664"/>
            <a:ext cx="12192000" cy="2791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1915C9A7-92B3-48FF-9AFC-2BA5E65F33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22927"/>
          <a:stretch>
            <a:fillRect/>
          </a:stretch>
        </p:blipFill>
        <p:spPr/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C1B850DA-941B-4FEC-8649-69B41349F4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22927"/>
          <a:stretch>
            <a:fillRect/>
          </a:stretch>
        </p:blipFill>
        <p:spPr/>
      </p:pic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C1D3D747-63D4-4AD3-BE33-8459C61417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22927"/>
          <a:stretch>
            <a:fillRect/>
          </a:stretch>
        </p:blipFill>
        <p:spPr/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9C5F3B-288F-4AB2-96C1-F6A4630EC9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三图页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A9F7986-38D9-4089-990B-442EA3DC2B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您的标题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89210D6-C124-46FD-87E0-517BB16788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您的标题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6427907-6522-47E9-9283-93364B013F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您的标题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383CF2A-A321-4415-85BA-27A2CE6EB9EE}"/>
              </a:ext>
            </a:extLst>
          </p:cNvPr>
          <p:cNvSpPr/>
          <p:nvPr/>
        </p:nvSpPr>
        <p:spPr>
          <a:xfrm>
            <a:off x="1379593" y="4156364"/>
            <a:ext cx="2347913" cy="89823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r>
              <a:rPr lang="zh-CN" altLang="en-US" sz="2000" dirty="0"/>
              <a:t>这是博学楼</a:t>
            </a:r>
          </a:p>
          <a:p>
            <a:pPr algn="ctr"/>
            <a:r>
              <a:rPr lang="zh-CN" altLang="en-US" sz="2000" dirty="0"/>
              <a:t>这是博学楼</a:t>
            </a:r>
          </a:p>
          <a:p>
            <a:pPr algn="ctr"/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4DE182-320D-4173-93A0-CAE8791B01BF}"/>
              </a:ext>
            </a:extLst>
          </p:cNvPr>
          <p:cNvSpPr/>
          <p:nvPr/>
        </p:nvSpPr>
        <p:spPr>
          <a:xfrm>
            <a:off x="4931868" y="4156363"/>
            <a:ext cx="2347913" cy="89823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r>
              <a:rPr lang="zh-CN" altLang="en-US" sz="2000" dirty="0"/>
              <a:t>李常胜图书馆</a:t>
            </a:r>
          </a:p>
          <a:p>
            <a:pPr algn="ctr"/>
            <a:r>
              <a:rPr lang="zh-CN" altLang="en-US" sz="2000" dirty="0"/>
              <a:t>李常胜图书馆</a:t>
            </a:r>
          </a:p>
          <a:p>
            <a:pPr algn="ctr"/>
            <a:endParaRPr lang="zh-CN" altLang="en-US" sz="20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FDB940F-CEEB-4D69-95C2-A214E766FCD3}"/>
              </a:ext>
            </a:extLst>
          </p:cNvPr>
          <p:cNvSpPr/>
          <p:nvPr/>
        </p:nvSpPr>
        <p:spPr>
          <a:xfrm>
            <a:off x="8484143" y="4156363"/>
            <a:ext cx="2347913" cy="89823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r>
              <a:rPr lang="zh-CN" altLang="en-US" sz="2000" dirty="0"/>
              <a:t>这是大礼堂</a:t>
            </a:r>
            <a:endParaRPr lang="en-US" altLang="zh-CN" sz="2000" dirty="0"/>
          </a:p>
          <a:p>
            <a:pPr algn="ctr"/>
            <a:r>
              <a:rPr lang="zh-CN" altLang="en-US" sz="2000" dirty="0"/>
              <a:t>这是大礼堂</a:t>
            </a:r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501EB8F5-E0A1-4874-ABFA-54ECB77DF267}"/>
              </a:ext>
            </a:extLst>
          </p:cNvPr>
          <p:cNvSpPr/>
          <p:nvPr/>
        </p:nvSpPr>
        <p:spPr>
          <a:xfrm>
            <a:off x="1379593" y="1945606"/>
            <a:ext cx="766313" cy="730204"/>
          </a:xfrm>
          <a:custGeom>
            <a:avLst/>
            <a:gdLst>
              <a:gd name="connsiteX0" fmla="*/ 427397 w 766313"/>
              <a:gd name="connsiteY0" fmla="*/ 0 h 730204"/>
              <a:gd name="connsiteX1" fmla="*/ 766313 w 766313"/>
              <a:gd name="connsiteY1" fmla="*/ 0 h 730204"/>
              <a:gd name="connsiteX2" fmla="*/ 0 w 766313"/>
              <a:gd name="connsiteY2" fmla="*/ 730204 h 730204"/>
              <a:gd name="connsiteX3" fmla="*/ 0 w 766313"/>
              <a:gd name="connsiteY3" fmla="*/ 407258 h 7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13" h="730204">
                <a:moveTo>
                  <a:pt x="427397" y="0"/>
                </a:moveTo>
                <a:lnTo>
                  <a:pt x="766313" y="0"/>
                </a:lnTo>
                <a:lnTo>
                  <a:pt x="0" y="730204"/>
                </a:lnTo>
                <a:lnTo>
                  <a:pt x="0" y="407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7FD90965-D1FE-455B-9516-161A4F2D40FB}"/>
              </a:ext>
            </a:extLst>
          </p:cNvPr>
          <p:cNvSpPr/>
          <p:nvPr/>
        </p:nvSpPr>
        <p:spPr>
          <a:xfrm>
            <a:off x="4931868" y="1945605"/>
            <a:ext cx="766313" cy="730204"/>
          </a:xfrm>
          <a:custGeom>
            <a:avLst/>
            <a:gdLst>
              <a:gd name="connsiteX0" fmla="*/ 427397 w 766313"/>
              <a:gd name="connsiteY0" fmla="*/ 0 h 730204"/>
              <a:gd name="connsiteX1" fmla="*/ 766313 w 766313"/>
              <a:gd name="connsiteY1" fmla="*/ 0 h 730204"/>
              <a:gd name="connsiteX2" fmla="*/ 0 w 766313"/>
              <a:gd name="connsiteY2" fmla="*/ 730204 h 730204"/>
              <a:gd name="connsiteX3" fmla="*/ 0 w 766313"/>
              <a:gd name="connsiteY3" fmla="*/ 407258 h 7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13" h="730204">
                <a:moveTo>
                  <a:pt x="427397" y="0"/>
                </a:moveTo>
                <a:lnTo>
                  <a:pt x="766313" y="0"/>
                </a:lnTo>
                <a:lnTo>
                  <a:pt x="0" y="730204"/>
                </a:lnTo>
                <a:lnTo>
                  <a:pt x="0" y="407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7C645C5-40A6-4F03-9363-CB046B8DC38D}"/>
              </a:ext>
            </a:extLst>
          </p:cNvPr>
          <p:cNvSpPr/>
          <p:nvPr/>
        </p:nvSpPr>
        <p:spPr>
          <a:xfrm>
            <a:off x="8484143" y="1945605"/>
            <a:ext cx="766313" cy="730204"/>
          </a:xfrm>
          <a:custGeom>
            <a:avLst/>
            <a:gdLst>
              <a:gd name="connsiteX0" fmla="*/ 427397 w 766313"/>
              <a:gd name="connsiteY0" fmla="*/ 0 h 730204"/>
              <a:gd name="connsiteX1" fmla="*/ 766313 w 766313"/>
              <a:gd name="connsiteY1" fmla="*/ 0 h 730204"/>
              <a:gd name="connsiteX2" fmla="*/ 0 w 766313"/>
              <a:gd name="connsiteY2" fmla="*/ 730204 h 730204"/>
              <a:gd name="connsiteX3" fmla="*/ 0 w 766313"/>
              <a:gd name="connsiteY3" fmla="*/ 407258 h 7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13" h="730204">
                <a:moveTo>
                  <a:pt x="427397" y="0"/>
                </a:moveTo>
                <a:lnTo>
                  <a:pt x="766313" y="0"/>
                </a:lnTo>
                <a:lnTo>
                  <a:pt x="0" y="730204"/>
                </a:lnTo>
                <a:lnTo>
                  <a:pt x="0" y="407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87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1050731-2845-431E-8E29-16D2A786D09C}"/>
              </a:ext>
            </a:extLst>
          </p:cNvPr>
          <p:cNvSpPr/>
          <p:nvPr/>
        </p:nvSpPr>
        <p:spPr>
          <a:xfrm>
            <a:off x="9067304" y="1568380"/>
            <a:ext cx="2179684" cy="2170646"/>
          </a:xfrm>
          <a:prstGeom prst="roundRect">
            <a:avLst>
              <a:gd name="adj" fmla="val 18021"/>
            </a:avLst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476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EB92087-3B15-4C70-8138-97D7F34D3945}"/>
              </a:ext>
            </a:extLst>
          </p:cNvPr>
          <p:cNvSpPr/>
          <p:nvPr/>
        </p:nvSpPr>
        <p:spPr>
          <a:xfrm>
            <a:off x="6334811" y="1568380"/>
            <a:ext cx="2179684" cy="2170646"/>
          </a:xfrm>
          <a:prstGeom prst="roundRect">
            <a:avLst>
              <a:gd name="adj" fmla="val 18021"/>
            </a:avLst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476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BFE7448-4336-4744-A3D7-2E7512A78333}"/>
              </a:ext>
            </a:extLst>
          </p:cNvPr>
          <p:cNvSpPr/>
          <p:nvPr/>
        </p:nvSpPr>
        <p:spPr>
          <a:xfrm>
            <a:off x="3629551" y="1550378"/>
            <a:ext cx="2179684" cy="2170646"/>
          </a:xfrm>
          <a:prstGeom prst="roundRect">
            <a:avLst>
              <a:gd name="adj" fmla="val 18021"/>
            </a:avLst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476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D49E836-61B0-422D-A48D-FA644E339DDB}"/>
              </a:ext>
            </a:extLst>
          </p:cNvPr>
          <p:cNvSpPr/>
          <p:nvPr/>
        </p:nvSpPr>
        <p:spPr>
          <a:xfrm>
            <a:off x="916466" y="1573459"/>
            <a:ext cx="2179684" cy="2170646"/>
          </a:xfrm>
          <a:prstGeom prst="roundRect">
            <a:avLst>
              <a:gd name="adj" fmla="val 18021"/>
            </a:avLst>
          </a:prstGeom>
          <a:gradFill flip="none" rotWithShape="1"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476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E535A2E7-CD2C-4E75-A225-CD19B76DDD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>
          <a:gradFill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CB6940C4-B201-42E7-8ABD-1131D8B6A8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>
          <a:ln>
            <a:noFill/>
          </a:ln>
        </p:spPr>
      </p:pic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5217B086-6BE8-4074-B238-378ABCE1D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>
          <a:ln>
            <a:noFill/>
          </a:ln>
        </p:spPr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4E04E760-028C-4FDA-9B43-B20A4CCC5F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r="16694"/>
          <a:stretch>
            <a:fillRect/>
          </a:stretch>
        </p:blipFill>
        <p:spPr>
          <a:ln>
            <a:noFill/>
          </a:ln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35FF775-E657-4416-B55F-3F0F8A7D354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四图页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D00F92D-9828-4A41-B905-3A9407A8C7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小品</a:t>
            </a:r>
            <a:r>
              <a:rPr lang="en-US" altLang="zh-CN" dirty="0"/>
              <a:t>1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D5D1C3B-265A-424C-8C5E-DD5A180DCF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小品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207DD2E-64E4-4168-8653-AA741E74A3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CN" altLang="en-US" dirty="0"/>
              <a:t>小品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063DE59-D9E5-440C-97AB-EF3BE8FE35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小品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202643B-1451-49A5-9596-5F87DD34E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CN" altLang="en-US" dirty="0"/>
              <a:t>删除图片点击按钮就可以加入图片啦</a:t>
            </a:r>
            <a:r>
              <a:rPr lang="en-US" altLang="zh-CN" dirty="0"/>
              <a:t>~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167C91F3-B0CB-40A6-90B1-A9FA9AC4C4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删除图片点击按钮就可以加入图片啦</a:t>
            </a:r>
            <a:r>
              <a:rPr lang="en-US" altLang="zh-CN" dirty="0"/>
              <a:t>~</a:t>
            </a:r>
          </a:p>
          <a:p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50C06D2A-7465-4212-AF13-38D9B850830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CN" altLang="en-US" dirty="0"/>
              <a:t>删除图片点击按钮就可以加入图片啦</a:t>
            </a:r>
            <a:r>
              <a:rPr lang="en-US" altLang="zh-CN" dirty="0"/>
              <a:t>~</a:t>
            </a:r>
          </a:p>
          <a:p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EC26CA4-0866-4DCA-8359-7D53CB28A21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zh-CN" altLang="en-US" dirty="0"/>
              <a:t>删除图片点击按钮就可以加入图片啦</a:t>
            </a:r>
            <a:r>
              <a:rPr lang="en-US" altLang="zh-CN" dirty="0"/>
              <a:t>~</a:t>
            </a:r>
          </a:p>
          <a:p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364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8EF4A75-AA4E-448D-9896-0105873F295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四图页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4B88E2E4-C29B-49A9-A1DD-5E6B9CB30F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DCD9D87D-F6FF-4B43-B7E0-757E4B0DD4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8823C6ED-0C06-45E8-9305-295A96CF22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/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DD83FE02-A9D9-4EEF-BF7A-CA9133D2F2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/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9FCC3ED9-35FB-4CD1-AB5D-76707FDA2107}"/>
              </a:ext>
            </a:extLst>
          </p:cNvPr>
          <p:cNvSpPr/>
          <p:nvPr/>
        </p:nvSpPr>
        <p:spPr>
          <a:xfrm>
            <a:off x="2594888" y="1845898"/>
            <a:ext cx="3105360" cy="1134533"/>
          </a:xfrm>
          <a:custGeom>
            <a:avLst/>
            <a:gdLst>
              <a:gd name="connsiteX0" fmla="*/ 1 w 3105360"/>
              <a:gd name="connsiteY0" fmla="*/ 0 h 1134533"/>
              <a:gd name="connsiteX1" fmla="*/ 2916267 w 3105360"/>
              <a:gd name="connsiteY1" fmla="*/ 0 h 1134533"/>
              <a:gd name="connsiteX2" fmla="*/ 3105360 w 3105360"/>
              <a:gd name="connsiteY2" fmla="*/ 189093 h 1134533"/>
              <a:gd name="connsiteX3" fmla="*/ 3105360 w 3105360"/>
              <a:gd name="connsiteY3" fmla="*/ 945440 h 1134533"/>
              <a:gd name="connsiteX4" fmla="*/ 2916267 w 3105360"/>
              <a:gd name="connsiteY4" fmla="*/ 1134533 h 1134533"/>
              <a:gd name="connsiteX5" fmla="*/ 0 w 3105360"/>
              <a:gd name="connsiteY5" fmla="*/ 1134533 h 1134533"/>
              <a:gd name="connsiteX6" fmla="*/ 93649 w 3105360"/>
              <a:gd name="connsiteY6" fmla="*/ 1021030 h 1134533"/>
              <a:gd name="connsiteX7" fmla="*/ 232254 w 3105360"/>
              <a:gd name="connsiteY7" fmla="*/ 567266 h 1134533"/>
              <a:gd name="connsiteX8" fmla="*/ 93649 w 3105360"/>
              <a:gd name="connsiteY8" fmla="*/ 113502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5360" h="1134533">
                <a:moveTo>
                  <a:pt x="1" y="0"/>
                </a:moveTo>
                <a:lnTo>
                  <a:pt x="2916267" y="0"/>
                </a:lnTo>
                <a:cubicBezTo>
                  <a:pt x="3020700" y="0"/>
                  <a:pt x="3105360" y="84660"/>
                  <a:pt x="3105360" y="189093"/>
                </a:cubicBezTo>
                <a:lnTo>
                  <a:pt x="3105360" y="945440"/>
                </a:lnTo>
                <a:cubicBezTo>
                  <a:pt x="3105360" y="1049873"/>
                  <a:pt x="3020700" y="1134533"/>
                  <a:pt x="2916267" y="1134533"/>
                </a:cubicBezTo>
                <a:lnTo>
                  <a:pt x="0" y="1134533"/>
                </a:lnTo>
                <a:lnTo>
                  <a:pt x="93649" y="1021030"/>
                </a:lnTo>
                <a:cubicBezTo>
                  <a:pt x="181157" y="891500"/>
                  <a:pt x="232254" y="735351"/>
                  <a:pt x="232254" y="567266"/>
                </a:cubicBezTo>
                <a:cubicBezTo>
                  <a:pt x="232254" y="399182"/>
                  <a:pt x="181157" y="243032"/>
                  <a:pt x="93649" y="1135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 anchorCtr="1">
            <a:noAutofit/>
          </a:bodyPr>
          <a:lstStyle/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endParaRPr lang="zh-CN" altLang="en-US" sz="2000" dirty="0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EA724DF-3520-4CA3-90EE-A4FDA56A7DDE}"/>
              </a:ext>
            </a:extLst>
          </p:cNvPr>
          <p:cNvSpPr/>
          <p:nvPr/>
        </p:nvSpPr>
        <p:spPr>
          <a:xfrm>
            <a:off x="2594888" y="4318576"/>
            <a:ext cx="3105360" cy="1134533"/>
          </a:xfrm>
          <a:custGeom>
            <a:avLst/>
            <a:gdLst>
              <a:gd name="connsiteX0" fmla="*/ 1 w 3105360"/>
              <a:gd name="connsiteY0" fmla="*/ 0 h 1134533"/>
              <a:gd name="connsiteX1" fmla="*/ 2916267 w 3105360"/>
              <a:gd name="connsiteY1" fmla="*/ 0 h 1134533"/>
              <a:gd name="connsiteX2" fmla="*/ 3105360 w 3105360"/>
              <a:gd name="connsiteY2" fmla="*/ 189093 h 1134533"/>
              <a:gd name="connsiteX3" fmla="*/ 3105360 w 3105360"/>
              <a:gd name="connsiteY3" fmla="*/ 945440 h 1134533"/>
              <a:gd name="connsiteX4" fmla="*/ 2916267 w 3105360"/>
              <a:gd name="connsiteY4" fmla="*/ 1134533 h 1134533"/>
              <a:gd name="connsiteX5" fmla="*/ 0 w 3105360"/>
              <a:gd name="connsiteY5" fmla="*/ 1134533 h 1134533"/>
              <a:gd name="connsiteX6" fmla="*/ 93649 w 3105360"/>
              <a:gd name="connsiteY6" fmla="*/ 1021030 h 1134533"/>
              <a:gd name="connsiteX7" fmla="*/ 232254 w 3105360"/>
              <a:gd name="connsiteY7" fmla="*/ 567266 h 1134533"/>
              <a:gd name="connsiteX8" fmla="*/ 93649 w 3105360"/>
              <a:gd name="connsiteY8" fmla="*/ 113502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5360" h="1134533">
                <a:moveTo>
                  <a:pt x="1" y="0"/>
                </a:moveTo>
                <a:lnTo>
                  <a:pt x="2916267" y="0"/>
                </a:lnTo>
                <a:cubicBezTo>
                  <a:pt x="3020700" y="0"/>
                  <a:pt x="3105360" y="84660"/>
                  <a:pt x="3105360" y="189093"/>
                </a:cubicBezTo>
                <a:lnTo>
                  <a:pt x="3105360" y="945440"/>
                </a:lnTo>
                <a:cubicBezTo>
                  <a:pt x="3105360" y="1049873"/>
                  <a:pt x="3020700" y="1134533"/>
                  <a:pt x="2916267" y="1134533"/>
                </a:cubicBezTo>
                <a:lnTo>
                  <a:pt x="0" y="1134533"/>
                </a:lnTo>
                <a:lnTo>
                  <a:pt x="93649" y="1021030"/>
                </a:lnTo>
                <a:cubicBezTo>
                  <a:pt x="181157" y="891500"/>
                  <a:pt x="232254" y="735351"/>
                  <a:pt x="232254" y="567266"/>
                </a:cubicBezTo>
                <a:cubicBezTo>
                  <a:pt x="232254" y="399182"/>
                  <a:pt x="181157" y="243032"/>
                  <a:pt x="93649" y="1135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6ACF46E5-5949-4BA4-A891-3F4E2FCDFD4C}"/>
              </a:ext>
            </a:extLst>
          </p:cNvPr>
          <p:cNvSpPr/>
          <p:nvPr/>
        </p:nvSpPr>
        <p:spPr>
          <a:xfrm>
            <a:off x="8112164" y="1824788"/>
            <a:ext cx="3105360" cy="1134533"/>
          </a:xfrm>
          <a:custGeom>
            <a:avLst/>
            <a:gdLst>
              <a:gd name="connsiteX0" fmla="*/ 1 w 3105360"/>
              <a:gd name="connsiteY0" fmla="*/ 0 h 1134533"/>
              <a:gd name="connsiteX1" fmla="*/ 2916267 w 3105360"/>
              <a:gd name="connsiteY1" fmla="*/ 0 h 1134533"/>
              <a:gd name="connsiteX2" fmla="*/ 3105360 w 3105360"/>
              <a:gd name="connsiteY2" fmla="*/ 189093 h 1134533"/>
              <a:gd name="connsiteX3" fmla="*/ 3105360 w 3105360"/>
              <a:gd name="connsiteY3" fmla="*/ 945440 h 1134533"/>
              <a:gd name="connsiteX4" fmla="*/ 2916267 w 3105360"/>
              <a:gd name="connsiteY4" fmla="*/ 1134533 h 1134533"/>
              <a:gd name="connsiteX5" fmla="*/ 0 w 3105360"/>
              <a:gd name="connsiteY5" fmla="*/ 1134533 h 1134533"/>
              <a:gd name="connsiteX6" fmla="*/ 93649 w 3105360"/>
              <a:gd name="connsiteY6" fmla="*/ 1021030 h 1134533"/>
              <a:gd name="connsiteX7" fmla="*/ 232254 w 3105360"/>
              <a:gd name="connsiteY7" fmla="*/ 567266 h 1134533"/>
              <a:gd name="connsiteX8" fmla="*/ 93649 w 3105360"/>
              <a:gd name="connsiteY8" fmla="*/ 113502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5360" h="1134533">
                <a:moveTo>
                  <a:pt x="1" y="0"/>
                </a:moveTo>
                <a:lnTo>
                  <a:pt x="2916267" y="0"/>
                </a:lnTo>
                <a:cubicBezTo>
                  <a:pt x="3020700" y="0"/>
                  <a:pt x="3105360" y="84660"/>
                  <a:pt x="3105360" y="189093"/>
                </a:cubicBezTo>
                <a:lnTo>
                  <a:pt x="3105360" y="945440"/>
                </a:lnTo>
                <a:cubicBezTo>
                  <a:pt x="3105360" y="1049873"/>
                  <a:pt x="3020700" y="1134533"/>
                  <a:pt x="2916267" y="1134533"/>
                </a:cubicBezTo>
                <a:lnTo>
                  <a:pt x="0" y="1134533"/>
                </a:lnTo>
                <a:lnTo>
                  <a:pt x="93649" y="1021030"/>
                </a:lnTo>
                <a:cubicBezTo>
                  <a:pt x="181157" y="891500"/>
                  <a:pt x="232254" y="735351"/>
                  <a:pt x="232254" y="567266"/>
                </a:cubicBezTo>
                <a:cubicBezTo>
                  <a:pt x="232254" y="399182"/>
                  <a:pt x="181157" y="243032"/>
                  <a:pt x="93649" y="11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2C1908DC-306C-422A-86A3-04430B22F4B3}"/>
              </a:ext>
            </a:extLst>
          </p:cNvPr>
          <p:cNvSpPr/>
          <p:nvPr/>
        </p:nvSpPr>
        <p:spPr>
          <a:xfrm>
            <a:off x="8112164" y="4319072"/>
            <a:ext cx="3105360" cy="1134533"/>
          </a:xfrm>
          <a:custGeom>
            <a:avLst/>
            <a:gdLst>
              <a:gd name="connsiteX0" fmla="*/ 1 w 3105360"/>
              <a:gd name="connsiteY0" fmla="*/ 0 h 1134533"/>
              <a:gd name="connsiteX1" fmla="*/ 2916267 w 3105360"/>
              <a:gd name="connsiteY1" fmla="*/ 0 h 1134533"/>
              <a:gd name="connsiteX2" fmla="*/ 3105360 w 3105360"/>
              <a:gd name="connsiteY2" fmla="*/ 189093 h 1134533"/>
              <a:gd name="connsiteX3" fmla="*/ 3105360 w 3105360"/>
              <a:gd name="connsiteY3" fmla="*/ 945440 h 1134533"/>
              <a:gd name="connsiteX4" fmla="*/ 2916267 w 3105360"/>
              <a:gd name="connsiteY4" fmla="*/ 1134533 h 1134533"/>
              <a:gd name="connsiteX5" fmla="*/ 0 w 3105360"/>
              <a:gd name="connsiteY5" fmla="*/ 1134533 h 1134533"/>
              <a:gd name="connsiteX6" fmla="*/ 93649 w 3105360"/>
              <a:gd name="connsiteY6" fmla="*/ 1021030 h 1134533"/>
              <a:gd name="connsiteX7" fmla="*/ 232254 w 3105360"/>
              <a:gd name="connsiteY7" fmla="*/ 567266 h 1134533"/>
              <a:gd name="connsiteX8" fmla="*/ 93649 w 3105360"/>
              <a:gd name="connsiteY8" fmla="*/ 113502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5360" h="1134533">
                <a:moveTo>
                  <a:pt x="1" y="0"/>
                </a:moveTo>
                <a:lnTo>
                  <a:pt x="2916267" y="0"/>
                </a:lnTo>
                <a:cubicBezTo>
                  <a:pt x="3020700" y="0"/>
                  <a:pt x="3105360" y="84660"/>
                  <a:pt x="3105360" y="189093"/>
                </a:cubicBezTo>
                <a:lnTo>
                  <a:pt x="3105360" y="945440"/>
                </a:lnTo>
                <a:cubicBezTo>
                  <a:pt x="3105360" y="1049873"/>
                  <a:pt x="3020700" y="1134533"/>
                  <a:pt x="2916267" y="1134533"/>
                </a:cubicBezTo>
                <a:lnTo>
                  <a:pt x="0" y="1134533"/>
                </a:lnTo>
                <a:lnTo>
                  <a:pt x="93649" y="1021030"/>
                </a:lnTo>
                <a:cubicBezTo>
                  <a:pt x="181157" y="891500"/>
                  <a:pt x="232254" y="735351"/>
                  <a:pt x="232254" y="567266"/>
                </a:cubicBezTo>
                <a:cubicBezTo>
                  <a:pt x="232254" y="399182"/>
                  <a:pt x="181157" y="243032"/>
                  <a:pt x="93649" y="1135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F07856-63D5-48FA-88A6-A3A932376BB8}"/>
              </a:ext>
            </a:extLst>
          </p:cNvPr>
          <p:cNvSpPr txBox="1"/>
          <p:nvPr/>
        </p:nvSpPr>
        <p:spPr>
          <a:xfrm>
            <a:off x="2951195" y="2089502"/>
            <a:ext cx="253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福建农林大学是福建省一流大学重点建设高校。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C5A35C1-CAAE-4622-9A19-94B7BBC1980F}"/>
              </a:ext>
            </a:extLst>
          </p:cNvPr>
          <p:cNvSpPr txBox="1"/>
          <p:nvPr/>
        </p:nvSpPr>
        <p:spPr>
          <a:xfrm>
            <a:off x="8450657" y="2068888"/>
            <a:ext cx="253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福建农林大学是福建省一流大学重点建设高校。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ADFDB56-264C-4D27-8853-7D2A08AC035D}"/>
              </a:ext>
            </a:extLst>
          </p:cNvPr>
          <p:cNvSpPr txBox="1"/>
          <p:nvPr/>
        </p:nvSpPr>
        <p:spPr>
          <a:xfrm>
            <a:off x="2880709" y="4606267"/>
            <a:ext cx="253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福建农林大学是福建省一流大学重点建设高校。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944536-83C5-4EED-9AE2-88EC1523DF64}"/>
              </a:ext>
            </a:extLst>
          </p:cNvPr>
          <p:cNvSpPr txBox="1"/>
          <p:nvPr/>
        </p:nvSpPr>
        <p:spPr>
          <a:xfrm>
            <a:off x="8397985" y="4602609"/>
            <a:ext cx="253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福建农林大学是福建省一流大学重点建设高校。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0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EC89601-4276-4D26-972E-4496DA4F64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75C0BBA-D0FD-489F-A1B7-013E188CB4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Result analysis 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3732E3D2-5B4F-4B19-B04D-9480592432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结果分析</a:t>
            </a:r>
          </a:p>
        </p:txBody>
      </p:sp>
    </p:spTree>
    <p:extLst>
      <p:ext uri="{BB962C8B-B14F-4D97-AF65-F5344CB8AC3E}">
        <p14:creationId xmlns:p14="http://schemas.microsoft.com/office/powerpoint/2010/main" val="334703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2238FD-4910-4B64-AEC4-9D11402A4AB1}"/>
              </a:ext>
            </a:extLst>
          </p:cNvPr>
          <p:cNvSpPr/>
          <p:nvPr/>
        </p:nvSpPr>
        <p:spPr>
          <a:xfrm>
            <a:off x="0" y="2033337"/>
            <a:ext cx="12192000" cy="2791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C866974-E462-4C4A-BEE5-D7579A640D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流程图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829E145D-D48B-4848-9279-7A59375B4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876565"/>
              </p:ext>
            </p:extLst>
          </p:nvPr>
        </p:nvGraphicFramePr>
        <p:xfrm>
          <a:off x="2822390" y="1419403"/>
          <a:ext cx="6547221" cy="4019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EE9B794-3C18-4EA3-85A8-1E3595FF7FEE}"/>
              </a:ext>
            </a:extLst>
          </p:cNvPr>
          <p:cNvSpPr/>
          <p:nvPr/>
        </p:nvSpPr>
        <p:spPr>
          <a:xfrm>
            <a:off x="982061" y="4575751"/>
            <a:ext cx="497823" cy="4978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A61441-7FBB-4C9D-A3A9-6B305D6DFE66}"/>
              </a:ext>
            </a:extLst>
          </p:cNvPr>
          <p:cNvSpPr/>
          <p:nvPr/>
        </p:nvSpPr>
        <p:spPr>
          <a:xfrm>
            <a:off x="10604085" y="1784425"/>
            <a:ext cx="497823" cy="497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4D7380-7A3D-4DD3-AC96-1B2146B0B51E}"/>
              </a:ext>
            </a:extLst>
          </p:cNvPr>
          <p:cNvSpPr/>
          <p:nvPr/>
        </p:nvSpPr>
        <p:spPr>
          <a:xfrm>
            <a:off x="749032" y="2729868"/>
            <a:ext cx="963880" cy="139826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请输入您的结果分析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F898B4F-C01C-43A8-8603-EA9E9C7F0A24}"/>
              </a:ext>
            </a:extLst>
          </p:cNvPr>
          <p:cNvSpPr/>
          <p:nvPr/>
        </p:nvSpPr>
        <p:spPr>
          <a:xfrm>
            <a:off x="10371056" y="2729868"/>
            <a:ext cx="963880" cy="139826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rPr>
              <a:t>请输入您的结果分析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14723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4A6A4BA-9F99-49E5-A555-2612616684C7}"/>
              </a:ext>
            </a:extLst>
          </p:cNvPr>
          <p:cNvCxnSpPr>
            <a:endCxn id="19" idx="4"/>
          </p:cNvCxnSpPr>
          <p:nvPr/>
        </p:nvCxnSpPr>
        <p:spPr>
          <a:xfrm>
            <a:off x="6020638" y="1608069"/>
            <a:ext cx="1" cy="433205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C866974-E462-4C4A-BEE5-D7579A640D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流程图</a:t>
            </a:r>
          </a:p>
        </p:txBody>
      </p:sp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78BD66EC-C530-477D-8ECE-9B1FB76183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 b="7705"/>
          <a:stretch>
            <a:fillRect/>
          </a:stretch>
        </p:blipFill>
        <p:spPr>
          <a:xfrm>
            <a:off x="1490663" y="1763713"/>
            <a:ext cx="3109912" cy="3944937"/>
          </a:xfr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75AA191-66A1-44A3-B45B-7117F1638284}"/>
              </a:ext>
            </a:extLst>
          </p:cNvPr>
          <p:cNvGrpSpPr/>
          <p:nvPr/>
        </p:nvGrpSpPr>
        <p:grpSpPr>
          <a:xfrm>
            <a:off x="5799907" y="1387338"/>
            <a:ext cx="441462" cy="441462"/>
            <a:chOff x="2560320" y="1672046"/>
            <a:chExt cx="441462" cy="44146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BB57066-2032-49B1-A334-4FB076EE4789}"/>
                </a:ext>
              </a:extLst>
            </p:cNvPr>
            <p:cNvSpPr/>
            <p:nvPr/>
          </p:nvSpPr>
          <p:spPr>
            <a:xfrm>
              <a:off x="2560320" y="1672046"/>
              <a:ext cx="441462" cy="441462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8C45BDA-830D-4871-B4AF-19610F2C75B7}"/>
                </a:ext>
              </a:extLst>
            </p:cNvPr>
            <p:cNvSpPr/>
            <p:nvPr/>
          </p:nvSpPr>
          <p:spPr>
            <a:xfrm>
              <a:off x="2650672" y="1762398"/>
              <a:ext cx="260759" cy="260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11A1118-CB68-4E85-9C64-97FF180D436A}"/>
              </a:ext>
            </a:extLst>
          </p:cNvPr>
          <p:cNvGrpSpPr/>
          <p:nvPr/>
        </p:nvGrpSpPr>
        <p:grpSpPr>
          <a:xfrm>
            <a:off x="5799907" y="2437757"/>
            <a:ext cx="441462" cy="441462"/>
            <a:chOff x="2560320" y="1672046"/>
            <a:chExt cx="441462" cy="44146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19A61A7-40CE-4C04-BED6-FA15CF26F707}"/>
                </a:ext>
              </a:extLst>
            </p:cNvPr>
            <p:cNvSpPr/>
            <p:nvPr/>
          </p:nvSpPr>
          <p:spPr>
            <a:xfrm>
              <a:off x="2560320" y="1672046"/>
              <a:ext cx="441462" cy="441462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0106CA4-A0C0-4952-99A7-1F9F8465029E}"/>
                </a:ext>
              </a:extLst>
            </p:cNvPr>
            <p:cNvSpPr/>
            <p:nvPr/>
          </p:nvSpPr>
          <p:spPr>
            <a:xfrm>
              <a:off x="2650672" y="1762398"/>
              <a:ext cx="260759" cy="260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80195CD-BD8F-4A43-B408-22AA836DE2B5}"/>
              </a:ext>
            </a:extLst>
          </p:cNvPr>
          <p:cNvGrpSpPr/>
          <p:nvPr/>
        </p:nvGrpSpPr>
        <p:grpSpPr>
          <a:xfrm>
            <a:off x="5799907" y="3488176"/>
            <a:ext cx="441462" cy="441462"/>
            <a:chOff x="2560320" y="1672046"/>
            <a:chExt cx="441462" cy="44146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0249B30-52D4-4F9B-B6B6-EED62CF64B1E}"/>
                </a:ext>
              </a:extLst>
            </p:cNvPr>
            <p:cNvSpPr/>
            <p:nvPr/>
          </p:nvSpPr>
          <p:spPr>
            <a:xfrm>
              <a:off x="2560320" y="1672046"/>
              <a:ext cx="441462" cy="441462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C4289E0-6731-41FD-B2B3-96E5CD395962}"/>
                </a:ext>
              </a:extLst>
            </p:cNvPr>
            <p:cNvSpPr/>
            <p:nvPr/>
          </p:nvSpPr>
          <p:spPr>
            <a:xfrm>
              <a:off x="2650672" y="1762398"/>
              <a:ext cx="260759" cy="260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B457283-7A54-4EC1-A4CB-C655FBA4752D}"/>
              </a:ext>
            </a:extLst>
          </p:cNvPr>
          <p:cNvGrpSpPr/>
          <p:nvPr/>
        </p:nvGrpSpPr>
        <p:grpSpPr>
          <a:xfrm>
            <a:off x="5799907" y="4538595"/>
            <a:ext cx="441462" cy="441462"/>
            <a:chOff x="2560320" y="1672046"/>
            <a:chExt cx="441462" cy="441462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F238B4D-8B96-41A3-9B6C-0B0D138747D7}"/>
                </a:ext>
              </a:extLst>
            </p:cNvPr>
            <p:cNvSpPr/>
            <p:nvPr/>
          </p:nvSpPr>
          <p:spPr>
            <a:xfrm>
              <a:off x="2560320" y="1672046"/>
              <a:ext cx="441462" cy="441462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B062018-8CB8-45E4-822B-8289FF9333B0}"/>
                </a:ext>
              </a:extLst>
            </p:cNvPr>
            <p:cNvSpPr/>
            <p:nvPr/>
          </p:nvSpPr>
          <p:spPr>
            <a:xfrm>
              <a:off x="2650672" y="1762398"/>
              <a:ext cx="260759" cy="260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B11ACF1-D80C-4DC1-B95B-B201C4C366F6}"/>
              </a:ext>
            </a:extLst>
          </p:cNvPr>
          <p:cNvGrpSpPr/>
          <p:nvPr/>
        </p:nvGrpSpPr>
        <p:grpSpPr>
          <a:xfrm>
            <a:off x="5799907" y="5589014"/>
            <a:ext cx="441462" cy="441462"/>
            <a:chOff x="2560320" y="1672046"/>
            <a:chExt cx="441462" cy="441462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279F5F1-FF57-45B0-878E-42F9B34F83CA}"/>
                </a:ext>
              </a:extLst>
            </p:cNvPr>
            <p:cNvSpPr/>
            <p:nvPr/>
          </p:nvSpPr>
          <p:spPr>
            <a:xfrm>
              <a:off x="2560320" y="1672046"/>
              <a:ext cx="441462" cy="441462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C3424F3-7AEE-42DE-A980-AB3E51BF30A8}"/>
                </a:ext>
              </a:extLst>
            </p:cNvPr>
            <p:cNvSpPr/>
            <p:nvPr/>
          </p:nvSpPr>
          <p:spPr>
            <a:xfrm>
              <a:off x="2650672" y="1762398"/>
              <a:ext cx="260759" cy="260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EC19DAD-D49B-47A8-9183-31900CD8219B}"/>
              </a:ext>
            </a:extLst>
          </p:cNvPr>
          <p:cNvGrpSpPr/>
          <p:nvPr/>
        </p:nvGrpSpPr>
        <p:grpSpPr>
          <a:xfrm>
            <a:off x="6462100" y="1398173"/>
            <a:ext cx="4177633" cy="417358"/>
            <a:chOff x="7934483" y="2436309"/>
            <a:chExt cx="4177633" cy="41735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82F06D6-C0B7-4545-ADE7-74C97AC418E5}"/>
                </a:ext>
              </a:extLst>
            </p:cNvPr>
            <p:cNvSpPr txBox="1"/>
            <p:nvPr/>
          </p:nvSpPr>
          <p:spPr>
            <a:xfrm>
              <a:off x="7934483" y="2444933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405E222-6DD0-4DE4-92D4-11D2F4B3D434}"/>
                </a:ext>
              </a:extLst>
            </p:cNvPr>
            <p:cNvSpPr txBox="1"/>
            <p:nvPr/>
          </p:nvSpPr>
          <p:spPr>
            <a:xfrm>
              <a:off x="9044825" y="2436309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BA707C2-9AA1-46CE-9ED8-D02B667D6BB4}"/>
              </a:ext>
            </a:extLst>
          </p:cNvPr>
          <p:cNvGrpSpPr/>
          <p:nvPr/>
        </p:nvGrpSpPr>
        <p:grpSpPr>
          <a:xfrm>
            <a:off x="6462100" y="2450914"/>
            <a:ext cx="4177633" cy="417358"/>
            <a:chOff x="7934483" y="2436309"/>
            <a:chExt cx="4177633" cy="417358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2D75A46-8CF7-4575-AE13-C306E8850EA6}"/>
                </a:ext>
              </a:extLst>
            </p:cNvPr>
            <p:cNvSpPr txBox="1"/>
            <p:nvPr/>
          </p:nvSpPr>
          <p:spPr>
            <a:xfrm>
              <a:off x="7934483" y="2444933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41C7392-F27A-4D18-AD62-0771B232D7C4}"/>
                </a:ext>
              </a:extLst>
            </p:cNvPr>
            <p:cNvSpPr txBox="1"/>
            <p:nvPr/>
          </p:nvSpPr>
          <p:spPr>
            <a:xfrm>
              <a:off x="9044825" y="2436309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B3D99FC-1C08-4140-9D43-83C3768CC2A2}"/>
              </a:ext>
            </a:extLst>
          </p:cNvPr>
          <p:cNvGrpSpPr/>
          <p:nvPr/>
        </p:nvGrpSpPr>
        <p:grpSpPr>
          <a:xfrm>
            <a:off x="6462100" y="3500228"/>
            <a:ext cx="4177633" cy="417358"/>
            <a:chOff x="7934483" y="2436309"/>
            <a:chExt cx="4177633" cy="417358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3E1F4FA-44E5-4AC0-91B7-3D6D068BD616}"/>
                </a:ext>
              </a:extLst>
            </p:cNvPr>
            <p:cNvSpPr txBox="1"/>
            <p:nvPr/>
          </p:nvSpPr>
          <p:spPr>
            <a:xfrm>
              <a:off x="7934483" y="2444933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1F8E912-12EE-44BB-A385-063E29703EC2}"/>
                </a:ext>
              </a:extLst>
            </p:cNvPr>
            <p:cNvSpPr txBox="1"/>
            <p:nvPr/>
          </p:nvSpPr>
          <p:spPr>
            <a:xfrm>
              <a:off x="9044825" y="2436309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3A7E88E-F273-4F6A-9B45-4ED7EFAA18F8}"/>
              </a:ext>
            </a:extLst>
          </p:cNvPr>
          <p:cNvGrpSpPr/>
          <p:nvPr/>
        </p:nvGrpSpPr>
        <p:grpSpPr>
          <a:xfrm>
            <a:off x="6462100" y="4550647"/>
            <a:ext cx="4177633" cy="417358"/>
            <a:chOff x="7934483" y="2436309"/>
            <a:chExt cx="4177633" cy="417358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CC120D1-26ED-4724-B75A-61A10899AD51}"/>
                </a:ext>
              </a:extLst>
            </p:cNvPr>
            <p:cNvSpPr txBox="1"/>
            <p:nvPr/>
          </p:nvSpPr>
          <p:spPr>
            <a:xfrm>
              <a:off x="7934483" y="2444933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6C48D8B-E66F-4AB4-A413-A76F16EA6A35}"/>
                </a:ext>
              </a:extLst>
            </p:cNvPr>
            <p:cNvSpPr txBox="1"/>
            <p:nvPr/>
          </p:nvSpPr>
          <p:spPr>
            <a:xfrm>
              <a:off x="9044825" y="2436309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E677C6C-9F44-4720-8DC9-97F0B4E55FB1}"/>
              </a:ext>
            </a:extLst>
          </p:cNvPr>
          <p:cNvGrpSpPr/>
          <p:nvPr/>
        </p:nvGrpSpPr>
        <p:grpSpPr>
          <a:xfrm>
            <a:off x="6462100" y="5601066"/>
            <a:ext cx="4177633" cy="417358"/>
            <a:chOff x="7934483" y="2436309"/>
            <a:chExt cx="4177633" cy="417358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79D18C7-30B8-46C2-9D85-8FBA60766FFF}"/>
                </a:ext>
              </a:extLst>
            </p:cNvPr>
            <p:cNvSpPr txBox="1"/>
            <p:nvPr/>
          </p:nvSpPr>
          <p:spPr>
            <a:xfrm>
              <a:off x="7934483" y="2444933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8B9CF15-6F5E-40E7-BC2F-078754B9211D}"/>
                </a:ext>
              </a:extLst>
            </p:cNvPr>
            <p:cNvSpPr txBox="1"/>
            <p:nvPr/>
          </p:nvSpPr>
          <p:spPr>
            <a:xfrm>
              <a:off x="9044825" y="2436309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9A673E29-BB1E-418F-AB9F-D64B180ED132}"/>
              </a:ext>
            </a:extLst>
          </p:cNvPr>
          <p:cNvSpPr/>
          <p:nvPr/>
        </p:nvSpPr>
        <p:spPr>
          <a:xfrm>
            <a:off x="1490663" y="1763713"/>
            <a:ext cx="766313" cy="730204"/>
          </a:xfrm>
          <a:custGeom>
            <a:avLst/>
            <a:gdLst>
              <a:gd name="connsiteX0" fmla="*/ 427397 w 766313"/>
              <a:gd name="connsiteY0" fmla="*/ 0 h 730204"/>
              <a:gd name="connsiteX1" fmla="*/ 766313 w 766313"/>
              <a:gd name="connsiteY1" fmla="*/ 0 h 730204"/>
              <a:gd name="connsiteX2" fmla="*/ 0 w 766313"/>
              <a:gd name="connsiteY2" fmla="*/ 730204 h 730204"/>
              <a:gd name="connsiteX3" fmla="*/ 0 w 766313"/>
              <a:gd name="connsiteY3" fmla="*/ 407258 h 7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13" h="730204">
                <a:moveTo>
                  <a:pt x="427397" y="0"/>
                </a:moveTo>
                <a:lnTo>
                  <a:pt x="766313" y="0"/>
                </a:lnTo>
                <a:lnTo>
                  <a:pt x="0" y="730204"/>
                </a:lnTo>
                <a:lnTo>
                  <a:pt x="0" y="40725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501A6844-3106-4462-BEFC-C79528A04610}"/>
              </a:ext>
            </a:extLst>
          </p:cNvPr>
          <p:cNvSpPr/>
          <p:nvPr/>
        </p:nvSpPr>
        <p:spPr>
          <a:xfrm rot="16200000" flipV="1">
            <a:off x="3852316" y="4943856"/>
            <a:ext cx="766313" cy="730204"/>
          </a:xfrm>
          <a:custGeom>
            <a:avLst/>
            <a:gdLst>
              <a:gd name="connsiteX0" fmla="*/ 427397 w 766313"/>
              <a:gd name="connsiteY0" fmla="*/ 0 h 730204"/>
              <a:gd name="connsiteX1" fmla="*/ 766313 w 766313"/>
              <a:gd name="connsiteY1" fmla="*/ 0 h 730204"/>
              <a:gd name="connsiteX2" fmla="*/ 0 w 766313"/>
              <a:gd name="connsiteY2" fmla="*/ 730204 h 730204"/>
              <a:gd name="connsiteX3" fmla="*/ 0 w 766313"/>
              <a:gd name="connsiteY3" fmla="*/ 407258 h 7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13" h="730204">
                <a:moveTo>
                  <a:pt x="427397" y="0"/>
                </a:moveTo>
                <a:lnTo>
                  <a:pt x="766313" y="0"/>
                </a:lnTo>
                <a:lnTo>
                  <a:pt x="0" y="730204"/>
                </a:lnTo>
                <a:lnTo>
                  <a:pt x="0" y="40725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047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7BB1F3-4862-4BA4-A475-6C341BBBE7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流程图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1148F10-4D01-442F-8BBA-FF56B7F3D535}"/>
              </a:ext>
            </a:extLst>
          </p:cNvPr>
          <p:cNvGrpSpPr/>
          <p:nvPr/>
        </p:nvGrpSpPr>
        <p:grpSpPr>
          <a:xfrm>
            <a:off x="791060" y="3389835"/>
            <a:ext cx="9612584" cy="699097"/>
            <a:chOff x="1289708" y="3079451"/>
            <a:chExt cx="9612584" cy="699097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E5B9BB7-C5CB-4F75-8F08-0EABC7EECF4F}"/>
                </a:ext>
              </a:extLst>
            </p:cNvPr>
            <p:cNvSpPr/>
            <p:nvPr/>
          </p:nvSpPr>
          <p:spPr>
            <a:xfrm>
              <a:off x="1289708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0D2D053E-D548-4100-BE28-4AFCB8CF3EB2}"/>
                </a:ext>
              </a:extLst>
            </p:cNvPr>
            <p:cNvSpPr/>
            <p:nvPr/>
          </p:nvSpPr>
          <p:spPr>
            <a:xfrm>
              <a:off x="2862676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FFAF9129-AE47-4A99-B2CD-A2B91AB8DC41}"/>
                </a:ext>
              </a:extLst>
            </p:cNvPr>
            <p:cNvSpPr/>
            <p:nvPr/>
          </p:nvSpPr>
          <p:spPr>
            <a:xfrm>
              <a:off x="4435644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F00BCC26-5ABB-45E8-97D2-9855A1734502}"/>
                </a:ext>
              </a:extLst>
            </p:cNvPr>
            <p:cNvSpPr/>
            <p:nvPr/>
          </p:nvSpPr>
          <p:spPr>
            <a:xfrm>
              <a:off x="6008613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244A32A1-47EB-4ADC-9BAB-E11128119389}"/>
                </a:ext>
              </a:extLst>
            </p:cNvPr>
            <p:cNvSpPr/>
            <p:nvPr/>
          </p:nvSpPr>
          <p:spPr>
            <a:xfrm>
              <a:off x="7581581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69192B7F-77F1-4EF8-BC18-1FC4409ED890}"/>
                </a:ext>
              </a:extLst>
            </p:cNvPr>
            <p:cNvSpPr/>
            <p:nvPr/>
          </p:nvSpPr>
          <p:spPr>
            <a:xfrm>
              <a:off x="9154550" y="3079451"/>
              <a:ext cx="1747742" cy="699097"/>
            </a:xfrm>
            <a:custGeom>
              <a:avLst/>
              <a:gdLst>
                <a:gd name="connsiteX0" fmla="*/ 0 w 1747742"/>
                <a:gd name="connsiteY0" fmla="*/ 0 h 699097"/>
                <a:gd name="connsiteX1" fmla="*/ 1398194 w 1747742"/>
                <a:gd name="connsiteY1" fmla="*/ 0 h 699097"/>
                <a:gd name="connsiteX2" fmla="*/ 1747742 w 1747742"/>
                <a:gd name="connsiteY2" fmla="*/ 349549 h 699097"/>
                <a:gd name="connsiteX3" fmla="*/ 1398194 w 1747742"/>
                <a:gd name="connsiteY3" fmla="*/ 699097 h 699097"/>
                <a:gd name="connsiteX4" fmla="*/ 0 w 1747742"/>
                <a:gd name="connsiteY4" fmla="*/ 699097 h 699097"/>
                <a:gd name="connsiteX5" fmla="*/ 349549 w 1747742"/>
                <a:gd name="connsiteY5" fmla="*/ 349549 h 699097"/>
                <a:gd name="connsiteX6" fmla="*/ 0 w 1747742"/>
                <a:gd name="connsiteY6" fmla="*/ 0 h 6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742" h="699097">
                  <a:moveTo>
                    <a:pt x="0" y="0"/>
                  </a:moveTo>
                  <a:lnTo>
                    <a:pt x="1398194" y="0"/>
                  </a:lnTo>
                  <a:lnTo>
                    <a:pt x="1747742" y="349549"/>
                  </a:lnTo>
                  <a:lnTo>
                    <a:pt x="1398194" y="699097"/>
                  </a:lnTo>
                  <a:lnTo>
                    <a:pt x="0" y="699097"/>
                  </a:lnTo>
                  <a:lnTo>
                    <a:pt x="349549" y="349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564" tIns="40005" rIns="389553" bIns="40005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15330D4-BA25-47F7-8062-22FA7504C5E7}"/>
              </a:ext>
            </a:extLst>
          </p:cNvPr>
          <p:cNvCxnSpPr>
            <a:cxnSpLocks/>
          </p:cNvCxnSpPr>
          <p:nvPr/>
        </p:nvCxnSpPr>
        <p:spPr>
          <a:xfrm flipV="1">
            <a:off x="1382107" y="2698582"/>
            <a:ext cx="0" cy="521908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E92A483-C2DA-40A8-A249-74278BCCDA40}"/>
              </a:ext>
            </a:extLst>
          </p:cNvPr>
          <p:cNvCxnSpPr>
            <a:cxnSpLocks/>
          </p:cNvCxnSpPr>
          <p:nvPr/>
        </p:nvCxnSpPr>
        <p:spPr>
          <a:xfrm flipV="1">
            <a:off x="1382106" y="2698581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A7F7DDF4-9829-4A33-9424-B276CD42F781}"/>
              </a:ext>
            </a:extLst>
          </p:cNvPr>
          <p:cNvSpPr/>
          <p:nvPr/>
        </p:nvSpPr>
        <p:spPr>
          <a:xfrm>
            <a:off x="930284" y="1717552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1ACF2A0-7531-4F96-9CA0-C98515D09FF2}"/>
              </a:ext>
            </a:extLst>
          </p:cNvPr>
          <p:cNvCxnSpPr>
            <a:cxnSpLocks/>
          </p:cNvCxnSpPr>
          <p:nvPr/>
        </p:nvCxnSpPr>
        <p:spPr>
          <a:xfrm flipV="1">
            <a:off x="4471214" y="2698581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BF24C3FC-047A-42DA-92EB-BDB74F203FFD}"/>
              </a:ext>
            </a:extLst>
          </p:cNvPr>
          <p:cNvSpPr/>
          <p:nvPr/>
        </p:nvSpPr>
        <p:spPr>
          <a:xfrm>
            <a:off x="4019392" y="1717552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623E139-0C8E-4BD5-B2CB-7225B7B4CEC4}"/>
              </a:ext>
            </a:extLst>
          </p:cNvPr>
          <p:cNvCxnSpPr>
            <a:cxnSpLocks/>
          </p:cNvCxnSpPr>
          <p:nvPr/>
        </p:nvCxnSpPr>
        <p:spPr>
          <a:xfrm flipV="1">
            <a:off x="7560322" y="2698581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1599FFA2-E884-48D8-BE44-021E252D9E3A}"/>
              </a:ext>
            </a:extLst>
          </p:cNvPr>
          <p:cNvSpPr/>
          <p:nvPr/>
        </p:nvSpPr>
        <p:spPr>
          <a:xfrm>
            <a:off x="7108500" y="1717552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707175E-5D6E-43AC-8577-44A921DC3AEC}"/>
              </a:ext>
            </a:extLst>
          </p:cNvPr>
          <p:cNvCxnSpPr>
            <a:cxnSpLocks/>
          </p:cNvCxnSpPr>
          <p:nvPr/>
        </p:nvCxnSpPr>
        <p:spPr>
          <a:xfrm flipV="1">
            <a:off x="2926660" y="4281749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56DCF256-20CD-4840-8314-12391ADF1897}"/>
              </a:ext>
            </a:extLst>
          </p:cNvPr>
          <p:cNvSpPr/>
          <p:nvPr/>
        </p:nvSpPr>
        <p:spPr>
          <a:xfrm>
            <a:off x="2474838" y="4910367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4C13E711-AC0D-429C-B8F5-B103D309FFFF}"/>
              </a:ext>
            </a:extLst>
          </p:cNvPr>
          <p:cNvCxnSpPr>
            <a:cxnSpLocks/>
          </p:cNvCxnSpPr>
          <p:nvPr/>
        </p:nvCxnSpPr>
        <p:spPr>
          <a:xfrm flipV="1">
            <a:off x="6015770" y="4281749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>
            <a:extLst>
              <a:ext uri="{FF2B5EF4-FFF2-40B4-BE49-F238E27FC236}">
                <a16:creationId xmlns:a16="http://schemas.microsoft.com/office/drawing/2014/main" id="{B35BB305-808E-4D98-BABB-522571175626}"/>
              </a:ext>
            </a:extLst>
          </p:cNvPr>
          <p:cNvSpPr/>
          <p:nvPr/>
        </p:nvSpPr>
        <p:spPr>
          <a:xfrm>
            <a:off x="5563946" y="4910367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05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6EFE75C-F119-49B9-A960-F1EE0A653712}"/>
              </a:ext>
            </a:extLst>
          </p:cNvPr>
          <p:cNvCxnSpPr>
            <a:cxnSpLocks/>
          </p:cNvCxnSpPr>
          <p:nvPr/>
        </p:nvCxnSpPr>
        <p:spPr>
          <a:xfrm flipV="1">
            <a:off x="9104877" y="4281749"/>
            <a:ext cx="0" cy="5220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>
            <a:extLst>
              <a:ext uri="{FF2B5EF4-FFF2-40B4-BE49-F238E27FC236}">
                <a16:creationId xmlns:a16="http://schemas.microsoft.com/office/drawing/2014/main" id="{EDD50AD6-E888-4C9B-BB49-EE9FE34FCABE}"/>
              </a:ext>
            </a:extLst>
          </p:cNvPr>
          <p:cNvSpPr/>
          <p:nvPr/>
        </p:nvSpPr>
        <p:spPr>
          <a:xfrm>
            <a:off x="8653053" y="4910367"/>
            <a:ext cx="903643" cy="90364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06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2BCD8AF-0488-4B69-AB6C-F609B9076FEE}"/>
              </a:ext>
            </a:extLst>
          </p:cNvPr>
          <p:cNvGrpSpPr/>
          <p:nvPr/>
        </p:nvGrpSpPr>
        <p:grpSpPr>
          <a:xfrm>
            <a:off x="1948601" y="1702395"/>
            <a:ext cx="3067291" cy="1223733"/>
            <a:chOff x="7934482" y="2462966"/>
            <a:chExt cx="3067291" cy="1223733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D71D9B53-F0B0-43C5-B5F3-4A6ACC35932E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2ABDBC5-BA05-449D-8638-FA8533E76D61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6237496-24D0-4326-9E47-74FBE4371451}"/>
              </a:ext>
            </a:extLst>
          </p:cNvPr>
          <p:cNvGrpSpPr/>
          <p:nvPr/>
        </p:nvGrpSpPr>
        <p:grpSpPr>
          <a:xfrm>
            <a:off x="5037707" y="1717552"/>
            <a:ext cx="3067291" cy="1223733"/>
            <a:chOff x="7934482" y="2462966"/>
            <a:chExt cx="3067291" cy="1223733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BC8C18A-34EA-46D3-88CA-1370A862C6EA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94E2DDC3-DD83-4FE3-B98A-12DBA0B4425E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19CEF757-EFF6-4217-921C-527732ECB5B2}"/>
              </a:ext>
            </a:extLst>
          </p:cNvPr>
          <p:cNvGrpSpPr/>
          <p:nvPr/>
        </p:nvGrpSpPr>
        <p:grpSpPr>
          <a:xfrm>
            <a:off x="8143494" y="1735803"/>
            <a:ext cx="3067291" cy="1223733"/>
            <a:chOff x="7934482" y="2462966"/>
            <a:chExt cx="3067291" cy="1223733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3EC603E1-5366-4A77-9D8C-77CD509F116F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BD211EAF-1B55-4E26-8F09-E115AA452CBD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BDC3325-1EA7-4EF5-9B2F-51B24B1AEC66}"/>
              </a:ext>
            </a:extLst>
          </p:cNvPr>
          <p:cNvGrpSpPr/>
          <p:nvPr/>
        </p:nvGrpSpPr>
        <p:grpSpPr>
          <a:xfrm>
            <a:off x="3503148" y="4910367"/>
            <a:ext cx="3067291" cy="1223733"/>
            <a:chOff x="7934482" y="2462966"/>
            <a:chExt cx="3067291" cy="1223733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EB29FAB-9DFC-4660-8781-C97DF6CCA33F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282346C1-8DBC-40F7-9024-20147D23E9D1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862EB0DC-3636-4963-A272-AE826CEE5285}"/>
              </a:ext>
            </a:extLst>
          </p:cNvPr>
          <p:cNvGrpSpPr/>
          <p:nvPr/>
        </p:nvGrpSpPr>
        <p:grpSpPr>
          <a:xfrm>
            <a:off x="6589029" y="4910367"/>
            <a:ext cx="3067291" cy="1223733"/>
            <a:chOff x="7934482" y="2462966"/>
            <a:chExt cx="3067291" cy="1223733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E37EA132-6A59-4549-BCDC-FD4BA8EE6B22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C592A4FE-E7D1-4B05-ABDF-6A632EC4D7D0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86C91C80-E920-4E38-9FFB-C4C4FC9AB382}"/>
              </a:ext>
            </a:extLst>
          </p:cNvPr>
          <p:cNvGrpSpPr/>
          <p:nvPr/>
        </p:nvGrpSpPr>
        <p:grpSpPr>
          <a:xfrm>
            <a:off x="9677139" y="4910367"/>
            <a:ext cx="3067291" cy="1223733"/>
            <a:chOff x="7934482" y="2462966"/>
            <a:chExt cx="3067291" cy="1223733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FB8E20B-8B75-4288-88AD-3D9E31348A4E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关键词</a:t>
              </a:r>
              <a:endParaRPr kumimoji="0" lang="da-DK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863BB510-3605-457A-A750-933C7818EF4A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全国最早创办的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农林院校之一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250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表格 46">
            <a:extLst>
              <a:ext uri="{FF2B5EF4-FFF2-40B4-BE49-F238E27FC236}">
                <a16:creationId xmlns:a16="http://schemas.microsoft.com/office/drawing/2014/main" id="{58D22824-3640-4E34-8889-217C75AA0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38355"/>
              </p:ext>
            </p:extLst>
          </p:nvPr>
        </p:nvGraphicFramePr>
        <p:xfrm>
          <a:off x="905567" y="2514953"/>
          <a:ext cx="10380867" cy="315331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82981">
                  <a:extLst>
                    <a:ext uri="{9D8B030D-6E8A-4147-A177-3AD203B41FA5}">
                      <a16:colId xmlns:a16="http://schemas.microsoft.com/office/drawing/2014/main" val="1886792460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1523391551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2567647528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26263257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2119854249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2426473606"/>
                    </a:ext>
                  </a:extLst>
                </a:gridCol>
                <a:gridCol w="1482981">
                  <a:extLst>
                    <a:ext uri="{9D8B030D-6E8A-4147-A177-3AD203B41FA5}">
                      <a16:colId xmlns:a16="http://schemas.microsoft.com/office/drawing/2014/main" val="1308593407"/>
                    </a:ext>
                  </a:extLst>
                </a:gridCol>
              </a:tblGrid>
              <a:tr h="630663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项目一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项目二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项目三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项目四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项目五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其他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63900150"/>
                  </a:ext>
                </a:extLst>
              </a:tr>
              <a:tr h="63066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类别一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3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53518712"/>
                  </a:ext>
                </a:extLst>
              </a:tr>
              <a:tr h="63066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类别二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71225013"/>
                  </a:ext>
                </a:extLst>
              </a:tr>
              <a:tr h="63066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类别三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56816010"/>
                  </a:ext>
                </a:extLst>
              </a:tr>
              <a:tr h="63066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类别四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wdUpDiag">
                      <a:fgClr>
                        <a:schemeClr val="bg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91233622"/>
                  </a:ext>
                </a:extLst>
              </a:tr>
            </a:tbl>
          </a:graphicData>
        </a:graphic>
      </p:graphicFrame>
      <p:sp>
        <p:nvSpPr>
          <p:cNvPr id="48" name="矩形 47">
            <a:extLst>
              <a:ext uri="{FF2B5EF4-FFF2-40B4-BE49-F238E27FC236}">
                <a16:creationId xmlns:a16="http://schemas.microsoft.com/office/drawing/2014/main" id="{5D0DFCD0-775D-467F-B8EB-4CBCB2D69126}"/>
              </a:ext>
            </a:extLst>
          </p:cNvPr>
          <p:cNvSpPr/>
          <p:nvPr/>
        </p:nvSpPr>
        <p:spPr>
          <a:xfrm>
            <a:off x="909638" y="1187943"/>
            <a:ext cx="10376796" cy="96077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000" dirty="0"/>
              <a:t>在培养高质量人才、开展高水平科学研究、提供高效益的社会服务等方面取得了丰硕的办学成果。</a:t>
            </a:r>
          </a:p>
        </p:txBody>
      </p:sp>
      <p:sp>
        <p:nvSpPr>
          <p:cNvPr id="49" name="内容占位符 48">
            <a:extLst>
              <a:ext uri="{FF2B5EF4-FFF2-40B4-BE49-F238E27FC236}">
                <a16:creationId xmlns:a16="http://schemas.microsoft.com/office/drawing/2014/main" id="{D48F4800-E4D6-43A2-9BAF-784C790E5A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表格页</a:t>
            </a:r>
          </a:p>
        </p:txBody>
      </p:sp>
    </p:spTree>
    <p:extLst>
      <p:ext uri="{BB962C8B-B14F-4D97-AF65-F5344CB8AC3E}">
        <p14:creationId xmlns:p14="http://schemas.microsoft.com/office/powerpoint/2010/main" val="218033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D7DB933-59DD-4637-92BF-A538F70F61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柱形图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2DC13FC4-6AE4-4404-B630-E4C7CA72B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297922"/>
              </p:ext>
            </p:extLst>
          </p:nvPr>
        </p:nvGraphicFramePr>
        <p:xfrm>
          <a:off x="2111737" y="2155674"/>
          <a:ext cx="7968527" cy="388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D18B67F3-6672-4666-9217-9DE7252A7353}"/>
              </a:ext>
            </a:extLst>
          </p:cNvPr>
          <p:cNvSpPr/>
          <p:nvPr/>
        </p:nvSpPr>
        <p:spPr>
          <a:xfrm>
            <a:off x="909638" y="1306144"/>
            <a:ext cx="10380852" cy="96077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/>
              <a:t>在培养高质量人才、开展高水平科学研究、提供高效益的社会服务等方面取得了丰硕的办学成果。</a:t>
            </a:r>
          </a:p>
        </p:txBody>
      </p:sp>
    </p:spTree>
    <p:extLst>
      <p:ext uri="{BB962C8B-B14F-4D97-AF65-F5344CB8AC3E}">
        <p14:creationId xmlns:p14="http://schemas.microsoft.com/office/powerpoint/2010/main" val="13688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35D3A3A-90D3-4B6F-BC46-A07F0D2B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7" y="0"/>
            <a:ext cx="12219154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18366E2-1B4B-4D55-93A1-12C75C399554}"/>
              </a:ext>
            </a:extLst>
          </p:cNvPr>
          <p:cNvSpPr/>
          <p:nvPr/>
        </p:nvSpPr>
        <p:spPr>
          <a:xfrm>
            <a:off x="-13577" y="-71833"/>
            <a:ext cx="1221915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D699323-948B-42E6-879D-FC2955A3F7AD}"/>
              </a:ext>
            </a:extLst>
          </p:cNvPr>
          <p:cNvGrpSpPr/>
          <p:nvPr/>
        </p:nvGrpSpPr>
        <p:grpSpPr>
          <a:xfrm>
            <a:off x="-14033" y="6570000"/>
            <a:ext cx="12218400" cy="293714"/>
            <a:chOff x="-14033" y="6570000"/>
            <a:chExt cx="12218400" cy="29371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EEC6B38-5961-42F8-94C6-F2E392AB97E6}"/>
                </a:ext>
              </a:extLst>
            </p:cNvPr>
            <p:cNvSpPr/>
            <p:nvPr/>
          </p:nvSpPr>
          <p:spPr>
            <a:xfrm>
              <a:off x="-14033" y="6570000"/>
              <a:ext cx="12218400" cy="29371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5600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3E85A35-D02D-4218-BBE3-746047B85FFB}"/>
                </a:ext>
              </a:extLst>
            </p:cNvPr>
            <p:cNvSpPr txBox="1"/>
            <p:nvPr/>
          </p:nvSpPr>
          <p:spPr>
            <a:xfrm>
              <a:off x="660400" y="6575501"/>
              <a:ext cx="1814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明德 诚智 博学 创新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DE1BB0A-243B-426F-A064-1C326DEAE8FC}"/>
                </a:ext>
              </a:extLst>
            </p:cNvPr>
            <p:cNvSpPr txBox="1"/>
            <p:nvPr/>
          </p:nvSpPr>
          <p:spPr>
            <a:xfrm>
              <a:off x="8096133" y="6581002"/>
              <a:ext cx="343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bg1"/>
                  </a:solidFill>
                </a:rPr>
                <a:t>Fujian Agriculture and Forestry University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E0EA7EB6-2076-4144-B818-771131E175E9}"/>
              </a:ext>
            </a:extLst>
          </p:cNvPr>
          <p:cNvSpPr/>
          <p:nvPr/>
        </p:nvSpPr>
        <p:spPr>
          <a:xfrm>
            <a:off x="-29980" y="2172087"/>
            <a:ext cx="12251961" cy="2448899"/>
          </a:xfrm>
          <a:prstGeom prst="rect">
            <a:avLst/>
          </a:prstGeom>
          <a:solidFill>
            <a:schemeClr val="accent2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7AE8DBA-3369-4FDC-BF8D-C632B68B9F8A}"/>
              </a:ext>
            </a:extLst>
          </p:cNvPr>
          <p:cNvSpPr/>
          <p:nvPr/>
        </p:nvSpPr>
        <p:spPr>
          <a:xfrm>
            <a:off x="3442855" y="1356663"/>
            <a:ext cx="5306290" cy="5306290"/>
          </a:xfrm>
          <a:prstGeom prst="ellipse">
            <a:avLst/>
          </a:prstGeom>
          <a:noFill/>
          <a:ln w="53975">
            <a:gradFill flip="none" rotWithShape="1">
              <a:gsLst>
                <a:gs pos="25000">
                  <a:schemeClr val="accent4">
                    <a:alpha val="0"/>
                  </a:schemeClr>
                </a:gs>
                <a:gs pos="11000">
                  <a:schemeClr val="accent3">
                    <a:alpha val="12000"/>
                  </a:schemeClr>
                </a:gs>
                <a:gs pos="0">
                  <a:schemeClr val="accent2">
                    <a:alpha val="27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744B5A0-7C65-483A-81C7-702CA1EAC045}"/>
              </a:ext>
            </a:extLst>
          </p:cNvPr>
          <p:cNvSpPr/>
          <p:nvPr/>
        </p:nvSpPr>
        <p:spPr>
          <a:xfrm>
            <a:off x="3292131" y="1207614"/>
            <a:ext cx="5607739" cy="5607739"/>
          </a:xfrm>
          <a:prstGeom prst="ellipse">
            <a:avLst/>
          </a:prstGeom>
          <a:noFill/>
          <a:ln w="34925">
            <a:gradFill flip="none" rotWithShape="1">
              <a:gsLst>
                <a:gs pos="25000">
                  <a:schemeClr val="accent4">
                    <a:alpha val="0"/>
                  </a:schemeClr>
                </a:gs>
                <a:gs pos="11000">
                  <a:schemeClr val="accent3">
                    <a:alpha val="12000"/>
                  </a:schemeClr>
                </a:gs>
                <a:gs pos="0">
                  <a:schemeClr val="accent2">
                    <a:alpha val="27000"/>
                  </a:schemeClr>
                </a:gs>
              </a:gsLst>
              <a:lin ang="5400000" scaled="1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2B37303-49E0-4C4F-8CD2-CFD64A2AD920}"/>
              </a:ext>
            </a:extLst>
          </p:cNvPr>
          <p:cNvSpPr/>
          <p:nvPr/>
        </p:nvSpPr>
        <p:spPr>
          <a:xfrm>
            <a:off x="1380213" y="-138053"/>
            <a:ext cx="9431573" cy="9431573"/>
          </a:xfrm>
          <a:prstGeom prst="ellipse">
            <a:avLst/>
          </a:prstGeom>
          <a:noFill/>
          <a:ln w="53975">
            <a:gradFill flip="none" rotWithShape="1">
              <a:gsLst>
                <a:gs pos="25000">
                  <a:schemeClr val="accent4">
                    <a:alpha val="0"/>
                  </a:schemeClr>
                </a:gs>
                <a:gs pos="11000">
                  <a:schemeClr val="accent3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BF81886-3A4A-4212-BFE2-D33A709CEC54}"/>
              </a:ext>
            </a:extLst>
          </p:cNvPr>
          <p:cNvSpPr/>
          <p:nvPr/>
        </p:nvSpPr>
        <p:spPr>
          <a:xfrm>
            <a:off x="1112311" y="-402978"/>
            <a:ext cx="9967378" cy="9967378"/>
          </a:xfrm>
          <a:prstGeom prst="ellipse">
            <a:avLst/>
          </a:prstGeom>
          <a:noFill/>
          <a:ln w="34925">
            <a:gradFill flip="none" rotWithShape="1">
              <a:gsLst>
                <a:gs pos="25000">
                  <a:schemeClr val="accent4">
                    <a:alpha val="0"/>
                  </a:schemeClr>
                </a:gs>
                <a:gs pos="11000">
                  <a:schemeClr val="accent3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5400000" scaled="1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8D9E5C4-75C6-465F-8DBD-6DF67CEBA98D}"/>
              </a:ext>
            </a:extLst>
          </p:cNvPr>
          <p:cNvSpPr/>
          <p:nvPr/>
        </p:nvSpPr>
        <p:spPr>
          <a:xfrm>
            <a:off x="-428111" y="-1022775"/>
            <a:ext cx="13048223" cy="13048223"/>
          </a:xfrm>
          <a:prstGeom prst="ellipse">
            <a:avLst/>
          </a:prstGeom>
          <a:noFill/>
          <a:ln w="53975">
            <a:gradFill flip="none" rotWithShape="1">
              <a:gsLst>
                <a:gs pos="25000">
                  <a:schemeClr val="accent4">
                    <a:alpha val="0"/>
                  </a:schemeClr>
                </a:gs>
                <a:gs pos="11000">
                  <a:schemeClr val="accent3">
                    <a:alpha val="2000"/>
                  </a:schemeClr>
                </a:gs>
                <a:gs pos="0">
                  <a:schemeClr val="accent2">
                    <a:alpha val="8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FC5FC6A-D260-40D2-B5FD-164622EAC14B}"/>
              </a:ext>
            </a:extLst>
          </p:cNvPr>
          <p:cNvSpPr/>
          <p:nvPr/>
        </p:nvSpPr>
        <p:spPr>
          <a:xfrm flipV="1">
            <a:off x="4795442" y="637443"/>
            <a:ext cx="207466" cy="20746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258B94-8DAD-4556-8127-CB749045FF7F}"/>
              </a:ext>
            </a:extLst>
          </p:cNvPr>
          <p:cNvSpPr/>
          <p:nvPr/>
        </p:nvSpPr>
        <p:spPr>
          <a:xfrm flipV="1">
            <a:off x="7189092" y="637443"/>
            <a:ext cx="207466" cy="20746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FA16333-7904-408A-A7BB-DE4180B3D226}"/>
              </a:ext>
            </a:extLst>
          </p:cNvPr>
          <p:cNvSpPr/>
          <p:nvPr/>
        </p:nvSpPr>
        <p:spPr>
          <a:xfrm>
            <a:off x="1273479" y="2506244"/>
            <a:ext cx="1371599" cy="137159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5DBCE26-02DC-4590-B9A9-22489A721580}"/>
              </a:ext>
            </a:extLst>
          </p:cNvPr>
          <p:cNvSpPr/>
          <p:nvPr/>
        </p:nvSpPr>
        <p:spPr>
          <a:xfrm>
            <a:off x="3341840" y="2506244"/>
            <a:ext cx="1371599" cy="137159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E597A23-572E-45F9-8673-732F0305C8E7}"/>
              </a:ext>
            </a:extLst>
          </p:cNvPr>
          <p:cNvSpPr/>
          <p:nvPr/>
        </p:nvSpPr>
        <p:spPr>
          <a:xfrm>
            <a:off x="5410201" y="2506244"/>
            <a:ext cx="1371599" cy="137159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733A2FE-3E4A-4EB1-B682-76F3503F3AA9}"/>
              </a:ext>
            </a:extLst>
          </p:cNvPr>
          <p:cNvSpPr/>
          <p:nvPr/>
        </p:nvSpPr>
        <p:spPr>
          <a:xfrm>
            <a:off x="7478562" y="2506244"/>
            <a:ext cx="1371599" cy="137159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BDEFB0E-9EBA-4705-B756-7DE88AF6F981}"/>
              </a:ext>
            </a:extLst>
          </p:cNvPr>
          <p:cNvSpPr/>
          <p:nvPr/>
        </p:nvSpPr>
        <p:spPr>
          <a:xfrm>
            <a:off x="9546922" y="2506244"/>
            <a:ext cx="1371599" cy="137159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A5081506-215C-4A98-9284-50EF1DD0B598}"/>
              </a:ext>
            </a:extLst>
          </p:cNvPr>
          <p:cNvSpPr>
            <a:spLocks noEditPoints="1"/>
          </p:cNvSpPr>
          <p:nvPr/>
        </p:nvSpPr>
        <p:spPr bwMode="auto">
          <a:xfrm>
            <a:off x="1667212" y="2900569"/>
            <a:ext cx="584131" cy="582947"/>
          </a:xfrm>
          <a:custGeom>
            <a:avLst/>
            <a:gdLst>
              <a:gd name="T0" fmla="*/ 2867 w 3276"/>
              <a:gd name="T1" fmla="*/ 2867 h 3277"/>
              <a:gd name="T2" fmla="*/ 2457 w 3276"/>
              <a:gd name="T3" fmla="*/ 3277 h 3277"/>
              <a:gd name="T4" fmla="*/ 409 w 3276"/>
              <a:gd name="T5" fmla="*/ 3277 h 3277"/>
              <a:gd name="T6" fmla="*/ 0 w 3276"/>
              <a:gd name="T7" fmla="*/ 2867 h 3277"/>
              <a:gd name="T8" fmla="*/ 0 w 3276"/>
              <a:gd name="T9" fmla="*/ 819 h 3277"/>
              <a:gd name="T10" fmla="*/ 409 w 3276"/>
              <a:gd name="T11" fmla="*/ 410 h 3277"/>
              <a:gd name="T12" fmla="*/ 819 w 3276"/>
              <a:gd name="T13" fmla="*/ 0 h 3277"/>
              <a:gd name="T14" fmla="*/ 2867 w 3276"/>
              <a:gd name="T15" fmla="*/ 0 h 3277"/>
              <a:gd name="T16" fmla="*/ 3276 w 3276"/>
              <a:gd name="T17" fmla="*/ 410 h 3277"/>
              <a:gd name="T18" fmla="*/ 3276 w 3276"/>
              <a:gd name="T19" fmla="*/ 2458 h 3277"/>
              <a:gd name="T20" fmla="*/ 2867 w 3276"/>
              <a:gd name="T21" fmla="*/ 2867 h 3277"/>
              <a:gd name="T22" fmla="*/ 204 w 3276"/>
              <a:gd name="T23" fmla="*/ 2867 h 3277"/>
              <a:gd name="T24" fmla="*/ 409 w 3276"/>
              <a:gd name="T25" fmla="*/ 3072 h 3277"/>
              <a:gd name="T26" fmla="*/ 2457 w 3276"/>
              <a:gd name="T27" fmla="*/ 3072 h 3277"/>
              <a:gd name="T28" fmla="*/ 2662 w 3276"/>
              <a:gd name="T29" fmla="*/ 2867 h 3277"/>
              <a:gd name="T30" fmla="*/ 2662 w 3276"/>
              <a:gd name="T31" fmla="*/ 1434 h 3277"/>
              <a:gd name="T32" fmla="*/ 204 w 3276"/>
              <a:gd name="T33" fmla="*/ 1434 h 3277"/>
              <a:gd name="T34" fmla="*/ 204 w 3276"/>
              <a:gd name="T35" fmla="*/ 2867 h 3277"/>
              <a:gd name="T36" fmla="*/ 204 w 3276"/>
              <a:gd name="T37" fmla="*/ 819 h 3277"/>
              <a:gd name="T38" fmla="*/ 204 w 3276"/>
              <a:gd name="T39" fmla="*/ 1229 h 3277"/>
              <a:gd name="T40" fmla="*/ 2662 w 3276"/>
              <a:gd name="T41" fmla="*/ 1229 h 3277"/>
              <a:gd name="T42" fmla="*/ 2662 w 3276"/>
              <a:gd name="T43" fmla="*/ 819 h 3277"/>
              <a:gd name="T44" fmla="*/ 2457 w 3276"/>
              <a:gd name="T45" fmla="*/ 614 h 3277"/>
              <a:gd name="T46" fmla="*/ 409 w 3276"/>
              <a:gd name="T47" fmla="*/ 614 h 3277"/>
              <a:gd name="T48" fmla="*/ 204 w 3276"/>
              <a:gd name="T49" fmla="*/ 819 h 3277"/>
              <a:gd name="T50" fmla="*/ 3072 w 3276"/>
              <a:gd name="T51" fmla="*/ 410 h 3277"/>
              <a:gd name="T52" fmla="*/ 2867 w 3276"/>
              <a:gd name="T53" fmla="*/ 205 h 3277"/>
              <a:gd name="T54" fmla="*/ 819 w 3276"/>
              <a:gd name="T55" fmla="*/ 205 h 3277"/>
              <a:gd name="T56" fmla="*/ 614 w 3276"/>
              <a:gd name="T57" fmla="*/ 410 h 3277"/>
              <a:gd name="T58" fmla="*/ 2457 w 3276"/>
              <a:gd name="T59" fmla="*/ 410 h 3277"/>
              <a:gd name="T60" fmla="*/ 2867 w 3276"/>
              <a:gd name="T61" fmla="*/ 819 h 3277"/>
              <a:gd name="T62" fmla="*/ 2867 w 3276"/>
              <a:gd name="T63" fmla="*/ 2662 h 3277"/>
              <a:gd name="T64" fmla="*/ 3072 w 3276"/>
              <a:gd name="T65" fmla="*/ 2458 h 3277"/>
              <a:gd name="T66" fmla="*/ 3072 w 3276"/>
              <a:gd name="T67" fmla="*/ 410 h 3277"/>
              <a:gd name="T68" fmla="*/ 512 w 3276"/>
              <a:gd name="T69" fmla="*/ 819 h 3277"/>
              <a:gd name="T70" fmla="*/ 1740 w 3276"/>
              <a:gd name="T71" fmla="*/ 819 h 3277"/>
              <a:gd name="T72" fmla="*/ 1843 w 3276"/>
              <a:gd name="T73" fmla="*/ 922 h 3277"/>
              <a:gd name="T74" fmla="*/ 1740 w 3276"/>
              <a:gd name="T75" fmla="*/ 1024 h 3277"/>
              <a:gd name="T76" fmla="*/ 512 w 3276"/>
              <a:gd name="T77" fmla="*/ 1024 h 3277"/>
              <a:gd name="T78" fmla="*/ 409 w 3276"/>
              <a:gd name="T79" fmla="*/ 922 h 3277"/>
              <a:gd name="T80" fmla="*/ 512 w 3276"/>
              <a:gd name="T81" fmla="*/ 819 h 3277"/>
              <a:gd name="T82" fmla="*/ 2355 w 3276"/>
              <a:gd name="T83" fmla="*/ 819 h 3277"/>
              <a:gd name="T84" fmla="*/ 2457 w 3276"/>
              <a:gd name="T85" fmla="*/ 922 h 3277"/>
              <a:gd name="T86" fmla="*/ 2355 w 3276"/>
              <a:gd name="T87" fmla="*/ 1024 h 3277"/>
              <a:gd name="T88" fmla="*/ 2252 w 3276"/>
              <a:gd name="T89" fmla="*/ 922 h 3277"/>
              <a:gd name="T90" fmla="*/ 2355 w 3276"/>
              <a:gd name="T91" fmla="*/ 819 h 3277"/>
              <a:gd name="T92" fmla="*/ 2355 w 3276"/>
              <a:gd name="T93" fmla="*/ 819 h 3277"/>
              <a:gd name="T94" fmla="*/ 2355 w 3276"/>
              <a:gd name="T95" fmla="*/ 819 h 3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76" h="3277">
                <a:moveTo>
                  <a:pt x="2867" y="2867"/>
                </a:moveTo>
                <a:cubicBezTo>
                  <a:pt x="2867" y="3094"/>
                  <a:pt x="2683" y="3277"/>
                  <a:pt x="2457" y="3277"/>
                </a:cubicBezTo>
                <a:cubicBezTo>
                  <a:pt x="409" y="3277"/>
                  <a:pt x="409" y="3277"/>
                  <a:pt x="409" y="3277"/>
                </a:cubicBezTo>
                <a:cubicBezTo>
                  <a:pt x="183" y="3277"/>
                  <a:pt x="0" y="3094"/>
                  <a:pt x="0" y="2867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593"/>
                  <a:pt x="183" y="410"/>
                  <a:pt x="409" y="410"/>
                </a:cubicBezTo>
                <a:cubicBezTo>
                  <a:pt x="409" y="183"/>
                  <a:pt x="593" y="0"/>
                  <a:pt x="819" y="0"/>
                </a:cubicBezTo>
                <a:cubicBezTo>
                  <a:pt x="2867" y="0"/>
                  <a:pt x="2867" y="0"/>
                  <a:pt x="2867" y="0"/>
                </a:cubicBezTo>
                <a:cubicBezTo>
                  <a:pt x="3093" y="0"/>
                  <a:pt x="3276" y="183"/>
                  <a:pt x="3276" y="410"/>
                </a:cubicBezTo>
                <a:cubicBezTo>
                  <a:pt x="3276" y="2458"/>
                  <a:pt x="3276" y="2458"/>
                  <a:pt x="3276" y="2458"/>
                </a:cubicBezTo>
                <a:cubicBezTo>
                  <a:pt x="3276" y="2684"/>
                  <a:pt x="3093" y="2867"/>
                  <a:pt x="2867" y="2867"/>
                </a:cubicBezTo>
                <a:close/>
                <a:moveTo>
                  <a:pt x="204" y="2867"/>
                </a:moveTo>
                <a:cubicBezTo>
                  <a:pt x="204" y="2980"/>
                  <a:pt x="296" y="3072"/>
                  <a:pt x="409" y="3072"/>
                </a:cubicBezTo>
                <a:cubicBezTo>
                  <a:pt x="2457" y="3072"/>
                  <a:pt x="2457" y="3072"/>
                  <a:pt x="2457" y="3072"/>
                </a:cubicBezTo>
                <a:cubicBezTo>
                  <a:pt x="2570" y="3072"/>
                  <a:pt x="2662" y="2980"/>
                  <a:pt x="2662" y="2867"/>
                </a:cubicBezTo>
                <a:cubicBezTo>
                  <a:pt x="2662" y="1434"/>
                  <a:pt x="2662" y="1434"/>
                  <a:pt x="2662" y="1434"/>
                </a:cubicBezTo>
                <a:cubicBezTo>
                  <a:pt x="204" y="1434"/>
                  <a:pt x="204" y="1434"/>
                  <a:pt x="204" y="1434"/>
                </a:cubicBezTo>
                <a:lnTo>
                  <a:pt x="204" y="2867"/>
                </a:lnTo>
                <a:close/>
                <a:moveTo>
                  <a:pt x="204" y="819"/>
                </a:moveTo>
                <a:cubicBezTo>
                  <a:pt x="204" y="1229"/>
                  <a:pt x="204" y="1229"/>
                  <a:pt x="204" y="1229"/>
                </a:cubicBezTo>
                <a:cubicBezTo>
                  <a:pt x="2662" y="1229"/>
                  <a:pt x="2662" y="1229"/>
                  <a:pt x="2662" y="1229"/>
                </a:cubicBezTo>
                <a:cubicBezTo>
                  <a:pt x="2662" y="819"/>
                  <a:pt x="2662" y="819"/>
                  <a:pt x="2662" y="819"/>
                </a:cubicBezTo>
                <a:cubicBezTo>
                  <a:pt x="2662" y="706"/>
                  <a:pt x="2570" y="614"/>
                  <a:pt x="2457" y="614"/>
                </a:cubicBezTo>
                <a:cubicBezTo>
                  <a:pt x="409" y="614"/>
                  <a:pt x="409" y="614"/>
                  <a:pt x="409" y="614"/>
                </a:cubicBezTo>
                <a:cubicBezTo>
                  <a:pt x="296" y="614"/>
                  <a:pt x="204" y="706"/>
                  <a:pt x="204" y="819"/>
                </a:cubicBezTo>
                <a:close/>
                <a:moveTo>
                  <a:pt x="3072" y="410"/>
                </a:moveTo>
                <a:cubicBezTo>
                  <a:pt x="3072" y="297"/>
                  <a:pt x="2980" y="205"/>
                  <a:pt x="2867" y="205"/>
                </a:cubicBezTo>
                <a:cubicBezTo>
                  <a:pt x="819" y="205"/>
                  <a:pt x="819" y="205"/>
                  <a:pt x="819" y="205"/>
                </a:cubicBezTo>
                <a:cubicBezTo>
                  <a:pt x="706" y="205"/>
                  <a:pt x="614" y="297"/>
                  <a:pt x="614" y="410"/>
                </a:cubicBezTo>
                <a:cubicBezTo>
                  <a:pt x="2457" y="410"/>
                  <a:pt x="2457" y="410"/>
                  <a:pt x="2457" y="410"/>
                </a:cubicBezTo>
                <a:cubicBezTo>
                  <a:pt x="2683" y="410"/>
                  <a:pt x="2867" y="593"/>
                  <a:pt x="2867" y="819"/>
                </a:cubicBezTo>
                <a:cubicBezTo>
                  <a:pt x="2867" y="2662"/>
                  <a:pt x="2867" y="2662"/>
                  <a:pt x="2867" y="2662"/>
                </a:cubicBezTo>
                <a:cubicBezTo>
                  <a:pt x="2980" y="2662"/>
                  <a:pt x="3072" y="2571"/>
                  <a:pt x="3072" y="2458"/>
                </a:cubicBezTo>
                <a:lnTo>
                  <a:pt x="3072" y="410"/>
                </a:lnTo>
                <a:close/>
                <a:moveTo>
                  <a:pt x="512" y="819"/>
                </a:moveTo>
                <a:cubicBezTo>
                  <a:pt x="1740" y="819"/>
                  <a:pt x="1740" y="819"/>
                  <a:pt x="1740" y="819"/>
                </a:cubicBezTo>
                <a:cubicBezTo>
                  <a:pt x="1797" y="819"/>
                  <a:pt x="1843" y="865"/>
                  <a:pt x="1843" y="922"/>
                </a:cubicBezTo>
                <a:cubicBezTo>
                  <a:pt x="1843" y="978"/>
                  <a:pt x="1797" y="1024"/>
                  <a:pt x="1740" y="1024"/>
                </a:cubicBezTo>
                <a:cubicBezTo>
                  <a:pt x="512" y="1024"/>
                  <a:pt x="512" y="1024"/>
                  <a:pt x="512" y="1024"/>
                </a:cubicBezTo>
                <a:cubicBezTo>
                  <a:pt x="455" y="1024"/>
                  <a:pt x="409" y="978"/>
                  <a:pt x="409" y="922"/>
                </a:cubicBezTo>
                <a:cubicBezTo>
                  <a:pt x="409" y="865"/>
                  <a:pt x="455" y="819"/>
                  <a:pt x="512" y="819"/>
                </a:cubicBezTo>
                <a:close/>
                <a:moveTo>
                  <a:pt x="2355" y="819"/>
                </a:moveTo>
                <a:cubicBezTo>
                  <a:pt x="2411" y="819"/>
                  <a:pt x="2457" y="865"/>
                  <a:pt x="2457" y="922"/>
                </a:cubicBezTo>
                <a:cubicBezTo>
                  <a:pt x="2457" y="978"/>
                  <a:pt x="2411" y="1024"/>
                  <a:pt x="2355" y="1024"/>
                </a:cubicBezTo>
                <a:cubicBezTo>
                  <a:pt x="2298" y="1024"/>
                  <a:pt x="2252" y="978"/>
                  <a:pt x="2252" y="922"/>
                </a:cubicBezTo>
                <a:cubicBezTo>
                  <a:pt x="2252" y="865"/>
                  <a:pt x="2298" y="819"/>
                  <a:pt x="2355" y="819"/>
                </a:cubicBezTo>
                <a:close/>
                <a:moveTo>
                  <a:pt x="2355" y="819"/>
                </a:moveTo>
                <a:cubicBezTo>
                  <a:pt x="2355" y="819"/>
                  <a:pt x="2355" y="819"/>
                  <a:pt x="2355" y="819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9D4858B-C100-4B51-AAB9-8AB2BCEAD8E2}"/>
              </a:ext>
            </a:extLst>
          </p:cNvPr>
          <p:cNvGrpSpPr/>
          <p:nvPr/>
        </p:nvGrpSpPr>
        <p:grpSpPr>
          <a:xfrm>
            <a:off x="9895889" y="2844249"/>
            <a:ext cx="673664" cy="672451"/>
            <a:chOff x="3176" y="11113"/>
            <a:chExt cx="6173787" cy="6162675"/>
          </a:xfrm>
          <a:solidFill>
            <a:schemeClr val="accent2"/>
          </a:solidFill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5C48D3F8-70D4-40F5-ACB7-22AC14C98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63" y="1395413"/>
              <a:ext cx="4173537" cy="2106612"/>
            </a:xfrm>
            <a:custGeom>
              <a:avLst/>
              <a:gdLst>
                <a:gd name="T0" fmla="*/ 1796 w 1939"/>
                <a:gd name="T1" fmla="*/ 0 h 981"/>
                <a:gd name="T2" fmla="*/ 1653 w 1939"/>
                <a:gd name="T3" fmla="*/ 143 h 981"/>
                <a:gd name="T4" fmla="*/ 1671 w 1939"/>
                <a:gd name="T5" fmla="*/ 213 h 981"/>
                <a:gd name="T6" fmla="*/ 1356 w 1939"/>
                <a:gd name="T7" fmla="*/ 528 h 981"/>
                <a:gd name="T8" fmla="*/ 1351 w 1939"/>
                <a:gd name="T9" fmla="*/ 535 h 981"/>
                <a:gd name="T10" fmla="*/ 1275 w 1939"/>
                <a:gd name="T11" fmla="*/ 513 h 981"/>
                <a:gd name="T12" fmla="*/ 1167 w 1939"/>
                <a:gd name="T13" fmla="*/ 562 h 981"/>
                <a:gd name="T14" fmla="*/ 760 w 1939"/>
                <a:gd name="T15" fmla="*/ 316 h 981"/>
                <a:gd name="T16" fmla="*/ 763 w 1939"/>
                <a:gd name="T17" fmla="*/ 285 h 981"/>
                <a:gd name="T18" fmla="*/ 620 w 1939"/>
                <a:gd name="T19" fmla="*/ 142 h 981"/>
                <a:gd name="T20" fmla="*/ 477 w 1939"/>
                <a:gd name="T21" fmla="*/ 285 h 981"/>
                <a:gd name="T22" fmla="*/ 510 w 1939"/>
                <a:gd name="T23" fmla="*/ 377 h 981"/>
                <a:gd name="T24" fmla="*/ 221 w 1939"/>
                <a:gd name="T25" fmla="*/ 717 h 981"/>
                <a:gd name="T26" fmla="*/ 143 w 1939"/>
                <a:gd name="T27" fmla="*/ 695 h 981"/>
                <a:gd name="T28" fmla="*/ 0 w 1939"/>
                <a:gd name="T29" fmla="*/ 838 h 981"/>
                <a:gd name="T30" fmla="*/ 143 w 1939"/>
                <a:gd name="T31" fmla="*/ 981 h 981"/>
                <a:gd name="T32" fmla="*/ 286 w 1939"/>
                <a:gd name="T33" fmla="*/ 838 h 981"/>
                <a:gd name="T34" fmla="*/ 265 w 1939"/>
                <a:gd name="T35" fmla="*/ 763 h 981"/>
                <a:gd name="T36" fmla="*/ 559 w 1939"/>
                <a:gd name="T37" fmla="*/ 417 h 981"/>
                <a:gd name="T38" fmla="*/ 561 w 1939"/>
                <a:gd name="T39" fmla="*/ 416 h 981"/>
                <a:gd name="T40" fmla="*/ 620 w 1939"/>
                <a:gd name="T41" fmla="*/ 428 h 981"/>
                <a:gd name="T42" fmla="*/ 732 w 1939"/>
                <a:gd name="T43" fmla="*/ 374 h 981"/>
                <a:gd name="T44" fmla="*/ 1137 w 1939"/>
                <a:gd name="T45" fmla="*/ 618 h 981"/>
                <a:gd name="T46" fmla="*/ 1132 w 1939"/>
                <a:gd name="T47" fmla="*/ 656 h 981"/>
                <a:gd name="T48" fmla="*/ 1275 w 1939"/>
                <a:gd name="T49" fmla="*/ 799 h 981"/>
                <a:gd name="T50" fmla="*/ 1418 w 1939"/>
                <a:gd name="T51" fmla="*/ 656 h 981"/>
                <a:gd name="T52" fmla="*/ 1395 w 1939"/>
                <a:gd name="T53" fmla="*/ 578 h 981"/>
                <a:gd name="T54" fmla="*/ 1401 w 1939"/>
                <a:gd name="T55" fmla="*/ 572 h 981"/>
                <a:gd name="T56" fmla="*/ 1714 w 1939"/>
                <a:gd name="T57" fmla="*/ 260 h 981"/>
                <a:gd name="T58" fmla="*/ 1796 w 1939"/>
                <a:gd name="T59" fmla="*/ 286 h 981"/>
                <a:gd name="T60" fmla="*/ 1939 w 1939"/>
                <a:gd name="T61" fmla="*/ 143 h 981"/>
                <a:gd name="T62" fmla="*/ 1796 w 1939"/>
                <a:gd name="T63" fmla="*/ 0 h 981"/>
                <a:gd name="T64" fmla="*/ 143 w 1939"/>
                <a:gd name="T65" fmla="*/ 917 h 981"/>
                <a:gd name="T66" fmla="*/ 64 w 1939"/>
                <a:gd name="T67" fmla="*/ 838 h 981"/>
                <a:gd name="T68" fmla="*/ 143 w 1939"/>
                <a:gd name="T69" fmla="*/ 759 h 981"/>
                <a:gd name="T70" fmla="*/ 222 w 1939"/>
                <a:gd name="T71" fmla="*/ 838 h 981"/>
                <a:gd name="T72" fmla="*/ 143 w 1939"/>
                <a:gd name="T73" fmla="*/ 917 h 981"/>
                <a:gd name="T74" fmla="*/ 620 w 1939"/>
                <a:gd name="T75" fmla="*/ 364 h 981"/>
                <a:gd name="T76" fmla="*/ 541 w 1939"/>
                <a:gd name="T77" fmla="*/ 285 h 981"/>
                <a:gd name="T78" fmla="*/ 620 w 1939"/>
                <a:gd name="T79" fmla="*/ 206 h 981"/>
                <a:gd name="T80" fmla="*/ 699 w 1939"/>
                <a:gd name="T81" fmla="*/ 285 h 981"/>
                <a:gd name="T82" fmla="*/ 620 w 1939"/>
                <a:gd name="T83" fmla="*/ 364 h 981"/>
                <a:gd name="T84" fmla="*/ 1275 w 1939"/>
                <a:gd name="T85" fmla="*/ 736 h 981"/>
                <a:gd name="T86" fmla="*/ 1196 w 1939"/>
                <a:gd name="T87" fmla="*/ 657 h 981"/>
                <a:gd name="T88" fmla="*/ 1275 w 1939"/>
                <a:gd name="T89" fmla="*/ 578 h 981"/>
                <a:gd name="T90" fmla="*/ 1354 w 1939"/>
                <a:gd name="T91" fmla="*/ 657 h 981"/>
                <a:gd name="T92" fmla="*/ 1275 w 1939"/>
                <a:gd name="T93" fmla="*/ 736 h 981"/>
                <a:gd name="T94" fmla="*/ 1796 w 1939"/>
                <a:gd name="T95" fmla="*/ 222 h 981"/>
                <a:gd name="T96" fmla="*/ 1717 w 1939"/>
                <a:gd name="T97" fmla="*/ 143 h 981"/>
                <a:gd name="T98" fmla="*/ 1796 w 1939"/>
                <a:gd name="T99" fmla="*/ 64 h 981"/>
                <a:gd name="T100" fmla="*/ 1875 w 1939"/>
                <a:gd name="T101" fmla="*/ 143 h 981"/>
                <a:gd name="T102" fmla="*/ 1796 w 1939"/>
                <a:gd name="T103" fmla="*/ 222 h 981"/>
                <a:gd name="T104" fmla="*/ 1796 w 1939"/>
                <a:gd name="T105" fmla="*/ 222 h 981"/>
                <a:gd name="T106" fmla="*/ 1796 w 1939"/>
                <a:gd name="T107" fmla="*/ 222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39" h="981">
                  <a:moveTo>
                    <a:pt x="1796" y="0"/>
                  </a:moveTo>
                  <a:cubicBezTo>
                    <a:pt x="1717" y="0"/>
                    <a:pt x="1653" y="65"/>
                    <a:pt x="1653" y="143"/>
                  </a:cubicBezTo>
                  <a:cubicBezTo>
                    <a:pt x="1653" y="169"/>
                    <a:pt x="1660" y="192"/>
                    <a:pt x="1671" y="213"/>
                  </a:cubicBezTo>
                  <a:cubicBezTo>
                    <a:pt x="1356" y="528"/>
                    <a:pt x="1356" y="528"/>
                    <a:pt x="1356" y="528"/>
                  </a:cubicBezTo>
                  <a:cubicBezTo>
                    <a:pt x="1354" y="530"/>
                    <a:pt x="1352" y="532"/>
                    <a:pt x="1351" y="535"/>
                  </a:cubicBezTo>
                  <a:cubicBezTo>
                    <a:pt x="1329" y="521"/>
                    <a:pt x="1303" y="513"/>
                    <a:pt x="1275" y="513"/>
                  </a:cubicBezTo>
                  <a:cubicBezTo>
                    <a:pt x="1232" y="513"/>
                    <a:pt x="1194" y="532"/>
                    <a:pt x="1167" y="562"/>
                  </a:cubicBezTo>
                  <a:cubicBezTo>
                    <a:pt x="760" y="316"/>
                    <a:pt x="760" y="316"/>
                    <a:pt x="760" y="316"/>
                  </a:cubicBezTo>
                  <a:cubicBezTo>
                    <a:pt x="762" y="307"/>
                    <a:pt x="763" y="296"/>
                    <a:pt x="763" y="285"/>
                  </a:cubicBezTo>
                  <a:cubicBezTo>
                    <a:pt x="763" y="206"/>
                    <a:pt x="699" y="142"/>
                    <a:pt x="620" y="142"/>
                  </a:cubicBezTo>
                  <a:cubicBezTo>
                    <a:pt x="542" y="142"/>
                    <a:pt x="477" y="207"/>
                    <a:pt x="477" y="285"/>
                  </a:cubicBezTo>
                  <a:cubicBezTo>
                    <a:pt x="477" y="320"/>
                    <a:pt x="490" y="352"/>
                    <a:pt x="510" y="377"/>
                  </a:cubicBezTo>
                  <a:cubicBezTo>
                    <a:pt x="221" y="717"/>
                    <a:pt x="221" y="717"/>
                    <a:pt x="221" y="717"/>
                  </a:cubicBezTo>
                  <a:cubicBezTo>
                    <a:pt x="198" y="703"/>
                    <a:pt x="172" y="695"/>
                    <a:pt x="143" y="695"/>
                  </a:cubicBezTo>
                  <a:cubicBezTo>
                    <a:pt x="64" y="695"/>
                    <a:pt x="0" y="759"/>
                    <a:pt x="0" y="838"/>
                  </a:cubicBezTo>
                  <a:cubicBezTo>
                    <a:pt x="0" y="916"/>
                    <a:pt x="64" y="981"/>
                    <a:pt x="143" y="981"/>
                  </a:cubicBezTo>
                  <a:cubicBezTo>
                    <a:pt x="222" y="981"/>
                    <a:pt x="286" y="916"/>
                    <a:pt x="286" y="838"/>
                  </a:cubicBezTo>
                  <a:cubicBezTo>
                    <a:pt x="286" y="811"/>
                    <a:pt x="279" y="785"/>
                    <a:pt x="265" y="763"/>
                  </a:cubicBezTo>
                  <a:cubicBezTo>
                    <a:pt x="559" y="417"/>
                    <a:pt x="559" y="417"/>
                    <a:pt x="559" y="417"/>
                  </a:cubicBezTo>
                  <a:cubicBezTo>
                    <a:pt x="560" y="417"/>
                    <a:pt x="560" y="416"/>
                    <a:pt x="561" y="416"/>
                  </a:cubicBezTo>
                  <a:cubicBezTo>
                    <a:pt x="579" y="424"/>
                    <a:pt x="599" y="428"/>
                    <a:pt x="620" y="428"/>
                  </a:cubicBezTo>
                  <a:cubicBezTo>
                    <a:pt x="666" y="428"/>
                    <a:pt x="706" y="407"/>
                    <a:pt x="732" y="374"/>
                  </a:cubicBezTo>
                  <a:cubicBezTo>
                    <a:pt x="1137" y="618"/>
                    <a:pt x="1137" y="618"/>
                    <a:pt x="1137" y="618"/>
                  </a:cubicBezTo>
                  <a:cubicBezTo>
                    <a:pt x="1134" y="630"/>
                    <a:pt x="1132" y="643"/>
                    <a:pt x="1132" y="656"/>
                  </a:cubicBezTo>
                  <a:cubicBezTo>
                    <a:pt x="1132" y="735"/>
                    <a:pt x="1196" y="799"/>
                    <a:pt x="1275" y="799"/>
                  </a:cubicBezTo>
                  <a:cubicBezTo>
                    <a:pt x="1354" y="799"/>
                    <a:pt x="1418" y="735"/>
                    <a:pt x="1418" y="656"/>
                  </a:cubicBezTo>
                  <a:cubicBezTo>
                    <a:pt x="1418" y="627"/>
                    <a:pt x="1409" y="600"/>
                    <a:pt x="1395" y="578"/>
                  </a:cubicBezTo>
                  <a:cubicBezTo>
                    <a:pt x="1397" y="576"/>
                    <a:pt x="1399" y="574"/>
                    <a:pt x="1401" y="572"/>
                  </a:cubicBezTo>
                  <a:cubicBezTo>
                    <a:pt x="1714" y="260"/>
                    <a:pt x="1714" y="260"/>
                    <a:pt x="1714" y="260"/>
                  </a:cubicBezTo>
                  <a:cubicBezTo>
                    <a:pt x="1737" y="276"/>
                    <a:pt x="1766" y="286"/>
                    <a:pt x="1796" y="286"/>
                  </a:cubicBezTo>
                  <a:cubicBezTo>
                    <a:pt x="1875" y="286"/>
                    <a:pt x="1939" y="221"/>
                    <a:pt x="1939" y="143"/>
                  </a:cubicBezTo>
                  <a:cubicBezTo>
                    <a:pt x="1939" y="64"/>
                    <a:pt x="1875" y="0"/>
                    <a:pt x="1796" y="0"/>
                  </a:cubicBezTo>
                  <a:close/>
                  <a:moveTo>
                    <a:pt x="143" y="917"/>
                  </a:moveTo>
                  <a:cubicBezTo>
                    <a:pt x="99" y="917"/>
                    <a:pt x="64" y="882"/>
                    <a:pt x="64" y="838"/>
                  </a:cubicBezTo>
                  <a:cubicBezTo>
                    <a:pt x="64" y="795"/>
                    <a:pt x="99" y="759"/>
                    <a:pt x="143" y="759"/>
                  </a:cubicBezTo>
                  <a:cubicBezTo>
                    <a:pt x="186" y="759"/>
                    <a:pt x="222" y="795"/>
                    <a:pt x="222" y="838"/>
                  </a:cubicBezTo>
                  <a:cubicBezTo>
                    <a:pt x="222" y="882"/>
                    <a:pt x="186" y="917"/>
                    <a:pt x="143" y="917"/>
                  </a:cubicBezTo>
                  <a:close/>
                  <a:moveTo>
                    <a:pt x="620" y="364"/>
                  </a:moveTo>
                  <a:cubicBezTo>
                    <a:pt x="576" y="364"/>
                    <a:pt x="541" y="329"/>
                    <a:pt x="541" y="285"/>
                  </a:cubicBezTo>
                  <a:cubicBezTo>
                    <a:pt x="541" y="242"/>
                    <a:pt x="576" y="206"/>
                    <a:pt x="620" y="206"/>
                  </a:cubicBezTo>
                  <a:cubicBezTo>
                    <a:pt x="663" y="206"/>
                    <a:pt x="699" y="242"/>
                    <a:pt x="699" y="285"/>
                  </a:cubicBezTo>
                  <a:cubicBezTo>
                    <a:pt x="699" y="329"/>
                    <a:pt x="664" y="364"/>
                    <a:pt x="620" y="364"/>
                  </a:cubicBezTo>
                  <a:close/>
                  <a:moveTo>
                    <a:pt x="1275" y="736"/>
                  </a:moveTo>
                  <a:cubicBezTo>
                    <a:pt x="1231" y="736"/>
                    <a:pt x="1196" y="700"/>
                    <a:pt x="1196" y="657"/>
                  </a:cubicBezTo>
                  <a:cubicBezTo>
                    <a:pt x="1196" y="613"/>
                    <a:pt x="1231" y="578"/>
                    <a:pt x="1275" y="578"/>
                  </a:cubicBezTo>
                  <a:cubicBezTo>
                    <a:pt x="1318" y="578"/>
                    <a:pt x="1354" y="613"/>
                    <a:pt x="1354" y="657"/>
                  </a:cubicBezTo>
                  <a:cubicBezTo>
                    <a:pt x="1354" y="700"/>
                    <a:pt x="1319" y="736"/>
                    <a:pt x="1275" y="736"/>
                  </a:cubicBezTo>
                  <a:close/>
                  <a:moveTo>
                    <a:pt x="1796" y="222"/>
                  </a:moveTo>
                  <a:cubicBezTo>
                    <a:pt x="1752" y="222"/>
                    <a:pt x="1717" y="187"/>
                    <a:pt x="1717" y="143"/>
                  </a:cubicBezTo>
                  <a:cubicBezTo>
                    <a:pt x="1717" y="100"/>
                    <a:pt x="1752" y="64"/>
                    <a:pt x="1796" y="64"/>
                  </a:cubicBezTo>
                  <a:cubicBezTo>
                    <a:pt x="1839" y="64"/>
                    <a:pt x="1875" y="100"/>
                    <a:pt x="1875" y="143"/>
                  </a:cubicBezTo>
                  <a:cubicBezTo>
                    <a:pt x="1875" y="187"/>
                    <a:pt x="1840" y="222"/>
                    <a:pt x="1796" y="222"/>
                  </a:cubicBezTo>
                  <a:close/>
                  <a:moveTo>
                    <a:pt x="1796" y="222"/>
                  </a:moveTo>
                  <a:cubicBezTo>
                    <a:pt x="1796" y="222"/>
                    <a:pt x="1796" y="222"/>
                    <a:pt x="1796" y="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8DD4389-03E2-43F8-921B-12F1CF908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6" y="11113"/>
              <a:ext cx="6173787" cy="6162675"/>
            </a:xfrm>
            <a:custGeom>
              <a:avLst/>
              <a:gdLst>
                <a:gd name="T0" fmla="*/ 2814 w 2868"/>
                <a:gd name="T1" fmla="*/ 1937 h 2871"/>
                <a:gd name="T2" fmla="*/ 2684 w 2868"/>
                <a:gd name="T3" fmla="*/ 1937 h 2871"/>
                <a:gd name="T4" fmla="*/ 2684 w 2868"/>
                <a:gd name="T5" fmla="*/ 251 h 2871"/>
                <a:gd name="T6" fmla="*/ 2631 w 2868"/>
                <a:gd name="T7" fmla="*/ 198 h 2871"/>
                <a:gd name="T8" fmla="*/ 1487 w 2868"/>
                <a:gd name="T9" fmla="*/ 198 h 2871"/>
                <a:gd name="T10" fmla="*/ 1487 w 2868"/>
                <a:gd name="T11" fmla="*/ 49 h 2871"/>
                <a:gd name="T12" fmla="*/ 1434 w 2868"/>
                <a:gd name="T13" fmla="*/ 0 h 2871"/>
                <a:gd name="T14" fmla="*/ 1381 w 2868"/>
                <a:gd name="T15" fmla="*/ 49 h 2871"/>
                <a:gd name="T16" fmla="*/ 1381 w 2868"/>
                <a:gd name="T17" fmla="*/ 198 h 2871"/>
                <a:gd name="T18" fmla="*/ 227 w 2868"/>
                <a:gd name="T19" fmla="*/ 198 h 2871"/>
                <a:gd name="T20" fmla="*/ 174 w 2868"/>
                <a:gd name="T21" fmla="*/ 250 h 2871"/>
                <a:gd name="T22" fmla="*/ 174 w 2868"/>
                <a:gd name="T23" fmla="*/ 1937 h 2871"/>
                <a:gd name="T24" fmla="*/ 53 w 2868"/>
                <a:gd name="T25" fmla="*/ 1937 h 2871"/>
                <a:gd name="T26" fmla="*/ 0 w 2868"/>
                <a:gd name="T27" fmla="*/ 1990 h 2871"/>
                <a:gd name="T28" fmla="*/ 0 w 2868"/>
                <a:gd name="T29" fmla="*/ 2242 h 2871"/>
                <a:gd name="T30" fmla="*/ 53 w 2868"/>
                <a:gd name="T31" fmla="*/ 2295 h 2871"/>
                <a:gd name="T32" fmla="*/ 938 w 2868"/>
                <a:gd name="T33" fmla="*/ 2295 h 2871"/>
                <a:gd name="T34" fmla="*/ 551 w 2868"/>
                <a:gd name="T35" fmla="*/ 2779 h 2871"/>
                <a:gd name="T36" fmla="*/ 560 w 2868"/>
                <a:gd name="T37" fmla="*/ 2853 h 2871"/>
                <a:gd name="T38" fmla="*/ 634 w 2868"/>
                <a:gd name="T39" fmla="*/ 2845 h 2871"/>
                <a:gd name="T40" fmla="*/ 1073 w 2868"/>
                <a:gd name="T41" fmla="*/ 2295 h 2871"/>
                <a:gd name="T42" fmla="*/ 1792 w 2868"/>
                <a:gd name="T43" fmla="*/ 2295 h 2871"/>
                <a:gd name="T44" fmla="*/ 2231 w 2868"/>
                <a:gd name="T45" fmla="*/ 2845 h 2871"/>
                <a:gd name="T46" fmla="*/ 2273 w 2868"/>
                <a:gd name="T47" fmla="*/ 2865 h 2871"/>
                <a:gd name="T48" fmla="*/ 2306 w 2868"/>
                <a:gd name="T49" fmla="*/ 2853 h 2871"/>
                <a:gd name="T50" fmla="*/ 2314 w 2868"/>
                <a:gd name="T51" fmla="*/ 2779 h 2871"/>
                <a:gd name="T52" fmla="*/ 1927 w 2868"/>
                <a:gd name="T53" fmla="*/ 2295 h 2871"/>
                <a:gd name="T54" fmla="*/ 2815 w 2868"/>
                <a:gd name="T55" fmla="*/ 2295 h 2871"/>
                <a:gd name="T56" fmla="*/ 2868 w 2868"/>
                <a:gd name="T57" fmla="*/ 2242 h 2871"/>
                <a:gd name="T58" fmla="*/ 2868 w 2868"/>
                <a:gd name="T59" fmla="*/ 1990 h 2871"/>
                <a:gd name="T60" fmla="*/ 2814 w 2868"/>
                <a:gd name="T61" fmla="*/ 1937 h 2871"/>
                <a:gd name="T62" fmla="*/ 280 w 2868"/>
                <a:gd name="T63" fmla="*/ 304 h 2871"/>
                <a:gd name="T64" fmla="*/ 2578 w 2868"/>
                <a:gd name="T65" fmla="*/ 304 h 2871"/>
                <a:gd name="T66" fmla="*/ 2578 w 2868"/>
                <a:gd name="T67" fmla="*/ 1937 h 2871"/>
                <a:gd name="T68" fmla="*/ 280 w 2868"/>
                <a:gd name="T69" fmla="*/ 1937 h 2871"/>
                <a:gd name="T70" fmla="*/ 280 w 2868"/>
                <a:gd name="T71" fmla="*/ 304 h 2871"/>
                <a:gd name="T72" fmla="*/ 2762 w 2868"/>
                <a:gd name="T73" fmla="*/ 2189 h 2871"/>
                <a:gd name="T74" fmla="*/ 106 w 2868"/>
                <a:gd name="T75" fmla="*/ 2189 h 2871"/>
                <a:gd name="T76" fmla="*/ 106 w 2868"/>
                <a:gd name="T77" fmla="*/ 2043 h 2871"/>
                <a:gd name="T78" fmla="*/ 2762 w 2868"/>
                <a:gd name="T79" fmla="*/ 2043 h 2871"/>
                <a:gd name="T80" fmla="*/ 2762 w 2868"/>
                <a:gd name="T81" fmla="*/ 2189 h 2871"/>
                <a:gd name="T82" fmla="*/ 2762 w 2868"/>
                <a:gd name="T83" fmla="*/ 2189 h 2871"/>
                <a:gd name="T84" fmla="*/ 2762 w 2868"/>
                <a:gd name="T85" fmla="*/ 2189 h 2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68" h="2871">
                  <a:moveTo>
                    <a:pt x="2814" y="1937"/>
                  </a:moveTo>
                  <a:cubicBezTo>
                    <a:pt x="2684" y="1937"/>
                    <a:pt x="2684" y="1937"/>
                    <a:pt x="2684" y="1937"/>
                  </a:cubicBezTo>
                  <a:cubicBezTo>
                    <a:pt x="2684" y="251"/>
                    <a:pt x="2684" y="251"/>
                    <a:pt x="2684" y="251"/>
                  </a:cubicBezTo>
                  <a:cubicBezTo>
                    <a:pt x="2684" y="222"/>
                    <a:pt x="2660" y="198"/>
                    <a:pt x="2631" y="198"/>
                  </a:cubicBezTo>
                  <a:cubicBezTo>
                    <a:pt x="1487" y="198"/>
                    <a:pt x="1487" y="198"/>
                    <a:pt x="1487" y="198"/>
                  </a:cubicBezTo>
                  <a:cubicBezTo>
                    <a:pt x="1487" y="49"/>
                    <a:pt x="1487" y="49"/>
                    <a:pt x="1487" y="49"/>
                  </a:cubicBezTo>
                  <a:cubicBezTo>
                    <a:pt x="1487" y="22"/>
                    <a:pt x="1463" y="0"/>
                    <a:pt x="1434" y="0"/>
                  </a:cubicBezTo>
                  <a:cubicBezTo>
                    <a:pt x="1405" y="0"/>
                    <a:pt x="1381" y="22"/>
                    <a:pt x="1381" y="49"/>
                  </a:cubicBezTo>
                  <a:cubicBezTo>
                    <a:pt x="1381" y="198"/>
                    <a:pt x="1381" y="198"/>
                    <a:pt x="1381" y="198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198" y="198"/>
                    <a:pt x="174" y="221"/>
                    <a:pt x="174" y="250"/>
                  </a:cubicBezTo>
                  <a:cubicBezTo>
                    <a:pt x="174" y="1937"/>
                    <a:pt x="174" y="1937"/>
                    <a:pt x="174" y="1937"/>
                  </a:cubicBezTo>
                  <a:cubicBezTo>
                    <a:pt x="53" y="1937"/>
                    <a:pt x="53" y="1937"/>
                    <a:pt x="53" y="1937"/>
                  </a:cubicBezTo>
                  <a:cubicBezTo>
                    <a:pt x="24" y="1937"/>
                    <a:pt x="0" y="1961"/>
                    <a:pt x="0" y="1990"/>
                  </a:cubicBezTo>
                  <a:cubicBezTo>
                    <a:pt x="0" y="2242"/>
                    <a:pt x="0" y="2242"/>
                    <a:pt x="0" y="2242"/>
                  </a:cubicBezTo>
                  <a:cubicBezTo>
                    <a:pt x="0" y="2271"/>
                    <a:pt x="24" y="2295"/>
                    <a:pt x="53" y="2295"/>
                  </a:cubicBezTo>
                  <a:cubicBezTo>
                    <a:pt x="938" y="2295"/>
                    <a:pt x="938" y="2295"/>
                    <a:pt x="938" y="2295"/>
                  </a:cubicBezTo>
                  <a:cubicBezTo>
                    <a:pt x="551" y="2779"/>
                    <a:pt x="551" y="2779"/>
                    <a:pt x="551" y="2779"/>
                  </a:cubicBezTo>
                  <a:cubicBezTo>
                    <a:pt x="533" y="2801"/>
                    <a:pt x="537" y="2835"/>
                    <a:pt x="560" y="2853"/>
                  </a:cubicBezTo>
                  <a:cubicBezTo>
                    <a:pt x="582" y="2871"/>
                    <a:pt x="616" y="2867"/>
                    <a:pt x="634" y="2845"/>
                  </a:cubicBezTo>
                  <a:cubicBezTo>
                    <a:pt x="1073" y="2295"/>
                    <a:pt x="1073" y="2295"/>
                    <a:pt x="1073" y="2295"/>
                  </a:cubicBezTo>
                  <a:cubicBezTo>
                    <a:pt x="1792" y="2295"/>
                    <a:pt x="1792" y="2295"/>
                    <a:pt x="1792" y="2295"/>
                  </a:cubicBezTo>
                  <a:cubicBezTo>
                    <a:pt x="2231" y="2845"/>
                    <a:pt x="2231" y="2845"/>
                    <a:pt x="2231" y="2845"/>
                  </a:cubicBezTo>
                  <a:cubicBezTo>
                    <a:pt x="2242" y="2858"/>
                    <a:pt x="2257" y="2865"/>
                    <a:pt x="2273" y="2865"/>
                  </a:cubicBezTo>
                  <a:cubicBezTo>
                    <a:pt x="2284" y="2865"/>
                    <a:pt x="2296" y="2861"/>
                    <a:pt x="2306" y="2853"/>
                  </a:cubicBezTo>
                  <a:cubicBezTo>
                    <a:pt x="2328" y="2835"/>
                    <a:pt x="2332" y="2801"/>
                    <a:pt x="2314" y="2779"/>
                  </a:cubicBezTo>
                  <a:cubicBezTo>
                    <a:pt x="1927" y="2295"/>
                    <a:pt x="1927" y="2295"/>
                    <a:pt x="1927" y="2295"/>
                  </a:cubicBezTo>
                  <a:cubicBezTo>
                    <a:pt x="2815" y="2295"/>
                    <a:pt x="2815" y="2295"/>
                    <a:pt x="2815" y="2295"/>
                  </a:cubicBezTo>
                  <a:cubicBezTo>
                    <a:pt x="2844" y="2295"/>
                    <a:pt x="2868" y="2271"/>
                    <a:pt x="2868" y="2242"/>
                  </a:cubicBezTo>
                  <a:cubicBezTo>
                    <a:pt x="2868" y="1990"/>
                    <a:pt x="2868" y="1990"/>
                    <a:pt x="2868" y="1990"/>
                  </a:cubicBezTo>
                  <a:cubicBezTo>
                    <a:pt x="2867" y="1961"/>
                    <a:pt x="2844" y="1937"/>
                    <a:pt x="2814" y="1937"/>
                  </a:cubicBezTo>
                  <a:close/>
                  <a:moveTo>
                    <a:pt x="280" y="304"/>
                  </a:moveTo>
                  <a:cubicBezTo>
                    <a:pt x="2578" y="304"/>
                    <a:pt x="2578" y="304"/>
                    <a:pt x="2578" y="304"/>
                  </a:cubicBezTo>
                  <a:cubicBezTo>
                    <a:pt x="2578" y="1937"/>
                    <a:pt x="2578" y="1937"/>
                    <a:pt x="2578" y="1937"/>
                  </a:cubicBezTo>
                  <a:cubicBezTo>
                    <a:pt x="280" y="1937"/>
                    <a:pt x="280" y="1937"/>
                    <a:pt x="280" y="1937"/>
                  </a:cubicBezTo>
                  <a:lnTo>
                    <a:pt x="280" y="304"/>
                  </a:lnTo>
                  <a:close/>
                  <a:moveTo>
                    <a:pt x="2762" y="2189"/>
                  </a:moveTo>
                  <a:cubicBezTo>
                    <a:pt x="106" y="2189"/>
                    <a:pt x="106" y="2189"/>
                    <a:pt x="106" y="2189"/>
                  </a:cubicBezTo>
                  <a:cubicBezTo>
                    <a:pt x="106" y="2043"/>
                    <a:pt x="106" y="2043"/>
                    <a:pt x="106" y="2043"/>
                  </a:cubicBezTo>
                  <a:cubicBezTo>
                    <a:pt x="2762" y="2043"/>
                    <a:pt x="2762" y="2043"/>
                    <a:pt x="2762" y="2043"/>
                  </a:cubicBezTo>
                  <a:lnTo>
                    <a:pt x="2762" y="2189"/>
                  </a:lnTo>
                  <a:close/>
                  <a:moveTo>
                    <a:pt x="2762" y="2189"/>
                  </a:moveTo>
                  <a:cubicBezTo>
                    <a:pt x="2762" y="2189"/>
                    <a:pt x="2762" y="2189"/>
                    <a:pt x="2762" y="21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188D100-88BA-4C39-9571-9A3A3E5A5233}"/>
              </a:ext>
            </a:extLst>
          </p:cNvPr>
          <p:cNvGrpSpPr/>
          <p:nvPr/>
        </p:nvGrpSpPr>
        <p:grpSpPr>
          <a:xfrm>
            <a:off x="7796209" y="2903358"/>
            <a:ext cx="736304" cy="669805"/>
            <a:chOff x="2491505" y="1642950"/>
            <a:chExt cx="2900363" cy="2638416"/>
          </a:xfrm>
          <a:solidFill>
            <a:schemeClr val="accent2"/>
          </a:solidFill>
        </p:grpSpPr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15B8AB-D9EB-47AE-8FEF-52A2040AC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1505" y="1833449"/>
              <a:ext cx="2900363" cy="1108071"/>
            </a:xfrm>
            <a:custGeom>
              <a:avLst/>
              <a:gdLst>
                <a:gd name="T0" fmla="*/ 1775 w 2321"/>
                <a:gd name="T1" fmla="*/ 81 h 888"/>
                <a:gd name="T2" fmla="*/ 1829 w 2321"/>
                <a:gd name="T3" fmla="*/ 70 h 888"/>
                <a:gd name="T4" fmla="*/ 2321 w 2321"/>
                <a:gd name="T5" fmla="*/ 137 h 888"/>
                <a:gd name="T6" fmla="*/ 1843 w 2321"/>
                <a:gd name="T7" fmla="*/ 888 h 888"/>
                <a:gd name="T8" fmla="*/ 1775 w 2321"/>
                <a:gd name="T9" fmla="*/ 888 h 888"/>
                <a:gd name="T10" fmla="*/ 1775 w 2321"/>
                <a:gd name="T11" fmla="*/ 81 h 888"/>
                <a:gd name="T12" fmla="*/ 1911 w 2321"/>
                <a:gd name="T13" fmla="*/ 732 h 888"/>
                <a:gd name="T14" fmla="*/ 2184 w 2321"/>
                <a:gd name="T15" fmla="*/ 164 h 888"/>
                <a:gd name="T16" fmla="*/ 2150 w 2321"/>
                <a:gd name="T17" fmla="*/ 163 h 888"/>
                <a:gd name="T18" fmla="*/ 1911 w 2321"/>
                <a:gd name="T19" fmla="*/ 193 h 888"/>
                <a:gd name="T20" fmla="*/ 1911 w 2321"/>
                <a:gd name="T21" fmla="*/ 732 h 888"/>
                <a:gd name="T22" fmla="*/ 546 w 2321"/>
                <a:gd name="T23" fmla="*/ 81 h 888"/>
                <a:gd name="T24" fmla="*/ 492 w 2321"/>
                <a:gd name="T25" fmla="*/ 70 h 888"/>
                <a:gd name="T26" fmla="*/ 0 w 2321"/>
                <a:gd name="T27" fmla="*/ 137 h 888"/>
                <a:gd name="T28" fmla="*/ 478 w 2321"/>
                <a:gd name="T29" fmla="*/ 888 h 888"/>
                <a:gd name="T30" fmla="*/ 546 w 2321"/>
                <a:gd name="T31" fmla="*/ 888 h 888"/>
                <a:gd name="T32" fmla="*/ 546 w 2321"/>
                <a:gd name="T33" fmla="*/ 81 h 888"/>
                <a:gd name="T34" fmla="*/ 410 w 2321"/>
                <a:gd name="T35" fmla="*/ 193 h 888"/>
                <a:gd name="T36" fmla="*/ 410 w 2321"/>
                <a:gd name="T37" fmla="*/ 732 h 888"/>
                <a:gd name="T38" fmla="*/ 137 w 2321"/>
                <a:gd name="T39" fmla="*/ 164 h 888"/>
                <a:gd name="T40" fmla="*/ 171 w 2321"/>
                <a:gd name="T41" fmla="*/ 163 h 888"/>
                <a:gd name="T42" fmla="*/ 410 w 2321"/>
                <a:gd name="T43" fmla="*/ 193 h 888"/>
                <a:gd name="T44" fmla="*/ 122 w 2321"/>
                <a:gd name="T45" fmla="*/ 167 h 888"/>
                <a:gd name="T46" fmla="*/ 121 w 2321"/>
                <a:gd name="T47" fmla="*/ 168 h 888"/>
                <a:gd name="T48" fmla="*/ 122 w 2321"/>
                <a:gd name="T49" fmla="*/ 167 h 888"/>
                <a:gd name="T50" fmla="*/ 122 w 2321"/>
                <a:gd name="T51" fmla="*/ 167 h 888"/>
                <a:gd name="T52" fmla="*/ 122 w 2321"/>
                <a:gd name="T53" fmla="*/ 167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21" h="888">
                  <a:moveTo>
                    <a:pt x="1775" y="81"/>
                  </a:moveTo>
                  <a:cubicBezTo>
                    <a:pt x="1829" y="70"/>
                    <a:pt x="1829" y="70"/>
                    <a:pt x="1829" y="70"/>
                  </a:cubicBezTo>
                  <a:cubicBezTo>
                    <a:pt x="2165" y="0"/>
                    <a:pt x="2321" y="0"/>
                    <a:pt x="2321" y="137"/>
                  </a:cubicBezTo>
                  <a:cubicBezTo>
                    <a:pt x="2321" y="447"/>
                    <a:pt x="2120" y="888"/>
                    <a:pt x="1843" y="888"/>
                  </a:cubicBezTo>
                  <a:cubicBezTo>
                    <a:pt x="1775" y="888"/>
                    <a:pt x="1775" y="888"/>
                    <a:pt x="1775" y="888"/>
                  </a:cubicBezTo>
                  <a:cubicBezTo>
                    <a:pt x="1775" y="81"/>
                    <a:pt x="1775" y="81"/>
                    <a:pt x="1775" y="81"/>
                  </a:cubicBezTo>
                  <a:close/>
                  <a:moveTo>
                    <a:pt x="1911" y="732"/>
                  </a:moveTo>
                  <a:cubicBezTo>
                    <a:pt x="2051" y="658"/>
                    <a:pt x="2174" y="373"/>
                    <a:pt x="2184" y="164"/>
                  </a:cubicBezTo>
                  <a:cubicBezTo>
                    <a:pt x="2173" y="163"/>
                    <a:pt x="2162" y="162"/>
                    <a:pt x="2150" y="163"/>
                  </a:cubicBezTo>
                  <a:cubicBezTo>
                    <a:pt x="2097" y="163"/>
                    <a:pt x="2017" y="173"/>
                    <a:pt x="1911" y="193"/>
                  </a:cubicBezTo>
                  <a:cubicBezTo>
                    <a:pt x="1911" y="732"/>
                    <a:pt x="1911" y="732"/>
                    <a:pt x="1911" y="732"/>
                  </a:cubicBezTo>
                  <a:close/>
                  <a:moveTo>
                    <a:pt x="546" y="81"/>
                  </a:moveTo>
                  <a:cubicBezTo>
                    <a:pt x="492" y="70"/>
                    <a:pt x="492" y="70"/>
                    <a:pt x="492" y="70"/>
                  </a:cubicBezTo>
                  <a:cubicBezTo>
                    <a:pt x="156" y="0"/>
                    <a:pt x="0" y="0"/>
                    <a:pt x="0" y="137"/>
                  </a:cubicBezTo>
                  <a:cubicBezTo>
                    <a:pt x="0" y="447"/>
                    <a:pt x="201" y="888"/>
                    <a:pt x="478" y="888"/>
                  </a:cubicBezTo>
                  <a:cubicBezTo>
                    <a:pt x="546" y="888"/>
                    <a:pt x="546" y="888"/>
                    <a:pt x="546" y="888"/>
                  </a:cubicBezTo>
                  <a:cubicBezTo>
                    <a:pt x="546" y="81"/>
                    <a:pt x="546" y="81"/>
                    <a:pt x="546" y="81"/>
                  </a:cubicBezTo>
                  <a:close/>
                  <a:moveTo>
                    <a:pt x="410" y="193"/>
                  </a:moveTo>
                  <a:cubicBezTo>
                    <a:pt x="410" y="732"/>
                    <a:pt x="410" y="732"/>
                    <a:pt x="410" y="732"/>
                  </a:cubicBezTo>
                  <a:cubicBezTo>
                    <a:pt x="270" y="658"/>
                    <a:pt x="147" y="373"/>
                    <a:pt x="137" y="164"/>
                  </a:cubicBezTo>
                  <a:cubicBezTo>
                    <a:pt x="146" y="163"/>
                    <a:pt x="157" y="163"/>
                    <a:pt x="171" y="163"/>
                  </a:cubicBezTo>
                  <a:cubicBezTo>
                    <a:pt x="224" y="163"/>
                    <a:pt x="304" y="173"/>
                    <a:pt x="410" y="193"/>
                  </a:cubicBezTo>
                  <a:close/>
                  <a:moveTo>
                    <a:pt x="122" y="167"/>
                  </a:moveTo>
                  <a:cubicBezTo>
                    <a:pt x="122" y="167"/>
                    <a:pt x="121" y="167"/>
                    <a:pt x="121" y="168"/>
                  </a:cubicBezTo>
                  <a:cubicBezTo>
                    <a:pt x="122" y="167"/>
                    <a:pt x="122" y="167"/>
                    <a:pt x="122" y="167"/>
                  </a:cubicBezTo>
                  <a:close/>
                  <a:moveTo>
                    <a:pt x="122" y="167"/>
                  </a:moveTo>
                  <a:cubicBezTo>
                    <a:pt x="122" y="167"/>
                    <a:pt x="122" y="167"/>
                    <a:pt x="122" y="1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278C496B-5C80-4881-BB8C-89FE3DFF3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267" y="1642950"/>
              <a:ext cx="1874838" cy="2043106"/>
            </a:xfrm>
            <a:custGeom>
              <a:avLst/>
              <a:gdLst>
                <a:gd name="T0" fmla="*/ 0 w 1501"/>
                <a:gd name="T1" fmla="*/ 205 h 1638"/>
                <a:gd name="T2" fmla="*/ 204 w 1501"/>
                <a:gd name="T3" fmla="*/ 0 h 1638"/>
                <a:gd name="T4" fmla="*/ 1297 w 1501"/>
                <a:gd name="T5" fmla="*/ 0 h 1638"/>
                <a:gd name="T6" fmla="*/ 1501 w 1501"/>
                <a:gd name="T7" fmla="*/ 205 h 1638"/>
                <a:gd name="T8" fmla="*/ 1501 w 1501"/>
                <a:gd name="T9" fmla="*/ 887 h 1638"/>
                <a:gd name="T10" fmla="*/ 751 w 1501"/>
                <a:gd name="T11" fmla="*/ 1638 h 1638"/>
                <a:gd name="T12" fmla="*/ 0 w 1501"/>
                <a:gd name="T13" fmla="*/ 887 h 1638"/>
                <a:gd name="T14" fmla="*/ 0 w 1501"/>
                <a:gd name="T15" fmla="*/ 205 h 1638"/>
                <a:gd name="T16" fmla="*/ 136 w 1501"/>
                <a:gd name="T17" fmla="*/ 205 h 1638"/>
                <a:gd name="T18" fmla="*/ 136 w 1501"/>
                <a:gd name="T19" fmla="*/ 887 h 1638"/>
                <a:gd name="T20" fmla="*/ 751 w 1501"/>
                <a:gd name="T21" fmla="*/ 1502 h 1638"/>
                <a:gd name="T22" fmla="*/ 1365 w 1501"/>
                <a:gd name="T23" fmla="*/ 887 h 1638"/>
                <a:gd name="T24" fmla="*/ 1365 w 1501"/>
                <a:gd name="T25" fmla="*/ 205 h 1638"/>
                <a:gd name="T26" fmla="*/ 1345 w 1501"/>
                <a:gd name="T27" fmla="*/ 157 h 1638"/>
                <a:gd name="T28" fmla="*/ 1297 w 1501"/>
                <a:gd name="T29" fmla="*/ 137 h 1638"/>
                <a:gd name="T30" fmla="*/ 204 w 1501"/>
                <a:gd name="T31" fmla="*/ 137 h 1638"/>
                <a:gd name="T32" fmla="*/ 136 w 1501"/>
                <a:gd name="T33" fmla="*/ 205 h 1638"/>
                <a:gd name="T34" fmla="*/ 136 w 1501"/>
                <a:gd name="T35" fmla="*/ 205 h 1638"/>
                <a:gd name="T36" fmla="*/ 136 w 1501"/>
                <a:gd name="T37" fmla="*/ 205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1" h="1638">
                  <a:moveTo>
                    <a:pt x="0" y="205"/>
                  </a:moveTo>
                  <a:cubicBezTo>
                    <a:pt x="0" y="92"/>
                    <a:pt x="91" y="0"/>
                    <a:pt x="204" y="0"/>
                  </a:cubicBezTo>
                  <a:cubicBezTo>
                    <a:pt x="1297" y="0"/>
                    <a:pt x="1297" y="0"/>
                    <a:pt x="1297" y="0"/>
                  </a:cubicBezTo>
                  <a:cubicBezTo>
                    <a:pt x="1410" y="0"/>
                    <a:pt x="1501" y="92"/>
                    <a:pt x="1501" y="205"/>
                  </a:cubicBezTo>
                  <a:cubicBezTo>
                    <a:pt x="1501" y="887"/>
                    <a:pt x="1501" y="887"/>
                    <a:pt x="1501" y="887"/>
                  </a:cubicBezTo>
                  <a:cubicBezTo>
                    <a:pt x="1501" y="1264"/>
                    <a:pt x="1165" y="1638"/>
                    <a:pt x="751" y="1638"/>
                  </a:cubicBezTo>
                  <a:cubicBezTo>
                    <a:pt x="336" y="1638"/>
                    <a:pt x="0" y="1264"/>
                    <a:pt x="0" y="887"/>
                  </a:cubicBezTo>
                  <a:lnTo>
                    <a:pt x="0" y="205"/>
                  </a:lnTo>
                  <a:close/>
                  <a:moveTo>
                    <a:pt x="136" y="205"/>
                  </a:moveTo>
                  <a:cubicBezTo>
                    <a:pt x="136" y="887"/>
                    <a:pt x="136" y="887"/>
                    <a:pt x="136" y="887"/>
                  </a:cubicBezTo>
                  <a:cubicBezTo>
                    <a:pt x="136" y="1192"/>
                    <a:pt x="415" y="1502"/>
                    <a:pt x="751" y="1502"/>
                  </a:cubicBezTo>
                  <a:cubicBezTo>
                    <a:pt x="1086" y="1502"/>
                    <a:pt x="1365" y="1192"/>
                    <a:pt x="1365" y="887"/>
                  </a:cubicBezTo>
                  <a:cubicBezTo>
                    <a:pt x="1365" y="205"/>
                    <a:pt x="1365" y="205"/>
                    <a:pt x="1365" y="205"/>
                  </a:cubicBezTo>
                  <a:cubicBezTo>
                    <a:pt x="1365" y="187"/>
                    <a:pt x="1358" y="169"/>
                    <a:pt x="1345" y="157"/>
                  </a:cubicBezTo>
                  <a:cubicBezTo>
                    <a:pt x="1332" y="144"/>
                    <a:pt x="1315" y="137"/>
                    <a:pt x="1297" y="137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167" y="137"/>
                    <a:pt x="136" y="167"/>
                    <a:pt x="136" y="205"/>
                  </a:cubicBezTo>
                  <a:close/>
                  <a:moveTo>
                    <a:pt x="136" y="205"/>
                  </a:moveTo>
                  <a:cubicBezTo>
                    <a:pt x="136" y="205"/>
                    <a:pt x="136" y="205"/>
                    <a:pt x="136" y="20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E58E2174-B018-4EC2-8C25-BAB0CFFBD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3992" y="2663709"/>
              <a:ext cx="682625" cy="681035"/>
            </a:xfrm>
            <a:custGeom>
              <a:avLst/>
              <a:gdLst>
                <a:gd name="T0" fmla="*/ 0 w 546"/>
                <a:gd name="T1" fmla="*/ 68 h 546"/>
                <a:gd name="T2" fmla="*/ 68 w 546"/>
                <a:gd name="T3" fmla="*/ 0 h 546"/>
                <a:gd name="T4" fmla="*/ 136 w 546"/>
                <a:gd name="T5" fmla="*/ 68 h 546"/>
                <a:gd name="T6" fmla="*/ 478 w 546"/>
                <a:gd name="T7" fmla="*/ 410 h 546"/>
                <a:gd name="T8" fmla="*/ 546 w 546"/>
                <a:gd name="T9" fmla="*/ 478 h 546"/>
                <a:gd name="T10" fmla="*/ 478 w 546"/>
                <a:gd name="T11" fmla="*/ 546 h 546"/>
                <a:gd name="T12" fmla="*/ 140 w 546"/>
                <a:gd name="T13" fmla="*/ 406 h 546"/>
                <a:gd name="T14" fmla="*/ 0 w 546"/>
                <a:gd name="T15" fmla="*/ 68 h 546"/>
                <a:gd name="T16" fmla="*/ 0 w 546"/>
                <a:gd name="T17" fmla="*/ 68 h 546"/>
                <a:gd name="T18" fmla="*/ 0 w 546"/>
                <a:gd name="T19" fmla="*/ 6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6" h="546">
                  <a:moveTo>
                    <a:pt x="0" y="68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6" y="0"/>
                    <a:pt x="136" y="31"/>
                    <a:pt x="136" y="68"/>
                  </a:cubicBezTo>
                  <a:cubicBezTo>
                    <a:pt x="136" y="257"/>
                    <a:pt x="289" y="410"/>
                    <a:pt x="478" y="410"/>
                  </a:cubicBezTo>
                  <a:cubicBezTo>
                    <a:pt x="515" y="410"/>
                    <a:pt x="546" y="440"/>
                    <a:pt x="546" y="478"/>
                  </a:cubicBezTo>
                  <a:cubicBezTo>
                    <a:pt x="546" y="516"/>
                    <a:pt x="515" y="546"/>
                    <a:pt x="478" y="546"/>
                  </a:cubicBezTo>
                  <a:cubicBezTo>
                    <a:pt x="351" y="546"/>
                    <a:pt x="229" y="496"/>
                    <a:pt x="140" y="406"/>
                  </a:cubicBezTo>
                  <a:cubicBezTo>
                    <a:pt x="50" y="317"/>
                    <a:pt x="0" y="195"/>
                    <a:pt x="0" y="68"/>
                  </a:cubicBezTo>
                  <a:close/>
                  <a:moveTo>
                    <a:pt x="0" y="68"/>
                  </a:moveTo>
                  <a:cubicBezTo>
                    <a:pt x="0" y="68"/>
                    <a:pt x="0" y="68"/>
                    <a:pt x="0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768A5AEA-FA6E-42A5-A133-24C9BFAD2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5167" y="3600331"/>
              <a:ext cx="171450" cy="6810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E0942E9-2CDE-4C44-952F-D2EDF88B1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5092" y="4111504"/>
              <a:ext cx="1370013" cy="169862"/>
            </a:xfrm>
            <a:custGeom>
              <a:avLst/>
              <a:gdLst>
                <a:gd name="T0" fmla="*/ 1096 w 1096"/>
                <a:gd name="T1" fmla="*/ 68 h 136"/>
                <a:gd name="T2" fmla="*/ 1076 w 1096"/>
                <a:gd name="T3" fmla="*/ 116 h 136"/>
                <a:gd name="T4" fmla="*/ 1027 w 1096"/>
                <a:gd name="T5" fmla="*/ 136 h 136"/>
                <a:gd name="T6" fmla="*/ 72 w 1096"/>
                <a:gd name="T7" fmla="*/ 136 h 136"/>
                <a:gd name="T8" fmla="*/ 13 w 1096"/>
                <a:gd name="T9" fmla="*/ 102 h 136"/>
                <a:gd name="T10" fmla="*/ 13 w 1096"/>
                <a:gd name="T11" fmla="*/ 34 h 136"/>
                <a:gd name="T12" fmla="*/ 72 w 1096"/>
                <a:gd name="T13" fmla="*/ 0 h 136"/>
                <a:gd name="T14" fmla="*/ 1027 w 1096"/>
                <a:gd name="T15" fmla="*/ 0 h 136"/>
                <a:gd name="T16" fmla="*/ 1076 w 1096"/>
                <a:gd name="T17" fmla="*/ 20 h 136"/>
                <a:gd name="T18" fmla="*/ 1096 w 1096"/>
                <a:gd name="T19" fmla="*/ 68 h 136"/>
                <a:gd name="T20" fmla="*/ 1096 w 1096"/>
                <a:gd name="T21" fmla="*/ 68 h 136"/>
                <a:gd name="T22" fmla="*/ 1096 w 1096"/>
                <a:gd name="T23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6" h="136">
                  <a:moveTo>
                    <a:pt x="1096" y="68"/>
                  </a:moveTo>
                  <a:cubicBezTo>
                    <a:pt x="1096" y="86"/>
                    <a:pt x="1088" y="103"/>
                    <a:pt x="1076" y="116"/>
                  </a:cubicBezTo>
                  <a:cubicBezTo>
                    <a:pt x="1063" y="129"/>
                    <a:pt x="1046" y="136"/>
                    <a:pt x="1027" y="136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47" y="136"/>
                    <a:pt x="25" y="123"/>
                    <a:pt x="13" y="102"/>
                  </a:cubicBezTo>
                  <a:cubicBezTo>
                    <a:pt x="0" y="81"/>
                    <a:pt x="0" y="55"/>
                    <a:pt x="13" y="34"/>
                  </a:cubicBezTo>
                  <a:cubicBezTo>
                    <a:pt x="25" y="13"/>
                    <a:pt x="47" y="0"/>
                    <a:pt x="72" y="0"/>
                  </a:cubicBezTo>
                  <a:cubicBezTo>
                    <a:pt x="1027" y="0"/>
                    <a:pt x="1027" y="0"/>
                    <a:pt x="1027" y="0"/>
                  </a:cubicBezTo>
                  <a:cubicBezTo>
                    <a:pt x="1046" y="0"/>
                    <a:pt x="1063" y="7"/>
                    <a:pt x="1076" y="20"/>
                  </a:cubicBezTo>
                  <a:cubicBezTo>
                    <a:pt x="1088" y="33"/>
                    <a:pt x="1096" y="50"/>
                    <a:pt x="1096" y="68"/>
                  </a:cubicBezTo>
                  <a:close/>
                  <a:moveTo>
                    <a:pt x="1096" y="68"/>
                  </a:moveTo>
                  <a:cubicBezTo>
                    <a:pt x="1096" y="68"/>
                    <a:pt x="1096" y="68"/>
                    <a:pt x="1096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F052A0E-6443-4097-AC73-6E3293EEB605}"/>
              </a:ext>
            </a:extLst>
          </p:cNvPr>
          <p:cNvGrpSpPr/>
          <p:nvPr/>
        </p:nvGrpSpPr>
        <p:grpSpPr>
          <a:xfrm>
            <a:off x="5772030" y="2844249"/>
            <a:ext cx="679291" cy="645780"/>
            <a:chOff x="-3596025" y="3336974"/>
            <a:chExt cx="2735263" cy="2600325"/>
          </a:xfrm>
          <a:solidFill>
            <a:schemeClr val="accent2"/>
          </a:solidFill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88B31C6D-83DB-4AF2-AA05-9496DCFEB6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96025" y="4968924"/>
              <a:ext cx="868363" cy="885825"/>
            </a:xfrm>
            <a:custGeom>
              <a:avLst/>
              <a:gdLst>
                <a:gd name="T0" fmla="*/ 0 w 819"/>
                <a:gd name="T1" fmla="*/ 410 h 838"/>
                <a:gd name="T2" fmla="*/ 205 w 819"/>
                <a:gd name="T3" fmla="*/ 765 h 838"/>
                <a:gd name="T4" fmla="*/ 614 w 819"/>
                <a:gd name="T5" fmla="*/ 765 h 838"/>
                <a:gd name="T6" fmla="*/ 819 w 819"/>
                <a:gd name="T7" fmla="*/ 410 h 838"/>
                <a:gd name="T8" fmla="*/ 410 w 819"/>
                <a:gd name="T9" fmla="*/ 0 h 838"/>
                <a:gd name="T10" fmla="*/ 0 w 819"/>
                <a:gd name="T11" fmla="*/ 410 h 838"/>
                <a:gd name="T12" fmla="*/ 0 w 819"/>
                <a:gd name="T13" fmla="*/ 410 h 838"/>
                <a:gd name="T14" fmla="*/ 0 w 819"/>
                <a:gd name="T15" fmla="*/ 41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9" h="838">
                  <a:moveTo>
                    <a:pt x="0" y="410"/>
                  </a:moveTo>
                  <a:cubicBezTo>
                    <a:pt x="0" y="556"/>
                    <a:pt x="78" y="692"/>
                    <a:pt x="205" y="765"/>
                  </a:cubicBezTo>
                  <a:cubicBezTo>
                    <a:pt x="332" y="838"/>
                    <a:pt x="488" y="838"/>
                    <a:pt x="614" y="765"/>
                  </a:cubicBezTo>
                  <a:cubicBezTo>
                    <a:pt x="741" y="692"/>
                    <a:pt x="819" y="556"/>
                    <a:pt x="819" y="410"/>
                  </a:cubicBezTo>
                  <a:cubicBezTo>
                    <a:pt x="819" y="184"/>
                    <a:pt x="636" y="0"/>
                    <a:pt x="410" y="0"/>
                  </a:cubicBezTo>
                  <a:cubicBezTo>
                    <a:pt x="183" y="0"/>
                    <a:pt x="0" y="184"/>
                    <a:pt x="0" y="410"/>
                  </a:cubicBezTo>
                  <a:close/>
                  <a:moveTo>
                    <a:pt x="0" y="410"/>
                  </a:moveTo>
                  <a:cubicBezTo>
                    <a:pt x="0" y="410"/>
                    <a:pt x="0" y="410"/>
                    <a:pt x="0" y="4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6A9AD712-3EC2-4876-A43D-CAD6AB4E1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10275" y="3965624"/>
              <a:ext cx="2165350" cy="1971675"/>
            </a:xfrm>
            <a:custGeom>
              <a:avLst/>
              <a:gdLst>
                <a:gd name="T0" fmla="*/ 1022 w 2043"/>
                <a:gd name="T1" fmla="*/ 20 h 1865"/>
                <a:gd name="T2" fmla="*/ 1333 w 2043"/>
                <a:gd name="T3" fmla="*/ 82 h 1865"/>
                <a:gd name="T4" fmla="*/ 1022 w 2043"/>
                <a:gd name="T5" fmla="*/ 225 h 1865"/>
                <a:gd name="T6" fmla="*/ 710 w 2043"/>
                <a:gd name="T7" fmla="*/ 82 h 1865"/>
                <a:gd name="T8" fmla="*/ 1022 w 2043"/>
                <a:gd name="T9" fmla="*/ 20 h 1865"/>
                <a:gd name="T10" fmla="*/ 1336 w 2043"/>
                <a:gd name="T11" fmla="*/ 1598 h 1865"/>
                <a:gd name="T12" fmla="*/ 1335 w 2043"/>
                <a:gd name="T13" fmla="*/ 1597 h 1865"/>
                <a:gd name="T14" fmla="*/ 1021 w 2043"/>
                <a:gd name="T15" fmla="*/ 1660 h 1865"/>
                <a:gd name="T16" fmla="*/ 706 w 2043"/>
                <a:gd name="T17" fmla="*/ 1597 h 1865"/>
                <a:gd name="T18" fmla="*/ 705 w 2043"/>
                <a:gd name="T19" fmla="*/ 1598 h 1865"/>
                <a:gd name="T20" fmla="*/ 594 w 2043"/>
                <a:gd name="T21" fmla="*/ 1772 h 1865"/>
                <a:gd name="T22" fmla="*/ 1021 w 2043"/>
                <a:gd name="T23" fmla="*/ 1865 h 1865"/>
                <a:gd name="T24" fmla="*/ 1447 w 2043"/>
                <a:gd name="T25" fmla="*/ 1772 h 1865"/>
                <a:gd name="T26" fmla="*/ 1336 w 2043"/>
                <a:gd name="T27" fmla="*/ 1598 h 1865"/>
                <a:gd name="T28" fmla="*/ 455 w 2043"/>
                <a:gd name="T29" fmla="*/ 55 h 1865"/>
                <a:gd name="T30" fmla="*/ 435 w 2043"/>
                <a:gd name="T31" fmla="*/ 0 h 1865"/>
                <a:gd name="T32" fmla="*/ 0 w 2043"/>
                <a:gd name="T33" fmla="*/ 761 h 1865"/>
                <a:gd name="T34" fmla="*/ 140 w 2043"/>
                <a:gd name="T35" fmla="*/ 745 h 1865"/>
                <a:gd name="T36" fmla="*/ 207 w 2043"/>
                <a:gd name="T37" fmla="*/ 748 h 1865"/>
                <a:gd name="T38" fmla="*/ 266 w 2043"/>
                <a:gd name="T39" fmla="*/ 521 h 1865"/>
                <a:gd name="T40" fmla="*/ 442 w 2043"/>
                <a:gd name="T41" fmla="*/ 260 h 1865"/>
                <a:gd name="T42" fmla="*/ 530 w 2043"/>
                <a:gd name="T43" fmla="*/ 184 h 1865"/>
                <a:gd name="T44" fmla="*/ 455 w 2043"/>
                <a:gd name="T45" fmla="*/ 55 h 1865"/>
                <a:gd name="T46" fmla="*/ 1608 w 2043"/>
                <a:gd name="T47" fmla="*/ 0 h 1865"/>
                <a:gd name="T48" fmla="*/ 1588 w 2043"/>
                <a:gd name="T49" fmla="*/ 55 h 1865"/>
                <a:gd name="T50" fmla="*/ 1513 w 2043"/>
                <a:gd name="T51" fmla="*/ 184 h 1865"/>
                <a:gd name="T52" fmla="*/ 1601 w 2043"/>
                <a:gd name="T53" fmla="*/ 261 h 1865"/>
                <a:gd name="T54" fmla="*/ 1777 w 2043"/>
                <a:gd name="T55" fmla="*/ 522 h 1865"/>
                <a:gd name="T56" fmla="*/ 1836 w 2043"/>
                <a:gd name="T57" fmla="*/ 748 h 1865"/>
                <a:gd name="T58" fmla="*/ 1902 w 2043"/>
                <a:gd name="T59" fmla="*/ 745 h 1865"/>
                <a:gd name="T60" fmla="*/ 2043 w 2043"/>
                <a:gd name="T61" fmla="*/ 761 h 1865"/>
                <a:gd name="T62" fmla="*/ 1608 w 2043"/>
                <a:gd name="T63" fmla="*/ 0 h 1865"/>
                <a:gd name="T64" fmla="*/ 1608 w 2043"/>
                <a:gd name="T65" fmla="*/ 0 h 1865"/>
                <a:gd name="T66" fmla="*/ 1608 w 2043"/>
                <a:gd name="T67" fmla="*/ 0 h 1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43" h="1865">
                  <a:moveTo>
                    <a:pt x="1022" y="20"/>
                  </a:moveTo>
                  <a:cubicBezTo>
                    <a:pt x="1130" y="20"/>
                    <a:pt x="1234" y="41"/>
                    <a:pt x="1333" y="82"/>
                  </a:cubicBezTo>
                  <a:cubicBezTo>
                    <a:pt x="1258" y="170"/>
                    <a:pt x="1146" y="225"/>
                    <a:pt x="1022" y="225"/>
                  </a:cubicBezTo>
                  <a:cubicBezTo>
                    <a:pt x="897" y="225"/>
                    <a:pt x="785" y="170"/>
                    <a:pt x="710" y="82"/>
                  </a:cubicBezTo>
                  <a:cubicBezTo>
                    <a:pt x="809" y="41"/>
                    <a:pt x="914" y="20"/>
                    <a:pt x="1022" y="20"/>
                  </a:cubicBezTo>
                  <a:close/>
                  <a:moveTo>
                    <a:pt x="1336" y="1598"/>
                  </a:moveTo>
                  <a:cubicBezTo>
                    <a:pt x="1336" y="1598"/>
                    <a:pt x="1336" y="1598"/>
                    <a:pt x="1335" y="1597"/>
                  </a:cubicBezTo>
                  <a:cubicBezTo>
                    <a:pt x="1236" y="1639"/>
                    <a:pt x="1130" y="1660"/>
                    <a:pt x="1021" y="1660"/>
                  </a:cubicBezTo>
                  <a:cubicBezTo>
                    <a:pt x="912" y="1660"/>
                    <a:pt x="806" y="1639"/>
                    <a:pt x="706" y="1597"/>
                  </a:cubicBezTo>
                  <a:cubicBezTo>
                    <a:pt x="706" y="1597"/>
                    <a:pt x="705" y="1598"/>
                    <a:pt x="705" y="1598"/>
                  </a:cubicBezTo>
                  <a:cubicBezTo>
                    <a:pt x="678" y="1662"/>
                    <a:pt x="641" y="1720"/>
                    <a:pt x="594" y="1772"/>
                  </a:cubicBezTo>
                  <a:cubicBezTo>
                    <a:pt x="724" y="1831"/>
                    <a:pt x="869" y="1865"/>
                    <a:pt x="1021" y="1865"/>
                  </a:cubicBezTo>
                  <a:cubicBezTo>
                    <a:pt x="1173" y="1865"/>
                    <a:pt x="1317" y="1832"/>
                    <a:pt x="1447" y="1772"/>
                  </a:cubicBezTo>
                  <a:cubicBezTo>
                    <a:pt x="1400" y="1721"/>
                    <a:pt x="1363" y="1662"/>
                    <a:pt x="1336" y="1598"/>
                  </a:cubicBezTo>
                  <a:close/>
                  <a:moveTo>
                    <a:pt x="455" y="55"/>
                  </a:moveTo>
                  <a:cubicBezTo>
                    <a:pt x="448" y="37"/>
                    <a:pt x="441" y="18"/>
                    <a:pt x="435" y="0"/>
                  </a:cubicBezTo>
                  <a:cubicBezTo>
                    <a:pt x="191" y="171"/>
                    <a:pt x="24" y="446"/>
                    <a:pt x="0" y="761"/>
                  </a:cubicBezTo>
                  <a:cubicBezTo>
                    <a:pt x="46" y="750"/>
                    <a:pt x="92" y="745"/>
                    <a:pt x="140" y="745"/>
                  </a:cubicBezTo>
                  <a:cubicBezTo>
                    <a:pt x="162" y="745"/>
                    <a:pt x="185" y="746"/>
                    <a:pt x="207" y="748"/>
                  </a:cubicBezTo>
                  <a:cubicBezTo>
                    <a:pt x="216" y="670"/>
                    <a:pt x="236" y="594"/>
                    <a:pt x="266" y="521"/>
                  </a:cubicBezTo>
                  <a:cubicBezTo>
                    <a:pt x="308" y="424"/>
                    <a:pt x="367" y="336"/>
                    <a:pt x="442" y="260"/>
                  </a:cubicBezTo>
                  <a:cubicBezTo>
                    <a:pt x="470" y="233"/>
                    <a:pt x="499" y="207"/>
                    <a:pt x="530" y="184"/>
                  </a:cubicBezTo>
                  <a:cubicBezTo>
                    <a:pt x="500" y="144"/>
                    <a:pt x="475" y="101"/>
                    <a:pt x="455" y="55"/>
                  </a:cubicBezTo>
                  <a:close/>
                  <a:moveTo>
                    <a:pt x="1608" y="0"/>
                  </a:moveTo>
                  <a:cubicBezTo>
                    <a:pt x="1602" y="18"/>
                    <a:pt x="1595" y="37"/>
                    <a:pt x="1588" y="55"/>
                  </a:cubicBezTo>
                  <a:cubicBezTo>
                    <a:pt x="1568" y="101"/>
                    <a:pt x="1543" y="145"/>
                    <a:pt x="1513" y="184"/>
                  </a:cubicBezTo>
                  <a:cubicBezTo>
                    <a:pt x="1544" y="208"/>
                    <a:pt x="1574" y="233"/>
                    <a:pt x="1601" y="261"/>
                  </a:cubicBezTo>
                  <a:cubicBezTo>
                    <a:pt x="1677" y="336"/>
                    <a:pt x="1736" y="424"/>
                    <a:pt x="1777" y="522"/>
                  </a:cubicBezTo>
                  <a:cubicBezTo>
                    <a:pt x="1808" y="594"/>
                    <a:pt x="1828" y="670"/>
                    <a:pt x="1836" y="748"/>
                  </a:cubicBezTo>
                  <a:cubicBezTo>
                    <a:pt x="1858" y="746"/>
                    <a:pt x="1880" y="745"/>
                    <a:pt x="1902" y="745"/>
                  </a:cubicBezTo>
                  <a:cubicBezTo>
                    <a:pt x="1950" y="745"/>
                    <a:pt x="1997" y="750"/>
                    <a:pt x="2043" y="761"/>
                  </a:cubicBezTo>
                  <a:cubicBezTo>
                    <a:pt x="2019" y="446"/>
                    <a:pt x="1853" y="171"/>
                    <a:pt x="1608" y="0"/>
                  </a:cubicBezTo>
                  <a:close/>
                  <a:moveTo>
                    <a:pt x="1608" y="0"/>
                  </a:moveTo>
                  <a:cubicBezTo>
                    <a:pt x="1608" y="0"/>
                    <a:pt x="1608" y="0"/>
                    <a:pt x="16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A5FA31F0-D067-47E7-B598-67A5795CE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60988" y="3336974"/>
              <a:ext cx="868363" cy="865188"/>
            </a:xfrm>
            <a:custGeom>
              <a:avLst/>
              <a:gdLst>
                <a:gd name="T0" fmla="*/ 0 w 819"/>
                <a:gd name="T1" fmla="*/ 410 h 819"/>
                <a:gd name="T2" fmla="*/ 410 w 819"/>
                <a:gd name="T3" fmla="*/ 819 h 819"/>
                <a:gd name="T4" fmla="*/ 819 w 819"/>
                <a:gd name="T5" fmla="*/ 410 h 819"/>
                <a:gd name="T6" fmla="*/ 410 w 819"/>
                <a:gd name="T7" fmla="*/ 0 h 819"/>
                <a:gd name="T8" fmla="*/ 0 w 819"/>
                <a:gd name="T9" fmla="*/ 410 h 819"/>
                <a:gd name="T10" fmla="*/ 0 w 819"/>
                <a:gd name="T11" fmla="*/ 410 h 819"/>
                <a:gd name="T12" fmla="*/ 0 w 819"/>
                <a:gd name="T13" fmla="*/ 41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9" h="819">
                  <a:moveTo>
                    <a:pt x="0" y="410"/>
                  </a:moveTo>
                  <a:cubicBezTo>
                    <a:pt x="0" y="636"/>
                    <a:pt x="183" y="819"/>
                    <a:pt x="410" y="819"/>
                  </a:cubicBezTo>
                  <a:cubicBezTo>
                    <a:pt x="636" y="819"/>
                    <a:pt x="819" y="636"/>
                    <a:pt x="819" y="410"/>
                  </a:cubicBezTo>
                  <a:cubicBezTo>
                    <a:pt x="819" y="183"/>
                    <a:pt x="636" y="0"/>
                    <a:pt x="410" y="0"/>
                  </a:cubicBezTo>
                  <a:cubicBezTo>
                    <a:pt x="183" y="0"/>
                    <a:pt x="0" y="183"/>
                    <a:pt x="0" y="410"/>
                  </a:cubicBezTo>
                  <a:close/>
                  <a:moveTo>
                    <a:pt x="0" y="410"/>
                  </a:moveTo>
                  <a:cubicBezTo>
                    <a:pt x="0" y="410"/>
                    <a:pt x="0" y="410"/>
                    <a:pt x="0" y="4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D1C6D263-0262-4BEB-8550-75D819944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96025" y="4968924"/>
              <a:ext cx="868363" cy="885825"/>
            </a:xfrm>
            <a:custGeom>
              <a:avLst/>
              <a:gdLst>
                <a:gd name="T0" fmla="*/ 0 w 819"/>
                <a:gd name="T1" fmla="*/ 410 h 838"/>
                <a:gd name="T2" fmla="*/ 205 w 819"/>
                <a:gd name="T3" fmla="*/ 765 h 838"/>
                <a:gd name="T4" fmla="*/ 614 w 819"/>
                <a:gd name="T5" fmla="*/ 765 h 838"/>
                <a:gd name="T6" fmla="*/ 819 w 819"/>
                <a:gd name="T7" fmla="*/ 410 h 838"/>
                <a:gd name="T8" fmla="*/ 410 w 819"/>
                <a:gd name="T9" fmla="*/ 0 h 838"/>
                <a:gd name="T10" fmla="*/ 0 w 819"/>
                <a:gd name="T11" fmla="*/ 410 h 838"/>
                <a:gd name="T12" fmla="*/ 0 w 819"/>
                <a:gd name="T13" fmla="*/ 410 h 838"/>
                <a:gd name="T14" fmla="*/ 0 w 819"/>
                <a:gd name="T15" fmla="*/ 41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9" h="838">
                  <a:moveTo>
                    <a:pt x="0" y="410"/>
                  </a:moveTo>
                  <a:cubicBezTo>
                    <a:pt x="0" y="556"/>
                    <a:pt x="78" y="692"/>
                    <a:pt x="205" y="765"/>
                  </a:cubicBezTo>
                  <a:cubicBezTo>
                    <a:pt x="332" y="838"/>
                    <a:pt x="488" y="838"/>
                    <a:pt x="614" y="765"/>
                  </a:cubicBezTo>
                  <a:cubicBezTo>
                    <a:pt x="741" y="692"/>
                    <a:pt x="819" y="556"/>
                    <a:pt x="819" y="410"/>
                  </a:cubicBezTo>
                  <a:cubicBezTo>
                    <a:pt x="819" y="184"/>
                    <a:pt x="636" y="0"/>
                    <a:pt x="410" y="0"/>
                  </a:cubicBezTo>
                  <a:cubicBezTo>
                    <a:pt x="183" y="0"/>
                    <a:pt x="0" y="184"/>
                    <a:pt x="0" y="410"/>
                  </a:cubicBezTo>
                  <a:close/>
                  <a:moveTo>
                    <a:pt x="0" y="410"/>
                  </a:moveTo>
                  <a:cubicBezTo>
                    <a:pt x="0" y="410"/>
                    <a:pt x="0" y="410"/>
                    <a:pt x="0" y="4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1D829CB6-5331-4031-A2FA-5E63DAC55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29125" y="4968924"/>
              <a:ext cx="868363" cy="866775"/>
            </a:xfrm>
            <a:custGeom>
              <a:avLst/>
              <a:gdLst>
                <a:gd name="T0" fmla="*/ 819 w 819"/>
                <a:gd name="T1" fmla="*/ 410 h 820"/>
                <a:gd name="T2" fmla="*/ 410 w 819"/>
                <a:gd name="T3" fmla="*/ 820 h 820"/>
                <a:gd name="T4" fmla="*/ 138 w 819"/>
                <a:gd name="T5" fmla="*/ 716 h 820"/>
                <a:gd name="T6" fmla="*/ 23 w 819"/>
                <a:gd name="T7" fmla="*/ 546 h 820"/>
                <a:gd name="T8" fmla="*/ 0 w 819"/>
                <a:gd name="T9" fmla="*/ 410 h 820"/>
                <a:gd name="T10" fmla="*/ 341 w 819"/>
                <a:gd name="T11" fmla="*/ 6 h 820"/>
                <a:gd name="T12" fmla="*/ 410 w 819"/>
                <a:gd name="T13" fmla="*/ 0 h 820"/>
                <a:gd name="T14" fmla="*/ 546 w 819"/>
                <a:gd name="T15" fmla="*/ 23 h 820"/>
                <a:gd name="T16" fmla="*/ 819 w 819"/>
                <a:gd name="T17" fmla="*/ 410 h 820"/>
                <a:gd name="T18" fmla="*/ 819 w 819"/>
                <a:gd name="T19" fmla="*/ 410 h 820"/>
                <a:gd name="T20" fmla="*/ 819 w 819"/>
                <a:gd name="T21" fmla="*/ 41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9" h="820">
                  <a:moveTo>
                    <a:pt x="819" y="410"/>
                  </a:moveTo>
                  <a:cubicBezTo>
                    <a:pt x="819" y="636"/>
                    <a:pt x="636" y="820"/>
                    <a:pt x="410" y="820"/>
                  </a:cubicBezTo>
                  <a:cubicBezTo>
                    <a:pt x="305" y="820"/>
                    <a:pt x="210" y="781"/>
                    <a:pt x="138" y="716"/>
                  </a:cubicBezTo>
                  <a:cubicBezTo>
                    <a:pt x="86" y="670"/>
                    <a:pt x="46" y="612"/>
                    <a:pt x="23" y="546"/>
                  </a:cubicBezTo>
                  <a:cubicBezTo>
                    <a:pt x="8" y="503"/>
                    <a:pt x="0" y="457"/>
                    <a:pt x="0" y="410"/>
                  </a:cubicBezTo>
                  <a:cubicBezTo>
                    <a:pt x="0" y="207"/>
                    <a:pt x="148" y="39"/>
                    <a:pt x="341" y="6"/>
                  </a:cubicBezTo>
                  <a:cubicBezTo>
                    <a:pt x="364" y="2"/>
                    <a:pt x="386" y="0"/>
                    <a:pt x="410" y="0"/>
                  </a:cubicBezTo>
                  <a:cubicBezTo>
                    <a:pt x="458" y="0"/>
                    <a:pt x="503" y="8"/>
                    <a:pt x="546" y="23"/>
                  </a:cubicBezTo>
                  <a:cubicBezTo>
                    <a:pt x="705" y="79"/>
                    <a:pt x="819" y="231"/>
                    <a:pt x="819" y="410"/>
                  </a:cubicBezTo>
                  <a:close/>
                  <a:moveTo>
                    <a:pt x="819" y="410"/>
                  </a:moveTo>
                  <a:cubicBezTo>
                    <a:pt x="819" y="410"/>
                    <a:pt x="819" y="410"/>
                    <a:pt x="819" y="4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8D017419-9148-42F1-9C84-B6D67D76D204}"/>
              </a:ext>
            </a:extLst>
          </p:cNvPr>
          <p:cNvSpPr>
            <a:spLocks noEditPoints="1"/>
          </p:cNvSpPr>
          <p:nvPr/>
        </p:nvSpPr>
        <p:spPr bwMode="auto">
          <a:xfrm>
            <a:off x="3699251" y="2866899"/>
            <a:ext cx="665821" cy="663997"/>
          </a:xfrm>
          <a:custGeom>
            <a:avLst/>
            <a:gdLst>
              <a:gd name="T0" fmla="*/ 1424 w 2874"/>
              <a:gd name="T1" fmla="*/ 910 h 2874"/>
              <a:gd name="T2" fmla="*/ 1334 w 2874"/>
              <a:gd name="T3" fmla="*/ 824 h 2874"/>
              <a:gd name="T4" fmla="*/ 491 w 2874"/>
              <a:gd name="T5" fmla="*/ 824 h 2874"/>
              <a:gd name="T6" fmla="*/ 401 w 2874"/>
              <a:gd name="T7" fmla="*/ 910 h 2874"/>
              <a:gd name="T8" fmla="*/ 491 w 2874"/>
              <a:gd name="T9" fmla="*/ 996 h 2874"/>
              <a:gd name="T10" fmla="*/ 1334 w 2874"/>
              <a:gd name="T11" fmla="*/ 996 h 2874"/>
              <a:gd name="T12" fmla="*/ 1424 w 2874"/>
              <a:gd name="T13" fmla="*/ 910 h 2874"/>
              <a:gd name="T14" fmla="*/ 841 w 2874"/>
              <a:gd name="T15" fmla="*/ 1420 h 2874"/>
              <a:gd name="T16" fmla="*/ 491 w 2874"/>
              <a:gd name="T17" fmla="*/ 1420 h 2874"/>
              <a:gd name="T18" fmla="*/ 401 w 2874"/>
              <a:gd name="T19" fmla="*/ 1506 h 2874"/>
              <a:gd name="T20" fmla="*/ 491 w 2874"/>
              <a:gd name="T21" fmla="*/ 1592 h 2874"/>
              <a:gd name="T22" fmla="*/ 841 w 2874"/>
              <a:gd name="T23" fmla="*/ 1592 h 2874"/>
              <a:gd name="T24" fmla="*/ 931 w 2874"/>
              <a:gd name="T25" fmla="*/ 1506 h 2874"/>
              <a:gd name="T26" fmla="*/ 841 w 2874"/>
              <a:gd name="T27" fmla="*/ 1420 h 2874"/>
              <a:gd name="T28" fmla="*/ 401 w 2874"/>
              <a:gd name="T29" fmla="*/ 2102 h 2874"/>
              <a:gd name="T30" fmla="*/ 491 w 2874"/>
              <a:gd name="T31" fmla="*/ 2188 h 2874"/>
              <a:gd name="T32" fmla="*/ 2243 w 2874"/>
              <a:gd name="T33" fmla="*/ 2188 h 2874"/>
              <a:gd name="T34" fmla="*/ 2333 w 2874"/>
              <a:gd name="T35" fmla="*/ 2102 h 2874"/>
              <a:gd name="T36" fmla="*/ 2243 w 2874"/>
              <a:gd name="T37" fmla="*/ 2016 h 2874"/>
              <a:gd name="T38" fmla="*/ 491 w 2874"/>
              <a:gd name="T39" fmla="*/ 2016 h 2874"/>
              <a:gd name="T40" fmla="*/ 401 w 2874"/>
              <a:gd name="T41" fmla="*/ 2102 h 2874"/>
              <a:gd name="T42" fmla="*/ 2839 w 2874"/>
              <a:gd name="T43" fmla="*/ 35 h 2874"/>
              <a:gd name="T44" fmla="*/ 2718 w 2874"/>
              <a:gd name="T45" fmla="*/ 42 h 2874"/>
              <a:gd name="T46" fmla="*/ 950 w 2874"/>
              <a:gd name="T47" fmla="*/ 1806 h 2874"/>
              <a:gd name="T48" fmla="*/ 944 w 2874"/>
              <a:gd name="T49" fmla="*/ 1931 h 2874"/>
              <a:gd name="T50" fmla="*/ 1007 w 2874"/>
              <a:gd name="T51" fmla="*/ 1957 h 2874"/>
              <a:gd name="T52" fmla="*/ 1065 w 2874"/>
              <a:gd name="T53" fmla="*/ 1924 h 2874"/>
              <a:gd name="T54" fmla="*/ 2832 w 2874"/>
              <a:gd name="T55" fmla="*/ 156 h 2874"/>
              <a:gd name="T56" fmla="*/ 2839 w 2874"/>
              <a:gd name="T57" fmla="*/ 35 h 2874"/>
              <a:gd name="T58" fmla="*/ 2568 w 2874"/>
              <a:gd name="T59" fmla="*/ 2598 h 2874"/>
              <a:gd name="T60" fmla="*/ 2459 w 2874"/>
              <a:gd name="T61" fmla="*/ 2706 h 2874"/>
              <a:gd name="T62" fmla="*/ 275 w 2874"/>
              <a:gd name="T63" fmla="*/ 2706 h 2874"/>
              <a:gd name="T64" fmla="*/ 167 w 2874"/>
              <a:gd name="T65" fmla="*/ 2598 h 2874"/>
              <a:gd name="T66" fmla="*/ 167 w 2874"/>
              <a:gd name="T67" fmla="*/ 414 h 2874"/>
              <a:gd name="T68" fmla="*/ 275 w 2874"/>
              <a:gd name="T69" fmla="*/ 306 h 2874"/>
              <a:gd name="T70" fmla="*/ 2041 w 2874"/>
              <a:gd name="T71" fmla="*/ 306 h 2874"/>
              <a:gd name="T72" fmla="*/ 2041 w 2874"/>
              <a:gd name="T73" fmla="*/ 138 h 2874"/>
              <a:gd name="T74" fmla="*/ 275 w 2874"/>
              <a:gd name="T75" fmla="*/ 138 h 2874"/>
              <a:gd name="T76" fmla="*/ 0 w 2874"/>
              <a:gd name="T77" fmla="*/ 414 h 2874"/>
              <a:gd name="T78" fmla="*/ 0 w 2874"/>
              <a:gd name="T79" fmla="*/ 2598 h 2874"/>
              <a:gd name="T80" fmla="*/ 275 w 2874"/>
              <a:gd name="T81" fmla="*/ 2874 h 2874"/>
              <a:gd name="T82" fmla="*/ 2459 w 2874"/>
              <a:gd name="T83" fmla="*/ 2874 h 2874"/>
              <a:gd name="T84" fmla="*/ 2735 w 2874"/>
              <a:gd name="T85" fmla="*/ 2598 h 2874"/>
              <a:gd name="T86" fmla="*/ 2735 w 2874"/>
              <a:gd name="T87" fmla="*/ 833 h 2874"/>
              <a:gd name="T88" fmla="*/ 2568 w 2874"/>
              <a:gd name="T89" fmla="*/ 833 h 2874"/>
              <a:gd name="T90" fmla="*/ 2568 w 2874"/>
              <a:gd name="T91" fmla="*/ 2598 h 2874"/>
              <a:gd name="T92" fmla="*/ 2568 w 2874"/>
              <a:gd name="T93" fmla="*/ 2598 h 2874"/>
              <a:gd name="T94" fmla="*/ 2568 w 2874"/>
              <a:gd name="T95" fmla="*/ 2598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74" h="2874">
                <a:moveTo>
                  <a:pt x="1424" y="910"/>
                </a:moveTo>
                <a:cubicBezTo>
                  <a:pt x="1424" y="862"/>
                  <a:pt x="1383" y="824"/>
                  <a:pt x="1334" y="824"/>
                </a:cubicBezTo>
                <a:cubicBezTo>
                  <a:pt x="491" y="824"/>
                  <a:pt x="491" y="824"/>
                  <a:pt x="491" y="824"/>
                </a:cubicBezTo>
                <a:cubicBezTo>
                  <a:pt x="441" y="824"/>
                  <a:pt x="401" y="862"/>
                  <a:pt x="401" y="910"/>
                </a:cubicBezTo>
                <a:cubicBezTo>
                  <a:pt x="401" y="957"/>
                  <a:pt x="441" y="996"/>
                  <a:pt x="491" y="996"/>
                </a:cubicBezTo>
                <a:cubicBezTo>
                  <a:pt x="1334" y="996"/>
                  <a:pt x="1334" y="996"/>
                  <a:pt x="1334" y="996"/>
                </a:cubicBezTo>
                <a:cubicBezTo>
                  <a:pt x="1383" y="996"/>
                  <a:pt x="1424" y="957"/>
                  <a:pt x="1424" y="910"/>
                </a:cubicBezTo>
                <a:close/>
                <a:moveTo>
                  <a:pt x="841" y="1420"/>
                </a:moveTo>
                <a:cubicBezTo>
                  <a:pt x="491" y="1420"/>
                  <a:pt x="491" y="1420"/>
                  <a:pt x="491" y="1420"/>
                </a:cubicBezTo>
                <a:cubicBezTo>
                  <a:pt x="441" y="1420"/>
                  <a:pt x="401" y="1459"/>
                  <a:pt x="401" y="1506"/>
                </a:cubicBezTo>
                <a:cubicBezTo>
                  <a:pt x="401" y="1553"/>
                  <a:pt x="441" y="1592"/>
                  <a:pt x="491" y="1592"/>
                </a:cubicBezTo>
                <a:cubicBezTo>
                  <a:pt x="841" y="1592"/>
                  <a:pt x="841" y="1592"/>
                  <a:pt x="841" y="1592"/>
                </a:cubicBezTo>
                <a:cubicBezTo>
                  <a:pt x="891" y="1592"/>
                  <a:pt x="931" y="1553"/>
                  <a:pt x="931" y="1506"/>
                </a:cubicBezTo>
                <a:cubicBezTo>
                  <a:pt x="931" y="1459"/>
                  <a:pt x="891" y="1420"/>
                  <a:pt x="841" y="1420"/>
                </a:cubicBezTo>
                <a:close/>
                <a:moveTo>
                  <a:pt x="401" y="2102"/>
                </a:moveTo>
                <a:cubicBezTo>
                  <a:pt x="401" y="2150"/>
                  <a:pt x="441" y="2188"/>
                  <a:pt x="491" y="2188"/>
                </a:cubicBezTo>
                <a:cubicBezTo>
                  <a:pt x="2243" y="2188"/>
                  <a:pt x="2243" y="2188"/>
                  <a:pt x="2243" y="2188"/>
                </a:cubicBezTo>
                <a:cubicBezTo>
                  <a:pt x="2293" y="2188"/>
                  <a:pt x="2333" y="2150"/>
                  <a:pt x="2333" y="2102"/>
                </a:cubicBezTo>
                <a:cubicBezTo>
                  <a:pt x="2333" y="2055"/>
                  <a:pt x="2293" y="2016"/>
                  <a:pt x="2243" y="2016"/>
                </a:cubicBezTo>
                <a:cubicBezTo>
                  <a:pt x="491" y="2016"/>
                  <a:pt x="491" y="2016"/>
                  <a:pt x="491" y="2016"/>
                </a:cubicBezTo>
                <a:cubicBezTo>
                  <a:pt x="441" y="2016"/>
                  <a:pt x="401" y="2055"/>
                  <a:pt x="401" y="2102"/>
                </a:cubicBezTo>
                <a:close/>
                <a:moveTo>
                  <a:pt x="2839" y="35"/>
                </a:moveTo>
                <a:cubicBezTo>
                  <a:pt x="2804" y="0"/>
                  <a:pt x="2753" y="7"/>
                  <a:pt x="2718" y="42"/>
                </a:cubicBezTo>
                <a:cubicBezTo>
                  <a:pt x="950" y="1806"/>
                  <a:pt x="950" y="1806"/>
                  <a:pt x="950" y="1806"/>
                </a:cubicBezTo>
                <a:cubicBezTo>
                  <a:pt x="915" y="1842"/>
                  <a:pt x="908" y="1895"/>
                  <a:pt x="944" y="1931"/>
                </a:cubicBezTo>
                <a:cubicBezTo>
                  <a:pt x="961" y="1948"/>
                  <a:pt x="984" y="1957"/>
                  <a:pt x="1007" y="1957"/>
                </a:cubicBezTo>
                <a:cubicBezTo>
                  <a:pt x="1030" y="1957"/>
                  <a:pt x="1047" y="1942"/>
                  <a:pt x="1065" y="1924"/>
                </a:cubicBezTo>
                <a:cubicBezTo>
                  <a:pt x="2832" y="156"/>
                  <a:pt x="2832" y="156"/>
                  <a:pt x="2832" y="156"/>
                </a:cubicBezTo>
                <a:cubicBezTo>
                  <a:pt x="2867" y="121"/>
                  <a:pt x="2874" y="71"/>
                  <a:pt x="2839" y="35"/>
                </a:cubicBezTo>
                <a:close/>
                <a:moveTo>
                  <a:pt x="2568" y="2598"/>
                </a:moveTo>
                <a:cubicBezTo>
                  <a:pt x="2568" y="2651"/>
                  <a:pt x="2512" y="2706"/>
                  <a:pt x="2459" y="2706"/>
                </a:cubicBezTo>
                <a:cubicBezTo>
                  <a:pt x="275" y="2706"/>
                  <a:pt x="275" y="2706"/>
                  <a:pt x="275" y="2706"/>
                </a:cubicBezTo>
                <a:cubicBezTo>
                  <a:pt x="222" y="2706"/>
                  <a:pt x="167" y="2651"/>
                  <a:pt x="167" y="2598"/>
                </a:cubicBezTo>
                <a:cubicBezTo>
                  <a:pt x="167" y="414"/>
                  <a:pt x="167" y="414"/>
                  <a:pt x="167" y="414"/>
                </a:cubicBezTo>
                <a:cubicBezTo>
                  <a:pt x="167" y="361"/>
                  <a:pt x="222" y="306"/>
                  <a:pt x="275" y="306"/>
                </a:cubicBezTo>
                <a:cubicBezTo>
                  <a:pt x="2041" y="306"/>
                  <a:pt x="2041" y="306"/>
                  <a:pt x="2041" y="306"/>
                </a:cubicBezTo>
                <a:cubicBezTo>
                  <a:pt x="2041" y="138"/>
                  <a:pt x="2041" y="138"/>
                  <a:pt x="2041" y="138"/>
                </a:cubicBezTo>
                <a:cubicBezTo>
                  <a:pt x="275" y="138"/>
                  <a:pt x="275" y="138"/>
                  <a:pt x="275" y="138"/>
                </a:cubicBezTo>
                <a:cubicBezTo>
                  <a:pt x="123" y="138"/>
                  <a:pt x="0" y="262"/>
                  <a:pt x="0" y="414"/>
                </a:cubicBezTo>
                <a:cubicBezTo>
                  <a:pt x="0" y="2598"/>
                  <a:pt x="0" y="2598"/>
                  <a:pt x="0" y="2598"/>
                </a:cubicBezTo>
                <a:cubicBezTo>
                  <a:pt x="0" y="2750"/>
                  <a:pt x="123" y="2874"/>
                  <a:pt x="275" y="2874"/>
                </a:cubicBezTo>
                <a:cubicBezTo>
                  <a:pt x="2459" y="2874"/>
                  <a:pt x="2459" y="2874"/>
                  <a:pt x="2459" y="2874"/>
                </a:cubicBezTo>
                <a:cubicBezTo>
                  <a:pt x="2611" y="2874"/>
                  <a:pt x="2735" y="2750"/>
                  <a:pt x="2735" y="2598"/>
                </a:cubicBezTo>
                <a:cubicBezTo>
                  <a:pt x="2735" y="833"/>
                  <a:pt x="2735" y="833"/>
                  <a:pt x="2735" y="833"/>
                </a:cubicBezTo>
                <a:cubicBezTo>
                  <a:pt x="2568" y="833"/>
                  <a:pt x="2568" y="833"/>
                  <a:pt x="2568" y="833"/>
                </a:cubicBezTo>
                <a:lnTo>
                  <a:pt x="2568" y="2598"/>
                </a:lnTo>
                <a:close/>
                <a:moveTo>
                  <a:pt x="2568" y="2598"/>
                </a:moveTo>
                <a:cubicBezTo>
                  <a:pt x="2568" y="2598"/>
                  <a:pt x="2568" y="2598"/>
                  <a:pt x="2568" y="259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717FFB52-D859-4FB3-8BAE-B14DACEDF8B3}"/>
              </a:ext>
            </a:extLst>
          </p:cNvPr>
          <p:cNvSpPr txBox="1">
            <a:spLocks/>
          </p:cNvSpPr>
          <p:nvPr/>
        </p:nvSpPr>
        <p:spPr>
          <a:xfrm>
            <a:off x="5479259" y="446500"/>
            <a:ext cx="1233482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di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6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目录</a:t>
            </a:r>
          </a:p>
        </p:txBody>
      </p:sp>
      <p:sp>
        <p:nvSpPr>
          <p:cNvPr id="45" name="文本占位符 20">
            <a:extLst>
              <a:ext uri="{FF2B5EF4-FFF2-40B4-BE49-F238E27FC236}">
                <a16:creationId xmlns:a16="http://schemas.microsoft.com/office/drawing/2014/main" id="{F45244C3-0612-4FCB-B42B-7C97A274CEA3}"/>
              </a:ext>
            </a:extLst>
          </p:cNvPr>
          <p:cNvSpPr txBox="1">
            <a:spLocks/>
          </p:cNvSpPr>
          <p:nvPr/>
        </p:nvSpPr>
        <p:spPr>
          <a:xfrm>
            <a:off x="1314752" y="4041831"/>
            <a:ext cx="1289050" cy="448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20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课题背景</a:t>
            </a:r>
          </a:p>
        </p:txBody>
      </p:sp>
      <p:sp>
        <p:nvSpPr>
          <p:cNvPr id="46" name="文本占位符 20">
            <a:extLst>
              <a:ext uri="{FF2B5EF4-FFF2-40B4-BE49-F238E27FC236}">
                <a16:creationId xmlns:a16="http://schemas.microsoft.com/office/drawing/2014/main" id="{9130438A-EA81-4D35-B6A7-9BA6B1CB718B}"/>
              </a:ext>
            </a:extLst>
          </p:cNvPr>
          <p:cNvSpPr txBox="1">
            <a:spLocks/>
          </p:cNvSpPr>
          <p:nvPr/>
        </p:nvSpPr>
        <p:spPr>
          <a:xfrm>
            <a:off x="9582809" y="4041831"/>
            <a:ext cx="1289050" cy="448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20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规划愿景</a:t>
            </a:r>
          </a:p>
        </p:txBody>
      </p:sp>
      <p:sp>
        <p:nvSpPr>
          <p:cNvPr id="47" name="文本占位符 20">
            <a:extLst>
              <a:ext uri="{FF2B5EF4-FFF2-40B4-BE49-F238E27FC236}">
                <a16:creationId xmlns:a16="http://schemas.microsoft.com/office/drawing/2014/main" id="{8CD71706-727C-4FB0-A093-2E53391B0940}"/>
              </a:ext>
            </a:extLst>
          </p:cNvPr>
          <p:cNvSpPr txBox="1">
            <a:spLocks/>
          </p:cNvSpPr>
          <p:nvPr/>
        </p:nvSpPr>
        <p:spPr>
          <a:xfrm>
            <a:off x="7515794" y="4041831"/>
            <a:ext cx="1289050" cy="448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20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结果分析</a:t>
            </a:r>
          </a:p>
        </p:txBody>
      </p:sp>
      <p:sp>
        <p:nvSpPr>
          <p:cNvPr id="48" name="文本占位符 20">
            <a:extLst>
              <a:ext uri="{FF2B5EF4-FFF2-40B4-BE49-F238E27FC236}">
                <a16:creationId xmlns:a16="http://schemas.microsoft.com/office/drawing/2014/main" id="{8C0F3532-38A3-40A6-8693-87B0DFC5E6E1}"/>
              </a:ext>
            </a:extLst>
          </p:cNvPr>
          <p:cNvSpPr txBox="1">
            <a:spLocks/>
          </p:cNvSpPr>
          <p:nvPr/>
        </p:nvSpPr>
        <p:spPr>
          <a:xfrm>
            <a:off x="5448780" y="4041831"/>
            <a:ext cx="1289050" cy="448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20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研究方法</a:t>
            </a:r>
          </a:p>
        </p:txBody>
      </p:sp>
      <p:sp>
        <p:nvSpPr>
          <p:cNvPr id="49" name="文本占位符 20">
            <a:extLst>
              <a:ext uri="{FF2B5EF4-FFF2-40B4-BE49-F238E27FC236}">
                <a16:creationId xmlns:a16="http://schemas.microsoft.com/office/drawing/2014/main" id="{3C4C3111-C870-4E11-9CA7-4048EED77A94}"/>
              </a:ext>
            </a:extLst>
          </p:cNvPr>
          <p:cNvSpPr txBox="1">
            <a:spLocks/>
          </p:cNvSpPr>
          <p:nvPr/>
        </p:nvSpPr>
        <p:spPr>
          <a:xfrm>
            <a:off x="3381766" y="4041831"/>
            <a:ext cx="1289050" cy="448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lang="zh-CN" altLang="en-US" sz="2000" b="1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accent1"/>
                </a:solidFill>
              </a:rPr>
              <a:t>研究现状</a:t>
            </a:r>
          </a:p>
        </p:txBody>
      </p:sp>
    </p:spTree>
    <p:extLst>
      <p:ext uri="{BB962C8B-B14F-4D97-AF65-F5344CB8AC3E}">
        <p14:creationId xmlns:p14="http://schemas.microsoft.com/office/powerpoint/2010/main" val="2773607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73DFC0-9BAB-4C3F-AF6F-E3FA4DEDAA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饼图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577914CE-B7E2-4BCE-83B4-936E2D92E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420009"/>
              </p:ext>
            </p:extLst>
          </p:nvPr>
        </p:nvGraphicFramePr>
        <p:xfrm>
          <a:off x="124692" y="1693165"/>
          <a:ext cx="6399282" cy="3830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椭圆 39">
            <a:extLst>
              <a:ext uri="{FF2B5EF4-FFF2-40B4-BE49-F238E27FC236}">
                <a16:creationId xmlns:a16="http://schemas.microsoft.com/office/drawing/2014/main" id="{1D0D5D8B-053E-4E5C-B2D0-DC938018D967}"/>
              </a:ext>
            </a:extLst>
          </p:cNvPr>
          <p:cNvSpPr/>
          <p:nvPr/>
        </p:nvSpPr>
        <p:spPr>
          <a:xfrm>
            <a:off x="6912875" y="2285999"/>
            <a:ext cx="516450" cy="516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D21848A-3E5B-41B8-ADC4-5755412DC6F8}"/>
              </a:ext>
            </a:extLst>
          </p:cNvPr>
          <p:cNvSpPr/>
          <p:nvPr/>
        </p:nvSpPr>
        <p:spPr>
          <a:xfrm>
            <a:off x="6898047" y="4522696"/>
            <a:ext cx="516450" cy="516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4B32F8C6-5B03-4DE1-806F-8F6637AB46DA}"/>
              </a:ext>
            </a:extLst>
          </p:cNvPr>
          <p:cNvSpPr/>
          <p:nvPr/>
        </p:nvSpPr>
        <p:spPr>
          <a:xfrm>
            <a:off x="6898047" y="3448125"/>
            <a:ext cx="516450" cy="516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AD0888D-D1CE-48FA-AE24-83B14B79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81" y="2384805"/>
            <a:ext cx="318838" cy="31883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2A53018-FA12-4AC2-866E-C9AB9648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53" y="3546931"/>
            <a:ext cx="318838" cy="31883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7827E8E-126F-4DE2-8C7D-727FF2F2E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53" y="4621502"/>
            <a:ext cx="318838" cy="31883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E893BA3-8A52-4718-B93D-944721F72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63" y="4622412"/>
            <a:ext cx="317019" cy="317019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6309D0D6-8EA6-4FCC-A40D-290FB4060EB0}"/>
              </a:ext>
            </a:extLst>
          </p:cNvPr>
          <p:cNvGrpSpPr/>
          <p:nvPr/>
        </p:nvGrpSpPr>
        <p:grpSpPr>
          <a:xfrm>
            <a:off x="7716274" y="2150879"/>
            <a:ext cx="3067291" cy="786690"/>
            <a:chOff x="7934482" y="2462966"/>
            <a:chExt cx="3067291" cy="786690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3E31FF9-6310-4E0E-9F6E-3C824EE901B1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EA00442-7002-418D-93FA-1029A21EC00C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E6000D7-D6FB-485A-9745-50B6753C72B3}"/>
              </a:ext>
            </a:extLst>
          </p:cNvPr>
          <p:cNvGrpSpPr/>
          <p:nvPr/>
        </p:nvGrpSpPr>
        <p:grpSpPr>
          <a:xfrm>
            <a:off x="7716274" y="3306901"/>
            <a:ext cx="3067291" cy="786690"/>
            <a:chOff x="7934482" y="2462966"/>
            <a:chExt cx="3067291" cy="786690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C2C5C11F-D65E-4800-8FAB-656AFB6AC176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65150F2-AF92-4E18-ADE6-309BABE66293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E8A1A933-FE93-4C1F-825E-E18F993E81EA}"/>
              </a:ext>
            </a:extLst>
          </p:cNvPr>
          <p:cNvGrpSpPr/>
          <p:nvPr/>
        </p:nvGrpSpPr>
        <p:grpSpPr>
          <a:xfrm>
            <a:off x="7716274" y="4387576"/>
            <a:ext cx="3067291" cy="786690"/>
            <a:chOff x="7934482" y="2462966"/>
            <a:chExt cx="3067291" cy="786690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9C902494-5BE1-4751-BF2E-F6C9ED68FA6A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46ADE8D-71AF-496F-AEB5-96A8BD3F5598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490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1ECC6A7A-BBCB-4121-A464-CF25E33777F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折线图</a:t>
            </a:r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EFE9F019-B62E-40AD-A9B3-86438F14B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005312"/>
              </p:ext>
            </p:extLst>
          </p:nvPr>
        </p:nvGraphicFramePr>
        <p:xfrm>
          <a:off x="928253" y="1400162"/>
          <a:ext cx="6417540" cy="427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B8FA2FE9-C046-4678-8CE7-280E52DF9BB7}"/>
              </a:ext>
            </a:extLst>
          </p:cNvPr>
          <p:cNvSpPr/>
          <p:nvPr/>
        </p:nvSpPr>
        <p:spPr>
          <a:xfrm>
            <a:off x="7743520" y="1908680"/>
            <a:ext cx="3510395" cy="344704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11E717-2B07-455C-A46F-538DFB9072B0}"/>
              </a:ext>
            </a:extLst>
          </p:cNvPr>
          <p:cNvSpPr/>
          <p:nvPr/>
        </p:nvSpPr>
        <p:spPr>
          <a:xfrm>
            <a:off x="7866786" y="2020238"/>
            <a:ext cx="3283527" cy="82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/>
              <a:t>学校办学水平居全国省属农林院校前列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176009C-CEF1-46E0-84E1-256C527ACC67}"/>
              </a:ext>
            </a:extLst>
          </p:cNvPr>
          <p:cNvGrpSpPr/>
          <p:nvPr/>
        </p:nvGrpSpPr>
        <p:grpSpPr>
          <a:xfrm>
            <a:off x="7866786" y="3055077"/>
            <a:ext cx="3131353" cy="369332"/>
            <a:chOff x="7540551" y="2845516"/>
            <a:chExt cx="3131353" cy="369332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B768BAA-8886-4748-A192-C7C8742E8575}"/>
                </a:ext>
              </a:extLst>
            </p:cNvPr>
            <p:cNvSpPr/>
            <p:nvPr/>
          </p:nvSpPr>
          <p:spPr>
            <a:xfrm>
              <a:off x="7540551" y="2896400"/>
              <a:ext cx="267564" cy="2675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7765FB7-9695-4A08-BECF-3664396FC956}"/>
                </a:ext>
              </a:extLst>
            </p:cNvPr>
            <p:cNvSpPr txBox="1"/>
            <p:nvPr/>
          </p:nvSpPr>
          <p:spPr>
            <a:xfrm>
              <a:off x="7925665" y="2845516"/>
              <a:ext cx="2746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12</a:t>
              </a:r>
              <a:r>
                <a:rPr lang="zh-CN" altLang="en-US" dirty="0"/>
                <a:t>个一级学科博士点</a:t>
              </a:r>
              <a:endParaRPr lang="en-US" altLang="zh-CN" dirty="0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14F640A-3877-4A44-8FF8-90EB6E1C0FD2}"/>
              </a:ext>
            </a:extLst>
          </p:cNvPr>
          <p:cNvGrpSpPr/>
          <p:nvPr/>
        </p:nvGrpSpPr>
        <p:grpSpPr>
          <a:xfrm>
            <a:off x="7866786" y="3488458"/>
            <a:ext cx="3131353" cy="369332"/>
            <a:chOff x="7540551" y="3287835"/>
            <a:chExt cx="3131353" cy="369332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C26C41A-1076-4345-8F14-A843ED9ACB3C}"/>
                </a:ext>
              </a:extLst>
            </p:cNvPr>
            <p:cNvSpPr/>
            <p:nvPr/>
          </p:nvSpPr>
          <p:spPr>
            <a:xfrm>
              <a:off x="7540551" y="3338719"/>
              <a:ext cx="267564" cy="2675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550868D-B973-411F-9647-21E95E6ADA56}"/>
                </a:ext>
              </a:extLst>
            </p:cNvPr>
            <p:cNvSpPr txBox="1"/>
            <p:nvPr/>
          </p:nvSpPr>
          <p:spPr>
            <a:xfrm>
              <a:off x="7925665" y="3287835"/>
              <a:ext cx="2746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CN" dirty="0">
                  <a:solidFill>
                    <a:srgbClr val="000000"/>
                  </a:solidFill>
                </a:rPr>
                <a:t>27</a:t>
              </a:r>
              <a:r>
                <a:rPr lang="zh-CN" altLang="en-US" dirty="0">
                  <a:solidFill>
                    <a:srgbClr val="000000"/>
                  </a:solidFill>
                </a:rPr>
                <a:t>个一级学科硕士点</a:t>
              </a: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A32B7F5-1977-4D7F-A2C3-56A86EC2541D}"/>
              </a:ext>
            </a:extLst>
          </p:cNvPr>
          <p:cNvGrpSpPr/>
          <p:nvPr/>
        </p:nvGrpSpPr>
        <p:grpSpPr>
          <a:xfrm>
            <a:off x="7866786" y="3921839"/>
            <a:ext cx="3131353" cy="369332"/>
            <a:chOff x="7540551" y="3707808"/>
            <a:chExt cx="3131353" cy="369332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28A97F2-80DC-4262-857A-E819DD85BC46}"/>
                </a:ext>
              </a:extLst>
            </p:cNvPr>
            <p:cNvSpPr/>
            <p:nvPr/>
          </p:nvSpPr>
          <p:spPr>
            <a:xfrm>
              <a:off x="7540551" y="3758692"/>
              <a:ext cx="267564" cy="2675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BB8C004-906A-4920-83D2-32E0000AF729}"/>
                </a:ext>
              </a:extLst>
            </p:cNvPr>
            <p:cNvSpPr txBox="1"/>
            <p:nvPr/>
          </p:nvSpPr>
          <p:spPr>
            <a:xfrm>
              <a:off x="7925665" y="3707808"/>
              <a:ext cx="2746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</a:t>
              </a:r>
              <a:r>
                <a:rPr lang="zh-CN" altLang="en-US" dirty="0"/>
                <a:t>个博士后科研流动站</a:t>
              </a:r>
              <a:endParaRPr lang="en-US" altLang="zh-CN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78D6197-2BFA-47BB-965E-51A85B1F4C5B}"/>
              </a:ext>
            </a:extLst>
          </p:cNvPr>
          <p:cNvGrpSpPr/>
          <p:nvPr/>
        </p:nvGrpSpPr>
        <p:grpSpPr>
          <a:xfrm>
            <a:off x="7866786" y="4355220"/>
            <a:ext cx="3131353" cy="369332"/>
            <a:chOff x="7540551" y="4137419"/>
            <a:chExt cx="3131353" cy="369332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2B289CE-1307-4419-906B-8BBE26B5E90C}"/>
                </a:ext>
              </a:extLst>
            </p:cNvPr>
            <p:cNvSpPr/>
            <p:nvPr/>
          </p:nvSpPr>
          <p:spPr>
            <a:xfrm>
              <a:off x="7540551" y="4188303"/>
              <a:ext cx="267564" cy="2675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8670846-9A56-4CCC-870B-2CF08EA076A9}"/>
                </a:ext>
              </a:extLst>
            </p:cNvPr>
            <p:cNvSpPr txBox="1"/>
            <p:nvPr/>
          </p:nvSpPr>
          <p:spPr>
            <a:xfrm>
              <a:off x="7925665" y="4137419"/>
              <a:ext cx="2746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27</a:t>
              </a:r>
              <a:r>
                <a:rPr lang="zh-CN" altLang="en-US" dirty="0"/>
                <a:t>个一级学科硕士点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D9A56B8-7744-45C4-ABA3-8CA469541C60}"/>
              </a:ext>
            </a:extLst>
          </p:cNvPr>
          <p:cNvGrpSpPr/>
          <p:nvPr/>
        </p:nvGrpSpPr>
        <p:grpSpPr>
          <a:xfrm>
            <a:off x="7866786" y="4788601"/>
            <a:ext cx="3131353" cy="369332"/>
            <a:chOff x="7540551" y="4589330"/>
            <a:chExt cx="3131353" cy="369332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CADE766-BB71-47DD-8017-183107ECCA20}"/>
                </a:ext>
              </a:extLst>
            </p:cNvPr>
            <p:cNvSpPr/>
            <p:nvPr/>
          </p:nvSpPr>
          <p:spPr>
            <a:xfrm>
              <a:off x="7540551" y="4640214"/>
              <a:ext cx="267564" cy="2675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BB19E52-662A-4A14-98E6-E13B7B74C28C}"/>
                </a:ext>
              </a:extLst>
            </p:cNvPr>
            <p:cNvSpPr txBox="1"/>
            <p:nvPr/>
          </p:nvSpPr>
          <p:spPr>
            <a:xfrm>
              <a:off x="7925665" y="4589330"/>
              <a:ext cx="2746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硕士专业学位授权点</a:t>
              </a:r>
              <a:r>
                <a:rPr lang="en-US" altLang="zh-CN" dirty="0"/>
                <a:t>11</a:t>
              </a:r>
              <a:r>
                <a:rPr lang="zh-CN" altLang="en-US" dirty="0"/>
                <a:t>个</a:t>
              </a:r>
              <a:endParaRPr lang="en-US" altLang="zh-CN" dirty="0"/>
            </a:p>
          </p:txBody>
        </p:sp>
      </p:grpSp>
    </p:spTree>
    <p:extLst>
      <p:ext uri="{BB962C8B-B14F-4D97-AF65-F5344CB8AC3E}">
        <p14:creationId xmlns:p14="http://schemas.microsoft.com/office/powerpoint/2010/main" val="1836191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FE1B8C01-1A9C-409B-9E18-852707F92D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37E5E02-6F0A-49F9-84A8-93399A06D9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Planning vision 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3D911806-4D80-4218-9BB0-C187AEF6B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</a:p>
        </p:txBody>
      </p:sp>
    </p:spTree>
    <p:extLst>
      <p:ext uri="{BB962C8B-B14F-4D97-AF65-F5344CB8AC3E}">
        <p14:creationId xmlns:p14="http://schemas.microsoft.com/office/powerpoint/2010/main" val="448330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13CF3FA-B244-4EE8-937E-05A5C6B7E8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数据页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96D927BC-2CAC-4DDF-90BC-1EA90CD45254}"/>
              </a:ext>
            </a:extLst>
          </p:cNvPr>
          <p:cNvCxnSpPr/>
          <p:nvPr/>
        </p:nvCxnSpPr>
        <p:spPr>
          <a:xfrm>
            <a:off x="757959" y="3148443"/>
            <a:ext cx="10676082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A64770F7-1837-4AFC-974D-2DFEA5515B8F}"/>
              </a:ext>
            </a:extLst>
          </p:cNvPr>
          <p:cNvSpPr/>
          <p:nvPr/>
        </p:nvSpPr>
        <p:spPr>
          <a:xfrm>
            <a:off x="4906241" y="1958684"/>
            <a:ext cx="2379518" cy="2379518"/>
          </a:xfrm>
          <a:prstGeom prst="ellipse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/>
              <a:t>60</a:t>
            </a:r>
            <a:r>
              <a:rPr lang="zh-CN" altLang="en-US" sz="4000" dirty="0">
                <a:latin typeface="+mn-ea"/>
              </a:rPr>
              <a:t>％</a:t>
            </a:r>
            <a:endParaRPr lang="zh-CN" altLang="en-US" sz="4800" dirty="0">
              <a:latin typeface="+mn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06FC479-5D01-433C-B65A-532291038181}"/>
              </a:ext>
            </a:extLst>
          </p:cNvPr>
          <p:cNvSpPr/>
          <p:nvPr/>
        </p:nvSpPr>
        <p:spPr>
          <a:xfrm>
            <a:off x="1329826" y="2233755"/>
            <a:ext cx="1829377" cy="18293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30</a:t>
            </a:r>
            <a:r>
              <a:rPr lang="zh-CN" altLang="en-US" sz="3600" dirty="0"/>
              <a:t>％</a:t>
            </a:r>
            <a:endParaRPr lang="zh-CN" altLang="en-US" sz="4000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2EE4E4B-EAB3-40F6-A15A-B843CCDD4F09}"/>
              </a:ext>
            </a:extLst>
          </p:cNvPr>
          <p:cNvSpPr/>
          <p:nvPr/>
        </p:nvSpPr>
        <p:spPr>
          <a:xfrm>
            <a:off x="9032798" y="2233755"/>
            <a:ext cx="1829377" cy="18293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000" dirty="0"/>
          </a:p>
          <a:p>
            <a:pPr algn="ctr"/>
            <a:r>
              <a:rPr lang="en-US" altLang="zh-CN" sz="4000" dirty="0"/>
              <a:t>30</a:t>
            </a:r>
            <a:r>
              <a:rPr lang="zh-CN" altLang="en-US" sz="3600" dirty="0"/>
              <a:t>％</a:t>
            </a:r>
            <a:endParaRPr lang="zh-CN" altLang="en-US" sz="4000" dirty="0"/>
          </a:p>
          <a:p>
            <a:pPr algn="ctr"/>
            <a:endParaRPr lang="zh-CN" altLang="en-US" sz="40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58F298B-EDEF-4EB8-A170-0D52493AD723}"/>
              </a:ext>
            </a:extLst>
          </p:cNvPr>
          <p:cNvGrpSpPr/>
          <p:nvPr/>
        </p:nvGrpSpPr>
        <p:grpSpPr>
          <a:xfrm>
            <a:off x="710868" y="4264666"/>
            <a:ext cx="3067291" cy="786690"/>
            <a:chOff x="851814" y="4597178"/>
            <a:chExt cx="3067291" cy="78669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ACD3314-66E1-4F92-B982-F091AEED6FDA}"/>
                </a:ext>
              </a:extLst>
            </p:cNvPr>
            <p:cNvSpPr txBox="1"/>
            <p:nvPr/>
          </p:nvSpPr>
          <p:spPr>
            <a:xfrm>
              <a:off x="857601" y="4597178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713B23A-33D8-46F5-B086-59052DAAA391}"/>
                </a:ext>
              </a:extLst>
            </p:cNvPr>
            <p:cNvSpPr txBox="1"/>
            <p:nvPr/>
          </p:nvSpPr>
          <p:spPr>
            <a:xfrm>
              <a:off x="851814" y="4966510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DBBA76D-5F47-425C-9815-CD210EBCEFA9}"/>
              </a:ext>
            </a:extLst>
          </p:cNvPr>
          <p:cNvGrpSpPr/>
          <p:nvPr/>
        </p:nvGrpSpPr>
        <p:grpSpPr>
          <a:xfrm>
            <a:off x="4562354" y="4539736"/>
            <a:ext cx="3067291" cy="786690"/>
            <a:chOff x="851814" y="4597178"/>
            <a:chExt cx="3067291" cy="78669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48BDA54-868B-4C42-83C2-C2D4C34E735E}"/>
                </a:ext>
              </a:extLst>
            </p:cNvPr>
            <p:cNvSpPr txBox="1"/>
            <p:nvPr/>
          </p:nvSpPr>
          <p:spPr>
            <a:xfrm>
              <a:off x="857601" y="4597178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98BEBEA-8C96-491F-B3EB-BF31A391B30E}"/>
                </a:ext>
              </a:extLst>
            </p:cNvPr>
            <p:cNvSpPr txBox="1"/>
            <p:nvPr/>
          </p:nvSpPr>
          <p:spPr>
            <a:xfrm>
              <a:off x="851814" y="4966510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F90BF54-2D55-42D6-BE83-C23D71770576}"/>
              </a:ext>
            </a:extLst>
          </p:cNvPr>
          <p:cNvGrpSpPr/>
          <p:nvPr/>
        </p:nvGrpSpPr>
        <p:grpSpPr>
          <a:xfrm>
            <a:off x="8413840" y="4264666"/>
            <a:ext cx="3067291" cy="786690"/>
            <a:chOff x="851814" y="4597178"/>
            <a:chExt cx="3067291" cy="78669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7CB84E0-BBBD-42C6-9662-4810D0B7BC08}"/>
                </a:ext>
              </a:extLst>
            </p:cNvPr>
            <p:cNvSpPr txBox="1"/>
            <p:nvPr/>
          </p:nvSpPr>
          <p:spPr>
            <a:xfrm>
              <a:off x="857601" y="4597178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4FB0C5A-9885-407E-AE53-DCA361FB07B0}"/>
                </a:ext>
              </a:extLst>
            </p:cNvPr>
            <p:cNvSpPr txBox="1"/>
            <p:nvPr/>
          </p:nvSpPr>
          <p:spPr>
            <a:xfrm>
              <a:off x="851814" y="4966510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205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3546645-451A-459C-8D42-5FCD09BBE3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逻辑图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923CE50-BEF9-4125-9A10-A672696C24C0}"/>
              </a:ext>
            </a:extLst>
          </p:cNvPr>
          <p:cNvGrpSpPr/>
          <p:nvPr/>
        </p:nvGrpSpPr>
        <p:grpSpPr>
          <a:xfrm>
            <a:off x="4866410" y="2403496"/>
            <a:ext cx="2459182" cy="2438513"/>
            <a:chOff x="4866410" y="2462966"/>
            <a:chExt cx="2459182" cy="2438513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D457C105-F607-404A-ADD4-47C79E9E0581}"/>
                </a:ext>
              </a:extLst>
            </p:cNvPr>
            <p:cNvSpPr/>
            <p:nvPr/>
          </p:nvSpPr>
          <p:spPr>
            <a:xfrm>
              <a:off x="4866410" y="246296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916A3B45-ACCE-4CC1-B5F4-F6E96599BF97}"/>
                </a:ext>
              </a:extLst>
            </p:cNvPr>
            <p:cNvSpPr/>
            <p:nvPr/>
          </p:nvSpPr>
          <p:spPr>
            <a:xfrm rot="16200000">
              <a:off x="5439105" y="313570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60375DF-3DF1-4059-9617-37EAD3FAF264}"/>
                </a:ext>
              </a:extLst>
            </p:cNvPr>
            <p:cNvSpPr/>
            <p:nvPr/>
          </p:nvSpPr>
          <p:spPr>
            <a:xfrm flipH="1">
              <a:off x="6132514" y="246296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73F687EF-371C-40D1-97D4-5617B19627CF}"/>
                </a:ext>
              </a:extLst>
            </p:cNvPr>
            <p:cNvSpPr/>
            <p:nvPr/>
          </p:nvSpPr>
          <p:spPr>
            <a:xfrm rot="16200000" flipV="1">
              <a:off x="5559819" y="3135705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209E042B-FD7E-471A-80D1-8F401C67122D}"/>
              </a:ext>
            </a:extLst>
          </p:cNvPr>
          <p:cNvSpPr/>
          <p:nvPr/>
        </p:nvSpPr>
        <p:spPr>
          <a:xfrm>
            <a:off x="5842805" y="3369556"/>
            <a:ext cx="506392" cy="506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A80F851-4CE3-406D-9DC6-14A098B98F14}"/>
              </a:ext>
            </a:extLst>
          </p:cNvPr>
          <p:cNvGrpSpPr/>
          <p:nvPr/>
        </p:nvGrpSpPr>
        <p:grpSpPr>
          <a:xfrm>
            <a:off x="5959444" y="3487343"/>
            <a:ext cx="273114" cy="270819"/>
            <a:chOff x="4866410" y="2462966"/>
            <a:chExt cx="2459182" cy="2438513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B15A0F3-9F26-4073-94A8-DB67F8180DC5}"/>
                </a:ext>
              </a:extLst>
            </p:cNvPr>
            <p:cNvSpPr/>
            <p:nvPr/>
          </p:nvSpPr>
          <p:spPr>
            <a:xfrm>
              <a:off x="4866410" y="246296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096B126-6843-424D-8E75-AEFDBA834C91}"/>
                </a:ext>
              </a:extLst>
            </p:cNvPr>
            <p:cNvSpPr/>
            <p:nvPr/>
          </p:nvSpPr>
          <p:spPr>
            <a:xfrm rot="16200000">
              <a:off x="5439105" y="313570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D017269-4862-4CA7-9A53-4FE78A074878}"/>
                </a:ext>
              </a:extLst>
            </p:cNvPr>
            <p:cNvSpPr/>
            <p:nvPr/>
          </p:nvSpPr>
          <p:spPr>
            <a:xfrm flipH="1">
              <a:off x="6132514" y="2462966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D8DFC50-F554-4A59-8E6E-364C08E48A1C}"/>
                </a:ext>
              </a:extLst>
            </p:cNvPr>
            <p:cNvSpPr/>
            <p:nvPr/>
          </p:nvSpPr>
          <p:spPr>
            <a:xfrm rot="16200000" flipV="1">
              <a:off x="5559819" y="3135705"/>
              <a:ext cx="1193078" cy="2338467"/>
            </a:xfrm>
            <a:custGeom>
              <a:avLst/>
              <a:gdLst>
                <a:gd name="connsiteX0" fmla="*/ 915226 w 915237"/>
                <a:gd name="connsiteY0" fmla="*/ 1793343 h 1793891"/>
                <a:gd name="connsiteX1" fmla="*/ 915237 w 915237"/>
                <a:gd name="connsiteY1" fmla="*/ 1793891 h 1793891"/>
                <a:gd name="connsiteX2" fmla="*/ 910735 w 915237"/>
                <a:gd name="connsiteY2" fmla="*/ 1793682 h 1793891"/>
                <a:gd name="connsiteX3" fmla="*/ 792429 w 915237"/>
                <a:gd name="connsiteY3" fmla="*/ 1787777 h 1793891"/>
                <a:gd name="connsiteX4" fmla="*/ 840526 w 915237"/>
                <a:gd name="connsiteY4" fmla="*/ 1790423 h 1793891"/>
                <a:gd name="connsiteX5" fmla="*/ 795491 w 915237"/>
                <a:gd name="connsiteY5" fmla="*/ 1788332 h 1793891"/>
                <a:gd name="connsiteX6" fmla="*/ 676631 w 915237"/>
                <a:gd name="connsiteY6" fmla="*/ 1766441 h 1793891"/>
                <a:gd name="connsiteX7" fmla="*/ 730134 w 915237"/>
                <a:gd name="connsiteY7" fmla="*/ 1776484 h 1793891"/>
                <a:gd name="connsiteX8" fmla="*/ 679089 w 915237"/>
                <a:gd name="connsiteY8" fmla="*/ 1767231 h 1793891"/>
                <a:gd name="connsiteX9" fmla="*/ 564651 w 915237"/>
                <a:gd name="connsiteY9" fmla="*/ 1730044 h 1793891"/>
                <a:gd name="connsiteX10" fmla="*/ 624639 w 915237"/>
                <a:gd name="connsiteY10" fmla="*/ 1749734 h 1793891"/>
                <a:gd name="connsiteX11" fmla="*/ 567379 w 915237"/>
                <a:gd name="connsiteY11" fmla="*/ 1731334 h 1793891"/>
                <a:gd name="connsiteX12" fmla="*/ 457816 w 915237"/>
                <a:gd name="connsiteY12" fmla="*/ 1678885 h 1793891"/>
                <a:gd name="connsiteX13" fmla="*/ 520977 w 915237"/>
                <a:gd name="connsiteY13" fmla="*/ 1709402 h 1793891"/>
                <a:gd name="connsiteX14" fmla="*/ 461705 w 915237"/>
                <a:gd name="connsiteY14" fmla="*/ 1681387 h 1793891"/>
                <a:gd name="connsiteX15" fmla="*/ 358770 w 915237"/>
                <a:gd name="connsiteY15" fmla="*/ 1614210 h 1793891"/>
                <a:gd name="connsiteX16" fmla="*/ 414902 w 915237"/>
                <a:gd name="connsiteY16" fmla="*/ 1651271 h 1793891"/>
                <a:gd name="connsiteX17" fmla="*/ 363413 w 915237"/>
                <a:gd name="connsiteY17" fmla="*/ 1618139 h 1793891"/>
                <a:gd name="connsiteX18" fmla="*/ 269451 w 915237"/>
                <a:gd name="connsiteY18" fmla="*/ 1537488 h 1793891"/>
                <a:gd name="connsiteX19" fmla="*/ 315327 w 915237"/>
                <a:gd name="connsiteY19" fmla="*/ 1577441 h 1793891"/>
                <a:gd name="connsiteX20" fmla="*/ 273849 w 915237"/>
                <a:gd name="connsiteY20" fmla="*/ 1542336 h 1793891"/>
                <a:gd name="connsiteX21" fmla="*/ 190926 w 915237"/>
                <a:gd name="connsiteY21" fmla="*/ 1449749 h 1793891"/>
                <a:gd name="connsiteX22" fmla="*/ 228463 w 915237"/>
                <a:gd name="connsiteY22" fmla="*/ 1492313 h 1793891"/>
                <a:gd name="connsiteX23" fmla="*/ 194359 w 915237"/>
                <a:gd name="connsiteY23" fmla="*/ 1454724 h 1793891"/>
                <a:gd name="connsiteX24" fmla="*/ 124247 w 915237"/>
                <a:gd name="connsiteY24" fmla="*/ 1352040 h 1793891"/>
                <a:gd name="connsiteX25" fmla="*/ 152625 w 915237"/>
                <a:gd name="connsiteY25" fmla="*/ 1394230 h 1793891"/>
                <a:gd name="connsiteX26" fmla="*/ 126287 w 915237"/>
                <a:gd name="connsiteY26" fmla="*/ 1356051 h 1793891"/>
                <a:gd name="connsiteX27" fmla="*/ 70923 w 915237"/>
                <a:gd name="connsiteY27" fmla="*/ 1246266 h 1793891"/>
                <a:gd name="connsiteX28" fmla="*/ 92349 w 915237"/>
                <a:gd name="connsiteY28" fmla="*/ 1289309 h 1793891"/>
                <a:gd name="connsiteX29" fmla="*/ 71952 w 915237"/>
                <a:gd name="connsiteY29" fmla="*/ 1249197 h 1793891"/>
                <a:gd name="connsiteX30" fmla="*/ 32254 w 915237"/>
                <a:gd name="connsiteY30" fmla="*/ 1135049 h 1793891"/>
                <a:gd name="connsiteX31" fmla="*/ 49924 w 915237"/>
                <a:gd name="connsiteY31" fmla="*/ 1186424 h 1793891"/>
                <a:gd name="connsiteX32" fmla="*/ 32781 w 915237"/>
                <a:gd name="connsiteY32" fmla="*/ 1137572 h 1793891"/>
                <a:gd name="connsiteX33" fmla="*/ 8565 w 915237"/>
                <a:gd name="connsiteY33" fmla="*/ 1019709 h 1793891"/>
                <a:gd name="connsiteX34" fmla="*/ 21071 w 915237"/>
                <a:gd name="connsiteY34" fmla="*/ 1081506 h 1793891"/>
                <a:gd name="connsiteX35" fmla="*/ 8792 w 915237"/>
                <a:gd name="connsiteY35" fmla="*/ 1022714 h 1793891"/>
                <a:gd name="connsiteX36" fmla="*/ 254 w 915237"/>
                <a:gd name="connsiteY36" fmla="*/ 901547 h 1793891"/>
                <a:gd name="connsiteX37" fmla="*/ 4928 w 915237"/>
                <a:gd name="connsiteY37" fmla="*/ 971496 h 1793891"/>
                <a:gd name="connsiteX38" fmla="*/ 0 w 915237"/>
                <a:gd name="connsiteY38" fmla="*/ 906162 h 1793891"/>
                <a:gd name="connsiteX39" fmla="*/ 896991 w 915237"/>
                <a:gd name="connsiteY39" fmla="*/ 0 h 1793891"/>
                <a:gd name="connsiteX40" fmla="*/ 896991 w 915237"/>
                <a:gd name="connsiteY40" fmla="*/ 897039 h 1793891"/>
                <a:gd name="connsiteX41" fmla="*/ 501 w 915237"/>
                <a:gd name="connsiteY41" fmla="*/ 897039 h 1793891"/>
                <a:gd name="connsiteX42" fmla="*/ 6420 w 915237"/>
                <a:gd name="connsiteY42" fmla="*/ 789456 h 1793891"/>
                <a:gd name="connsiteX43" fmla="*/ 117110 w 915237"/>
                <a:gd name="connsiteY43" fmla="*/ 453797 h 1793891"/>
                <a:gd name="connsiteX44" fmla="*/ 896991 w 915237"/>
                <a:gd name="connsiteY44" fmla="*/ 0 h 179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5237" h="1793891">
                  <a:moveTo>
                    <a:pt x="915226" y="1793343"/>
                  </a:moveTo>
                  <a:lnTo>
                    <a:pt x="915237" y="1793891"/>
                  </a:lnTo>
                  <a:lnTo>
                    <a:pt x="910735" y="1793682"/>
                  </a:lnTo>
                  <a:close/>
                  <a:moveTo>
                    <a:pt x="792429" y="1787777"/>
                  </a:moveTo>
                  <a:lnTo>
                    <a:pt x="840526" y="1790423"/>
                  </a:lnTo>
                  <a:lnTo>
                    <a:pt x="795491" y="1788332"/>
                  </a:lnTo>
                  <a:close/>
                  <a:moveTo>
                    <a:pt x="676631" y="1766441"/>
                  </a:moveTo>
                  <a:lnTo>
                    <a:pt x="730134" y="1776484"/>
                  </a:lnTo>
                  <a:lnTo>
                    <a:pt x="679089" y="1767231"/>
                  </a:lnTo>
                  <a:close/>
                  <a:moveTo>
                    <a:pt x="564651" y="1730044"/>
                  </a:moveTo>
                  <a:lnTo>
                    <a:pt x="624639" y="1749734"/>
                  </a:lnTo>
                  <a:lnTo>
                    <a:pt x="567379" y="1731334"/>
                  </a:lnTo>
                  <a:close/>
                  <a:moveTo>
                    <a:pt x="457816" y="1678885"/>
                  </a:moveTo>
                  <a:lnTo>
                    <a:pt x="520977" y="1709402"/>
                  </a:lnTo>
                  <a:lnTo>
                    <a:pt x="461705" y="1681387"/>
                  </a:lnTo>
                  <a:close/>
                  <a:moveTo>
                    <a:pt x="358770" y="1614210"/>
                  </a:moveTo>
                  <a:lnTo>
                    <a:pt x="414902" y="1651271"/>
                  </a:lnTo>
                  <a:lnTo>
                    <a:pt x="363413" y="1618139"/>
                  </a:lnTo>
                  <a:close/>
                  <a:moveTo>
                    <a:pt x="269451" y="1537488"/>
                  </a:moveTo>
                  <a:lnTo>
                    <a:pt x="315327" y="1577441"/>
                  </a:lnTo>
                  <a:lnTo>
                    <a:pt x="273849" y="1542336"/>
                  </a:lnTo>
                  <a:close/>
                  <a:moveTo>
                    <a:pt x="190926" y="1449749"/>
                  </a:moveTo>
                  <a:lnTo>
                    <a:pt x="228463" y="1492313"/>
                  </a:lnTo>
                  <a:lnTo>
                    <a:pt x="194359" y="1454724"/>
                  </a:lnTo>
                  <a:close/>
                  <a:moveTo>
                    <a:pt x="124247" y="1352040"/>
                  </a:moveTo>
                  <a:lnTo>
                    <a:pt x="152625" y="1394230"/>
                  </a:lnTo>
                  <a:lnTo>
                    <a:pt x="126287" y="1356051"/>
                  </a:lnTo>
                  <a:close/>
                  <a:moveTo>
                    <a:pt x="70923" y="1246266"/>
                  </a:moveTo>
                  <a:lnTo>
                    <a:pt x="92349" y="1289309"/>
                  </a:lnTo>
                  <a:lnTo>
                    <a:pt x="71952" y="1249197"/>
                  </a:lnTo>
                  <a:close/>
                  <a:moveTo>
                    <a:pt x="32254" y="1135049"/>
                  </a:moveTo>
                  <a:lnTo>
                    <a:pt x="49924" y="1186424"/>
                  </a:lnTo>
                  <a:lnTo>
                    <a:pt x="32781" y="1137572"/>
                  </a:lnTo>
                  <a:close/>
                  <a:moveTo>
                    <a:pt x="8565" y="1019709"/>
                  </a:moveTo>
                  <a:lnTo>
                    <a:pt x="21071" y="1081506"/>
                  </a:lnTo>
                  <a:lnTo>
                    <a:pt x="8792" y="1022714"/>
                  </a:lnTo>
                  <a:close/>
                  <a:moveTo>
                    <a:pt x="254" y="901547"/>
                  </a:moveTo>
                  <a:lnTo>
                    <a:pt x="4928" y="971496"/>
                  </a:lnTo>
                  <a:lnTo>
                    <a:pt x="0" y="906162"/>
                  </a:lnTo>
                  <a:close/>
                  <a:moveTo>
                    <a:pt x="896991" y="0"/>
                  </a:moveTo>
                  <a:lnTo>
                    <a:pt x="896991" y="897039"/>
                  </a:lnTo>
                  <a:lnTo>
                    <a:pt x="501" y="897039"/>
                  </a:lnTo>
                  <a:lnTo>
                    <a:pt x="6420" y="789456"/>
                  </a:lnTo>
                  <a:cubicBezTo>
                    <a:pt x="20451" y="673185"/>
                    <a:pt x="57324" y="558990"/>
                    <a:pt x="117110" y="453797"/>
                  </a:cubicBezTo>
                  <a:cubicBezTo>
                    <a:pt x="276539" y="173282"/>
                    <a:pt x="574336" y="0"/>
                    <a:pt x="896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79191F2-B161-4651-B698-94FC39EFD992}"/>
              </a:ext>
            </a:extLst>
          </p:cNvPr>
          <p:cNvGrpSpPr/>
          <p:nvPr/>
        </p:nvGrpSpPr>
        <p:grpSpPr>
          <a:xfrm>
            <a:off x="7934483" y="3772254"/>
            <a:ext cx="3067290" cy="1660776"/>
            <a:chOff x="7650866" y="2437375"/>
            <a:chExt cx="3067290" cy="1660776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2B40F44-889A-4272-B0EA-E33091E7D571}"/>
                </a:ext>
              </a:extLst>
            </p:cNvPr>
            <p:cNvSpPr txBox="1"/>
            <p:nvPr/>
          </p:nvSpPr>
          <p:spPr>
            <a:xfrm>
              <a:off x="7650866" y="2437375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00000"/>
                  </a:solidFill>
                  <a:latin typeface="微软雅黑"/>
                </a:rPr>
                <a:t>关键词</a:t>
              </a:r>
              <a:endParaRPr lang="da-DK" altLang="zh-CN" sz="2000" b="1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F1B57AB-B588-4C76-9C05-5DE70792CEEA}"/>
                </a:ext>
              </a:extLst>
            </p:cNvPr>
            <p:cNvSpPr txBox="1"/>
            <p:nvPr/>
          </p:nvSpPr>
          <p:spPr>
            <a:xfrm>
              <a:off x="7650866" y="2806707"/>
              <a:ext cx="3067290" cy="1291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endPara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F49128D-56CC-414D-A48A-A61B2D99654C}"/>
              </a:ext>
            </a:extLst>
          </p:cNvPr>
          <p:cNvGrpSpPr/>
          <p:nvPr/>
        </p:nvGrpSpPr>
        <p:grpSpPr>
          <a:xfrm>
            <a:off x="1001268" y="2403496"/>
            <a:ext cx="3244674" cy="1223733"/>
            <a:chOff x="1001268" y="2462966"/>
            <a:chExt cx="3244674" cy="122373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E167B63-1250-465A-A1EE-17B69A40FF70}"/>
                </a:ext>
              </a:extLst>
            </p:cNvPr>
            <p:cNvSpPr txBox="1"/>
            <p:nvPr/>
          </p:nvSpPr>
          <p:spPr>
            <a:xfrm>
              <a:off x="1190226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r"/>
              <a:r>
                <a:rPr lang="zh-CN" altLang="en-US" sz="2000" b="1" dirty="0">
                  <a:solidFill>
                    <a:srgbClr val="000000"/>
                  </a:solidFill>
                  <a:latin typeface="微软雅黑"/>
                </a:rPr>
                <a:t>关键词</a:t>
              </a:r>
              <a:endParaRPr lang="da-DK" altLang="zh-CN" sz="2000" b="1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D743865-C106-445B-8A91-C89BC27EE42F}"/>
                </a:ext>
              </a:extLst>
            </p:cNvPr>
            <p:cNvSpPr txBox="1"/>
            <p:nvPr/>
          </p:nvSpPr>
          <p:spPr>
            <a:xfrm>
              <a:off x="1001268" y="2832298"/>
              <a:ext cx="3244674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全国最早创办的农林院校之一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全国最早创办的农林院校之一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A52A1BA-67E7-450F-88BF-1D6D1C00CB9B}"/>
              </a:ext>
            </a:extLst>
          </p:cNvPr>
          <p:cNvGrpSpPr/>
          <p:nvPr/>
        </p:nvGrpSpPr>
        <p:grpSpPr>
          <a:xfrm>
            <a:off x="1001268" y="3772254"/>
            <a:ext cx="3244674" cy="1660776"/>
            <a:chOff x="1453323" y="2549940"/>
            <a:chExt cx="3244674" cy="166077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0CB4786-336B-4744-9F30-3752DF74111E}"/>
                </a:ext>
              </a:extLst>
            </p:cNvPr>
            <p:cNvSpPr txBox="1"/>
            <p:nvPr/>
          </p:nvSpPr>
          <p:spPr>
            <a:xfrm>
              <a:off x="1642281" y="2549940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E911E75-BA79-48DD-B639-7220562EF46C}"/>
                </a:ext>
              </a:extLst>
            </p:cNvPr>
            <p:cNvSpPr txBox="1"/>
            <p:nvPr/>
          </p:nvSpPr>
          <p:spPr>
            <a:xfrm>
              <a:off x="1453323" y="2919272"/>
              <a:ext cx="3244674" cy="1291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  <a:endPara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endParaRPr>
            </a:p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  <a:endPara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endParaRPr>
            </a:p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endPara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0D1AC7F-08A7-496C-AAA7-24740F07F71D}"/>
              </a:ext>
            </a:extLst>
          </p:cNvPr>
          <p:cNvGrpSpPr/>
          <p:nvPr/>
        </p:nvGrpSpPr>
        <p:grpSpPr>
          <a:xfrm>
            <a:off x="7934482" y="2403496"/>
            <a:ext cx="3067291" cy="1223733"/>
            <a:chOff x="7934482" y="2462966"/>
            <a:chExt cx="3067291" cy="1223733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B0A4AF6-E3CE-4277-8E35-34FFFC09C925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BFD8BF0-1818-4E40-8DE0-10796E1AF4EC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8544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70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4023AE-EBF6-4904-B0DB-72935E3B86D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图表</a:t>
            </a:r>
            <a:r>
              <a:rPr lang="en-US" altLang="zh-CN" dirty="0"/>
              <a:t>-</a:t>
            </a:r>
            <a:r>
              <a:rPr lang="zh-CN" altLang="en-US" dirty="0"/>
              <a:t>逻辑图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437AE1F6-10D4-4C3B-AFE7-1AD2DB7FC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885637"/>
              </p:ext>
            </p:extLst>
          </p:nvPr>
        </p:nvGraphicFramePr>
        <p:xfrm>
          <a:off x="660400" y="1561607"/>
          <a:ext cx="7098936" cy="3931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等腰三角形 6">
            <a:extLst>
              <a:ext uri="{FF2B5EF4-FFF2-40B4-BE49-F238E27FC236}">
                <a16:creationId xmlns:a16="http://schemas.microsoft.com/office/drawing/2014/main" id="{FFFB2BEE-8B48-44F3-B32F-137CE6DDECF7}"/>
              </a:ext>
            </a:extLst>
          </p:cNvPr>
          <p:cNvSpPr/>
          <p:nvPr/>
        </p:nvSpPr>
        <p:spPr>
          <a:xfrm rot="5400000">
            <a:off x="8400247" y="2636730"/>
            <a:ext cx="267564" cy="2675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E14B1A-9C7F-4CA2-8E93-5AE8D358C07E}"/>
              </a:ext>
            </a:extLst>
          </p:cNvPr>
          <p:cNvSpPr txBox="1"/>
          <p:nvPr/>
        </p:nvSpPr>
        <p:spPr>
          <a:xfrm>
            <a:off x="8785361" y="2585846"/>
            <a:ext cx="2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</a:t>
            </a:r>
            <a:r>
              <a:rPr lang="zh-CN" altLang="en-US" dirty="0"/>
              <a:t>个一级学科博士点</a:t>
            </a:r>
            <a:endParaRPr lang="en-US" altLang="zh-CN" dirty="0"/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92D97240-B445-41ED-B021-808431482D8C}"/>
              </a:ext>
            </a:extLst>
          </p:cNvPr>
          <p:cNvSpPr/>
          <p:nvPr/>
        </p:nvSpPr>
        <p:spPr>
          <a:xfrm rot="5400000">
            <a:off x="8400247" y="3070111"/>
            <a:ext cx="267564" cy="2675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288A2F-7DFB-4D98-ACAD-E669B23B0224}"/>
              </a:ext>
            </a:extLst>
          </p:cNvPr>
          <p:cNvSpPr txBox="1"/>
          <p:nvPr/>
        </p:nvSpPr>
        <p:spPr>
          <a:xfrm>
            <a:off x="8785361" y="3019227"/>
            <a:ext cx="2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>
                <a:solidFill>
                  <a:srgbClr val="000000"/>
                </a:solidFill>
              </a:rPr>
              <a:t>27</a:t>
            </a:r>
            <a:r>
              <a:rPr lang="zh-CN" altLang="en-US" dirty="0">
                <a:solidFill>
                  <a:srgbClr val="000000"/>
                </a:solidFill>
              </a:rPr>
              <a:t>个一级学科硕士点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57C91264-3522-4E73-8A51-ABB35C526E50}"/>
              </a:ext>
            </a:extLst>
          </p:cNvPr>
          <p:cNvSpPr/>
          <p:nvPr/>
        </p:nvSpPr>
        <p:spPr>
          <a:xfrm rot="5400000">
            <a:off x="8400247" y="3503492"/>
            <a:ext cx="267564" cy="2675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249166-5422-4918-8C97-17721413DA0A}"/>
              </a:ext>
            </a:extLst>
          </p:cNvPr>
          <p:cNvSpPr txBox="1"/>
          <p:nvPr/>
        </p:nvSpPr>
        <p:spPr>
          <a:xfrm>
            <a:off x="8785361" y="3452608"/>
            <a:ext cx="2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  <a:r>
              <a:rPr lang="zh-CN" altLang="en-US" dirty="0"/>
              <a:t>个博士后科研流动站</a:t>
            </a:r>
            <a:endParaRPr lang="en-US" altLang="zh-CN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5DFD6B9A-910A-42AE-BE75-8BAD073D0DD2}"/>
              </a:ext>
            </a:extLst>
          </p:cNvPr>
          <p:cNvSpPr/>
          <p:nvPr/>
        </p:nvSpPr>
        <p:spPr>
          <a:xfrm rot="5400000">
            <a:off x="8400247" y="3936873"/>
            <a:ext cx="267564" cy="2675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1620BA7-D662-4B8B-A6D6-D58945ED3A3E}"/>
              </a:ext>
            </a:extLst>
          </p:cNvPr>
          <p:cNvSpPr txBox="1"/>
          <p:nvPr/>
        </p:nvSpPr>
        <p:spPr>
          <a:xfrm>
            <a:off x="8785361" y="3885989"/>
            <a:ext cx="2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27</a:t>
            </a:r>
            <a:r>
              <a:rPr lang="zh-CN" altLang="en-US" dirty="0"/>
              <a:t>个一级学科硕士点</a:t>
            </a: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F985601D-306F-4E16-A9B1-476A16944258}"/>
              </a:ext>
            </a:extLst>
          </p:cNvPr>
          <p:cNvSpPr/>
          <p:nvPr/>
        </p:nvSpPr>
        <p:spPr>
          <a:xfrm rot="5400000">
            <a:off x="8400247" y="4370254"/>
            <a:ext cx="267564" cy="2675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9A09454-9CC7-4CED-B61C-CA6D2FB8DA3B}"/>
              </a:ext>
            </a:extLst>
          </p:cNvPr>
          <p:cNvSpPr txBox="1"/>
          <p:nvPr/>
        </p:nvSpPr>
        <p:spPr>
          <a:xfrm>
            <a:off x="8785361" y="4319370"/>
            <a:ext cx="274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硕士专业学位授权点</a:t>
            </a:r>
            <a:r>
              <a:rPr lang="en-US" altLang="zh-CN" dirty="0"/>
              <a:t>11</a:t>
            </a:r>
            <a:r>
              <a:rPr lang="zh-CN" altLang="en-US" dirty="0"/>
              <a:t>个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5772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933F9534-2ED9-4FD1-8B7D-E069195040A2}"/>
              </a:ext>
            </a:extLst>
          </p:cNvPr>
          <p:cNvSpPr/>
          <p:nvPr/>
        </p:nvSpPr>
        <p:spPr>
          <a:xfrm>
            <a:off x="6694714" y="2052453"/>
            <a:ext cx="4264415" cy="344646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697D6CE-BB8D-47DB-AAA5-313AA5EC9B5A}"/>
              </a:ext>
            </a:extLst>
          </p:cNvPr>
          <p:cNvSpPr/>
          <p:nvPr/>
        </p:nvSpPr>
        <p:spPr>
          <a:xfrm>
            <a:off x="1230727" y="2052453"/>
            <a:ext cx="4264415" cy="344646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64EC5D-86BB-46EB-BDAD-E210547893F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这是实验结论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E1F50FC-C61A-471A-80E6-CB85F9268E5F}"/>
              </a:ext>
            </a:extLst>
          </p:cNvPr>
          <p:cNvGrpSpPr/>
          <p:nvPr/>
        </p:nvGrpSpPr>
        <p:grpSpPr>
          <a:xfrm>
            <a:off x="1113934" y="2717792"/>
            <a:ext cx="237875" cy="237875"/>
            <a:chOff x="3573517" y="2459421"/>
            <a:chExt cx="294289" cy="294289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1F254CE-1621-45F0-9819-A4A30E15146D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D712FE9-4333-46D6-8F36-0ADE782673EC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B4B7CC7-3B9F-4954-AF6E-BAACCDEE7E2E}"/>
              </a:ext>
            </a:extLst>
          </p:cNvPr>
          <p:cNvGrpSpPr/>
          <p:nvPr/>
        </p:nvGrpSpPr>
        <p:grpSpPr>
          <a:xfrm>
            <a:off x="1113934" y="3589016"/>
            <a:ext cx="237875" cy="237875"/>
            <a:chOff x="3573517" y="2459421"/>
            <a:chExt cx="294289" cy="294289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87A6719-0995-45B7-849D-5DEA311C591B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F1A491D-C7D0-46D0-8B5B-F392A1511376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536815-8646-402F-88DC-B6E1140ADAE4}"/>
              </a:ext>
            </a:extLst>
          </p:cNvPr>
          <p:cNvGrpSpPr/>
          <p:nvPr/>
        </p:nvGrpSpPr>
        <p:grpSpPr>
          <a:xfrm>
            <a:off x="1113934" y="4460241"/>
            <a:ext cx="237875" cy="237875"/>
            <a:chOff x="3573517" y="2459421"/>
            <a:chExt cx="294289" cy="294289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3AFA62E-0025-4BF9-B045-0F89366135DC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D89F95C-A408-4A9E-8BF2-928A119EA5A0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CBEA16F-9505-42AC-8F64-4AD8A59A942C}"/>
              </a:ext>
            </a:extLst>
          </p:cNvPr>
          <p:cNvGrpSpPr/>
          <p:nvPr/>
        </p:nvGrpSpPr>
        <p:grpSpPr>
          <a:xfrm>
            <a:off x="1567299" y="2648968"/>
            <a:ext cx="3067291" cy="786690"/>
            <a:chOff x="7934482" y="2462966"/>
            <a:chExt cx="3067291" cy="78669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0577322-3F16-401D-ABBA-54892110E14D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96A72C6-7C84-4B46-988C-B9F1722DDF47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C743AEA-E4C4-4165-8989-DBCC508BE184}"/>
              </a:ext>
            </a:extLst>
          </p:cNvPr>
          <p:cNvGrpSpPr/>
          <p:nvPr/>
        </p:nvGrpSpPr>
        <p:grpSpPr>
          <a:xfrm>
            <a:off x="1561512" y="3515939"/>
            <a:ext cx="3067291" cy="786690"/>
            <a:chOff x="7934482" y="2462966"/>
            <a:chExt cx="3067291" cy="78669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CE56F51-1073-4863-AB20-797C0974C61E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08BD0EC-EDC5-4AE4-85E5-9937E7FE2460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5803311-E8E0-400D-AE54-D7C506D3D7C4}"/>
              </a:ext>
            </a:extLst>
          </p:cNvPr>
          <p:cNvGrpSpPr/>
          <p:nvPr/>
        </p:nvGrpSpPr>
        <p:grpSpPr>
          <a:xfrm>
            <a:off x="1549938" y="4382909"/>
            <a:ext cx="3067291" cy="786690"/>
            <a:chOff x="7934482" y="2462966"/>
            <a:chExt cx="3067291" cy="786690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CA89632-AEAD-4DBC-A785-15CC844A6447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A9C907D-0671-4366-B31B-4EFE0331CED1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8CEDA16-CAB6-42A2-B09A-34C3CA895153}"/>
              </a:ext>
            </a:extLst>
          </p:cNvPr>
          <p:cNvGrpSpPr/>
          <p:nvPr/>
        </p:nvGrpSpPr>
        <p:grpSpPr>
          <a:xfrm>
            <a:off x="10840191" y="2772915"/>
            <a:ext cx="237875" cy="237875"/>
            <a:chOff x="3573517" y="2459421"/>
            <a:chExt cx="294289" cy="294289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25532E0D-4304-463A-9C92-5E2762A7D0D7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88D5787-4824-4A9D-BB6C-E8AA63318668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3DF2FE8-EE35-45C2-8805-F47CED02CAF9}"/>
              </a:ext>
            </a:extLst>
          </p:cNvPr>
          <p:cNvGrpSpPr/>
          <p:nvPr/>
        </p:nvGrpSpPr>
        <p:grpSpPr>
          <a:xfrm>
            <a:off x="10840191" y="3644139"/>
            <a:ext cx="237875" cy="237875"/>
            <a:chOff x="3573517" y="2459421"/>
            <a:chExt cx="294289" cy="294289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FF9C1FC2-A1E3-4A88-A00D-B4B60E26674F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2D7ED81-D2C2-46EC-8D79-D67F8FDFE1A8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8E53C83-6441-43FA-8104-FE32739AC7CE}"/>
              </a:ext>
            </a:extLst>
          </p:cNvPr>
          <p:cNvGrpSpPr/>
          <p:nvPr/>
        </p:nvGrpSpPr>
        <p:grpSpPr>
          <a:xfrm>
            <a:off x="10840191" y="4515364"/>
            <a:ext cx="237875" cy="237875"/>
            <a:chOff x="3573517" y="2459421"/>
            <a:chExt cx="294289" cy="294289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15737E9-ED54-4FA3-9762-03B36D7D875C}"/>
                </a:ext>
              </a:extLst>
            </p:cNvPr>
            <p:cNvSpPr/>
            <p:nvPr/>
          </p:nvSpPr>
          <p:spPr>
            <a:xfrm>
              <a:off x="3573517" y="2459421"/>
              <a:ext cx="294289" cy="2942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E7C0A3B-94A3-426D-A890-1080A94E81EB}"/>
                </a:ext>
              </a:extLst>
            </p:cNvPr>
            <p:cNvSpPr/>
            <p:nvPr/>
          </p:nvSpPr>
          <p:spPr>
            <a:xfrm>
              <a:off x="3641713" y="2527617"/>
              <a:ext cx="157897" cy="157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15EE6D0-D40B-42A9-BD43-082CD42EB5D4}"/>
              </a:ext>
            </a:extLst>
          </p:cNvPr>
          <p:cNvGrpSpPr/>
          <p:nvPr/>
        </p:nvGrpSpPr>
        <p:grpSpPr>
          <a:xfrm>
            <a:off x="7563450" y="2717792"/>
            <a:ext cx="3067291" cy="786690"/>
            <a:chOff x="7934482" y="2462966"/>
            <a:chExt cx="3067291" cy="786690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830BD01-F428-494C-AB27-3D2BEB82C960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E8DBCE8-EB21-47B6-BF5D-04DC28698ABC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442D617-A6D6-43CC-A6A8-7E5839A934F3}"/>
              </a:ext>
            </a:extLst>
          </p:cNvPr>
          <p:cNvGrpSpPr/>
          <p:nvPr/>
        </p:nvGrpSpPr>
        <p:grpSpPr>
          <a:xfrm>
            <a:off x="7557663" y="3584763"/>
            <a:ext cx="3067291" cy="786690"/>
            <a:chOff x="7934482" y="2462966"/>
            <a:chExt cx="3067291" cy="786690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C1D6338-21A9-416D-B7A2-C65B91E6024C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22F022E-0A25-4B1E-86D5-98F91CCEAFE5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D1A75A1-2CBA-40D6-8202-9B403959AC06}"/>
              </a:ext>
            </a:extLst>
          </p:cNvPr>
          <p:cNvGrpSpPr/>
          <p:nvPr/>
        </p:nvGrpSpPr>
        <p:grpSpPr>
          <a:xfrm>
            <a:off x="7546089" y="4451733"/>
            <a:ext cx="3067291" cy="786690"/>
            <a:chOff x="7934482" y="2462966"/>
            <a:chExt cx="3067291" cy="786690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3F3B79F-F16E-46CD-953A-5E5B10882330}"/>
                </a:ext>
              </a:extLst>
            </p:cNvPr>
            <p:cNvSpPr txBox="1"/>
            <p:nvPr/>
          </p:nvSpPr>
          <p:spPr>
            <a:xfrm>
              <a:off x="7934483" y="2462966"/>
              <a:ext cx="3055716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zh-CN" altLang="en-US" sz="2000" b="1" dirty="0">
                  <a:latin typeface="+mn-ea"/>
                </a:rPr>
                <a:t>关键词</a:t>
              </a:r>
              <a:endParaRPr lang="da-DK" altLang="zh-CN" sz="2000" b="1" dirty="0">
                <a:latin typeface="+mn-ea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3DE7ADE-BBBF-4642-9599-F5F8B1BFC26A}"/>
                </a:ext>
              </a:extLst>
            </p:cNvPr>
            <p:cNvSpPr txBox="1"/>
            <p:nvPr/>
          </p:nvSpPr>
          <p:spPr>
            <a:xfrm>
              <a:off x="7934482" y="2832298"/>
              <a:ext cx="3067291" cy="41735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全国最早创办的农林院校之一</a:t>
              </a:r>
            </a:p>
          </p:txBody>
        </p: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BA21801-258D-4EE4-8856-8DA35C756205}"/>
              </a:ext>
            </a:extLst>
          </p:cNvPr>
          <p:cNvSpPr/>
          <p:nvPr/>
        </p:nvSpPr>
        <p:spPr>
          <a:xfrm>
            <a:off x="2653486" y="1805897"/>
            <a:ext cx="1418896" cy="5064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EEEDCD95-EE4F-46C6-A053-0DE48554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26" y="1877263"/>
            <a:ext cx="350379" cy="350379"/>
          </a:xfrm>
          <a:prstGeom prst="rect">
            <a:avLst/>
          </a:prstGeom>
        </p:spPr>
      </p:pic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BF910DCF-44FF-4F34-A0A3-3738CE57B981}"/>
              </a:ext>
            </a:extLst>
          </p:cNvPr>
          <p:cNvSpPr/>
          <p:nvPr/>
        </p:nvSpPr>
        <p:spPr>
          <a:xfrm>
            <a:off x="8117473" y="1795871"/>
            <a:ext cx="1418896" cy="5064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54FEC2A-CD44-4CB4-A198-FEA370128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68" y="1878788"/>
            <a:ext cx="347329" cy="3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6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12113CA-40DD-40C2-8024-42F32C4FD8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可以放参考文献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658EB9D-77D8-4FE6-9F6D-6E935617B717}"/>
              </a:ext>
            </a:extLst>
          </p:cNvPr>
          <p:cNvGrpSpPr/>
          <p:nvPr/>
        </p:nvGrpSpPr>
        <p:grpSpPr>
          <a:xfrm>
            <a:off x="1586089" y="1433689"/>
            <a:ext cx="9019822" cy="4176889"/>
            <a:chOff x="1586089" y="1433689"/>
            <a:chExt cx="9019822" cy="4176889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13982356-B444-4B98-B455-38FAB930394A}"/>
                </a:ext>
              </a:extLst>
            </p:cNvPr>
            <p:cNvSpPr/>
            <p:nvPr/>
          </p:nvSpPr>
          <p:spPr>
            <a:xfrm>
              <a:off x="1586089" y="1433689"/>
              <a:ext cx="9019822" cy="41768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lnSpc>
                  <a:spcPct val="150000"/>
                </a:lnSpc>
              </a:pPr>
              <a:endParaRPr lang="en-US" altLang="zh-CN" sz="2000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en-US" altLang="zh-CN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2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3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4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5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6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7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615B1B1E-D7F6-4E95-8A10-E4EFA55DB38A}"/>
                </a:ext>
              </a:extLst>
            </p:cNvPr>
            <p:cNvCxnSpPr/>
            <p:nvPr/>
          </p:nvCxnSpPr>
          <p:spPr>
            <a:xfrm>
              <a:off x="1586089" y="1433689"/>
              <a:ext cx="90198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150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12113CA-40DD-40C2-8024-42F32C4FD8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可以放参考文献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658EB9D-77D8-4FE6-9F6D-6E935617B717}"/>
              </a:ext>
            </a:extLst>
          </p:cNvPr>
          <p:cNvGrpSpPr/>
          <p:nvPr/>
        </p:nvGrpSpPr>
        <p:grpSpPr>
          <a:xfrm>
            <a:off x="1586089" y="1433689"/>
            <a:ext cx="9019822" cy="4176889"/>
            <a:chOff x="1586089" y="1433689"/>
            <a:chExt cx="9019822" cy="4176889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13982356-B444-4B98-B455-38FAB930394A}"/>
                </a:ext>
              </a:extLst>
            </p:cNvPr>
            <p:cNvSpPr/>
            <p:nvPr/>
          </p:nvSpPr>
          <p:spPr>
            <a:xfrm>
              <a:off x="1586089" y="1433689"/>
              <a:ext cx="9019822" cy="4176889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pPr>
                <a:lnSpc>
                  <a:spcPct val="150000"/>
                </a:lnSpc>
              </a:pPr>
              <a:endParaRPr lang="en-US" altLang="zh-CN" sz="2000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zh-CN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en-US" altLang="zh-CN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2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3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4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5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6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参考文献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7</a:t>
              </a:r>
              <a:r>
                <a:rPr lang="zh-CN" altLang="en-US" sz="2000" dirty="0">
                  <a:solidFill>
                    <a:schemeClr val="accent1"/>
                  </a:solidFill>
                </a:rPr>
                <a:t>：</a:t>
              </a:r>
              <a:r>
                <a:rPr lang="zh-CN" altLang="en-US" sz="2000" dirty="0">
                  <a:solidFill>
                    <a:schemeClr val="tx1"/>
                  </a:solidFill>
                </a:rPr>
                <a:t>输入你的参考文献 输入你的参考文献</a:t>
              </a: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accent5"/>
                </a:solidFill>
              </a:endParaRP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615B1B1E-D7F6-4E95-8A10-E4EFA55DB38A}"/>
                </a:ext>
              </a:extLst>
            </p:cNvPr>
            <p:cNvCxnSpPr/>
            <p:nvPr/>
          </p:nvCxnSpPr>
          <p:spPr>
            <a:xfrm>
              <a:off x="1586089" y="1433689"/>
              <a:ext cx="90198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3614B5-7036-428E-A80E-E7FD241ABF72}"/>
              </a:ext>
            </a:extLst>
          </p:cNvPr>
          <p:cNvCxnSpPr/>
          <p:nvPr/>
        </p:nvCxnSpPr>
        <p:spPr>
          <a:xfrm>
            <a:off x="1586089" y="5610578"/>
            <a:ext cx="90198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459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BDACDC0-F0B8-47FC-AEF5-87F552949E58}"/>
              </a:ext>
            </a:extLst>
          </p:cNvPr>
          <p:cNvSpPr txBox="1"/>
          <p:nvPr/>
        </p:nvSpPr>
        <p:spPr>
          <a:xfrm>
            <a:off x="754144" y="2073088"/>
            <a:ext cx="5123927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</a:rPr>
              <a:t>福建农林大学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C99882-D99F-4D13-97BA-F1CE792286C7}"/>
              </a:ext>
            </a:extLst>
          </p:cNvPr>
          <p:cNvSpPr txBox="1"/>
          <p:nvPr/>
        </p:nvSpPr>
        <p:spPr>
          <a:xfrm>
            <a:off x="754144" y="3071588"/>
            <a:ext cx="469904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4400" dirty="0"/>
              <a:t>感谢您的观看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D4379F-59E6-4DC1-BBBD-D948A0D2FFC2}"/>
              </a:ext>
            </a:extLst>
          </p:cNvPr>
          <p:cNvSpPr txBox="1"/>
          <p:nvPr/>
        </p:nvSpPr>
        <p:spPr>
          <a:xfrm>
            <a:off x="754144" y="4147030"/>
            <a:ext cx="4699040" cy="369332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Fujian Agriculture and Forestry University</a:t>
            </a:r>
            <a:endParaRPr lang="zh-CN" alt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9E15F4D2-1474-4A4A-A2C9-119D78A9F218}"/>
              </a:ext>
            </a:extLst>
          </p:cNvPr>
          <p:cNvSpPr/>
          <p:nvPr/>
        </p:nvSpPr>
        <p:spPr>
          <a:xfrm>
            <a:off x="4876647" y="0"/>
            <a:ext cx="4369769" cy="6858000"/>
          </a:xfrm>
          <a:custGeom>
            <a:avLst/>
            <a:gdLst>
              <a:gd name="connsiteX0" fmla="*/ 3898705 w 4369769"/>
              <a:gd name="connsiteY0" fmla="*/ 0 h 7010400"/>
              <a:gd name="connsiteX1" fmla="*/ 4369769 w 4369769"/>
              <a:gd name="connsiteY1" fmla="*/ 0 h 7010400"/>
              <a:gd name="connsiteX2" fmla="*/ 471064 w 4369769"/>
              <a:gd name="connsiteY2" fmla="*/ 7010400 h 7010400"/>
              <a:gd name="connsiteX3" fmla="*/ 0 w 436976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769" h="7010400">
                <a:moveTo>
                  <a:pt x="3898705" y="0"/>
                </a:moveTo>
                <a:lnTo>
                  <a:pt x="4369769" y="0"/>
                </a:lnTo>
                <a:lnTo>
                  <a:pt x="471064" y="7010400"/>
                </a:lnTo>
                <a:lnTo>
                  <a:pt x="0" y="7010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4185CEE5-241A-4D6C-B61F-76BBB476915E}"/>
              </a:ext>
            </a:extLst>
          </p:cNvPr>
          <p:cNvSpPr/>
          <p:nvPr/>
        </p:nvSpPr>
        <p:spPr>
          <a:xfrm>
            <a:off x="5333737" y="0"/>
            <a:ext cx="8019245" cy="6868047"/>
          </a:xfrm>
          <a:prstGeom prst="parallelogram">
            <a:avLst>
              <a:gd name="adj" fmla="val 56914"/>
            </a:avLst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-2" b="-52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7E17AFD-FF45-4BBE-9B41-0B69676B2B9C}"/>
              </a:ext>
            </a:extLst>
          </p:cNvPr>
          <p:cNvSpPr/>
          <p:nvPr/>
        </p:nvSpPr>
        <p:spPr>
          <a:xfrm>
            <a:off x="8983070" y="0"/>
            <a:ext cx="5531698" cy="6858000"/>
          </a:xfrm>
          <a:custGeom>
            <a:avLst/>
            <a:gdLst>
              <a:gd name="connsiteX0" fmla="*/ 3898705 w 5531698"/>
              <a:gd name="connsiteY0" fmla="*/ 0 h 6858000"/>
              <a:gd name="connsiteX1" fmla="*/ 4286740 w 5531698"/>
              <a:gd name="connsiteY1" fmla="*/ 0 h 6858000"/>
              <a:gd name="connsiteX2" fmla="*/ 4369769 w 5531698"/>
              <a:gd name="connsiteY2" fmla="*/ 0 h 6858000"/>
              <a:gd name="connsiteX3" fmla="*/ 4672599 w 5531698"/>
              <a:gd name="connsiteY3" fmla="*/ 0 h 6858000"/>
              <a:gd name="connsiteX4" fmla="*/ 4757804 w 5531698"/>
              <a:gd name="connsiteY4" fmla="*/ 0 h 6858000"/>
              <a:gd name="connsiteX5" fmla="*/ 5060634 w 5531698"/>
              <a:gd name="connsiteY5" fmla="*/ 0 h 6858000"/>
              <a:gd name="connsiteX6" fmla="*/ 5143663 w 5531698"/>
              <a:gd name="connsiteY6" fmla="*/ 0 h 6858000"/>
              <a:gd name="connsiteX7" fmla="*/ 5531698 w 5531698"/>
              <a:gd name="connsiteY7" fmla="*/ 0 h 6858000"/>
              <a:gd name="connsiteX8" fmla="*/ 1632993 w 5531698"/>
              <a:gd name="connsiteY8" fmla="*/ 6858000 h 6858000"/>
              <a:gd name="connsiteX9" fmla="*/ 1244958 w 5531698"/>
              <a:gd name="connsiteY9" fmla="*/ 6858000 h 6858000"/>
              <a:gd name="connsiteX10" fmla="*/ 1161929 w 5531698"/>
              <a:gd name="connsiteY10" fmla="*/ 6858000 h 6858000"/>
              <a:gd name="connsiteX11" fmla="*/ 859099 w 5531698"/>
              <a:gd name="connsiteY11" fmla="*/ 6858000 h 6858000"/>
              <a:gd name="connsiteX12" fmla="*/ 773894 w 5531698"/>
              <a:gd name="connsiteY12" fmla="*/ 6858000 h 6858000"/>
              <a:gd name="connsiteX13" fmla="*/ 471064 w 5531698"/>
              <a:gd name="connsiteY13" fmla="*/ 6858000 h 6858000"/>
              <a:gd name="connsiteX14" fmla="*/ 388035 w 5531698"/>
              <a:gd name="connsiteY14" fmla="*/ 6858000 h 6858000"/>
              <a:gd name="connsiteX15" fmla="*/ 0 w 5531698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31698" h="6858000">
                <a:moveTo>
                  <a:pt x="3898705" y="0"/>
                </a:moveTo>
                <a:lnTo>
                  <a:pt x="4286740" y="0"/>
                </a:lnTo>
                <a:lnTo>
                  <a:pt x="4369769" y="0"/>
                </a:lnTo>
                <a:lnTo>
                  <a:pt x="4672599" y="0"/>
                </a:lnTo>
                <a:lnTo>
                  <a:pt x="4757804" y="0"/>
                </a:lnTo>
                <a:lnTo>
                  <a:pt x="5060634" y="0"/>
                </a:lnTo>
                <a:lnTo>
                  <a:pt x="5143663" y="0"/>
                </a:lnTo>
                <a:lnTo>
                  <a:pt x="5531698" y="0"/>
                </a:lnTo>
                <a:lnTo>
                  <a:pt x="1632993" y="6858000"/>
                </a:lnTo>
                <a:lnTo>
                  <a:pt x="1244958" y="6858000"/>
                </a:lnTo>
                <a:lnTo>
                  <a:pt x="1161929" y="6858000"/>
                </a:lnTo>
                <a:lnTo>
                  <a:pt x="859099" y="6858000"/>
                </a:lnTo>
                <a:lnTo>
                  <a:pt x="773894" y="6858000"/>
                </a:lnTo>
                <a:lnTo>
                  <a:pt x="471064" y="6858000"/>
                </a:lnTo>
                <a:lnTo>
                  <a:pt x="3880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6748CB4-6237-4364-B3A6-2245B4D6282C}"/>
              </a:ext>
            </a:extLst>
          </p:cNvPr>
          <p:cNvSpPr/>
          <p:nvPr/>
        </p:nvSpPr>
        <p:spPr>
          <a:xfrm>
            <a:off x="754143" y="4839529"/>
            <a:ext cx="964125" cy="36933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dist"/>
            <a:r>
              <a:rPr lang="zh-CN" altLang="en-US" sz="2000" dirty="0"/>
              <a:t>汇报人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D008D1-C509-4315-ADFF-C48E4169FD58}"/>
              </a:ext>
            </a:extLst>
          </p:cNvPr>
          <p:cNvSpPr txBox="1"/>
          <p:nvPr/>
        </p:nvSpPr>
        <p:spPr>
          <a:xfrm>
            <a:off x="1868339" y="4855849"/>
            <a:ext cx="594454" cy="369332"/>
          </a:xfrm>
          <a:prstGeom prst="rect">
            <a:avLst/>
          </a:prstGeom>
          <a:noFill/>
        </p:spPr>
        <p:txBody>
          <a:bodyPr wrap="square" lIns="0" rtlCol="0">
            <a:normAutofit fontScale="92500" lnSpcReduction="10000"/>
          </a:bodyPr>
          <a:lstStyle/>
          <a:p>
            <a:pPr algn="dist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西西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E323E65-C490-4F44-B2DE-CC7E03C78BA5}"/>
              </a:ext>
            </a:extLst>
          </p:cNvPr>
          <p:cNvSpPr/>
          <p:nvPr/>
        </p:nvSpPr>
        <p:spPr>
          <a:xfrm>
            <a:off x="754142" y="5347362"/>
            <a:ext cx="1265577" cy="36933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dist"/>
            <a:r>
              <a:rPr lang="zh-CN" altLang="en-US" sz="2000" dirty="0"/>
              <a:t>指导老师</a:t>
            </a:r>
            <a:r>
              <a:rPr lang="en-US" altLang="zh-CN" sz="2000" dirty="0"/>
              <a:t>:</a:t>
            </a:r>
            <a:r>
              <a:rPr lang="zh-CN" altLang="en-US" sz="2000" dirty="0"/>
              <a:t>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044FD0-E37C-40CB-A7CA-5323F8B5D59B}"/>
              </a:ext>
            </a:extLst>
          </p:cNvPr>
          <p:cNvSpPr txBox="1"/>
          <p:nvPr/>
        </p:nvSpPr>
        <p:spPr>
          <a:xfrm>
            <a:off x="2160300" y="5347362"/>
            <a:ext cx="594454" cy="369332"/>
          </a:xfrm>
          <a:prstGeom prst="rect">
            <a:avLst/>
          </a:prstGeom>
          <a:noFill/>
        </p:spPr>
        <p:txBody>
          <a:bodyPr wrap="square" lIns="0" rtlCol="0">
            <a:normAutofit fontScale="92500" lnSpcReduction="10000"/>
          </a:bodyPr>
          <a:lstStyle/>
          <a:p>
            <a:pPr algn="dist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小农</a:t>
            </a:r>
          </a:p>
        </p:txBody>
      </p:sp>
    </p:spTree>
    <p:extLst>
      <p:ext uri="{BB962C8B-B14F-4D97-AF65-F5344CB8AC3E}">
        <p14:creationId xmlns:p14="http://schemas.microsoft.com/office/powerpoint/2010/main" val="157911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id="{F1EFA574-43D2-4BA6-B2E7-A5E8436E1302}"/>
              </a:ext>
            </a:extLst>
          </p:cNvPr>
          <p:cNvSpPr txBox="1"/>
          <p:nvPr/>
        </p:nvSpPr>
        <p:spPr>
          <a:xfrm>
            <a:off x="4506667" y="3375211"/>
            <a:ext cx="3946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C0E46FB-953E-4A09-B195-14AE2C987F51}"/>
              </a:ext>
            </a:extLst>
          </p:cNvPr>
          <p:cNvCxnSpPr/>
          <p:nvPr/>
        </p:nvCxnSpPr>
        <p:spPr>
          <a:xfrm flipH="1">
            <a:off x="4933705" y="3454587"/>
            <a:ext cx="184150" cy="396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D5BDD5CE-3702-42C1-9477-F15D7C4CA825}"/>
              </a:ext>
            </a:extLst>
          </p:cNvPr>
          <p:cNvSpPr txBox="1"/>
          <p:nvPr/>
        </p:nvSpPr>
        <p:spPr>
          <a:xfrm>
            <a:off x="5114680" y="3375211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研究现状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7B6E1E-7C57-4F3C-B1CA-CD2634AA72C6}"/>
              </a:ext>
            </a:extLst>
          </p:cNvPr>
          <p:cNvSpPr txBox="1"/>
          <p:nvPr/>
        </p:nvSpPr>
        <p:spPr bwMode="auto">
          <a:xfrm>
            <a:off x="8067685" y="2262546"/>
            <a:ext cx="394660" cy="523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63395B88-421D-49F7-9C45-5554194016AE}"/>
              </a:ext>
            </a:extLst>
          </p:cNvPr>
          <p:cNvCxnSpPr/>
          <p:nvPr/>
        </p:nvCxnSpPr>
        <p:spPr bwMode="auto">
          <a:xfrm flipH="1">
            <a:off x="8494722" y="2342714"/>
            <a:ext cx="184150" cy="395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5D7C4C0-3E13-4D60-BB3D-C1EB72B0A184}"/>
              </a:ext>
            </a:extLst>
          </p:cNvPr>
          <p:cNvSpPr txBox="1"/>
          <p:nvPr/>
        </p:nvSpPr>
        <p:spPr bwMode="auto">
          <a:xfrm>
            <a:off x="8675697" y="2262546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课题背景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B763E2B-3AC8-4C2B-B3DE-762BE493BD8A}"/>
              </a:ext>
            </a:extLst>
          </p:cNvPr>
          <p:cNvSpPr txBox="1"/>
          <p:nvPr/>
        </p:nvSpPr>
        <p:spPr bwMode="auto">
          <a:xfrm>
            <a:off x="4506667" y="2262546"/>
            <a:ext cx="394660" cy="523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EE769FF-1BC3-41BA-A437-9DE8506331AB}"/>
              </a:ext>
            </a:extLst>
          </p:cNvPr>
          <p:cNvCxnSpPr/>
          <p:nvPr/>
        </p:nvCxnSpPr>
        <p:spPr bwMode="auto">
          <a:xfrm flipH="1">
            <a:off x="4933705" y="2342714"/>
            <a:ext cx="184150" cy="395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FB439D00-2661-4903-81FD-15FA28AA54B0}"/>
              </a:ext>
            </a:extLst>
          </p:cNvPr>
          <p:cNvSpPr txBox="1"/>
          <p:nvPr/>
        </p:nvSpPr>
        <p:spPr bwMode="auto">
          <a:xfrm>
            <a:off x="5114680" y="2262546"/>
            <a:ext cx="9028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摘要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5637B9C-723C-47BC-B3D7-7CAC966D86FF}"/>
              </a:ext>
            </a:extLst>
          </p:cNvPr>
          <p:cNvSpPr txBox="1"/>
          <p:nvPr/>
        </p:nvSpPr>
        <p:spPr>
          <a:xfrm>
            <a:off x="8067685" y="3375211"/>
            <a:ext cx="3946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1DA4433-B3EC-4966-8110-F8A205BC65F4}"/>
              </a:ext>
            </a:extLst>
          </p:cNvPr>
          <p:cNvCxnSpPr/>
          <p:nvPr/>
        </p:nvCxnSpPr>
        <p:spPr>
          <a:xfrm flipH="1">
            <a:off x="8494723" y="3455380"/>
            <a:ext cx="184150" cy="395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301206F-25AA-4EAD-A8A4-84A4807CA61D}"/>
              </a:ext>
            </a:extLst>
          </p:cNvPr>
          <p:cNvSpPr txBox="1"/>
          <p:nvPr/>
        </p:nvSpPr>
        <p:spPr>
          <a:xfrm>
            <a:off x="8675698" y="3375211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研究方法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DB6C51C-3C13-4EEA-88CF-1E8DD8C1BA16}"/>
              </a:ext>
            </a:extLst>
          </p:cNvPr>
          <p:cNvSpPr txBox="1"/>
          <p:nvPr/>
        </p:nvSpPr>
        <p:spPr>
          <a:xfrm>
            <a:off x="4506667" y="4487876"/>
            <a:ext cx="3946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5C1FF70-5B99-4FA0-A8EC-56F2F1DD32AF}"/>
              </a:ext>
            </a:extLst>
          </p:cNvPr>
          <p:cNvCxnSpPr>
            <a:cxnSpLocks/>
          </p:cNvCxnSpPr>
          <p:nvPr/>
        </p:nvCxnSpPr>
        <p:spPr>
          <a:xfrm flipH="1">
            <a:off x="4933705" y="4567251"/>
            <a:ext cx="184150" cy="396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A3A036DF-35DE-42CA-AE09-813AD7E04045}"/>
              </a:ext>
            </a:extLst>
          </p:cNvPr>
          <p:cNvSpPr txBox="1"/>
          <p:nvPr/>
        </p:nvSpPr>
        <p:spPr>
          <a:xfrm>
            <a:off x="5114680" y="4487876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结果分析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97FEA8-43E3-49A0-AE9E-C8603B952CE6}"/>
              </a:ext>
            </a:extLst>
          </p:cNvPr>
          <p:cNvSpPr txBox="1"/>
          <p:nvPr/>
        </p:nvSpPr>
        <p:spPr>
          <a:xfrm>
            <a:off x="8067684" y="4487876"/>
            <a:ext cx="3946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06762A2-6C52-481D-8272-DD3BA4C9A254}"/>
              </a:ext>
            </a:extLst>
          </p:cNvPr>
          <p:cNvCxnSpPr/>
          <p:nvPr/>
        </p:nvCxnSpPr>
        <p:spPr>
          <a:xfrm flipH="1">
            <a:off x="8494722" y="4568045"/>
            <a:ext cx="184150" cy="395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FEA3E37C-3597-4FED-A4FB-638E0334E841}"/>
              </a:ext>
            </a:extLst>
          </p:cNvPr>
          <p:cNvSpPr txBox="1"/>
          <p:nvPr/>
        </p:nvSpPr>
        <p:spPr>
          <a:xfrm>
            <a:off x="8675697" y="4487876"/>
            <a:ext cx="16209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规划愿景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F35D56-7F11-499F-A5DA-8AFE773B7294}"/>
              </a:ext>
            </a:extLst>
          </p:cNvPr>
          <p:cNvGrpSpPr/>
          <p:nvPr/>
        </p:nvGrpSpPr>
        <p:grpSpPr>
          <a:xfrm>
            <a:off x="899414" y="3015064"/>
            <a:ext cx="2434556" cy="1081708"/>
            <a:chOff x="899413" y="2956873"/>
            <a:chExt cx="2434556" cy="1081708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70B8139-392C-436F-86FF-8A00F933D706}"/>
                </a:ext>
              </a:extLst>
            </p:cNvPr>
            <p:cNvSpPr txBox="1"/>
            <p:nvPr/>
          </p:nvSpPr>
          <p:spPr>
            <a:xfrm>
              <a:off x="899413" y="2956873"/>
              <a:ext cx="24345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600" b="1" spc="300" dirty="0">
                  <a:solidFill>
                    <a:schemeClr val="accent1"/>
                  </a:solidFill>
                  <a:latin typeface="+mn-ea"/>
                </a:rPr>
                <a:t>论文目录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B4AD1EA-593A-4F36-BFF0-5AD050BD041F}"/>
                </a:ext>
              </a:extLst>
            </p:cNvPr>
            <p:cNvSpPr txBox="1"/>
            <p:nvPr/>
          </p:nvSpPr>
          <p:spPr>
            <a:xfrm>
              <a:off x="966198" y="3638471"/>
              <a:ext cx="2300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CONTENTS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5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 r="-2" b="-524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E34E69F-E560-4610-9B52-3067A825F378}"/>
              </a:ext>
            </a:extLst>
          </p:cNvPr>
          <p:cNvSpPr txBox="1"/>
          <p:nvPr/>
        </p:nvSpPr>
        <p:spPr>
          <a:xfrm>
            <a:off x="3534037" y="2073088"/>
            <a:ext cx="5123927" cy="101566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8749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福建农林大学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677E70-A2FD-4FA9-8B13-43EF067460AE}"/>
              </a:ext>
            </a:extLst>
          </p:cNvPr>
          <p:cNvSpPr txBox="1"/>
          <p:nvPr/>
        </p:nvSpPr>
        <p:spPr>
          <a:xfrm>
            <a:off x="3746480" y="3071588"/>
            <a:ext cx="4699040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感谢您的观看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28EFD1-2D9D-4208-998E-C5BF436796A5}"/>
              </a:ext>
            </a:extLst>
          </p:cNvPr>
          <p:cNvSpPr txBox="1"/>
          <p:nvPr/>
        </p:nvSpPr>
        <p:spPr>
          <a:xfrm>
            <a:off x="3746480" y="4147030"/>
            <a:ext cx="4699040" cy="369332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Thanks for your watching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127C343-0C3F-4BBA-8F64-5C518880A75C}"/>
              </a:ext>
            </a:extLst>
          </p:cNvPr>
          <p:cNvSpPr/>
          <p:nvPr/>
        </p:nvSpPr>
        <p:spPr>
          <a:xfrm>
            <a:off x="4387096" y="4839529"/>
            <a:ext cx="3417808" cy="36933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zh-CN" altLang="en-US" sz="2000" dirty="0"/>
              <a:t>汇报人：西西 指导老师：小农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01966F7-1836-492B-9445-B23CFDE2F3EF}"/>
              </a:ext>
            </a:extLst>
          </p:cNvPr>
          <p:cNvGrpSpPr/>
          <p:nvPr/>
        </p:nvGrpSpPr>
        <p:grpSpPr>
          <a:xfrm>
            <a:off x="1921197" y="-735208"/>
            <a:ext cx="8349606" cy="8328417"/>
            <a:chOff x="4334328" y="1593571"/>
            <a:chExt cx="4378325" cy="4367213"/>
          </a:xfrm>
          <a:solidFill>
            <a:schemeClr val="tx1">
              <a:alpha val="2000"/>
            </a:schemeClr>
          </a:solidFill>
        </p:grpSpPr>
        <p:sp>
          <p:nvSpPr>
            <p:cNvPr id="17" name="Freeform 90">
              <a:extLst>
                <a:ext uri="{FF2B5EF4-FFF2-40B4-BE49-F238E27FC236}">
                  <a16:creationId xmlns:a16="http://schemas.microsoft.com/office/drawing/2014/main" id="{57A80A83-9295-4241-94F5-CECAFAC97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328" y="1593571"/>
              <a:ext cx="4378325" cy="4367213"/>
            </a:xfrm>
            <a:custGeom>
              <a:avLst/>
              <a:gdLst>
                <a:gd name="T0" fmla="*/ 1264 w 2530"/>
                <a:gd name="T1" fmla="*/ 2528 h 2530"/>
                <a:gd name="T2" fmla="*/ 2 w 2530"/>
                <a:gd name="T3" fmla="*/ 1263 h 2530"/>
                <a:gd name="T4" fmla="*/ 1269 w 2530"/>
                <a:gd name="T5" fmla="*/ 2 h 2530"/>
                <a:gd name="T6" fmla="*/ 2528 w 2530"/>
                <a:gd name="T7" fmla="*/ 1266 h 2530"/>
                <a:gd name="T8" fmla="*/ 1264 w 2530"/>
                <a:gd name="T9" fmla="*/ 2528 h 2530"/>
                <a:gd name="T10" fmla="*/ 2454 w 2530"/>
                <a:gd name="T11" fmla="*/ 1266 h 2530"/>
                <a:gd name="T12" fmla="*/ 1265 w 2530"/>
                <a:gd name="T13" fmla="*/ 76 h 2530"/>
                <a:gd name="T14" fmla="*/ 75 w 2530"/>
                <a:gd name="T15" fmla="*/ 1263 h 2530"/>
                <a:gd name="T16" fmla="*/ 1260 w 2530"/>
                <a:gd name="T17" fmla="*/ 2454 h 2530"/>
                <a:gd name="T18" fmla="*/ 2454 w 2530"/>
                <a:gd name="T19" fmla="*/ 1266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0" h="2530">
                  <a:moveTo>
                    <a:pt x="1264" y="2528"/>
                  </a:moveTo>
                  <a:cubicBezTo>
                    <a:pt x="570" y="2529"/>
                    <a:pt x="0" y="1964"/>
                    <a:pt x="2" y="1263"/>
                  </a:cubicBezTo>
                  <a:cubicBezTo>
                    <a:pt x="3" y="564"/>
                    <a:pt x="570" y="0"/>
                    <a:pt x="1269" y="2"/>
                  </a:cubicBezTo>
                  <a:cubicBezTo>
                    <a:pt x="1964" y="3"/>
                    <a:pt x="2530" y="571"/>
                    <a:pt x="2528" y="1266"/>
                  </a:cubicBezTo>
                  <a:cubicBezTo>
                    <a:pt x="2526" y="1965"/>
                    <a:pt x="1961" y="2530"/>
                    <a:pt x="1264" y="2528"/>
                  </a:cubicBezTo>
                  <a:close/>
                  <a:moveTo>
                    <a:pt x="2454" y="1266"/>
                  </a:moveTo>
                  <a:cubicBezTo>
                    <a:pt x="2454" y="609"/>
                    <a:pt x="1922" y="77"/>
                    <a:pt x="1265" y="76"/>
                  </a:cubicBezTo>
                  <a:cubicBezTo>
                    <a:pt x="610" y="74"/>
                    <a:pt x="76" y="608"/>
                    <a:pt x="75" y="1263"/>
                  </a:cubicBezTo>
                  <a:cubicBezTo>
                    <a:pt x="74" y="1920"/>
                    <a:pt x="606" y="2452"/>
                    <a:pt x="1260" y="2454"/>
                  </a:cubicBezTo>
                  <a:cubicBezTo>
                    <a:pt x="1923" y="2457"/>
                    <a:pt x="2454" y="1919"/>
                    <a:pt x="2454" y="12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D998F7DF-A052-4CC1-BFA0-8C61978BF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5066" y="2439709"/>
              <a:ext cx="2735263" cy="2676525"/>
            </a:xfrm>
            <a:custGeom>
              <a:avLst/>
              <a:gdLst>
                <a:gd name="T0" fmla="*/ 792 w 1581"/>
                <a:gd name="T1" fmla="*/ 0 h 1551"/>
                <a:gd name="T2" fmla="*/ 1566 w 1581"/>
                <a:gd name="T3" fmla="*/ 746 h 1551"/>
                <a:gd name="T4" fmla="*/ 791 w 1581"/>
                <a:gd name="T5" fmla="*/ 1551 h 1551"/>
                <a:gd name="T6" fmla="*/ 16 w 1581"/>
                <a:gd name="T7" fmla="*/ 745 h 1551"/>
                <a:gd name="T8" fmla="*/ 792 w 1581"/>
                <a:gd name="T9" fmla="*/ 0 h 1551"/>
                <a:gd name="T10" fmla="*/ 790 w 1581"/>
                <a:gd name="T11" fmla="*/ 69 h 1551"/>
                <a:gd name="T12" fmla="*/ 84 w 1581"/>
                <a:gd name="T13" fmla="*/ 793 h 1551"/>
                <a:gd name="T14" fmla="*/ 803 w 1581"/>
                <a:gd name="T15" fmla="*/ 1482 h 1551"/>
                <a:gd name="T16" fmla="*/ 1497 w 1581"/>
                <a:gd name="T17" fmla="*/ 774 h 1551"/>
                <a:gd name="T18" fmla="*/ 790 w 1581"/>
                <a:gd name="T19" fmla="*/ 69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1" h="1551">
                  <a:moveTo>
                    <a:pt x="792" y="0"/>
                  </a:moveTo>
                  <a:cubicBezTo>
                    <a:pt x="1225" y="2"/>
                    <a:pt x="1553" y="346"/>
                    <a:pt x="1566" y="746"/>
                  </a:cubicBezTo>
                  <a:cubicBezTo>
                    <a:pt x="1581" y="1205"/>
                    <a:pt x="1212" y="1551"/>
                    <a:pt x="791" y="1551"/>
                  </a:cubicBezTo>
                  <a:cubicBezTo>
                    <a:pt x="364" y="1551"/>
                    <a:pt x="0" y="1199"/>
                    <a:pt x="16" y="745"/>
                  </a:cubicBezTo>
                  <a:cubicBezTo>
                    <a:pt x="30" y="342"/>
                    <a:pt x="360" y="0"/>
                    <a:pt x="792" y="0"/>
                  </a:cubicBezTo>
                  <a:close/>
                  <a:moveTo>
                    <a:pt x="790" y="69"/>
                  </a:moveTo>
                  <a:cubicBezTo>
                    <a:pt x="406" y="67"/>
                    <a:pt x="75" y="383"/>
                    <a:pt x="84" y="793"/>
                  </a:cubicBezTo>
                  <a:cubicBezTo>
                    <a:pt x="92" y="1164"/>
                    <a:pt x="396" y="1487"/>
                    <a:pt x="803" y="1482"/>
                  </a:cubicBezTo>
                  <a:cubicBezTo>
                    <a:pt x="1184" y="1476"/>
                    <a:pt x="1497" y="1166"/>
                    <a:pt x="1497" y="774"/>
                  </a:cubicBezTo>
                  <a:cubicBezTo>
                    <a:pt x="1497" y="384"/>
                    <a:pt x="1178" y="67"/>
                    <a:pt x="79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92">
              <a:extLst>
                <a:ext uri="{FF2B5EF4-FFF2-40B4-BE49-F238E27FC236}">
                  <a16:creationId xmlns:a16="http://schemas.microsoft.com/office/drawing/2014/main" id="{81647672-BD5E-4CFA-9D69-F0CDBE34B1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0666" y="2080934"/>
              <a:ext cx="385763" cy="488950"/>
            </a:xfrm>
            <a:custGeom>
              <a:avLst/>
              <a:gdLst>
                <a:gd name="T0" fmla="*/ 198 w 223"/>
                <a:gd name="T1" fmla="*/ 209 h 284"/>
                <a:gd name="T2" fmla="*/ 176 w 223"/>
                <a:gd name="T3" fmla="*/ 234 h 284"/>
                <a:gd name="T4" fmla="*/ 164 w 223"/>
                <a:gd name="T5" fmla="*/ 240 h 284"/>
                <a:gd name="T6" fmla="*/ 85 w 223"/>
                <a:gd name="T7" fmla="*/ 280 h 284"/>
                <a:gd name="T8" fmla="*/ 55 w 223"/>
                <a:gd name="T9" fmla="*/ 279 h 284"/>
                <a:gd name="T10" fmla="*/ 74 w 223"/>
                <a:gd name="T11" fmla="*/ 262 h 284"/>
                <a:gd name="T12" fmla="*/ 119 w 223"/>
                <a:gd name="T13" fmla="*/ 239 h 284"/>
                <a:gd name="T14" fmla="*/ 114 w 223"/>
                <a:gd name="T15" fmla="*/ 229 h 284"/>
                <a:gd name="T16" fmla="*/ 84 w 223"/>
                <a:gd name="T17" fmla="*/ 224 h 284"/>
                <a:gd name="T18" fmla="*/ 47 w 223"/>
                <a:gd name="T19" fmla="*/ 170 h 284"/>
                <a:gd name="T20" fmla="*/ 42 w 223"/>
                <a:gd name="T21" fmla="*/ 158 h 284"/>
                <a:gd name="T22" fmla="*/ 5 w 223"/>
                <a:gd name="T23" fmla="*/ 129 h 284"/>
                <a:gd name="T24" fmla="*/ 17 w 223"/>
                <a:gd name="T25" fmla="*/ 110 h 284"/>
                <a:gd name="T26" fmla="*/ 46 w 223"/>
                <a:gd name="T27" fmla="*/ 127 h 284"/>
                <a:gd name="T28" fmla="*/ 79 w 223"/>
                <a:gd name="T29" fmla="*/ 116 h 284"/>
                <a:gd name="T30" fmla="*/ 61 w 223"/>
                <a:gd name="T31" fmla="*/ 79 h 284"/>
                <a:gd name="T32" fmla="*/ 52 w 223"/>
                <a:gd name="T33" fmla="*/ 62 h 284"/>
                <a:gd name="T34" fmla="*/ 32 w 223"/>
                <a:gd name="T35" fmla="*/ 23 h 284"/>
                <a:gd name="T36" fmla="*/ 42 w 223"/>
                <a:gd name="T37" fmla="*/ 6 h 284"/>
                <a:gd name="T38" fmla="*/ 80 w 223"/>
                <a:gd name="T39" fmla="*/ 12 h 284"/>
                <a:gd name="T40" fmla="*/ 121 w 223"/>
                <a:gd name="T41" fmla="*/ 56 h 284"/>
                <a:gd name="T42" fmla="*/ 119 w 223"/>
                <a:gd name="T43" fmla="*/ 90 h 284"/>
                <a:gd name="T44" fmla="*/ 148 w 223"/>
                <a:gd name="T45" fmla="*/ 137 h 284"/>
                <a:gd name="T46" fmla="*/ 156 w 223"/>
                <a:gd name="T47" fmla="*/ 195 h 284"/>
                <a:gd name="T48" fmla="*/ 199 w 223"/>
                <a:gd name="T49" fmla="*/ 186 h 284"/>
                <a:gd name="T50" fmla="*/ 95 w 223"/>
                <a:gd name="T51" fmla="*/ 128 h 284"/>
                <a:gd name="T52" fmla="*/ 103 w 223"/>
                <a:gd name="T53" fmla="*/ 197 h 284"/>
                <a:gd name="T54" fmla="*/ 146 w 223"/>
                <a:gd name="T55" fmla="*/ 217 h 284"/>
                <a:gd name="T56" fmla="*/ 124 w 223"/>
                <a:gd name="T57" fmla="*/ 194 h 284"/>
                <a:gd name="T58" fmla="*/ 95 w 223"/>
                <a:gd name="T59" fmla="*/ 54 h 284"/>
                <a:gd name="T60" fmla="*/ 95 w 223"/>
                <a:gd name="T61" fmla="*/ 54 h 284"/>
                <a:gd name="T62" fmla="*/ 134 w 223"/>
                <a:gd name="T63" fmla="*/ 161 h 284"/>
                <a:gd name="T64" fmla="*/ 147 w 223"/>
                <a:gd name="T65" fmla="*/ 16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284">
                  <a:moveTo>
                    <a:pt x="223" y="174"/>
                  </a:moveTo>
                  <a:cubicBezTo>
                    <a:pt x="215" y="188"/>
                    <a:pt x="210" y="201"/>
                    <a:pt x="198" y="209"/>
                  </a:cubicBezTo>
                  <a:cubicBezTo>
                    <a:pt x="194" y="212"/>
                    <a:pt x="190" y="215"/>
                    <a:pt x="185" y="218"/>
                  </a:cubicBezTo>
                  <a:cubicBezTo>
                    <a:pt x="179" y="221"/>
                    <a:pt x="175" y="226"/>
                    <a:pt x="176" y="234"/>
                  </a:cubicBezTo>
                  <a:cubicBezTo>
                    <a:pt x="177" y="236"/>
                    <a:pt x="175" y="241"/>
                    <a:pt x="174" y="242"/>
                  </a:cubicBezTo>
                  <a:cubicBezTo>
                    <a:pt x="171" y="243"/>
                    <a:pt x="166" y="242"/>
                    <a:pt x="164" y="240"/>
                  </a:cubicBezTo>
                  <a:cubicBezTo>
                    <a:pt x="156" y="232"/>
                    <a:pt x="149" y="236"/>
                    <a:pt x="141" y="242"/>
                  </a:cubicBezTo>
                  <a:cubicBezTo>
                    <a:pt x="123" y="255"/>
                    <a:pt x="105" y="268"/>
                    <a:pt x="85" y="280"/>
                  </a:cubicBezTo>
                  <a:cubicBezTo>
                    <a:pt x="78" y="284"/>
                    <a:pt x="67" y="282"/>
                    <a:pt x="57" y="283"/>
                  </a:cubicBezTo>
                  <a:cubicBezTo>
                    <a:pt x="56" y="282"/>
                    <a:pt x="56" y="280"/>
                    <a:pt x="55" y="279"/>
                  </a:cubicBezTo>
                  <a:cubicBezTo>
                    <a:pt x="60" y="274"/>
                    <a:pt x="64" y="268"/>
                    <a:pt x="68" y="263"/>
                  </a:cubicBezTo>
                  <a:cubicBezTo>
                    <a:pt x="69" y="262"/>
                    <a:pt x="73" y="261"/>
                    <a:pt x="74" y="262"/>
                  </a:cubicBezTo>
                  <a:cubicBezTo>
                    <a:pt x="82" y="268"/>
                    <a:pt x="87" y="262"/>
                    <a:pt x="92" y="258"/>
                  </a:cubicBezTo>
                  <a:cubicBezTo>
                    <a:pt x="102" y="252"/>
                    <a:pt x="110" y="246"/>
                    <a:pt x="119" y="239"/>
                  </a:cubicBezTo>
                  <a:cubicBezTo>
                    <a:pt x="121" y="237"/>
                    <a:pt x="121" y="234"/>
                    <a:pt x="122" y="231"/>
                  </a:cubicBezTo>
                  <a:cubicBezTo>
                    <a:pt x="120" y="230"/>
                    <a:pt x="117" y="229"/>
                    <a:pt x="114" y="229"/>
                  </a:cubicBezTo>
                  <a:cubicBezTo>
                    <a:pt x="110" y="230"/>
                    <a:pt x="106" y="231"/>
                    <a:pt x="102" y="232"/>
                  </a:cubicBezTo>
                  <a:cubicBezTo>
                    <a:pt x="94" y="234"/>
                    <a:pt x="87" y="234"/>
                    <a:pt x="84" y="224"/>
                  </a:cubicBezTo>
                  <a:cubicBezTo>
                    <a:pt x="85" y="222"/>
                    <a:pt x="87" y="220"/>
                    <a:pt x="89" y="217"/>
                  </a:cubicBezTo>
                  <a:cubicBezTo>
                    <a:pt x="81" y="196"/>
                    <a:pt x="52" y="194"/>
                    <a:pt x="47" y="170"/>
                  </a:cubicBezTo>
                  <a:cubicBezTo>
                    <a:pt x="52" y="174"/>
                    <a:pt x="57" y="178"/>
                    <a:pt x="63" y="182"/>
                  </a:cubicBezTo>
                  <a:cubicBezTo>
                    <a:pt x="67" y="172"/>
                    <a:pt x="56" y="157"/>
                    <a:pt x="42" y="158"/>
                  </a:cubicBezTo>
                  <a:cubicBezTo>
                    <a:pt x="32" y="159"/>
                    <a:pt x="26" y="155"/>
                    <a:pt x="20" y="148"/>
                  </a:cubicBezTo>
                  <a:cubicBezTo>
                    <a:pt x="15" y="142"/>
                    <a:pt x="10" y="136"/>
                    <a:pt x="5" y="129"/>
                  </a:cubicBezTo>
                  <a:cubicBezTo>
                    <a:pt x="2" y="125"/>
                    <a:pt x="0" y="118"/>
                    <a:pt x="1" y="117"/>
                  </a:cubicBezTo>
                  <a:cubicBezTo>
                    <a:pt x="6" y="114"/>
                    <a:pt x="12" y="110"/>
                    <a:pt x="17" y="110"/>
                  </a:cubicBezTo>
                  <a:cubicBezTo>
                    <a:pt x="23" y="110"/>
                    <a:pt x="29" y="114"/>
                    <a:pt x="34" y="117"/>
                  </a:cubicBezTo>
                  <a:cubicBezTo>
                    <a:pt x="38" y="120"/>
                    <a:pt x="42" y="124"/>
                    <a:pt x="46" y="127"/>
                  </a:cubicBezTo>
                  <a:cubicBezTo>
                    <a:pt x="51" y="131"/>
                    <a:pt x="59" y="138"/>
                    <a:pt x="61" y="137"/>
                  </a:cubicBezTo>
                  <a:cubicBezTo>
                    <a:pt x="68" y="132"/>
                    <a:pt x="75" y="124"/>
                    <a:pt x="79" y="116"/>
                  </a:cubicBezTo>
                  <a:cubicBezTo>
                    <a:pt x="82" y="109"/>
                    <a:pt x="80" y="100"/>
                    <a:pt x="80" y="92"/>
                  </a:cubicBezTo>
                  <a:cubicBezTo>
                    <a:pt x="78" y="82"/>
                    <a:pt x="71" y="78"/>
                    <a:pt x="61" y="79"/>
                  </a:cubicBezTo>
                  <a:cubicBezTo>
                    <a:pt x="54" y="79"/>
                    <a:pt x="47" y="79"/>
                    <a:pt x="40" y="79"/>
                  </a:cubicBezTo>
                  <a:cubicBezTo>
                    <a:pt x="44" y="73"/>
                    <a:pt x="48" y="68"/>
                    <a:pt x="52" y="62"/>
                  </a:cubicBezTo>
                  <a:cubicBezTo>
                    <a:pt x="57" y="56"/>
                    <a:pt x="54" y="51"/>
                    <a:pt x="50" y="46"/>
                  </a:cubicBezTo>
                  <a:cubicBezTo>
                    <a:pt x="44" y="38"/>
                    <a:pt x="38" y="31"/>
                    <a:pt x="32" y="23"/>
                  </a:cubicBezTo>
                  <a:cubicBezTo>
                    <a:pt x="30" y="20"/>
                    <a:pt x="28" y="14"/>
                    <a:pt x="30" y="12"/>
                  </a:cubicBezTo>
                  <a:cubicBezTo>
                    <a:pt x="33" y="9"/>
                    <a:pt x="38" y="6"/>
                    <a:pt x="42" y="6"/>
                  </a:cubicBezTo>
                  <a:cubicBezTo>
                    <a:pt x="48" y="7"/>
                    <a:pt x="52" y="11"/>
                    <a:pt x="57" y="14"/>
                  </a:cubicBezTo>
                  <a:cubicBezTo>
                    <a:pt x="65" y="18"/>
                    <a:pt x="72" y="21"/>
                    <a:pt x="80" y="12"/>
                  </a:cubicBezTo>
                  <a:cubicBezTo>
                    <a:pt x="92" y="0"/>
                    <a:pt x="101" y="3"/>
                    <a:pt x="106" y="20"/>
                  </a:cubicBezTo>
                  <a:cubicBezTo>
                    <a:pt x="109" y="33"/>
                    <a:pt x="111" y="46"/>
                    <a:pt x="121" y="56"/>
                  </a:cubicBezTo>
                  <a:cubicBezTo>
                    <a:pt x="123" y="57"/>
                    <a:pt x="123" y="62"/>
                    <a:pt x="123" y="64"/>
                  </a:cubicBezTo>
                  <a:cubicBezTo>
                    <a:pt x="122" y="73"/>
                    <a:pt x="121" y="81"/>
                    <a:pt x="119" y="90"/>
                  </a:cubicBezTo>
                  <a:cubicBezTo>
                    <a:pt x="116" y="107"/>
                    <a:pt x="121" y="119"/>
                    <a:pt x="136" y="128"/>
                  </a:cubicBezTo>
                  <a:cubicBezTo>
                    <a:pt x="140" y="131"/>
                    <a:pt x="144" y="134"/>
                    <a:pt x="148" y="137"/>
                  </a:cubicBezTo>
                  <a:cubicBezTo>
                    <a:pt x="157" y="144"/>
                    <a:pt x="161" y="154"/>
                    <a:pt x="158" y="166"/>
                  </a:cubicBezTo>
                  <a:cubicBezTo>
                    <a:pt x="156" y="176"/>
                    <a:pt x="155" y="186"/>
                    <a:pt x="156" y="195"/>
                  </a:cubicBezTo>
                  <a:cubicBezTo>
                    <a:pt x="157" y="208"/>
                    <a:pt x="166" y="212"/>
                    <a:pt x="177" y="206"/>
                  </a:cubicBezTo>
                  <a:cubicBezTo>
                    <a:pt x="185" y="201"/>
                    <a:pt x="192" y="194"/>
                    <a:pt x="199" y="186"/>
                  </a:cubicBezTo>
                  <a:cubicBezTo>
                    <a:pt x="205" y="180"/>
                    <a:pt x="211" y="174"/>
                    <a:pt x="223" y="174"/>
                  </a:cubicBezTo>
                  <a:close/>
                  <a:moveTo>
                    <a:pt x="95" y="128"/>
                  </a:moveTo>
                  <a:cubicBezTo>
                    <a:pt x="72" y="150"/>
                    <a:pt x="71" y="152"/>
                    <a:pt x="86" y="174"/>
                  </a:cubicBezTo>
                  <a:cubicBezTo>
                    <a:pt x="91" y="182"/>
                    <a:pt x="96" y="191"/>
                    <a:pt x="103" y="197"/>
                  </a:cubicBezTo>
                  <a:cubicBezTo>
                    <a:pt x="111" y="205"/>
                    <a:pt x="120" y="213"/>
                    <a:pt x="130" y="219"/>
                  </a:cubicBezTo>
                  <a:cubicBezTo>
                    <a:pt x="134" y="221"/>
                    <a:pt x="146" y="220"/>
                    <a:pt x="146" y="217"/>
                  </a:cubicBezTo>
                  <a:cubicBezTo>
                    <a:pt x="149" y="209"/>
                    <a:pt x="142" y="207"/>
                    <a:pt x="135" y="206"/>
                  </a:cubicBezTo>
                  <a:cubicBezTo>
                    <a:pt x="128" y="204"/>
                    <a:pt x="127" y="200"/>
                    <a:pt x="124" y="194"/>
                  </a:cubicBezTo>
                  <a:cubicBezTo>
                    <a:pt x="115" y="172"/>
                    <a:pt x="105" y="151"/>
                    <a:pt x="95" y="128"/>
                  </a:cubicBezTo>
                  <a:close/>
                  <a:moveTo>
                    <a:pt x="95" y="54"/>
                  </a:moveTo>
                  <a:cubicBezTo>
                    <a:pt x="104" y="43"/>
                    <a:pt x="102" y="34"/>
                    <a:pt x="91" y="30"/>
                  </a:cubicBezTo>
                  <a:cubicBezTo>
                    <a:pt x="86" y="40"/>
                    <a:pt x="87" y="46"/>
                    <a:pt x="95" y="54"/>
                  </a:cubicBezTo>
                  <a:close/>
                  <a:moveTo>
                    <a:pt x="140" y="151"/>
                  </a:moveTo>
                  <a:cubicBezTo>
                    <a:pt x="137" y="156"/>
                    <a:pt x="134" y="159"/>
                    <a:pt x="134" y="161"/>
                  </a:cubicBezTo>
                  <a:cubicBezTo>
                    <a:pt x="136" y="165"/>
                    <a:pt x="139" y="168"/>
                    <a:pt x="142" y="172"/>
                  </a:cubicBezTo>
                  <a:cubicBezTo>
                    <a:pt x="144" y="170"/>
                    <a:pt x="148" y="168"/>
                    <a:pt x="147" y="166"/>
                  </a:cubicBezTo>
                  <a:cubicBezTo>
                    <a:pt x="146" y="162"/>
                    <a:pt x="144" y="158"/>
                    <a:pt x="14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93">
              <a:extLst>
                <a:ext uri="{FF2B5EF4-FFF2-40B4-BE49-F238E27FC236}">
                  <a16:creationId xmlns:a16="http://schemas.microsoft.com/office/drawing/2014/main" id="{9DFB639D-9966-4F4E-A7D3-255753D90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566" y="1831696"/>
              <a:ext cx="273050" cy="528638"/>
            </a:xfrm>
            <a:custGeom>
              <a:avLst/>
              <a:gdLst>
                <a:gd name="T0" fmla="*/ 63 w 157"/>
                <a:gd name="T1" fmla="*/ 264 h 306"/>
                <a:gd name="T2" fmla="*/ 53 w 157"/>
                <a:gd name="T3" fmla="*/ 224 h 306"/>
                <a:gd name="T4" fmla="*/ 13 w 157"/>
                <a:gd name="T5" fmla="*/ 298 h 306"/>
                <a:gd name="T6" fmla="*/ 1 w 157"/>
                <a:gd name="T7" fmla="*/ 291 h 306"/>
                <a:gd name="T8" fmla="*/ 72 w 157"/>
                <a:gd name="T9" fmla="*/ 154 h 306"/>
                <a:gd name="T10" fmla="*/ 65 w 157"/>
                <a:gd name="T11" fmla="*/ 148 h 306"/>
                <a:gd name="T12" fmla="*/ 39 w 157"/>
                <a:gd name="T13" fmla="*/ 159 h 306"/>
                <a:gd name="T14" fmla="*/ 47 w 157"/>
                <a:gd name="T15" fmla="*/ 124 h 306"/>
                <a:gd name="T16" fmla="*/ 52 w 157"/>
                <a:gd name="T17" fmla="*/ 92 h 306"/>
                <a:gd name="T18" fmla="*/ 46 w 157"/>
                <a:gd name="T19" fmla="*/ 83 h 306"/>
                <a:gd name="T20" fmla="*/ 31 w 157"/>
                <a:gd name="T21" fmla="*/ 127 h 306"/>
                <a:gd name="T22" fmla="*/ 5 w 157"/>
                <a:gd name="T23" fmla="*/ 98 h 306"/>
                <a:gd name="T24" fmla="*/ 21 w 157"/>
                <a:gd name="T25" fmla="*/ 69 h 306"/>
                <a:gd name="T26" fmla="*/ 62 w 157"/>
                <a:gd name="T27" fmla="*/ 11 h 306"/>
                <a:gd name="T28" fmla="*/ 83 w 157"/>
                <a:gd name="T29" fmla="*/ 26 h 306"/>
                <a:gd name="T30" fmla="*/ 99 w 157"/>
                <a:gd name="T31" fmla="*/ 35 h 306"/>
                <a:gd name="T32" fmla="*/ 123 w 157"/>
                <a:gd name="T33" fmla="*/ 26 h 306"/>
                <a:gd name="T34" fmla="*/ 101 w 157"/>
                <a:gd name="T35" fmla="*/ 112 h 306"/>
                <a:gd name="T36" fmla="*/ 97 w 157"/>
                <a:gd name="T37" fmla="*/ 143 h 306"/>
                <a:gd name="T38" fmla="*/ 90 w 157"/>
                <a:gd name="T39" fmla="*/ 161 h 306"/>
                <a:gd name="T40" fmla="*/ 128 w 157"/>
                <a:gd name="T41" fmla="*/ 151 h 306"/>
                <a:gd name="T42" fmla="*/ 122 w 157"/>
                <a:gd name="T43" fmla="*/ 181 h 306"/>
                <a:gd name="T44" fmla="*/ 124 w 157"/>
                <a:gd name="T45" fmla="*/ 198 h 306"/>
                <a:gd name="T46" fmla="*/ 144 w 157"/>
                <a:gd name="T47" fmla="*/ 214 h 306"/>
                <a:gd name="T48" fmla="*/ 140 w 157"/>
                <a:gd name="T49" fmla="*/ 238 h 306"/>
                <a:gd name="T50" fmla="*/ 156 w 157"/>
                <a:gd name="T51" fmla="*/ 251 h 306"/>
                <a:gd name="T52" fmla="*/ 119 w 157"/>
                <a:gd name="T53" fmla="*/ 257 h 306"/>
                <a:gd name="T54" fmla="*/ 82 w 157"/>
                <a:gd name="T55" fmla="*/ 284 h 306"/>
                <a:gd name="T56" fmla="*/ 97 w 157"/>
                <a:gd name="T57" fmla="*/ 56 h 306"/>
                <a:gd name="T58" fmla="*/ 97 w 157"/>
                <a:gd name="T59" fmla="*/ 56 h 306"/>
                <a:gd name="T60" fmla="*/ 95 w 157"/>
                <a:gd name="T61" fmla="*/ 236 h 306"/>
                <a:gd name="T62" fmla="*/ 89 w 157"/>
                <a:gd name="T63" fmla="*/ 208 h 306"/>
                <a:gd name="T64" fmla="*/ 82 w 157"/>
                <a:gd name="T65" fmla="*/ 197 h 306"/>
                <a:gd name="T66" fmla="*/ 104 w 157"/>
                <a:gd name="T67" fmla="*/ 167 h 306"/>
                <a:gd name="T68" fmla="*/ 82 w 157"/>
                <a:gd name="T69" fmla="*/ 197 h 306"/>
                <a:gd name="T70" fmla="*/ 60 w 157"/>
                <a:gd name="T71" fmla="*/ 127 h 306"/>
                <a:gd name="T72" fmla="*/ 60 w 157"/>
                <a:gd name="T73" fmla="*/ 139 h 306"/>
                <a:gd name="T74" fmla="*/ 15 w 157"/>
                <a:gd name="T75" fmla="*/ 257 h 306"/>
                <a:gd name="T76" fmla="*/ 15 w 157"/>
                <a:gd name="T77" fmla="*/ 25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306">
                  <a:moveTo>
                    <a:pt x="59" y="301"/>
                  </a:moveTo>
                  <a:cubicBezTo>
                    <a:pt x="60" y="287"/>
                    <a:pt x="61" y="276"/>
                    <a:pt x="63" y="264"/>
                  </a:cubicBezTo>
                  <a:cubicBezTo>
                    <a:pt x="65" y="249"/>
                    <a:pt x="69" y="234"/>
                    <a:pt x="61" y="216"/>
                  </a:cubicBezTo>
                  <a:cubicBezTo>
                    <a:pt x="58" y="219"/>
                    <a:pt x="54" y="221"/>
                    <a:pt x="53" y="224"/>
                  </a:cubicBezTo>
                  <a:cubicBezTo>
                    <a:pt x="47" y="237"/>
                    <a:pt x="40" y="250"/>
                    <a:pt x="37" y="264"/>
                  </a:cubicBezTo>
                  <a:cubicBezTo>
                    <a:pt x="33" y="279"/>
                    <a:pt x="19" y="286"/>
                    <a:pt x="13" y="298"/>
                  </a:cubicBezTo>
                  <a:cubicBezTo>
                    <a:pt x="11" y="301"/>
                    <a:pt x="6" y="302"/>
                    <a:pt x="0" y="306"/>
                  </a:cubicBezTo>
                  <a:cubicBezTo>
                    <a:pt x="0" y="299"/>
                    <a:pt x="0" y="295"/>
                    <a:pt x="1" y="291"/>
                  </a:cubicBezTo>
                  <a:cubicBezTo>
                    <a:pt x="7" y="254"/>
                    <a:pt x="21" y="222"/>
                    <a:pt x="48" y="195"/>
                  </a:cubicBezTo>
                  <a:cubicBezTo>
                    <a:pt x="59" y="183"/>
                    <a:pt x="69" y="170"/>
                    <a:pt x="72" y="154"/>
                  </a:cubicBezTo>
                  <a:cubicBezTo>
                    <a:pt x="73" y="152"/>
                    <a:pt x="72" y="149"/>
                    <a:pt x="72" y="147"/>
                  </a:cubicBezTo>
                  <a:cubicBezTo>
                    <a:pt x="69" y="147"/>
                    <a:pt x="67" y="146"/>
                    <a:pt x="65" y="148"/>
                  </a:cubicBezTo>
                  <a:cubicBezTo>
                    <a:pt x="61" y="150"/>
                    <a:pt x="58" y="154"/>
                    <a:pt x="54" y="155"/>
                  </a:cubicBezTo>
                  <a:cubicBezTo>
                    <a:pt x="49" y="157"/>
                    <a:pt x="42" y="161"/>
                    <a:pt x="39" y="159"/>
                  </a:cubicBezTo>
                  <a:cubicBezTo>
                    <a:pt x="33" y="155"/>
                    <a:pt x="35" y="148"/>
                    <a:pt x="38" y="142"/>
                  </a:cubicBezTo>
                  <a:cubicBezTo>
                    <a:pt x="41" y="136"/>
                    <a:pt x="45" y="130"/>
                    <a:pt x="47" y="124"/>
                  </a:cubicBezTo>
                  <a:cubicBezTo>
                    <a:pt x="48" y="116"/>
                    <a:pt x="46" y="108"/>
                    <a:pt x="46" y="98"/>
                  </a:cubicBezTo>
                  <a:cubicBezTo>
                    <a:pt x="47" y="97"/>
                    <a:pt x="50" y="95"/>
                    <a:pt x="52" y="92"/>
                  </a:cubicBezTo>
                  <a:cubicBezTo>
                    <a:pt x="53" y="89"/>
                    <a:pt x="53" y="86"/>
                    <a:pt x="53" y="83"/>
                  </a:cubicBezTo>
                  <a:cubicBezTo>
                    <a:pt x="51" y="83"/>
                    <a:pt x="47" y="82"/>
                    <a:pt x="46" y="83"/>
                  </a:cubicBezTo>
                  <a:cubicBezTo>
                    <a:pt x="42" y="86"/>
                    <a:pt x="37" y="90"/>
                    <a:pt x="36" y="95"/>
                  </a:cubicBezTo>
                  <a:cubicBezTo>
                    <a:pt x="34" y="106"/>
                    <a:pt x="33" y="116"/>
                    <a:pt x="31" y="127"/>
                  </a:cubicBezTo>
                  <a:cubicBezTo>
                    <a:pt x="30" y="128"/>
                    <a:pt x="29" y="128"/>
                    <a:pt x="28" y="129"/>
                  </a:cubicBezTo>
                  <a:cubicBezTo>
                    <a:pt x="20" y="119"/>
                    <a:pt x="13" y="109"/>
                    <a:pt x="5" y="98"/>
                  </a:cubicBezTo>
                  <a:cubicBezTo>
                    <a:pt x="7" y="90"/>
                    <a:pt x="9" y="81"/>
                    <a:pt x="13" y="72"/>
                  </a:cubicBezTo>
                  <a:cubicBezTo>
                    <a:pt x="14" y="70"/>
                    <a:pt x="19" y="68"/>
                    <a:pt x="21" y="69"/>
                  </a:cubicBezTo>
                  <a:cubicBezTo>
                    <a:pt x="40" y="77"/>
                    <a:pt x="59" y="67"/>
                    <a:pt x="61" y="46"/>
                  </a:cubicBezTo>
                  <a:cubicBezTo>
                    <a:pt x="62" y="34"/>
                    <a:pt x="62" y="23"/>
                    <a:pt x="62" y="11"/>
                  </a:cubicBezTo>
                  <a:cubicBezTo>
                    <a:pt x="62" y="2"/>
                    <a:pt x="65" y="0"/>
                    <a:pt x="73" y="4"/>
                  </a:cubicBezTo>
                  <a:cubicBezTo>
                    <a:pt x="82" y="9"/>
                    <a:pt x="84" y="17"/>
                    <a:pt x="83" y="26"/>
                  </a:cubicBezTo>
                  <a:cubicBezTo>
                    <a:pt x="83" y="31"/>
                    <a:pt x="81" y="36"/>
                    <a:pt x="80" y="44"/>
                  </a:cubicBezTo>
                  <a:cubicBezTo>
                    <a:pt x="88" y="40"/>
                    <a:pt x="94" y="38"/>
                    <a:pt x="99" y="35"/>
                  </a:cubicBezTo>
                  <a:cubicBezTo>
                    <a:pt x="102" y="34"/>
                    <a:pt x="104" y="30"/>
                    <a:pt x="107" y="29"/>
                  </a:cubicBezTo>
                  <a:cubicBezTo>
                    <a:pt x="112" y="27"/>
                    <a:pt x="118" y="27"/>
                    <a:pt x="123" y="26"/>
                  </a:cubicBezTo>
                  <a:cubicBezTo>
                    <a:pt x="124" y="30"/>
                    <a:pt x="126" y="35"/>
                    <a:pt x="126" y="40"/>
                  </a:cubicBezTo>
                  <a:cubicBezTo>
                    <a:pt x="126" y="66"/>
                    <a:pt x="116" y="90"/>
                    <a:pt x="101" y="112"/>
                  </a:cubicBezTo>
                  <a:cubicBezTo>
                    <a:pt x="99" y="114"/>
                    <a:pt x="99" y="120"/>
                    <a:pt x="100" y="122"/>
                  </a:cubicBezTo>
                  <a:cubicBezTo>
                    <a:pt x="109" y="131"/>
                    <a:pt x="102" y="137"/>
                    <a:pt x="97" y="143"/>
                  </a:cubicBezTo>
                  <a:cubicBezTo>
                    <a:pt x="94" y="146"/>
                    <a:pt x="91" y="149"/>
                    <a:pt x="89" y="152"/>
                  </a:cubicBezTo>
                  <a:cubicBezTo>
                    <a:pt x="88" y="154"/>
                    <a:pt x="89" y="157"/>
                    <a:pt x="90" y="161"/>
                  </a:cubicBezTo>
                  <a:cubicBezTo>
                    <a:pt x="99" y="157"/>
                    <a:pt x="106" y="153"/>
                    <a:pt x="114" y="151"/>
                  </a:cubicBezTo>
                  <a:cubicBezTo>
                    <a:pt x="118" y="150"/>
                    <a:pt x="127" y="149"/>
                    <a:pt x="128" y="151"/>
                  </a:cubicBezTo>
                  <a:cubicBezTo>
                    <a:pt x="130" y="156"/>
                    <a:pt x="131" y="163"/>
                    <a:pt x="130" y="168"/>
                  </a:cubicBezTo>
                  <a:cubicBezTo>
                    <a:pt x="129" y="173"/>
                    <a:pt x="124" y="176"/>
                    <a:pt x="122" y="181"/>
                  </a:cubicBezTo>
                  <a:cubicBezTo>
                    <a:pt x="120" y="184"/>
                    <a:pt x="118" y="188"/>
                    <a:pt x="117" y="192"/>
                  </a:cubicBezTo>
                  <a:cubicBezTo>
                    <a:pt x="115" y="198"/>
                    <a:pt x="117" y="201"/>
                    <a:pt x="124" y="198"/>
                  </a:cubicBezTo>
                  <a:cubicBezTo>
                    <a:pt x="131" y="196"/>
                    <a:pt x="137" y="193"/>
                    <a:pt x="144" y="199"/>
                  </a:cubicBezTo>
                  <a:cubicBezTo>
                    <a:pt x="149" y="204"/>
                    <a:pt x="151" y="209"/>
                    <a:pt x="144" y="214"/>
                  </a:cubicBezTo>
                  <a:cubicBezTo>
                    <a:pt x="141" y="217"/>
                    <a:pt x="138" y="220"/>
                    <a:pt x="136" y="222"/>
                  </a:cubicBezTo>
                  <a:cubicBezTo>
                    <a:pt x="131" y="229"/>
                    <a:pt x="133" y="235"/>
                    <a:pt x="140" y="238"/>
                  </a:cubicBezTo>
                  <a:cubicBezTo>
                    <a:pt x="143" y="239"/>
                    <a:pt x="147" y="239"/>
                    <a:pt x="150" y="241"/>
                  </a:cubicBezTo>
                  <a:cubicBezTo>
                    <a:pt x="153" y="244"/>
                    <a:pt x="157" y="248"/>
                    <a:pt x="156" y="251"/>
                  </a:cubicBezTo>
                  <a:cubicBezTo>
                    <a:pt x="156" y="254"/>
                    <a:pt x="151" y="258"/>
                    <a:pt x="148" y="258"/>
                  </a:cubicBezTo>
                  <a:cubicBezTo>
                    <a:pt x="139" y="259"/>
                    <a:pt x="129" y="259"/>
                    <a:pt x="119" y="257"/>
                  </a:cubicBezTo>
                  <a:cubicBezTo>
                    <a:pt x="111" y="255"/>
                    <a:pt x="104" y="256"/>
                    <a:pt x="99" y="262"/>
                  </a:cubicBezTo>
                  <a:cubicBezTo>
                    <a:pt x="93" y="270"/>
                    <a:pt x="87" y="277"/>
                    <a:pt x="82" y="284"/>
                  </a:cubicBezTo>
                  <a:cubicBezTo>
                    <a:pt x="79" y="292"/>
                    <a:pt x="73" y="299"/>
                    <a:pt x="59" y="301"/>
                  </a:cubicBezTo>
                  <a:close/>
                  <a:moveTo>
                    <a:pt x="97" y="56"/>
                  </a:moveTo>
                  <a:cubicBezTo>
                    <a:pt x="77" y="56"/>
                    <a:pt x="63" y="82"/>
                    <a:pt x="70" y="106"/>
                  </a:cubicBezTo>
                  <a:cubicBezTo>
                    <a:pt x="89" y="96"/>
                    <a:pt x="101" y="74"/>
                    <a:pt x="97" y="56"/>
                  </a:cubicBezTo>
                  <a:close/>
                  <a:moveTo>
                    <a:pt x="82" y="265"/>
                  </a:moveTo>
                  <a:cubicBezTo>
                    <a:pt x="98" y="260"/>
                    <a:pt x="103" y="248"/>
                    <a:pt x="95" y="236"/>
                  </a:cubicBezTo>
                  <a:cubicBezTo>
                    <a:pt x="93" y="231"/>
                    <a:pt x="92" y="226"/>
                    <a:pt x="91" y="221"/>
                  </a:cubicBezTo>
                  <a:cubicBezTo>
                    <a:pt x="90" y="218"/>
                    <a:pt x="90" y="214"/>
                    <a:pt x="89" y="208"/>
                  </a:cubicBezTo>
                  <a:cubicBezTo>
                    <a:pt x="68" y="228"/>
                    <a:pt x="81" y="247"/>
                    <a:pt x="82" y="265"/>
                  </a:cubicBezTo>
                  <a:close/>
                  <a:moveTo>
                    <a:pt x="82" y="197"/>
                  </a:moveTo>
                  <a:cubicBezTo>
                    <a:pt x="99" y="197"/>
                    <a:pt x="109" y="188"/>
                    <a:pt x="109" y="174"/>
                  </a:cubicBezTo>
                  <a:cubicBezTo>
                    <a:pt x="109" y="171"/>
                    <a:pt x="106" y="167"/>
                    <a:pt x="104" y="167"/>
                  </a:cubicBezTo>
                  <a:cubicBezTo>
                    <a:pt x="95" y="166"/>
                    <a:pt x="77" y="178"/>
                    <a:pt x="75" y="187"/>
                  </a:cubicBezTo>
                  <a:cubicBezTo>
                    <a:pt x="73" y="194"/>
                    <a:pt x="74" y="198"/>
                    <a:pt x="82" y="197"/>
                  </a:cubicBezTo>
                  <a:close/>
                  <a:moveTo>
                    <a:pt x="83" y="121"/>
                  </a:moveTo>
                  <a:cubicBezTo>
                    <a:pt x="75" y="123"/>
                    <a:pt x="67" y="125"/>
                    <a:pt x="60" y="127"/>
                  </a:cubicBezTo>
                  <a:cubicBezTo>
                    <a:pt x="58" y="128"/>
                    <a:pt x="57" y="131"/>
                    <a:pt x="57" y="134"/>
                  </a:cubicBezTo>
                  <a:cubicBezTo>
                    <a:pt x="57" y="135"/>
                    <a:pt x="59" y="138"/>
                    <a:pt x="60" y="139"/>
                  </a:cubicBezTo>
                  <a:cubicBezTo>
                    <a:pt x="67" y="142"/>
                    <a:pt x="82" y="133"/>
                    <a:pt x="83" y="121"/>
                  </a:cubicBezTo>
                  <a:close/>
                  <a:moveTo>
                    <a:pt x="15" y="257"/>
                  </a:moveTo>
                  <a:cubicBezTo>
                    <a:pt x="29" y="256"/>
                    <a:pt x="31" y="251"/>
                    <a:pt x="25" y="240"/>
                  </a:cubicBezTo>
                  <a:cubicBezTo>
                    <a:pt x="21" y="246"/>
                    <a:pt x="18" y="252"/>
                    <a:pt x="15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94">
              <a:extLst>
                <a:ext uri="{FF2B5EF4-FFF2-40B4-BE49-F238E27FC236}">
                  <a16:creationId xmlns:a16="http://schemas.microsoft.com/office/drawing/2014/main" id="{39476B32-893E-4F0B-BA53-11A56708F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5378" y="2542896"/>
              <a:ext cx="501650" cy="333375"/>
            </a:xfrm>
            <a:custGeom>
              <a:avLst/>
              <a:gdLst>
                <a:gd name="T0" fmla="*/ 158 w 290"/>
                <a:gd name="T1" fmla="*/ 50 h 193"/>
                <a:gd name="T2" fmla="*/ 163 w 290"/>
                <a:gd name="T3" fmla="*/ 20 h 193"/>
                <a:gd name="T4" fmla="*/ 185 w 290"/>
                <a:gd name="T5" fmla="*/ 21 h 193"/>
                <a:gd name="T6" fmla="*/ 178 w 290"/>
                <a:gd name="T7" fmla="*/ 49 h 193"/>
                <a:gd name="T8" fmla="*/ 197 w 290"/>
                <a:gd name="T9" fmla="*/ 36 h 193"/>
                <a:gd name="T10" fmla="*/ 262 w 290"/>
                <a:gd name="T11" fmla="*/ 38 h 193"/>
                <a:gd name="T12" fmla="*/ 274 w 290"/>
                <a:gd name="T13" fmla="*/ 55 h 193"/>
                <a:gd name="T14" fmla="*/ 229 w 290"/>
                <a:gd name="T15" fmla="*/ 52 h 193"/>
                <a:gd name="T16" fmla="*/ 290 w 290"/>
                <a:gd name="T17" fmla="*/ 121 h 193"/>
                <a:gd name="T18" fmla="*/ 218 w 290"/>
                <a:gd name="T19" fmla="*/ 117 h 193"/>
                <a:gd name="T20" fmla="*/ 187 w 290"/>
                <a:gd name="T21" fmla="*/ 124 h 193"/>
                <a:gd name="T22" fmla="*/ 221 w 290"/>
                <a:gd name="T23" fmla="*/ 165 h 193"/>
                <a:gd name="T24" fmla="*/ 209 w 290"/>
                <a:gd name="T25" fmla="*/ 178 h 193"/>
                <a:gd name="T26" fmla="*/ 133 w 290"/>
                <a:gd name="T27" fmla="*/ 135 h 193"/>
                <a:gd name="T28" fmla="*/ 104 w 290"/>
                <a:gd name="T29" fmla="*/ 132 h 193"/>
                <a:gd name="T30" fmla="*/ 119 w 290"/>
                <a:gd name="T31" fmla="*/ 154 h 193"/>
                <a:gd name="T32" fmla="*/ 133 w 290"/>
                <a:gd name="T33" fmla="*/ 178 h 193"/>
                <a:gd name="T34" fmla="*/ 101 w 290"/>
                <a:gd name="T35" fmla="*/ 154 h 193"/>
                <a:gd name="T36" fmla="*/ 39 w 290"/>
                <a:gd name="T37" fmla="*/ 184 h 193"/>
                <a:gd name="T38" fmla="*/ 9 w 290"/>
                <a:gd name="T39" fmla="*/ 171 h 193"/>
                <a:gd name="T40" fmla="*/ 3 w 290"/>
                <a:gd name="T41" fmla="*/ 104 h 193"/>
                <a:gd name="T42" fmla="*/ 25 w 290"/>
                <a:gd name="T43" fmla="*/ 151 h 193"/>
                <a:gd name="T44" fmla="*/ 72 w 290"/>
                <a:gd name="T45" fmla="*/ 134 h 193"/>
                <a:gd name="T46" fmla="*/ 46 w 290"/>
                <a:gd name="T47" fmla="*/ 102 h 193"/>
                <a:gd name="T48" fmla="*/ 48 w 290"/>
                <a:gd name="T49" fmla="*/ 87 h 193"/>
                <a:gd name="T50" fmla="*/ 81 w 290"/>
                <a:gd name="T51" fmla="*/ 116 h 193"/>
                <a:gd name="T52" fmla="*/ 91 w 290"/>
                <a:gd name="T53" fmla="*/ 104 h 193"/>
                <a:gd name="T54" fmla="*/ 87 w 290"/>
                <a:gd name="T55" fmla="*/ 90 h 193"/>
                <a:gd name="T56" fmla="*/ 110 w 290"/>
                <a:gd name="T57" fmla="*/ 103 h 193"/>
                <a:gd name="T58" fmla="*/ 139 w 290"/>
                <a:gd name="T59" fmla="*/ 114 h 193"/>
                <a:gd name="T60" fmla="*/ 184 w 290"/>
                <a:gd name="T61" fmla="*/ 153 h 193"/>
                <a:gd name="T62" fmla="*/ 190 w 290"/>
                <a:gd name="T63" fmla="*/ 148 h 193"/>
                <a:gd name="T64" fmla="*/ 146 w 290"/>
                <a:gd name="T65" fmla="*/ 98 h 193"/>
                <a:gd name="T66" fmla="*/ 65 w 290"/>
                <a:gd name="T67" fmla="*/ 54 h 193"/>
                <a:gd name="T68" fmla="*/ 31 w 290"/>
                <a:gd name="T69" fmla="*/ 44 h 193"/>
                <a:gd name="T70" fmla="*/ 88 w 290"/>
                <a:gd name="T71" fmla="*/ 38 h 193"/>
                <a:gd name="T72" fmla="*/ 70 w 290"/>
                <a:gd name="T73" fmla="*/ 43 h 193"/>
                <a:gd name="T74" fmla="*/ 138 w 290"/>
                <a:gd name="T75" fmla="*/ 81 h 193"/>
                <a:gd name="T76" fmla="*/ 159 w 290"/>
                <a:gd name="T77" fmla="*/ 72 h 193"/>
                <a:gd name="T78" fmla="*/ 134 w 290"/>
                <a:gd name="T79" fmla="*/ 52 h 193"/>
                <a:gd name="T80" fmla="*/ 213 w 290"/>
                <a:gd name="T81" fmla="*/ 103 h 193"/>
                <a:gd name="T82" fmla="*/ 182 w 290"/>
                <a:gd name="T83" fmla="*/ 88 h 193"/>
                <a:gd name="T84" fmla="*/ 177 w 290"/>
                <a:gd name="T85" fmla="*/ 108 h 193"/>
                <a:gd name="T86" fmla="*/ 246 w 290"/>
                <a:gd name="T87" fmla="*/ 110 h 193"/>
                <a:gd name="T88" fmla="*/ 250 w 290"/>
                <a:gd name="T89" fmla="*/ 87 h 193"/>
                <a:gd name="T90" fmla="*/ 213 w 290"/>
                <a:gd name="T91" fmla="*/ 103 h 193"/>
                <a:gd name="T92" fmla="*/ 206 w 290"/>
                <a:gd name="T93" fmla="*/ 67 h 193"/>
                <a:gd name="T94" fmla="*/ 203 w 290"/>
                <a:gd name="T95" fmla="*/ 8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" h="193">
                  <a:moveTo>
                    <a:pt x="134" y="50"/>
                  </a:moveTo>
                  <a:cubicBezTo>
                    <a:pt x="142" y="50"/>
                    <a:pt x="150" y="50"/>
                    <a:pt x="158" y="50"/>
                  </a:cubicBezTo>
                  <a:cubicBezTo>
                    <a:pt x="158" y="48"/>
                    <a:pt x="159" y="47"/>
                    <a:pt x="159" y="46"/>
                  </a:cubicBezTo>
                  <a:cubicBezTo>
                    <a:pt x="150" y="36"/>
                    <a:pt x="155" y="28"/>
                    <a:pt x="163" y="20"/>
                  </a:cubicBezTo>
                  <a:cubicBezTo>
                    <a:pt x="170" y="13"/>
                    <a:pt x="176" y="6"/>
                    <a:pt x="183" y="0"/>
                  </a:cubicBezTo>
                  <a:cubicBezTo>
                    <a:pt x="192" y="8"/>
                    <a:pt x="189" y="14"/>
                    <a:pt x="185" y="21"/>
                  </a:cubicBezTo>
                  <a:cubicBezTo>
                    <a:pt x="183" y="26"/>
                    <a:pt x="179" y="30"/>
                    <a:pt x="176" y="34"/>
                  </a:cubicBezTo>
                  <a:cubicBezTo>
                    <a:pt x="172" y="40"/>
                    <a:pt x="172" y="46"/>
                    <a:pt x="178" y="49"/>
                  </a:cubicBezTo>
                  <a:cubicBezTo>
                    <a:pt x="181" y="50"/>
                    <a:pt x="187" y="49"/>
                    <a:pt x="190" y="46"/>
                  </a:cubicBezTo>
                  <a:cubicBezTo>
                    <a:pt x="193" y="44"/>
                    <a:pt x="196" y="40"/>
                    <a:pt x="197" y="36"/>
                  </a:cubicBezTo>
                  <a:cubicBezTo>
                    <a:pt x="199" y="29"/>
                    <a:pt x="203" y="26"/>
                    <a:pt x="209" y="31"/>
                  </a:cubicBezTo>
                  <a:cubicBezTo>
                    <a:pt x="225" y="46"/>
                    <a:pt x="243" y="45"/>
                    <a:pt x="262" y="38"/>
                  </a:cubicBezTo>
                  <a:cubicBezTo>
                    <a:pt x="265" y="37"/>
                    <a:pt x="272" y="39"/>
                    <a:pt x="273" y="41"/>
                  </a:cubicBezTo>
                  <a:cubicBezTo>
                    <a:pt x="275" y="45"/>
                    <a:pt x="276" y="52"/>
                    <a:pt x="274" y="55"/>
                  </a:cubicBezTo>
                  <a:cubicBezTo>
                    <a:pt x="272" y="58"/>
                    <a:pt x="265" y="61"/>
                    <a:pt x="261" y="60"/>
                  </a:cubicBezTo>
                  <a:cubicBezTo>
                    <a:pt x="251" y="56"/>
                    <a:pt x="238" y="61"/>
                    <a:pt x="229" y="52"/>
                  </a:cubicBezTo>
                  <a:cubicBezTo>
                    <a:pt x="227" y="50"/>
                    <a:pt x="224" y="52"/>
                    <a:pt x="219" y="53"/>
                  </a:cubicBezTo>
                  <a:cubicBezTo>
                    <a:pt x="245" y="75"/>
                    <a:pt x="276" y="89"/>
                    <a:pt x="290" y="121"/>
                  </a:cubicBezTo>
                  <a:cubicBezTo>
                    <a:pt x="280" y="126"/>
                    <a:pt x="270" y="127"/>
                    <a:pt x="259" y="125"/>
                  </a:cubicBezTo>
                  <a:cubicBezTo>
                    <a:pt x="245" y="123"/>
                    <a:pt x="232" y="118"/>
                    <a:pt x="218" y="117"/>
                  </a:cubicBezTo>
                  <a:cubicBezTo>
                    <a:pt x="208" y="116"/>
                    <a:pt x="198" y="119"/>
                    <a:pt x="188" y="120"/>
                  </a:cubicBezTo>
                  <a:cubicBezTo>
                    <a:pt x="188" y="121"/>
                    <a:pt x="187" y="123"/>
                    <a:pt x="187" y="124"/>
                  </a:cubicBezTo>
                  <a:cubicBezTo>
                    <a:pt x="191" y="129"/>
                    <a:pt x="195" y="134"/>
                    <a:pt x="200" y="138"/>
                  </a:cubicBezTo>
                  <a:cubicBezTo>
                    <a:pt x="207" y="147"/>
                    <a:pt x="214" y="156"/>
                    <a:pt x="221" y="165"/>
                  </a:cubicBezTo>
                  <a:cubicBezTo>
                    <a:pt x="223" y="168"/>
                    <a:pt x="221" y="173"/>
                    <a:pt x="221" y="178"/>
                  </a:cubicBezTo>
                  <a:cubicBezTo>
                    <a:pt x="217" y="178"/>
                    <a:pt x="212" y="180"/>
                    <a:pt x="209" y="178"/>
                  </a:cubicBezTo>
                  <a:cubicBezTo>
                    <a:pt x="188" y="164"/>
                    <a:pt x="167" y="149"/>
                    <a:pt x="147" y="134"/>
                  </a:cubicBezTo>
                  <a:cubicBezTo>
                    <a:pt x="141" y="130"/>
                    <a:pt x="137" y="125"/>
                    <a:pt x="133" y="135"/>
                  </a:cubicBezTo>
                  <a:cubicBezTo>
                    <a:pt x="132" y="137"/>
                    <a:pt x="127" y="138"/>
                    <a:pt x="124" y="137"/>
                  </a:cubicBezTo>
                  <a:cubicBezTo>
                    <a:pt x="117" y="136"/>
                    <a:pt x="111" y="134"/>
                    <a:pt x="104" y="132"/>
                  </a:cubicBezTo>
                  <a:cubicBezTo>
                    <a:pt x="103" y="134"/>
                    <a:pt x="102" y="135"/>
                    <a:pt x="101" y="137"/>
                  </a:cubicBezTo>
                  <a:cubicBezTo>
                    <a:pt x="107" y="142"/>
                    <a:pt x="113" y="148"/>
                    <a:pt x="119" y="154"/>
                  </a:cubicBezTo>
                  <a:cubicBezTo>
                    <a:pt x="123" y="157"/>
                    <a:pt x="129" y="160"/>
                    <a:pt x="131" y="164"/>
                  </a:cubicBezTo>
                  <a:cubicBezTo>
                    <a:pt x="133" y="168"/>
                    <a:pt x="132" y="173"/>
                    <a:pt x="133" y="178"/>
                  </a:cubicBezTo>
                  <a:cubicBezTo>
                    <a:pt x="128" y="178"/>
                    <a:pt x="122" y="178"/>
                    <a:pt x="119" y="176"/>
                  </a:cubicBezTo>
                  <a:cubicBezTo>
                    <a:pt x="112" y="170"/>
                    <a:pt x="106" y="162"/>
                    <a:pt x="101" y="154"/>
                  </a:cubicBezTo>
                  <a:cubicBezTo>
                    <a:pt x="95" y="146"/>
                    <a:pt x="89" y="146"/>
                    <a:pt x="81" y="152"/>
                  </a:cubicBezTo>
                  <a:cubicBezTo>
                    <a:pt x="67" y="163"/>
                    <a:pt x="53" y="173"/>
                    <a:pt x="39" y="184"/>
                  </a:cubicBezTo>
                  <a:cubicBezTo>
                    <a:pt x="26" y="193"/>
                    <a:pt x="19" y="191"/>
                    <a:pt x="12" y="177"/>
                  </a:cubicBezTo>
                  <a:cubicBezTo>
                    <a:pt x="11" y="175"/>
                    <a:pt x="10" y="173"/>
                    <a:pt x="9" y="171"/>
                  </a:cubicBezTo>
                  <a:cubicBezTo>
                    <a:pt x="6" y="149"/>
                    <a:pt x="3" y="127"/>
                    <a:pt x="0" y="105"/>
                  </a:cubicBezTo>
                  <a:cubicBezTo>
                    <a:pt x="1" y="105"/>
                    <a:pt x="2" y="104"/>
                    <a:pt x="3" y="104"/>
                  </a:cubicBezTo>
                  <a:cubicBezTo>
                    <a:pt x="6" y="111"/>
                    <a:pt x="9" y="118"/>
                    <a:pt x="13" y="125"/>
                  </a:cubicBezTo>
                  <a:cubicBezTo>
                    <a:pt x="17" y="134"/>
                    <a:pt x="20" y="143"/>
                    <a:pt x="25" y="151"/>
                  </a:cubicBezTo>
                  <a:cubicBezTo>
                    <a:pt x="27" y="153"/>
                    <a:pt x="34" y="155"/>
                    <a:pt x="37" y="154"/>
                  </a:cubicBezTo>
                  <a:cubicBezTo>
                    <a:pt x="49" y="148"/>
                    <a:pt x="61" y="142"/>
                    <a:pt x="72" y="134"/>
                  </a:cubicBezTo>
                  <a:cubicBezTo>
                    <a:pt x="79" y="129"/>
                    <a:pt x="73" y="123"/>
                    <a:pt x="69" y="119"/>
                  </a:cubicBezTo>
                  <a:cubicBezTo>
                    <a:pt x="61" y="113"/>
                    <a:pt x="53" y="108"/>
                    <a:pt x="46" y="102"/>
                  </a:cubicBezTo>
                  <a:cubicBezTo>
                    <a:pt x="43" y="100"/>
                    <a:pt x="41" y="96"/>
                    <a:pt x="42" y="93"/>
                  </a:cubicBezTo>
                  <a:cubicBezTo>
                    <a:pt x="42" y="91"/>
                    <a:pt x="45" y="87"/>
                    <a:pt x="48" y="87"/>
                  </a:cubicBezTo>
                  <a:cubicBezTo>
                    <a:pt x="50" y="86"/>
                    <a:pt x="53" y="90"/>
                    <a:pt x="55" y="92"/>
                  </a:cubicBezTo>
                  <a:cubicBezTo>
                    <a:pt x="63" y="100"/>
                    <a:pt x="71" y="108"/>
                    <a:pt x="81" y="116"/>
                  </a:cubicBezTo>
                  <a:cubicBezTo>
                    <a:pt x="83" y="118"/>
                    <a:pt x="88" y="116"/>
                    <a:pt x="93" y="116"/>
                  </a:cubicBezTo>
                  <a:cubicBezTo>
                    <a:pt x="92" y="112"/>
                    <a:pt x="92" y="108"/>
                    <a:pt x="91" y="104"/>
                  </a:cubicBezTo>
                  <a:cubicBezTo>
                    <a:pt x="90" y="102"/>
                    <a:pt x="88" y="100"/>
                    <a:pt x="87" y="99"/>
                  </a:cubicBezTo>
                  <a:cubicBezTo>
                    <a:pt x="87" y="96"/>
                    <a:pt x="87" y="93"/>
                    <a:pt x="87" y="90"/>
                  </a:cubicBezTo>
                  <a:cubicBezTo>
                    <a:pt x="90" y="90"/>
                    <a:pt x="94" y="89"/>
                    <a:pt x="96" y="90"/>
                  </a:cubicBezTo>
                  <a:cubicBezTo>
                    <a:pt x="101" y="94"/>
                    <a:pt x="106" y="99"/>
                    <a:pt x="110" y="103"/>
                  </a:cubicBezTo>
                  <a:cubicBezTo>
                    <a:pt x="113" y="106"/>
                    <a:pt x="116" y="110"/>
                    <a:pt x="119" y="113"/>
                  </a:cubicBezTo>
                  <a:cubicBezTo>
                    <a:pt x="128" y="124"/>
                    <a:pt x="129" y="124"/>
                    <a:pt x="139" y="114"/>
                  </a:cubicBezTo>
                  <a:cubicBezTo>
                    <a:pt x="150" y="124"/>
                    <a:pt x="161" y="135"/>
                    <a:pt x="173" y="146"/>
                  </a:cubicBezTo>
                  <a:cubicBezTo>
                    <a:pt x="176" y="149"/>
                    <a:pt x="180" y="151"/>
                    <a:pt x="184" y="153"/>
                  </a:cubicBezTo>
                  <a:cubicBezTo>
                    <a:pt x="186" y="154"/>
                    <a:pt x="189" y="154"/>
                    <a:pt x="190" y="153"/>
                  </a:cubicBezTo>
                  <a:cubicBezTo>
                    <a:pt x="191" y="152"/>
                    <a:pt x="191" y="149"/>
                    <a:pt x="190" y="148"/>
                  </a:cubicBezTo>
                  <a:cubicBezTo>
                    <a:pt x="182" y="138"/>
                    <a:pt x="175" y="127"/>
                    <a:pt x="166" y="121"/>
                  </a:cubicBezTo>
                  <a:cubicBezTo>
                    <a:pt x="156" y="115"/>
                    <a:pt x="151" y="108"/>
                    <a:pt x="146" y="98"/>
                  </a:cubicBezTo>
                  <a:cubicBezTo>
                    <a:pt x="145" y="96"/>
                    <a:pt x="143" y="92"/>
                    <a:pt x="141" y="91"/>
                  </a:cubicBezTo>
                  <a:cubicBezTo>
                    <a:pt x="117" y="75"/>
                    <a:pt x="94" y="59"/>
                    <a:pt x="65" y="54"/>
                  </a:cubicBezTo>
                  <a:cubicBezTo>
                    <a:pt x="61" y="54"/>
                    <a:pt x="57" y="53"/>
                    <a:pt x="53" y="54"/>
                  </a:cubicBezTo>
                  <a:cubicBezTo>
                    <a:pt x="43" y="56"/>
                    <a:pt x="37" y="51"/>
                    <a:pt x="31" y="44"/>
                  </a:cubicBezTo>
                  <a:cubicBezTo>
                    <a:pt x="47" y="24"/>
                    <a:pt x="75" y="24"/>
                    <a:pt x="101" y="38"/>
                  </a:cubicBezTo>
                  <a:cubicBezTo>
                    <a:pt x="95" y="38"/>
                    <a:pt x="91" y="38"/>
                    <a:pt x="88" y="38"/>
                  </a:cubicBezTo>
                  <a:cubicBezTo>
                    <a:pt x="84" y="38"/>
                    <a:pt x="80" y="36"/>
                    <a:pt x="76" y="37"/>
                  </a:cubicBezTo>
                  <a:cubicBezTo>
                    <a:pt x="74" y="38"/>
                    <a:pt x="72" y="41"/>
                    <a:pt x="70" y="43"/>
                  </a:cubicBezTo>
                  <a:cubicBezTo>
                    <a:pt x="72" y="45"/>
                    <a:pt x="73" y="48"/>
                    <a:pt x="76" y="48"/>
                  </a:cubicBezTo>
                  <a:cubicBezTo>
                    <a:pt x="101" y="52"/>
                    <a:pt x="118" y="68"/>
                    <a:pt x="138" y="81"/>
                  </a:cubicBezTo>
                  <a:cubicBezTo>
                    <a:pt x="141" y="84"/>
                    <a:pt x="148" y="86"/>
                    <a:pt x="150" y="85"/>
                  </a:cubicBezTo>
                  <a:cubicBezTo>
                    <a:pt x="154" y="82"/>
                    <a:pt x="159" y="76"/>
                    <a:pt x="159" y="72"/>
                  </a:cubicBezTo>
                  <a:cubicBezTo>
                    <a:pt x="159" y="67"/>
                    <a:pt x="155" y="61"/>
                    <a:pt x="150" y="58"/>
                  </a:cubicBezTo>
                  <a:cubicBezTo>
                    <a:pt x="146" y="54"/>
                    <a:pt x="139" y="54"/>
                    <a:pt x="134" y="52"/>
                  </a:cubicBezTo>
                  <a:cubicBezTo>
                    <a:pt x="134" y="52"/>
                    <a:pt x="134" y="51"/>
                    <a:pt x="134" y="50"/>
                  </a:cubicBezTo>
                  <a:close/>
                  <a:moveTo>
                    <a:pt x="213" y="103"/>
                  </a:moveTo>
                  <a:cubicBezTo>
                    <a:pt x="211" y="102"/>
                    <a:pt x="209" y="101"/>
                    <a:pt x="208" y="101"/>
                  </a:cubicBezTo>
                  <a:cubicBezTo>
                    <a:pt x="199" y="96"/>
                    <a:pt x="191" y="92"/>
                    <a:pt x="182" y="88"/>
                  </a:cubicBezTo>
                  <a:cubicBezTo>
                    <a:pt x="174" y="85"/>
                    <a:pt x="167" y="87"/>
                    <a:pt x="165" y="96"/>
                  </a:cubicBezTo>
                  <a:cubicBezTo>
                    <a:pt x="163" y="104"/>
                    <a:pt x="169" y="107"/>
                    <a:pt x="177" y="108"/>
                  </a:cubicBezTo>
                  <a:cubicBezTo>
                    <a:pt x="179" y="109"/>
                    <a:pt x="181" y="109"/>
                    <a:pt x="184" y="109"/>
                  </a:cubicBezTo>
                  <a:cubicBezTo>
                    <a:pt x="205" y="109"/>
                    <a:pt x="225" y="110"/>
                    <a:pt x="246" y="110"/>
                  </a:cubicBezTo>
                  <a:cubicBezTo>
                    <a:pt x="253" y="110"/>
                    <a:pt x="259" y="106"/>
                    <a:pt x="266" y="105"/>
                  </a:cubicBezTo>
                  <a:cubicBezTo>
                    <a:pt x="261" y="99"/>
                    <a:pt x="256" y="92"/>
                    <a:pt x="250" y="87"/>
                  </a:cubicBezTo>
                  <a:cubicBezTo>
                    <a:pt x="248" y="85"/>
                    <a:pt x="244" y="85"/>
                    <a:pt x="241" y="85"/>
                  </a:cubicBezTo>
                  <a:cubicBezTo>
                    <a:pt x="227" y="82"/>
                    <a:pt x="219" y="90"/>
                    <a:pt x="213" y="103"/>
                  </a:cubicBezTo>
                  <a:close/>
                  <a:moveTo>
                    <a:pt x="215" y="76"/>
                  </a:moveTo>
                  <a:cubicBezTo>
                    <a:pt x="211" y="72"/>
                    <a:pt x="207" y="66"/>
                    <a:pt x="206" y="67"/>
                  </a:cubicBezTo>
                  <a:cubicBezTo>
                    <a:pt x="200" y="69"/>
                    <a:pt x="195" y="73"/>
                    <a:pt x="190" y="76"/>
                  </a:cubicBezTo>
                  <a:cubicBezTo>
                    <a:pt x="194" y="79"/>
                    <a:pt x="198" y="84"/>
                    <a:pt x="203" y="85"/>
                  </a:cubicBezTo>
                  <a:cubicBezTo>
                    <a:pt x="205" y="86"/>
                    <a:pt x="209" y="80"/>
                    <a:pt x="21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95">
              <a:extLst>
                <a:ext uri="{FF2B5EF4-FFF2-40B4-BE49-F238E27FC236}">
                  <a16:creationId xmlns:a16="http://schemas.microsoft.com/office/drawing/2014/main" id="{16145374-4C61-4F6E-8F2F-007DED3AA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6003" y="2398434"/>
              <a:ext cx="349250" cy="519113"/>
            </a:xfrm>
            <a:custGeom>
              <a:avLst/>
              <a:gdLst>
                <a:gd name="T0" fmla="*/ 109 w 201"/>
                <a:gd name="T1" fmla="*/ 142 h 301"/>
                <a:gd name="T2" fmla="*/ 88 w 201"/>
                <a:gd name="T3" fmla="*/ 114 h 301"/>
                <a:gd name="T4" fmla="*/ 84 w 201"/>
                <a:gd name="T5" fmla="*/ 116 h 301"/>
                <a:gd name="T6" fmla="*/ 93 w 201"/>
                <a:gd name="T7" fmla="*/ 137 h 301"/>
                <a:gd name="T8" fmla="*/ 107 w 201"/>
                <a:gd name="T9" fmla="*/ 160 h 301"/>
                <a:gd name="T10" fmla="*/ 97 w 201"/>
                <a:gd name="T11" fmla="*/ 181 h 301"/>
                <a:gd name="T12" fmla="*/ 107 w 201"/>
                <a:gd name="T13" fmla="*/ 194 h 301"/>
                <a:gd name="T14" fmla="*/ 138 w 201"/>
                <a:gd name="T15" fmla="*/ 230 h 301"/>
                <a:gd name="T16" fmla="*/ 166 w 201"/>
                <a:gd name="T17" fmla="*/ 242 h 301"/>
                <a:gd name="T18" fmla="*/ 198 w 201"/>
                <a:gd name="T19" fmla="*/ 261 h 301"/>
                <a:gd name="T20" fmla="*/ 201 w 201"/>
                <a:gd name="T21" fmla="*/ 272 h 301"/>
                <a:gd name="T22" fmla="*/ 189 w 201"/>
                <a:gd name="T23" fmla="*/ 273 h 301"/>
                <a:gd name="T24" fmla="*/ 166 w 201"/>
                <a:gd name="T25" fmla="*/ 262 h 301"/>
                <a:gd name="T26" fmla="*/ 167 w 201"/>
                <a:gd name="T27" fmla="*/ 274 h 301"/>
                <a:gd name="T28" fmla="*/ 172 w 201"/>
                <a:gd name="T29" fmla="*/ 286 h 301"/>
                <a:gd name="T30" fmla="*/ 162 w 201"/>
                <a:gd name="T31" fmla="*/ 301 h 301"/>
                <a:gd name="T32" fmla="*/ 122 w 201"/>
                <a:gd name="T33" fmla="*/ 268 h 301"/>
                <a:gd name="T34" fmla="*/ 93 w 201"/>
                <a:gd name="T35" fmla="*/ 225 h 301"/>
                <a:gd name="T36" fmla="*/ 76 w 201"/>
                <a:gd name="T37" fmla="*/ 214 h 301"/>
                <a:gd name="T38" fmla="*/ 76 w 201"/>
                <a:gd name="T39" fmla="*/ 226 h 301"/>
                <a:gd name="T40" fmla="*/ 71 w 201"/>
                <a:gd name="T41" fmla="*/ 249 h 301"/>
                <a:gd name="T42" fmla="*/ 58 w 201"/>
                <a:gd name="T43" fmla="*/ 249 h 301"/>
                <a:gd name="T44" fmla="*/ 42 w 201"/>
                <a:gd name="T45" fmla="*/ 170 h 301"/>
                <a:gd name="T46" fmla="*/ 78 w 201"/>
                <a:gd name="T47" fmla="*/ 193 h 301"/>
                <a:gd name="T48" fmla="*/ 82 w 201"/>
                <a:gd name="T49" fmla="*/ 190 h 301"/>
                <a:gd name="T50" fmla="*/ 73 w 201"/>
                <a:gd name="T51" fmla="*/ 174 h 301"/>
                <a:gd name="T52" fmla="*/ 26 w 201"/>
                <a:gd name="T53" fmla="*/ 115 h 301"/>
                <a:gd name="T54" fmla="*/ 18 w 201"/>
                <a:gd name="T55" fmla="*/ 107 h 301"/>
                <a:gd name="T56" fmla="*/ 11 w 201"/>
                <a:gd name="T57" fmla="*/ 94 h 301"/>
                <a:gd name="T58" fmla="*/ 1 w 201"/>
                <a:gd name="T59" fmla="*/ 16 h 301"/>
                <a:gd name="T60" fmla="*/ 6 w 201"/>
                <a:gd name="T61" fmla="*/ 4 h 301"/>
                <a:gd name="T62" fmla="*/ 18 w 201"/>
                <a:gd name="T63" fmla="*/ 11 h 301"/>
                <a:gd name="T64" fmla="*/ 21 w 201"/>
                <a:gd name="T65" fmla="*/ 20 h 301"/>
                <a:gd name="T66" fmla="*/ 38 w 201"/>
                <a:gd name="T67" fmla="*/ 60 h 301"/>
                <a:gd name="T68" fmla="*/ 51 w 201"/>
                <a:gd name="T69" fmla="*/ 92 h 301"/>
                <a:gd name="T70" fmla="*/ 73 w 201"/>
                <a:gd name="T71" fmla="*/ 112 h 301"/>
                <a:gd name="T72" fmla="*/ 66 w 201"/>
                <a:gd name="T73" fmla="*/ 97 h 301"/>
                <a:gd name="T74" fmla="*/ 56 w 201"/>
                <a:gd name="T75" fmla="*/ 77 h 301"/>
                <a:gd name="T76" fmla="*/ 59 w 201"/>
                <a:gd name="T77" fmla="*/ 66 h 301"/>
                <a:gd name="T78" fmla="*/ 73 w 201"/>
                <a:gd name="T79" fmla="*/ 68 h 301"/>
                <a:gd name="T80" fmla="*/ 84 w 201"/>
                <a:gd name="T81" fmla="*/ 85 h 301"/>
                <a:gd name="T82" fmla="*/ 106 w 201"/>
                <a:gd name="T83" fmla="*/ 104 h 301"/>
                <a:gd name="T84" fmla="*/ 116 w 201"/>
                <a:gd name="T85" fmla="*/ 123 h 301"/>
                <a:gd name="T86" fmla="*/ 109 w 201"/>
                <a:gd name="T87" fmla="*/ 142 h 301"/>
                <a:gd name="T88" fmla="*/ 63 w 201"/>
                <a:gd name="T89" fmla="*/ 130 h 301"/>
                <a:gd name="T90" fmla="*/ 59 w 201"/>
                <a:gd name="T91" fmla="*/ 133 h 301"/>
                <a:gd name="T92" fmla="*/ 85 w 201"/>
                <a:gd name="T93" fmla="*/ 166 h 301"/>
                <a:gd name="T94" fmla="*/ 88 w 201"/>
                <a:gd name="T95" fmla="*/ 164 h 301"/>
                <a:gd name="T96" fmla="*/ 63 w 201"/>
                <a:gd name="T97" fmla="*/ 13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1" h="301">
                  <a:moveTo>
                    <a:pt x="109" y="142"/>
                  </a:moveTo>
                  <a:cubicBezTo>
                    <a:pt x="101" y="131"/>
                    <a:pt x="95" y="122"/>
                    <a:pt x="88" y="114"/>
                  </a:cubicBezTo>
                  <a:cubicBezTo>
                    <a:pt x="87" y="115"/>
                    <a:pt x="86" y="116"/>
                    <a:pt x="84" y="116"/>
                  </a:cubicBezTo>
                  <a:cubicBezTo>
                    <a:pt x="87" y="123"/>
                    <a:pt x="90" y="130"/>
                    <a:pt x="93" y="137"/>
                  </a:cubicBezTo>
                  <a:cubicBezTo>
                    <a:pt x="98" y="145"/>
                    <a:pt x="104" y="152"/>
                    <a:pt x="107" y="160"/>
                  </a:cubicBezTo>
                  <a:cubicBezTo>
                    <a:pt x="113" y="175"/>
                    <a:pt x="113" y="175"/>
                    <a:pt x="97" y="181"/>
                  </a:cubicBezTo>
                  <a:cubicBezTo>
                    <a:pt x="100" y="186"/>
                    <a:pt x="103" y="190"/>
                    <a:pt x="107" y="194"/>
                  </a:cubicBezTo>
                  <a:cubicBezTo>
                    <a:pt x="117" y="206"/>
                    <a:pt x="126" y="219"/>
                    <a:pt x="138" y="230"/>
                  </a:cubicBezTo>
                  <a:cubicBezTo>
                    <a:pt x="145" y="236"/>
                    <a:pt x="157" y="237"/>
                    <a:pt x="166" y="242"/>
                  </a:cubicBezTo>
                  <a:cubicBezTo>
                    <a:pt x="177" y="247"/>
                    <a:pt x="188" y="254"/>
                    <a:pt x="198" y="261"/>
                  </a:cubicBezTo>
                  <a:cubicBezTo>
                    <a:pt x="200" y="262"/>
                    <a:pt x="200" y="268"/>
                    <a:pt x="201" y="272"/>
                  </a:cubicBezTo>
                  <a:cubicBezTo>
                    <a:pt x="197" y="272"/>
                    <a:pt x="192" y="274"/>
                    <a:pt x="189" y="273"/>
                  </a:cubicBezTo>
                  <a:cubicBezTo>
                    <a:pt x="182" y="271"/>
                    <a:pt x="176" y="266"/>
                    <a:pt x="166" y="262"/>
                  </a:cubicBezTo>
                  <a:cubicBezTo>
                    <a:pt x="166" y="267"/>
                    <a:pt x="166" y="271"/>
                    <a:pt x="167" y="274"/>
                  </a:cubicBezTo>
                  <a:cubicBezTo>
                    <a:pt x="168" y="278"/>
                    <a:pt x="170" y="282"/>
                    <a:pt x="172" y="286"/>
                  </a:cubicBezTo>
                  <a:cubicBezTo>
                    <a:pt x="176" y="295"/>
                    <a:pt x="172" y="301"/>
                    <a:pt x="162" y="301"/>
                  </a:cubicBezTo>
                  <a:cubicBezTo>
                    <a:pt x="146" y="301"/>
                    <a:pt x="131" y="288"/>
                    <a:pt x="122" y="268"/>
                  </a:cubicBezTo>
                  <a:cubicBezTo>
                    <a:pt x="114" y="253"/>
                    <a:pt x="103" y="239"/>
                    <a:pt x="93" y="225"/>
                  </a:cubicBezTo>
                  <a:cubicBezTo>
                    <a:pt x="90" y="220"/>
                    <a:pt x="84" y="218"/>
                    <a:pt x="76" y="214"/>
                  </a:cubicBezTo>
                  <a:cubicBezTo>
                    <a:pt x="76" y="220"/>
                    <a:pt x="75" y="223"/>
                    <a:pt x="76" y="226"/>
                  </a:cubicBezTo>
                  <a:cubicBezTo>
                    <a:pt x="80" y="235"/>
                    <a:pt x="75" y="242"/>
                    <a:pt x="71" y="249"/>
                  </a:cubicBezTo>
                  <a:cubicBezTo>
                    <a:pt x="68" y="255"/>
                    <a:pt x="63" y="257"/>
                    <a:pt x="58" y="249"/>
                  </a:cubicBezTo>
                  <a:cubicBezTo>
                    <a:pt x="44" y="227"/>
                    <a:pt x="31" y="193"/>
                    <a:pt x="42" y="170"/>
                  </a:cubicBezTo>
                  <a:cubicBezTo>
                    <a:pt x="55" y="178"/>
                    <a:pt x="66" y="186"/>
                    <a:pt x="78" y="193"/>
                  </a:cubicBezTo>
                  <a:cubicBezTo>
                    <a:pt x="80" y="192"/>
                    <a:pt x="80" y="192"/>
                    <a:pt x="82" y="190"/>
                  </a:cubicBezTo>
                  <a:cubicBezTo>
                    <a:pt x="79" y="185"/>
                    <a:pt x="77" y="179"/>
                    <a:pt x="73" y="174"/>
                  </a:cubicBezTo>
                  <a:cubicBezTo>
                    <a:pt x="58" y="154"/>
                    <a:pt x="42" y="134"/>
                    <a:pt x="26" y="115"/>
                  </a:cubicBezTo>
                  <a:cubicBezTo>
                    <a:pt x="24" y="112"/>
                    <a:pt x="20" y="110"/>
                    <a:pt x="18" y="107"/>
                  </a:cubicBezTo>
                  <a:cubicBezTo>
                    <a:pt x="15" y="103"/>
                    <a:pt x="12" y="98"/>
                    <a:pt x="11" y="94"/>
                  </a:cubicBezTo>
                  <a:cubicBezTo>
                    <a:pt x="7" y="68"/>
                    <a:pt x="4" y="42"/>
                    <a:pt x="1" y="16"/>
                  </a:cubicBezTo>
                  <a:cubicBezTo>
                    <a:pt x="0" y="12"/>
                    <a:pt x="3" y="6"/>
                    <a:pt x="6" y="4"/>
                  </a:cubicBezTo>
                  <a:cubicBezTo>
                    <a:pt x="12" y="0"/>
                    <a:pt x="16" y="5"/>
                    <a:pt x="18" y="11"/>
                  </a:cubicBezTo>
                  <a:cubicBezTo>
                    <a:pt x="19" y="14"/>
                    <a:pt x="21" y="17"/>
                    <a:pt x="21" y="20"/>
                  </a:cubicBezTo>
                  <a:cubicBezTo>
                    <a:pt x="20" y="36"/>
                    <a:pt x="30" y="48"/>
                    <a:pt x="38" y="60"/>
                  </a:cubicBezTo>
                  <a:cubicBezTo>
                    <a:pt x="45" y="70"/>
                    <a:pt x="47" y="82"/>
                    <a:pt x="51" y="92"/>
                  </a:cubicBezTo>
                  <a:cubicBezTo>
                    <a:pt x="55" y="101"/>
                    <a:pt x="60" y="109"/>
                    <a:pt x="73" y="112"/>
                  </a:cubicBezTo>
                  <a:cubicBezTo>
                    <a:pt x="70" y="106"/>
                    <a:pt x="68" y="101"/>
                    <a:pt x="66" y="97"/>
                  </a:cubicBezTo>
                  <a:cubicBezTo>
                    <a:pt x="62" y="90"/>
                    <a:pt x="58" y="84"/>
                    <a:pt x="56" y="77"/>
                  </a:cubicBezTo>
                  <a:cubicBezTo>
                    <a:pt x="56" y="74"/>
                    <a:pt x="58" y="67"/>
                    <a:pt x="59" y="66"/>
                  </a:cubicBezTo>
                  <a:cubicBezTo>
                    <a:pt x="64" y="66"/>
                    <a:pt x="70" y="66"/>
                    <a:pt x="73" y="68"/>
                  </a:cubicBezTo>
                  <a:cubicBezTo>
                    <a:pt x="78" y="72"/>
                    <a:pt x="82" y="79"/>
                    <a:pt x="84" y="85"/>
                  </a:cubicBezTo>
                  <a:cubicBezTo>
                    <a:pt x="89" y="94"/>
                    <a:pt x="96" y="101"/>
                    <a:pt x="106" y="104"/>
                  </a:cubicBezTo>
                  <a:cubicBezTo>
                    <a:pt x="118" y="107"/>
                    <a:pt x="120" y="111"/>
                    <a:pt x="116" y="123"/>
                  </a:cubicBezTo>
                  <a:cubicBezTo>
                    <a:pt x="114" y="129"/>
                    <a:pt x="112" y="134"/>
                    <a:pt x="109" y="142"/>
                  </a:cubicBezTo>
                  <a:close/>
                  <a:moveTo>
                    <a:pt x="63" y="130"/>
                  </a:moveTo>
                  <a:cubicBezTo>
                    <a:pt x="62" y="131"/>
                    <a:pt x="60" y="132"/>
                    <a:pt x="59" y="133"/>
                  </a:cubicBezTo>
                  <a:cubicBezTo>
                    <a:pt x="64" y="147"/>
                    <a:pt x="75" y="156"/>
                    <a:pt x="85" y="166"/>
                  </a:cubicBezTo>
                  <a:cubicBezTo>
                    <a:pt x="86" y="165"/>
                    <a:pt x="87" y="164"/>
                    <a:pt x="88" y="164"/>
                  </a:cubicBezTo>
                  <a:cubicBezTo>
                    <a:pt x="80" y="152"/>
                    <a:pt x="71" y="141"/>
                    <a:pt x="6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96">
              <a:extLst>
                <a:ext uri="{FF2B5EF4-FFF2-40B4-BE49-F238E27FC236}">
                  <a16:creationId xmlns:a16="http://schemas.microsoft.com/office/drawing/2014/main" id="{E6C56620-C49C-4EFD-9EF3-45671B7D7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4141" y="1868209"/>
              <a:ext cx="354013" cy="485775"/>
            </a:xfrm>
            <a:custGeom>
              <a:avLst/>
              <a:gdLst>
                <a:gd name="T0" fmla="*/ 122 w 204"/>
                <a:gd name="T1" fmla="*/ 25 h 282"/>
                <a:gd name="T2" fmla="*/ 127 w 204"/>
                <a:gd name="T3" fmla="*/ 87 h 282"/>
                <a:gd name="T4" fmla="*/ 101 w 204"/>
                <a:gd name="T5" fmla="*/ 109 h 282"/>
                <a:gd name="T6" fmla="*/ 148 w 204"/>
                <a:gd name="T7" fmla="*/ 87 h 282"/>
                <a:gd name="T8" fmla="*/ 181 w 204"/>
                <a:gd name="T9" fmla="*/ 20 h 282"/>
                <a:gd name="T10" fmla="*/ 190 w 204"/>
                <a:gd name="T11" fmla="*/ 0 h 282"/>
                <a:gd name="T12" fmla="*/ 165 w 204"/>
                <a:gd name="T13" fmla="*/ 90 h 282"/>
                <a:gd name="T14" fmla="*/ 183 w 204"/>
                <a:gd name="T15" fmla="*/ 85 h 282"/>
                <a:gd name="T16" fmla="*/ 192 w 204"/>
                <a:gd name="T17" fmla="*/ 69 h 282"/>
                <a:gd name="T18" fmla="*/ 193 w 204"/>
                <a:gd name="T19" fmla="*/ 50 h 282"/>
                <a:gd name="T20" fmla="*/ 197 w 204"/>
                <a:gd name="T21" fmla="*/ 49 h 282"/>
                <a:gd name="T22" fmla="*/ 202 w 204"/>
                <a:gd name="T23" fmla="*/ 63 h 282"/>
                <a:gd name="T24" fmla="*/ 204 w 204"/>
                <a:gd name="T25" fmla="*/ 93 h 282"/>
                <a:gd name="T26" fmla="*/ 197 w 204"/>
                <a:gd name="T27" fmla="*/ 101 h 282"/>
                <a:gd name="T28" fmla="*/ 169 w 204"/>
                <a:gd name="T29" fmla="*/ 105 h 282"/>
                <a:gd name="T30" fmla="*/ 151 w 204"/>
                <a:gd name="T31" fmla="*/ 123 h 282"/>
                <a:gd name="T32" fmla="*/ 135 w 204"/>
                <a:gd name="T33" fmla="*/ 184 h 282"/>
                <a:gd name="T34" fmla="*/ 119 w 204"/>
                <a:gd name="T35" fmla="*/ 257 h 282"/>
                <a:gd name="T36" fmla="*/ 109 w 204"/>
                <a:gd name="T37" fmla="*/ 282 h 282"/>
                <a:gd name="T38" fmla="*/ 100 w 204"/>
                <a:gd name="T39" fmla="*/ 252 h 282"/>
                <a:gd name="T40" fmla="*/ 113 w 204"/>
                <a:gd name="T41" fmla="*/ 207 h 282"/>
                <a:gd name="T42" fmla="*/ 113 w 204"/>
                <a:gd name="T43" fmla="*/ 169 h 282"/>
                <a:gd name="T44" fmla="*/ 97 w 204"/>
                <a:gd name="T45" fmla="*/ 185 h 282"/>
                <a:gd name="T46" fmla="*/ 79 w 204"/>
                <a:gd name="T47" fmla="*/ 192 h 282"/>
                <a:gd name="T48" fmla="*/ 69 w 204"/>
                <a:gd name="T49" fmla="*/ 199 h 282"/>
                <a:gd name="T50" fmla="*/ 60 w 204"/>
                <a:gd name="T51" fmla="*/ 232 h 282"/>
                <a:gd name="T52" fmla="*/ 52 w 204"/>
                <a:gd name="T53" fmla="*/ 241 h 282"/>
                <a:gd name="T54" fmla="*/ 45 w 204"/>
                <a:gd name="T55" fmla="*/ 228 h 282"/>
                <a:gd name="T56" fmla="*/ 49 w 204"/>
                <a:gd name="T57" fmla="*/ 205 h 282"/>
                <a:gd name="T58" fmla="*/ 46 w 204"/>
                <a:gd name="T59" fmla="*/ 185 h 282"/>
                <a:gd name="T60" fmla="*/ 27 w 204"/>
                <a:gd name="T61" fmla="*/ 193 h 282"/>
                <a:gd name="T62" fmla="*/ 13 w 204"/>
                <a:gd name="T63" fmla="*/ 207 h 282"/>
                <a:gd name="T64" fmla="*/ 2 w 204"/>
                <a:gd name="T65" fmla="*/ 210 h 282"/>
                <a:gd name="T66" fmla="*/ 0 w 204"/>
                <a:gd name="T67" fmla="*/ 200 h 282"/>
                <a:gd name="T68" fmla="*/ 27 w 204"/>
                <a:gd name="T69" fmla="*/ 162 h 282"/>
                <a:gd name="T70" fmla="*/ 63 w 204"/>
                <a:gd name="T71" fmla="*/ 136 h 282"/>
                <a:gd name="T72" fmla="*/ 69 w 204"/>
                <a:gd name="T73" fmla="*/ 129 h 282"/>
                <a:gd name="T74" fmla="*/ 65 w 204"/>
                <a:gd name="T75" fmla="*/ 101 h 282"/>
                <a:gd name="T76" fmla="*/ 51 w 204"/>
                <a:gd name="T77" fmla="*/ 77 h 282"/>
                <a:gd name="T78" fmla="*/ 75 w 204"/>
                <a:gd name="T79" fmla="*/ 78 h 282"/>
                <a:gd name="T80" fmla="*/ 102 w 204"/>
                <a:gd name="T81" fmla="*/ 60 h 282"/>
                <a:gd name="T82" fmla="*/ 115 w 204"/>
                <a:gd name="T83" fmla="*/ 33 h 282"/>
                <a:gd name="T84" fmla="*/ 122 w 204"/>
                <a:gd name="T85" fmla="*/ 25 h 282"/>
                <a:gd name="T86" fmla="*/ 87 w 204"/>
                <a:gd name="T87" fmla="*/ 178 h 282"/>
                <a:gd name="T88" fmla="*/ 101 w 204"/>
                <a:gd name="T89" fmla="*/ 167 h 282"/>
                <a:gd name="T90" fmla="*/ 120 w 204"/>
                <a:gd name="T91" fmla="*/ 151 h 282"/>
                <a:gd name="T92" fmla="*/ 128 w 204"/>
                <a:gd name="T93" fmla="*/ 145 h 282"/>
                <a:gd name="T94" fmla="*/ 130 w 204"/>
                <a:gd name="T95" fmla="*/ 128 h 282"/>
                <a:gd name="T96" fmla="*/ 117 w 204"/>
                <a:gd name="T97" fmla="*/ 128 h 282"/>
                <a:gd name="T98" fmla="*/ 98 w 204"/>
                <a:gd name="T99" fmla="*/ 136 h 282"/>
                <a:gd name="T100" fmla="*/ 75 w 204"/>
                <a:gd name="T101" fmla="*/ 168 h 282"/>
                <a:gd name="T102" fmla="*/ 87 w 204"/>
                <a:gd name="T103" fmla="*/ 178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4" h="282">
                  <a:moveTo>
                    <a:pt x="122" y="25"/>
                  </a:moveTo>
                  <a:cubicBezTo>
                    <a:pt x="131" y="47"/>
                    <a:pt x="113" y="68"/>
                    <a:pt x="127" y="87"/>
                  </a:cubicBezTo>
                  <a:cubicBezTo>
                    <a:pt x="118" y="95"/>
                    <a:pt x="99" y="90"/>
                    <a:pt x="101" y="109"/>
                  </a:cubicBezTo>
                  <a:cubicBezTo>
                    <a:pt x="118" y="118"/>
                    <a:pt x="142" y="109"/>
                    <a:pt x="148" y="87"/>
                  </a:cubicBezTo>
                  <a:cubicBezTo>
                    <a:pt x="155" y="63"/>
                    <a:pt x="168" y="42"/>
                    <a:pt x="181" y="20"/>
                  </a:cubicBezTo>
                  <a:cubicBezTo>
                    <a:pt x="184" y="14"/>
                    <a:pt x="186" y="7"/>
                    <a:pt x="190" y="0"/>
                  </a:cubicBezTo>
                  <a:cubicBezTo>
                    <a:pt x="193" y="32"/>
                    <a:pt x="170" y="57"/>
                    <a:pt x="165" y="90"/>
                  </a:cubicBezTo>
                  <a:cubicBezTo>
                    <a:pt x="173" y="88"/>
                    <a:pt x="179" y="88"/>
                    <a:pt x="183" y="85"/>
                  </a:cubicBezTo>
                  <a:cubicBezTo>
                    <a:pt x="188" y="81"/>
                    <a:pt x="191" y="75"/>
                    <a:pt x="192" y="69"/>
                  </a:cubicBezTo>
                  <a:cubicBezTo>
                    <a:pt x="194" y="63"/>
                    <a:pt x="193" y="56"/>
                    <a:pt x="193" y="50"/>
                  </a:cubicBezTo>
                  <a:cubicBezTo>
                    <a:pt x="195" y="50"/>
                    <a:pt x="195" y="50"/>
                    <a:pt x="197" y="49"/>
                  </a:cubicBezTo>
                  <a:cubicBezTo>
                    <a:pt x="198" y="54"/>
                    <a:pt x="201" y="58"/>
                    <a:pt x="202" y="63"/>
                  </a:cubicBezTo>
                  <a:cubicBezTo>
                    <a:pt x="203" y="73"/>
                    <a:pt x="204" y="83"/>
                    <a:pt x="204" y="93"/>
                  </a:cubicBezTo>
                  <a:cubicBezTo>
                    <a:pt x="204" y="95"/>
                    <a:pt x="200" y="100"/>
                    <a:pt x="197" y="101"/>
                  </a:cubicBezTo>
                  <a:cubicBezTo>
                    <a:pt x="188" y="103"/>
                    <a:pt x="179" y="105"/>
                    <a:pt x="169" y="105"/>
                  </a:cubicBezTo>
                  <a:cubicBezTo>
                    <a:pt x="159" y="107"/>
                    <a:pt x="153" y="113"/>
                    <a:pt x="151" y="123"/>
                  </a:cubicBezTo>
                  <a:cubicBezTo>
                    <a:pt x="145" y="143"/>
                    <a:pt x="140" y="163"/>
                    <a:pt x="135" y="184"/>
                  </a:cubicBezTo>
                  <a:cubicBezTo>
                    <a:pt x="129" y="208"/>
                    <a:pt x="125" y="233"/>
                    <a:pt x="119" y="257"/>
                  </a:cubicBezTo>
                  <a:cubicBezTo>
                    <a:pt x="117" y="265"/>
                    <a:pt x="113" y="272"/>
                    <a:pt x="109" y="282"/>
                  </a:cubicBezTo>
                  <a:cubicBezTo>
                    <a:pt x="100" y="271"/>
                    <a:pt x="97" y="262"/>
                    <a:pt x="100" y="252"/>
                  </a:cubicBezTo>
                  <a:cubicBezTo>
                    <a:pt x="104" y="237"/>
                    <a:pt x="109" y="222"/>
                    <a:pt x="113" y="207"/>
                  </a:cubicBezTo>
                  <a:cubicBezTo>
                    <a:pt x="117" y="195"/>
                    <a:pt x="121" y="183"/>
                    <a:pt x="113" y="169"/>
                  </a:cubicBezTo>
                  <a:cubicBezTo>
                    <a:pt x="107" y="175"/>
                    <a:pt x="102" y="180"/>
                    <a:pt x="97" y="185"/>
                  </a:cubicBezTo>
                  <a:cubicBezTo>
                    <a:pt x="92" y="190"/>
                    <a:pt x="87" y="195"/>
                    <a:pt x="79" y="192"/>
                  </a:cubicBezTo>
                  <a:cubicBezTo>
                    <a:pt x="73" y="190"/>
                    <a:pt x="70" y="194"/>
                    <a:pt x="69" y="199"/>
                  </a:cubicBezTo>
                  <a:cubicBezTo>
                    <a:pt x="66" y="210"/>
                    <a:pt x="64" y="221"/>
                    <a:pt x="60" y="232"/>
                  </a:cubicBezTo>
                  <a:cubicBezTo>
                    <a:pt x="59" y="235"/>
                    <a:pt x="55" y="237"/>
                    <a:pt x="52" y="241"/>
                  </a:cubicBezTo>
                  <a:cubicBezTo>
                    <a:pt x="49" y="237"/>
                    <a:pt x="45" y="232"/>
                    <a:pt x="45" y="228"/>
                  </a:cubicBezTo>
                  <a:cubicBezTo>
                    <a:pt x="45" y="221"/>
                    <a:pt x="49" y="213"/>
                    <a:pt x="49" y="205"/>
                  </a:cubicBezTo>
                  <a:cubicBezTo>
                    <a:pt x="50" y="199"/>
                    <a:pt x="50" y="188"/>
                    <a:pt x="46" y="185"/>
                  </a:cubicBezTo>
                  <a:cubicBezTo>
                    <a:pt x="39" y="179"/>
                    <a:pt x="32" y="187"/>
                    <a:pt x="27" y="193"/>
                  </a:cubicBezTo>
                  <a:cubicBezTo>
                    <a:pt x="22" y="197"/>
                    <a:pt x="18" y="203"/>
                    <a:pt x="13" y="207"/>
                  </a:cubicBezTo>
                  <a:cubicBezTo>
                    <a:pt x="10" y="209"/>
                    <a:pt x="6" y="209"/>
                    <a:pt x="2" y="210"/>
                  </a:cubicBezTo>
                  <a:cubicBezTo>
                    <a:pt x="1" y="207"/>
                    <a:pt x="0" y="203"/>
                    <a:pt x="0" y="200"/>
                  </a:cubicBezTo>
                  <a:cubicBezTo>
                    <a:pt x="2" y="183"/>
                    <a:pt x="13" y="171"/>
                    <a:pt x="27" y="162"/>
                  </a:cubicBezTo>
                  <a:cubicBezTo>
                    <a:pt x="40" y="154"/>
                    <a:pt x="52" y="145"/>
                    <a:pt x="63" y="136"/>
                  </a:cubicBezTo>
                  <a:cubicBezTo>
                    <a:pt x="66" y="134"/>
                    <a:pt x="67" y="131"/>
                    <a:pt x="69" y="129"/>
                  </a:cubicBezTo>
                  <a:cubicBezTo>
                    <a:pt x="78" y="114"/>
                    <a:pt x="77" y="112"/>
                    <a:pt x="65" y="101"/>
                  </a:cubicBezTo>
                  <a:cubicBezTo>
                    <a:pt x="58" y="95"/>
                    <a:pt x="51" y="88"/>
                    <a:pt x="51" y="77"/>
                  </a:cubicBezTo>
                  <a:cubicBezTo>
                    <a:pt x="59" y="77"/>
                    <a:pt x="67" y="78"/>
                    <a:pt x="75" y="78"/>
                  </a:cubicBezTo>
                  <a:cubicBezTo>
                    <a:pt x="90" y="78"/>
                    <a:pt x="96" y="74"/>
                    <a:pt x="102" y="60"/>
                  </a:cubicBezTo>
                  <a:cubicBezTo>
                    <a:pt x="105" y="51"/>
                    <a:pt x="110" y="42"/>
                    <a:pt x="115" y="33"/>
                  </a:cubicBezTo>
                  <a:cubicBezTo>
                    <a:pt x="116" y="31"/>
                    <a:pt x="119" y="29"/>
                    <a:pt x="122" y="25"/>
                  </a:cubicBezTo>
                  <a:close/>
                  <a:moveTo>
                    <a:pt x="87" y="178"/>
                  </a:moveTo>
                  <a:cubicBezTo>
                    <a:pt x="90" y="175"/>
                    <a:pt x="96" y="171"/>
                    <a:pt x="101" y="167"/>
                  </a:cubicBezTo>
                  <a:cubicBezTo>
                    <a:pt x="107" y="162"/>
                    <a:pt x="114" y="157"/>
                    <a:pt x="120" y="151"/>
                  </a:cubicBezTo>
                  <a:cubicBezTo>
                    <a:pt x="123" y="149"/>
                    <a:pt x="126" y="147"/>
                    <a:pt x="128" y="145"/>
                  </a:cubicBezTo>
                  <a:cubicBezTo>
                    <a:pt x="133" y="140"/>
                    <a:pt x="136" y="133"/>
                    <a:pt x="130" y="128"/>
                  </a:cubicBezTo>
                  <a:cubicBezTo>
                    <a:pt x="127" y="126"/>
                    <a:pt x="121" y="127"/>
                    <a:pt x="117" y="128"/>
                  </a:cubicBezTo>
                  <a:cubicBezTo>
                    <a:pt x="110" y="130"/>
                    <a:pt x="104" y="133"/>
                    <a:pt x="98" y="136"/>
                  </a:cubicBezTo>
                  <a:cubicBezTo>
                    <a:pt x="86" y="143"/>
                    <a:pt x="79" y="154"/>
                    <a:pt x="75" y="168"/>
                  </a:cubicBezTo>
                  <a:cubicBezTo>
                    <a:pt x="73" y="175"/>
                    <a:pt x="77" y="177"/>
                    <a:pt x="87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7">
              <a:extLst>
                <a:ext uri="{FF2B5EF4-FFF2-40B4-BE49-F238E27FC236}">
                  <a16:creationId xmlns:a16="http://schemas.microsoft.com/office/drawing/2014/main" id="{DB1C637E-B7C5-4B75-857B-943B0B68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941" y="2561946"/>
              <a:ext cx="187325" cy="269875"/>
            </a:xfrm>
            <a:custGeom>
              <a:avLst/>
              <a:gdLst>
                <a:gd name="T0" fmla="*/ 69 w 108"/>
                <a:gd name="T1" fmla="*/ 123 h 156"/>
                <a:gd name="T2" fmla="*/ 62 w 108"/>
                <a:gd name="T3" fmla="*/ 115 h 156"/>
                <a:gd name="T4" fmla="*/ 51 w 108"/>
                <a:gd name="T5" fmla="*/ 114 h 156"/>
                <a:gd name="T6" fmla="*/ 54 w 108"/>
                <a:gd name="T7" fmla="*/ 124 h 156"/>
                <a:gd name="T8" fmla="*/ 68 w 108"/>
                <a:gd name="T9" fmla="*/ 133 h 156"/>
                <a:gd name="T10" fmla="*/ 75 w 108"/>
                <a:gd name="T11" fmla="*/ 138 h 156"/>
                <a:gd name="T12" fmla="*/ 69 w 108"/>
                <a:gd name="T13" fmla="*/ 147 h 156"/>
                <a:gd name="T14" fmla="*/ 63 w 108"/>
                <a:gd name="T15" fmla="*/ 150 h 156"/>
                <a:gd name="T16" fmla="*/ 0 w 108"/>
                <a:gd name="T17" fmla="*/ 117 h 156"/>
                <a:gd name="T18" fmla="*/ 5 w 108"/>
                <a:gd name="T19" fmla="*/ 97 h 156"/>
                <a:gd name="T20" fmla="*/ 1 w 108"/>
                <a:gd name="T21" fmla="*/ 35 h 156"/>
                <a:gd name="T22" fmla="*/ 5 w 108"/>
                <a:gd name="T23" fmla="*/ 10 h 156"/>
                <a:gd name="T24" fmla="*/ 17 w 108"/>
                <a:gd name="T25" fmla="*/ 2 h 156"/>
                <a:gd name="T26" fmla="*/ 57 w 108"/>
                <a:gd name="T27" fmla="*/ 23 h 156"/>
                <a:gd name="T28" fmla="*/ 90 w 108"/>
                <a:gd name="T29" fmla="*/ 51 h 156"/>
                <a:gd name="T30" fmla="*/ 88 w 108"/>
                <a:gd name="T31" fmla="*/ 107 h 156"/>
                <a:gd name="T32" fmla="*/ 69 w 108"/>
                <a:gd name="T33" fmla="*/ 123 h 156"/>
                <a:gd name="T34" fmla="*/ 63 w 108"/>
                <a:gd name="T35" fmla="*/ 62 h 156"/>
                <a:gd name="T36" fmla="*/ 35 w 108"/>
                <a:gd name="T37" fmla="*/ 31 h 156"/>
                <a:gd name="T38" fmla="*/ 17 w 108"/>
                <a:gd name="T39" fmla="*/ 22 h 156"/>
                <a:gd name="T40" fmla="*/ 12 w 108"/>
                <a:gd name="T41" fmla="*/ 42 h 156"/>
                <a:gd name="T42" fmla="*/ 19 w 108"/>
                <a:gd name="T43" fmla="*/ 51 h 156"/>
                <a:gd name="T44" fmla="*/ 48 w 108"/>
                <a:gd name="T45" fmla="*/ 58 h 156"/>
                <a:gd name="T46" fmla="*/ 63 w 108"/>
                <a:gd name="T47" fmla="*/ 62 h 156"/>
                <a:gd name="T48" fmla="*/ 90 w 108"/>
                <a:gd name="T49" fmla="*/ 85 h 156"/>
                <a:gd name="T50" fmla="*/ 77 w 108"/>
                <a:gd name="T51" fmla="*/ 72 h 156"/>
                <a:gd name="T52" fmla="*/ 71 w 108"/>
                <a:gd name="T53" fmla="*/ 80 h 156"/>
                <a:gd name="T54" fmla="*/ 81 w 108"/>
                <a:gd name="T55" fmla="*/ 93 h 156"/>
                <a:gd name="T56" fmla="*/ 90 w 108"/>
                <a:gd name="T57" fmla="*/ 85 h 156"/>
                <a:gd name="T58" fmla="*/ 33 w 108"/>
                <a:gd name="T59" fmla="*/ 103 h 156"/>
                <a:gd name="T60" fmla="*/ 23 w 108"/>
                <a:gd name="T61" fmla="*/ 88 h 156"/>
                <a:gd name="T62" fmla="*/ 33 w 108"/>
                <a:gd name="T63" fmla="*/ 103 h 156"/>
                <a:gd name="T64" fmla="*/ 43 w 108"/>
                <a:gd name="T65" fmla="*/ 89 h 156"/>
                <a:gd name="T66" fmla="*/ 49 w 108"/>
                <a:gd name="T67" fmla="*/ 81 h 156"/>
                <a:gd name="T68" fmla="*/ 41 w 108"/>
                <a:gd name="T69" fmla="*/ 75 h 156"/>
                <a:gd name="T70" fmla="*/ 35 w 108"/>
                <a:gd name="T71" fmla="*/ 81 h 156"/>
                <a:gd name="T72" fmla="*/ 43 w 108"/>
                <a:gd name="T73" fmla="*/ 8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156">
                  <a:moveTo>
                    <a:pt x="69" y="123"/>
                  </a:moveTo>
                  <a:cubicBezTo>
                    <a:pt x="67" y="121"/>
                    <a:pt x="65" y="117"/>
                    <a:pt x="62" y="115"/>
                  </a:cubicBezTo>
                  <a:cubicBezTo>
                    <a:pt x="59" y="114"/>
                    <a:pt x="55" y="115"/>
                    <a:pt x="51" y="114"/>
                  </a:cubicBezTo>
                  <a:cubicBezTo>
                    <a:pt x="51" y="117"/>
                    <a:pt x="51" y="122"/>
                    <a:pt x="54" y="124"/>
                  </a:cubicBezTo>
                  <a:cubicBezTo>
                    <a:pt x="58" y="127"/>
                    <a:pt x="63" y="130"/>
                    <a:pt x="68" y="133"/>
                  </a:cubicBezTo>
                  <a:cubicBezTo>
                    <a:pt x="70" y="134"/>
                    <a:pt x="75" y="137"/>
                    <a:pt x="75" y="138"/>
                  </a:cubicBezTo>
                  <a:cubicBezTo>
                    <a:pt x="74" y="141"/>
                    <a:pt x="72" y="145"/>
                    <a:pt x="69" y="147"/>
                  </a:cubicBezTo>
                  <a:cubicBezTo>
                    <a:pt x="68" y="149"/>
                    <a:pt x="65" y="150"/>
                    <a:pt x="63" y="150"/>
                  </a:cubicBezTo>
                  <a:cubicBezTo>
                    <a:pt x="41" y="156"/>
                    <a:pt x="9" y="139"/>
                    <a:pt x="0" y="117"/>
                  </a:cubicBezTo>
                  <a:cubicBezTo>
                    <a:pt x="11" y="113"/>
                    <a:pt x="7" y="106"/>
                    <a:pt x="5" y="97"/>
                  </a:cubicBezTo>
                  <a:cubicBezTo>
                    <a:pt x="2" y="77"/>
                    <a:pt x="2" y="56"/>
                    <a:pt x="1" y="35"/>
                  </a:cubicBezTo>
                  <a:cubicBezTo>
                    <a:pt x="1" y="27"/>
                    <a:pt x="5" y="19"/>
                    <a:pt x="5" y="10"/>
                  </a:cubicBezTo>
                  <a:cubicBezTo>
                    <a:pt x="6" y="3"/>
                    <a:pt x="10" y="0"/>
                    <a:pt x="17" y="2"/>
                  </a:cubicBezTo>
                  <a:cubicBezTo>
                    <a:pt x="31" y="7"/>
                    <a:pt x="45" y="11"/>
                    <a:pt x="57" y="23"/>
                  </a:cubicBezTo>
                  <a:cubicBezTo>
                    <a:pt x="67" y="33"/>
                    <a:pt x="78" y="42"/>
                    <a:pt x="90" y="51"/>
                  </a:cubicBezTo>
                  <a:cubicBezTo>
                    <a:pt x="108" y="64"/>
                    <a:pt x="107" y="95"/>
                    <a:pt x="88" y="107"/>
                  </a:cubicBezTo>
                  <a:cubicBezTo>
                    <a:pt x="81" y="112"/>
                    <a:pt x="76" y="117"/>
                    <a:pt x="69" y="123"/>
                  </a:cubicBezTo>
                  <a:close/>
                  <a:moveTo>
                    <a:pt x="63" y="62"/>
                  </a:moveTo>
                  <a:cubicBezTo>
                    <a:pt x="58" y="51"/>
                    <a:pt x="55" y="47"/>
                    <a:pt x="35" y="31"/>
                  </a:cubicBezTo>
                  <a:cubicBezTo>
                    <a:pt x="30" y="27"/>
                    <a:pt x="23" y="25"/>
                    <a:pt x="17" y="22"/>
                  </a:cubicBezTo>
                  <a:cubicBezTo>
                    <a:pt x="15" y="28"/>
                    <a:pt x="12" y="35"/>
                    <a:pt x="12" y="42"/>
                  </a:cubicBezTo>
                  <a:cubicBezTo>
                    <a:pt x="11" y="45"/>
                    <a:pt x="16" y="49"/>
                    <a:pt x="19" y="51"/>
                  </a:cubicBezTo>
                  <a:cubicBezTo>
                    <a:pt x="29" y="54"/>
                    <a:pt x="39" y="56"/>
                    <a:pt x="48" y="58"/>
                  </a:cubicBezTo>
                  <a:cubicBezTo>
                    <a:pt x="53" y="59"/>
                    <a:pt x="57" y="61"/>
                    <a:pt x="63" y="62"/>
                  </a:cubicBezTo>
                  <a:close/>
                  <a:moveTo>
                    <a:pt x="90" y="85"/>
                  </a:moveTo>
                  <a:cubicBezTo>
                    <a:pt x="85" y="80"/>
                    <a:pt x="81" y="76"/>
                    <a:pt x="77" y="72"/>
                  </a:cubicBezTo>
                  <a:cubicBezTo>
                    <a:pt x="75" y="75"/>
                    <a:pt x="70" y="79"/>
                    <a:pt x="71" y="80"/>
                  </a:cubicBezTo>
                  <a:cubicBezTo>
                    <a:pt x="73" y="85"/>
                    <a:pt x="77" y="89"/>
                    <a:pt x="81" y="93"/>
                  </a:cubicBezTo>
                  <a:cubicBezTo>
                    <a:pt x="83" y="91"/>
                    <a:pt x="85" y="89"/>
                    <a:pt x="90" y="85"/>
                  </a:cubicBezTo>
                  <a:close/>
                  <a:moveTo>
                    <a:pt x="33" y="103"/>
                  </a:moveTo>
                  <a:cubicBezTo>
                    <a:pt x="37" y="92"/>
                    <a:pt x="31" y="89"/>
                    <a:pt x="23" y="88"/>
                  </a:cubicBezTo>
                  <a:cubicBezTo>
                    <a:pt x="17" y="99"/>
                    <a:pt x="23" y="102"/>
                    <a:pt x="33" y="103"/>
                  </a:cubicBezTo>
                  <a:close/>
                  <a:moveTo>
                    <a:pt x="43" y="89"/>
                  </a:moveTo>
                  <a:cubicBezTo>
                    <a:pt x="45" y="85"/>
                    <a:pt x="47" y="83"/>
                    <a:pt x="49" y="81"/>
                  </a:cubicBezTo>
                  <a:cubicBezTo>
                    <a:pt x="47" y="79"/>
                    <a:pt x="44" y="76"/>
                    <a:pt x="41" y="75"/>
                  </a:cubicBezTo>
                  <a:cubicBezTo>
                    <a:pt x="40" y="75"/>
                    <a:pt x="37" y="79"/>
                    <a:pt x="35" y="81"/>
                  </a:cubicBezTo>
                  <a:cubicBezTo>
                    <a:pt x="37" y="83"/>
                    <a:pt x="39" y="85"/>
                    <a:pt x="4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8">
              <a:extLst>
                <a:ext uri="{FF2B5EF4-FFF2-40B4-BE49-F238E27FC236}">
                  <a16:creationId xmlns:a16="http://schemas.microsoft.com/office/drawing/2014/main" id="{10C861DC-1D5B-491E-BEBD-53E99D52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791" y="2153959"/>
              <a:ext cx="379413" cy="239713"/>
            </a:xfrm>
            <a:custGeom>
              <a:avLst/>
              <a:gdLst>
                <a:gd name="T0" fmla="*/ 45 w 219"/>
                <a:gd name="T1" fmla="*/ 61 h 139"/>
                <a:gd name="T2" fmla="*/ 112 w 219"/>
                <a:gd name="T3" fmla="*/ 88 h 139"/>
                <a:gd name="T4" fmla="*/ 139 w 219"/>
                <a:gd name="T5" fmla="*/ 78 h 139"/>
                <a:gd name="T6" fmla="*/ 199 w 219"/>
                <a:gd name="T7" fmla="*/ 23 h 139"/>
                <a:gd name="T8" fmla="*/ 213 w 219"/>
                <a:gd name="T9" fmla="*/ 0 h 139"/>
                <a:gd name="T10" fmla="*/ 216 w 219"/>
                <a:gd name="T11" fmla="*/ 0 h 139"/>
                <a:gd name="T12" fmla="*/ 219 w 219"/>
                <a:gd name="T13" fmla="*/ 19 h 139"/>
                <a:gd name="T14" fmla="*/ 194 w 219"/>
                <a:gd name="T15" fmla="*/ 64 h 139"/>
                <a:gd name="T16" fmla="*/ 146 w 219"/>
                <a:gd name="T17" fmla="*/ 96 h 139"/>
                <a:gd name="T18" fmla="*/ 207 w 219"/>
                <a:gd name="T19" fmla="*/ 97 h 139"/>
                <a:gd name="T20" fmla="*/ 213 w 219"/>
                <a:gd name="T21" fmla="*/ 117 h 139"/>
                <a:gd name="T22" fmla="*/ 219 w 219"/>
                <a:gd name="T23" fmla="*/ 138 h 139"/>
                <a:gd name="T24" fmla="*/ 207 w 219"/>
                <a:gd name="T25" fmla="*/ 138 h 139"/>
                <a:gd name="T26" fmla="*/ 135 w 219"/>
                <a:gd name="T27" fmla="*/ 111 h 139"/>
                <a:gd name="T28" fmla="*/ 112 w 219"/>
                <a:gd name="T29" fmla="*/ 116 h 139"/>
                <a:gd name="T30" fmla="*/ 41 w 219"/>
                <a:gd name="T31" fmla="*/ 138 h 139"/>
                <a:gd name="T32" fmla="*/ 39 w 219"/>
                <a:gd name="T33" fmla="*/ 139 h 139"/>
                <a:gd name="T34" fmla="*/ 0 w 219"/>
                <a:gd name="T35" fmla="*/ 101 h 139"/>
                <a:gd name="T36" fmla="*/ 8 w 219"/>
                <a:gd name="T37" fmla="*/ 107 h 139"/>
                <a:gd name="T38" fmla="*/ 74 w 219"/>
                <a:gd name="T39" fmla="*/ 111 h 139"/>
                <a:gd name="T40" fmla="*/ 73 w 219"/>
                <a:gd name="T41" fmla="*/ 97 h 139"/>
                <a:gd name="T42" fmla="*/ 47 w 219"/>
                <a:gd name="T43" fmla="*/ 84 h 139"/>
                <a:gd name="T44" fmla="*/ 45 w 219"/>
                <a:gd name="T45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39">
                  <a:moveTo>
                    <a:pt x="45" y="61"/>
                  </a:moveTo>
                  <a:cubicBezTo>
                    <a:pt x="65" y="77"/>
                    <a:pt x="89" y="83"/>
                    <a:pt x="112" y="88"/>
                  </a:cubicBezTo>
                  <a:cubicBezTo>
                    <a:pt x="120" y="90"/>
                    <a:pt x="132" y="84"/>
                    <a:pt x="139" y="78"/>
                  </a:cubicBezTo>
                  <a:cubicBezTo>
                    <a:pt x="160" y="61"/>
                    <a:pt x="180" y="42"/>
                    <a:pt x="199" y="23"/>
                  </a:cubicBezTo>
                  <a:cubicBezTo>
                    <a:pt x="205" y="17"/>
                    <a:pt x="209" y="8"/>
                    <a:pt x="213" y="0"/>
                  </a:cubicBezTo>
                  <a:cubicBezTo>
                    <a:pt x="214" y="0"/>
                    <a:pt x="215" y="0"/>
                    <a:pt x="216" y="0"/>
                  </a:cubicBezTo>
                  <a:cubicBezTo>
                    <a:pt x="217" y="7"/>
                    <a:pt x="219" y="13"/>
                    <a:pt x="219" y="19"/>
                  </a:cubicBezTo>
                  <a:cubicBezTo>
                    <a:pt x="219" y="38"/>
                    <a:pt x="213" y="54"/>
                    <a:pt x="194" y="64"/>
                  </a:cubicBezTo>
                  <a:cubicBezTo>
                    <a:pt x="177" y="73"/>
                    <a:pt x="162" y="85"/>
                    <a:pt x="146" y="96"/>
                  </a:cubicBezTo>
                  <a:cubicBezTo>
                    <a:pt x="167" y="121"/>
                    <a:pt x="188" y="122"/>
                    <a:pt x="207" y="97"/>
                  </a:cubicBezTo>
                  <a:cubicBezTo>
                    <a:pt x="209" y="104"/>
                    <a:pt x="211" y="111"/>
                    <a:pt x="213" y="117"/>
                  </a:cubicBezTo>
                  <a:cubicBezTo>
                    <a:pt x="215" y="124"/>
                    <a:pt x="216" y="130"/>
                    <a:pt x="219" y="138"/>
                  </a:cubicBezTo>
                  <a:cubicBezTo>
                    <a:pt x="214" y="138"/>
                    <a:pt x="210" y="139"/>
                    <a:pt x="207" y="138"/>
                  </a:cubicBezTo>
                  <a:cubicBezTo>
                    <a:pt x="183" y="129"/>
                    <a:pt x="159" y="119"/>
                    <a:pt x="135" y="111"/>
                  </a:cubicBezTo>
                  <a:cubicBezTo>
                    <a:pt x="128" y="109"/>
                    <a:pt x="120" y="113"/>
                    <a:pt x="112" y="116"/>
                  </a:cubicBezTo>
                  <a:cubicBezTo>
                    <a:pt x="88" y="123"/>
                    <a:pt x="65" y="131"/>
                    <a:pt x="41" y="138"/>
                  </a:cubicBezTo>
                  <a:cubicBezTo>
                    <a:pt x="40" y="139"/>
                    <a:pt x="39" y="139"/>
                    <a:pt x="39" y="139"/>
                  </a:cubicBezTo>
                  <a:cubicBezTo>
                    <a:pt x="27" y="139"/>
                    <a:pt x="1" y="114"/>
                    <a:pt x="0" y="101"/>
                  </a:cubicBezTo>
                  <a:cubicBezTo>
                    <a:pt x="3" y="103"/>
                    <a:pt x="6" y="105"/>
                    <a:pt x="8" y="107"/>
                  </a:cubicBezTo>
                  <a:cubicBezTo>
                    <a:pt x="30" y="126"/>
                    <a:pt x="55" y="121"/>
                    <a:pt x="74" y="111"/>
                  </a:cubicBezTo>
                  <a:cubicBezTo>
                    <a:pt x="81" y="107"/>
                    <a:pt x="81" y="102"/>
                    <a:pt x="73" y="97"/>
                  </a:cubicBezTo>
                  <a:cubicBezTo>
                    <a:pt x="64" y="93"/>
                    <a:pt x="55" y="89"/>
                    <a:pt x="47" y="84"/>
                  </a:cubicBezTo>
                  <a:cubicBezTo>
                    <a:pt x="37" y="77"/>
                    <a:pt x="36" y="7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9">
              <a:extLst>
                <a:ext uri="{FF2B5EF4-FFF2-40B4-BE49-F238E27FC236}">
                  <a16:creationId xmlns:a16="http://schemas.microsoft.com/office/drawing/2014/main" id="{7FF640F8-B198-46CA-B514-89C11D71A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72766" y="5301971"/>
              <a:ext cx="228600" cy="223838"/>
            </a:xfrm>
            <a:custGeom>
              <a:avLst/>
              <a:gdLst>
                <a:gd name="T0" fmla="*/ 67 w 132"/>
                <a:gd name="T1" fmla="*/ 0 h 130"/>
                <a:gd name="T2" fmla="*/ 132 w 132"/>
                <a:gd name="T3" fmla="*/ 64 h 130"/>
                <a:gd name="T4" fmla="*/ 66 w 132"/>
                <a:gd name="T5" fmla="*/ 130 h 130"/>
                <a:gd name="T6" fmla="*/ 0 w 132"/>
                <a:gd name="T7" fmla="*/ 65 h 130"/>
                <a:gd name="T8" fmla="*/ 67 w 132"/>
                <a:gd name="T9" fmla="*/ 0 h 130"/>
                <a:gd name="T10" fmla="*/ 64 w 132"/>
                <a:gd name="T11" fmla="*/ 17 h 130"/>
                <a:gd name="T12" fmla="*/ 19 w 132"/>
                <a:gd name="T13" fmla="*/ 64 h 130"/>
                <a:gd name="T14" fmla="*/ 67 w 132"/>
                <a:gd name="T15" fmla="*/ 112 h 130"/>
                <a:gd name="T16" fmla="*/ 112 w 132"/>
                <a:gd name="T17" fmla="*/ 65 h 130"/>
                <a:gd name="T18" fmla="*/ 64 w 132"/>
                <a:gd name="T19" fmla="*/ 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0">
                  <a:moveTo>
                    <a:pt x="67" y="0"/>
                  </a:moveTo>
                  <a:cubicBezTo>
                    <a:pt x="102" y="0"/>
                    <a:pt x="131" y="28"/>
                    <a:pt x="132" y="64"/>
                  </a:cubicBezTo>
                  <a:cubicBezTo>
                    <a:pt x="132" y="98"/>
                    <a:pt x="101" y="129"/>
                    <a:pt x="66" y="130"/>
                  </a:cubicBezTo>
                  <a:cubicBezTo>
                    <a:pt x="30" y="130"/>
                    <a:pt x="0" y="101"/>
                    <a:pt x="0" y="65"/>
                  </a:cubicBezTo>
                  <a:cubicBezTo>
                    <a:pt x="0" y="30"/>
                    <a:pt x="30" y="0"/>
                    <a:pt x="67" y="0"/>
                  </a:cubicBezTo>
                  <a:close/>
                  <a:moveTo>
                    <a:pt x="64" y="17"/>
                  </a:moveTo>
                  <a:cubicBezTo>
                    <a:pt x="40" y="18"/>
                    <a:pt x="19" y="39"/>
                    <a:pt x="19" y="64"/>
                  </a:cubicBezTo>
                  <a:cubicBezTo>
                    <a:pt x="19" y="91"/>
                    <a:pt x="41" y="112"/>
                    <a:pt x="67" y="112"/>
                  </a:cubicBezTo>
                  <a:cubicBezTo>
                    <a:pt x="92" y="112"/>
                    <a:pt x="112" y="90"/>
                    <a:pt x="112" y="65"/>
                  </a:cubicBezTo>
                  <a:cubicBezTo>
                    <a:pt x="112" y="39"/>
                    <a:pt x="90" y="17"/>
                    <a:pt x="6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00">
              <a:extLst>
                <a:ext uri="{FF2B5EF4-FFF2-40B4-BE49-F238E27FC236}">
                  <a16:creationId xmlns:a16="http://schemas.microsoft.com/office/drawing/2014/main" id="{497C20D8-B9DB-47C8-9B98-8EAED9B62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616" y="5425796"/>
              <a:ext cx="201613" cy="219075"/>
            </a:xfrm>
            <a:custGeom>
              <a:avLst/>
              <a:gdLst>
                <a:gd name="T0" fmla="*/ 15 w 117"/>
                <a:gd name="T1" fmla="*/ 127 h 127"/>
                <a:gd name="T2" fmla="*/ 8 w 117"/>
                <a:gd name="T3" fmla="*/ 71 h 127"/>
                <a:gd name="T4" fmla="*/ 1 w 117"/>
                <a:gd name="T5" fmla="*/ 16 h 127"/>
                <a:gd name="T6" fmla="*/ 11 w 117"/>
                <a:gd name="T7" fmla="*/ 4 h 127"/>
                <a:gd name="T8" fmla="*/ 56 w 117"/>
                <a:gd name="T9" fmla="*/ 0 h 127"/>
                <a:gd name="T10" fmla="*/ 105 w 117"/>
                <a:gd name="T11" fmla="*/ 32 h 127"/>
                <a:gd name="T12" fmla="*/ 89 w 117"/>
                <a:gd name="T13" fmla="*/ 109 h 127"/>
                <a:gd name="T14" fmla="*/ 46 w 117"/>
                <a:gd name="T15" fmla="*/ 123 h 127"/>
                <a:gd name="T16" fmla="*/ 15 w 117"/>
                <a:gd name="T17" fmla="*/ 127 h 127"/>
                <a:gd name="T18" fmla="*/ 92 w 117"/>
                <a:gd name="T19" fmla="*/ 64 h 127"/>
                <a:gd name="T20" fmla="*/ 41 w 117"/>
                <a:gd name="T21" fmla="*/ 17 h 127"/>
                <a:gd name="T22" fmla="*/ 30 w 117"/>
                <a:gd name="T23" fmla="*/ 18 h 127"/>
                <a:gd name="T24" fmla="*/ 22 w 117"/>
                <a:gd name="T25" fmla="*/ 28 h 127"/>
                <a:gd name="T26" fmla="*/ 29 w 117"/>
                <a:gd name="T27" fmla="*/ 86 h 127"/>
                <a:gd name="T28" fmla="*/ 57 w 117"/>
                <a:gd name="T29" fmla="*/ 105 h 127"/>
                <a:gd name="T30" fmla="*/ 92 w 117"/>
                <a:gd name="T31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7">
                  <a:moveTo>
                    <a:pt x="15" y="127"/>
                  </a:moveTo>
                  <a:cubicBezTo>
                    <a:pt x="13" y="108"/>
                    <a:pt x="10" y="89"/>
                    <a:pt x="8" y="71"/>
                  </a:cubicBezTo>
                  <a:cubicBezTo>
                    <a:pt x="5" y="52"/>
                    <a:pt x="4" y="34"/>
                    <a:pt x="1" y="16"/>
                  </a:cubicBezTo>
                  <a:cubicBezTo>
                    <a:pt x="0" y="8"/>
                    <a:pt x="2" y="4"/>
                    <a:pt x="11" y="4"/>
                  </a:cubicBezTo>
                  <a:cubicBezTo>
                    <a:pt x="26" y="3"/>
                    <a:pt x="41" y="1"/>
                    <a:pt x="56" y="0"/>
                  </a:cubicBezTo>
                  <a:cubicBezTo>
                    <a:pt x="79" y="0"/>
                    <a:pt x="95" y="11"/>
                    <a:pt x="105" y="32"/>
                  </a:cubicBezTo>
                  <a:cubicBezTo>
                    <a:pt x="117" y="61"/>
                    <a:pt x="112" y="95"/>
                    <a:pt x="89" y="109"/>
                  </a:cubicBezTo>
                  <a:cubicBezTo>
                    <a:pt x="77" y="117"/>
                    <a:pt x="61" y="120"/>
                    <a:pt x="46" y="123"/>
                  </a:cubicBezTo>
                  <a:cubicBezTo>
                    <a:pt x="36" y="126"/>
                    <a:pt x="26" y="126"/>
                    <a:pt x="15" y="127"/>
                  </a:cubicBezTo>
                  <a:close/>
                  <a:moveTo>
                    <a:pt x="92" y="64"/>
                  </a:moveTo>
                  <a:cubicBezTo>
                    <a:pt x="92" y="31"/>
                    <a:pt x="74" y="14"/>
                    <a:pt x="41" y="17"/>
                  </a:cubicBezTo>
                  <a:cubicBezTo>
                    <a:pt x="37" y="18"/>
                    <a:pt x="33" y="18"/>
                    <a:pt x="30" y="18"/>
                  </a:cubicBezTo>
                  <a:cubicBezTo>
                    <a:pt x="23" y="18"/>
                    <a:pt x="21" y="21"/>
                    <a:pt x="22" y="28"/>
                  </a:cubicBezTo>
                  <a:cubicBezTo>
                    <a:pt x="24" y="47"/>
                    <a:pt x="26" y="66"/>
                    <a:pt x="29" y="86"/>
                  </a:cubicBezTo>
                  <a:cubicBezTo>
                    <a:pt x="32" y="110"/>
                    <a:pt x="32" y="110"/>
                    <a:pt x="57" y="105"/>
                  </a:cubicBezTo>
                  <a:cubicBezTo>
                    <a:pt x="80" y="101"/>
                    <a:pt x="92" y="87"/>
                    <a:pt x="9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971A2EC7-67EF-466D-B432-7706BE442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491" y="4276446"/>
              <a:ext cx="282575" cy="236538"/>
            </a:xfrm>
            <a:custGeom>
              <a:avLst/>
              <a:gdLst>
                <a:gd name="T0" fmla="*/ 141 w 163"/>
                <a:gd name="T1" fmla="*/ 96 h 137"/>
                <a:gd name="T2" fmla="*/ 130 w 163"/>
                <a:gd name="T3" fmla="*/ 78 h 137"/>
                <a:gd name="T4" fmla="*/ 112 w 163"/>
                <a:gd name="T5" fmla="*/ 30 h 137"/>
                <a:gd name="T6" fmla="*/ 55 w 163"/>
                <a:gd name="T7" fmla="*/ 32 h 137"/>
                <a:gd name="T8" fmla="*/ 38 w 163"/>
                <a:gd name="T9" fmla="*/ 82 h 137"/>
                <a:gd name="T10" fmla="*/ 66 w 163"/>
                <a:gd name="T11" fmla="*/ 112 h 137"/>
                <a:gd name="T12" fmla="*/ 83 w 163"/>
                <a:gd name="T13" fmla="*/ 111 h 137"/>
                <a:gd name="T14" fmla="*/ 78 w 163"/>
                <a:gd name="T15" fmla="*/ 93 h 137"/>
                <a:gd name="T16" fmla="*/ 88 w 163"/>
                <a:gd name="T17" fmla="*/ 77 h 137"/>
                <a:gd name="T18" fmla="*/ 102 w 163"/>
                <a:gd name="T19" fmla="*/ 116 h 137"/>
                <a:gd name="T20" fmla="*/ 97 w 163"/>
                <a:gd name="T21" fmla="*/ 124 h 137"/>
                <a:gd name="T22" fmla="*/ 26 w 163"/>
                <a:gd name="T23" fmla="*/ 97 h 137"/>
                <a:gd name="T24" fmla="*/ 90 w 163"/>
                <a:gd name="T25" fmla="*/ 3 h 137"/>
                <a:gd name="T26" fmla="*/ 141 w 163"/>
                <a:gd name="T27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37">
                  <a:moveTo>
                    <a:pt x="141" y="96"/>
                  </a:moveTo>
                  <a:cubicBezTo>
                    <a:pt x="132" y="92"/>
                    <a:pt x="126" y="90"/>
                    <a:pt x="130" y="78"/>
                  </a:cubicBezTo>
                  <a:cubicBezTo>
                    <a:pt x="136" y="61"/>
                    <a:pt x="127" y="40"/>
                    <a:pt x="112" y="30"/>
                  </a:cubicBezTo>
                  <a:cubicBezTo>
                    <a:pt x="96" y="18"/>
                    <a:pt x="73" y="19"/>
                    <a:pt x="55" y="32"/>
                  </a:cubicBezTo>
                  <a:cubicBezTo>
                    <a:pt x="39" y="44"/>
                    <a:pt x="32" y="62"/>
                    <a:pt x="38" y="82"/>
                  </a:cubicBezTo>
                  <a:cubicBezTo>
                    <a:pt x="42" y="96"/>
                    <a:pt x="49" y="109"/>
                    <a:pt x="66" y="112"/>
                  </a:cubicBezTo>
                  <a:cubicBezTo>
                    <a:pt x="71" y="113"/>
                    <a:pt x="76" y="112"/>
                    <a:pt x="83" y="111"/>
                  </a:cubicBezTo>
                  <a:cubicBezTo>
                    <a:pt x="81" y="104"/>
                    <a:pt x="80" y="98"/>
                    <a:pt x="78" y="93"/>
                  </a:cubicBezTo>
                  <a:cubicBezTo>
                    <a:pt x="73" y="81"/>
                    <a:pt x="73" y="81"/>
                    <a:pt x="88" y="77"/>
                  </a:cubicBezTo>
                  <a:cubicBezTo>
                    <a:pt x="93" y="90"/>
                    <a:pt x="98" y="103"/>
                    <a:pt x="102" y="116"/>
                  </a:cubicBezTo>
                  <a:cubicBezTo>
                    <a:pt x="102" y="118"/>
                    <a:pt x="100" y="122"/>
                    <a:pt x="97" y="124"/>
                  </a:cubicBezTo>
                  <a:cubicBezTo>
                    <a:pt x="67" y="137"/>
                    <a:pt x="40" y="127"/>
                    <a:pt x="26" y="97"/>
                  </a:cubicBezTo>
                  <a:cubicBezTo>
                    <a:pt x="0" y="39"/>
                    <a:pt x="48" y="0"/>
                    <a:pt x="90" y="3"/>
                  </a:cubicBezTo>
                  <a:cubicBezTo>
                    <a:pt x="133" y="6"/>
                    <a:pt x="163" y="58"/>
                    <a:pt x="14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105896E7-0D96-4903-84DD-AFC9E0D73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716" y="4189134"/>
              <a:ext cx="273050" cy="246063"/>
            </a:xfrm>
            <a:custGeom>
              <a:avLst/>
              <a:gdLst>
                <a:gd name="T0" fmla="*/ 113 w 158"/>
                <a:gd name="T1" fmla="*/ 43 h 142"/>
                <a:gd name="T2" fmla="*/ 33 w 158"/>
                <a:gd name="T3" fmla="*/ 16 h 142"/>
                <a:gd name="T4" fmla="*/ 37 w 158"/>
                <a:gd name="T5" fmla="*/ 0 h 142"/>
                <a:gd name="T6" fmla="*/ 158 w 158"/>
                <a:gd name="T7" fmla="*/ 39 h 142"/>
                <a:gd name="T8" fmla="*/ 44 w 158"/>
                <a:gd name="T9" fmla="*/ 100 h 142"/>
                <a:gd name="T10" fmla="*/ 125 w 158"/>
                <a:gd name="T11" fmla="*/ 126 h 142"/>
                <a:gd name="T12" fmla="*/ 120 w 158"/>
                <a:gd name="T13" fmla="*/ 142 h 142"/>
                <a:gd name="T14" fmla="*/ 0 w 158"/>
                <a:gd name="T15" fmla="*/ 103 h 142"/>
                <a:gd name="T16" fmla="*/ 113 w 158"/>
                <a:gd name="T1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42">
                  <a:moveTo>
                    <a:pt x="113" y="43"/>
                  </a:moveTo>
                  <a:cubicBezTo>
                    <a:pt x="85" y="34"/>
                    <a:pt x="59" y="25"/>
                    <a:pt x="33" y="16"/>
                  </a:cubicBezTo>
                  <a:cubicBezTo>
                    <a:pt x="34" y="10"/>
                    <a:pt x="36" y="6"/>
                    <a:pt x="37" y="0"/>
                  </a:cubicBezTo>
                  <a:cubicBezTo>
                    <a:pt x="77" y="13"/>
                    <a:pt x="116" y="25"/>
                    <a:pt x="158" y="39"/>
                  </a:cubicBezTo>
                  <a:cubicBezTo>
                    <a:pt x="119" y="60"/>
                    <a:pt x="83" y="79"/>
                    <a:pt x="44" y="100"/>
                  </a:cubicBezTo>
                  <a:cubicBezTo>
                    <a:pt x="72" y="109"/>
                    <a:pt x="98" y="117"/>
                    <a:pt x="125" y="126"/>
                  </a:cubicBezTo>
                  <a:cubicBezTo>
                    <a:pt x="123" y="131"/>
                    <a:pt x="122" y="136"/>
                    <a:pt x="120" y="142"/>
                  </a:cubicBezTo>
                  <a:cubicBezTo>
                    <a:pt x="80" y="129"/>
                    <a:pt x="42" y="116"/>
                    <a:pt x="0" y="103"/>
                  </a:cubicBezTo>
                  <a:cubicBezTo>
                    <a:pt x="38" y="83"/>
                    <a:pt x="75" y="63"/>
                    <a:pt x="113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03">
              <a:extLst>
                <a:ext uri="{FF2B5EF4-FFF2-40B4-BE49-F238E27FC236}">
                  <a16:creationId xmlns:a16="http://schemas.microsoft.com/office/drawing/2014/main" id="{7BEF08CB-4830-4CF8-B6A3-370E55F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428" y="5425796"/>
              <a:ext cx="200025" cy="234950"/>
            </a:xfrm>
            <a:custGeom>
              <a:avLst/>
              <a:gdLst>
                <a:gd name="T0" fmla="*/ 94 w 116"/>
                <a:gd name="T1" fmla="*/ 94 h 136"/>
                <a:gd name="T2" fmla="*/ 98 w 116"/>
                <a:gd name="T3" fmla="*/ 22 h 136"/>
                <a:gd name="T4" fmla="*/ 116 w 116"/>
                <a:gd name="T5" fmla="*/ 11 h 136"/>
                <a:gd name="T6" fmla="*/ 109 w 116"/>
                <a:gd name="T7" fmla="*/ 136 h 136"/>
                <a:gd name="T8" fmla="*/ 21 w 116"/>
                <a:gd name="T9" fmla="*/ 42 h 136"/>
                <a:gd name="T10" fmla="*/ 16 w 116"/>
                <a:gd name="T11" fmla="*/ 127 h 136"/>
                <a:gd name="T12" fmla="*/ 0 w 116"/>
                <a:gd name="T13" fmla="*/ 127 h 136"/>
                <a:gd name="T14" fmla="*/ 6 w 116"/>
                <a:gd name="T15" fmla="*/ 0 h 136"/>
                <a:gd name="T16" fmla="*/ 94 w 116"/>
                <a:gd name="T17" fmla="*/ 9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94" y="94"/>
                  </a:moveTo>
                  <a:cubicBezTo>
                    <a:pt x="96" y="68"/>
                    <a:pt x="97" y="45"/>
                    <a:pt x="98" y="22"/>
                  </a:cubicBezTo>
                  <a:cubicBezTo>
                    <a:pt x="99" y="8"/>
                    <a:pt x="99" y="8"/>
                    <a:pt x="116" y="11"/>
                  </a:cubicBezTo>
                  <a:cubicBezTo>
                    <a:pt x="114" y="51"/>
                    <a:pt x="112" y="92"/>
                    <a:pt x="109" y="136"/>
                  </a:cubicBezTo>
                  <a:cubicBezTo>
                    <a:pt x="79" y="104"/>
                    <a:pt x="51" y="74"/>
                    <a:pt x="21" y="42"/>
                  </a:cubicBezTo>
                  <a:cubicBezTo>
                    <a:pt x="20" y="72"/>
                    <a:pt x="18" y="99"/>
                    <a:pt x="16" y="127"/>
                  </a:cubicBezTo>
                  <a:cubicBezTo>
                    <a:pt x="11" y="127"/>
                    <a:pt x="6" y="127"/>
                    <a:pt x="0" y="127"/>
                  </a:cubicBezTo>
                  <a:cubicBezTo>
                    <a:pt x="2" y="85"/>
                    <a:pt x="4" y="44"/>
                    <a:pt x="6" y="0"/>
                  </a:cubicBezTo>
                  <a:cubicBezTo>
                    <a:pt x="36" y="32"/>
                    <a:pt x="64" y="62"/>
                    <a:pt x="9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04">
              <a:extLst>
                <a:ext uri="{FF2B5EF4-FFF2-40B4-BE49-F238E27FC236}">
                  <a16:creationId xmlns:a16="http://schemas.microsoft.com/office/drawing/2014/main" id="{105883A9-7E0C-4BA3-BD98-B0994FAD8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478" y="3777971"/>
              <a:ext cx="227013" cy="203200"/>
            </a:xfrm>
            <a:custGeom>
              <a:avLst/>
              <a:gdLst>
                <a:gd name="T0" fmla="*/ 126 w 131"/>
                <a:gd name="T1" fmla="*/ 0 h 118"/>
                <a:gd name="T2" fmla="*/ 44 w 131"/>
                <a:gd name="T3" fmla="*/ 99 h 118"/>
                <a:gd name="T4" fmla="*/ 127 w 131"/>
                <a:gd name="T5" fmla="*/ 93 h 118"/>
                <a:gd name="T6" fmla="*/ 116 w 131"/>
                <a:gd name="T7" fmla="*/ 111 h 118"/>
                <a:gd name="T8" fmla="*/ 19 w 131"/>
                <a:gd name="T9" fmla="*/ 117 h 118"/>
                <a:gd name="T10" fmla="*/ 4 w 131"/>
                <a:gd name="T11" fmla="*/ 118 h 118"/>
                <a:gd name="T12" fmla="*/ 86 w 131"/>
                <a:gd name="T13" fmla="*/ 20 h 118"/>
                <a:gd name="T14" fmla="*/ 1 w 131"/>
                <a:gd name="T15" fmla="*/ 25 h 118"/>
                <a:gd name="T16" fmla="*/ 0 w 131"/>
                <a:gd name="T17" fmla="*/ 9 h 118"/>
                <a:gd name="T18" fmla="*/ 126 w 131"/>
                <a:gd name="T1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18">
                  <a:moveTo>
                    <a:pt x="126" y="0"/>
                  </a:moveTo>
                  <a:cubicBezTo>
                    <a:pt x="98" y="33"/>
                    <a:pt x="72" y="65"/>
                    <a:pt x="44" y="99"/>
                  </a:cubicBezTo>
                  <a:cubicBezTo>
                    <a:pt x="73" y="97"/>
                    <a:pt x="100" y="95"/>
                    <a:pt x="127" y="93"/>
                  </a:cubicBezTo>
                  <a:cubicBezTo>
                    <a:pt x="131" y="109"/>
                    <a:pt x="130" y="110"/>
                    <a:pt x="116" y="111"/>
                  </a:cubicBezTo>
                  <a:cubicBezTo>
                    <a:pt x="84" y="113"/>
                    <a:pt x="51" y="115"/>
                    <a:pt x="19" y="117"/>
                  </a:cubicBezTo>
                  <a:cubicBezTo>
                    <a:pt x="15" y="118"/>
                    <a:pt x="10" y="118"/>
                    <a:pt x="4" y="118"/>
                  </a:cubicBezTo>
                  <a:cubicBezTo>
                    <a:pt x="32" y="85"/>
                    <a:pt x="58" y="53"/>
                    <a:pt x="86" y="20"/>
                  </a:cubicBezTo>
                  <a:cubicBezTo>
                    <a:pt x="57" y="22"/>
                    <a:pt x="30" y="23"/>
                    <a:pt x="1" y="25"/>
                  </a:cubicBezTo>
                  <a:cubicBezTo>
                    <a:pt x="1" y="20"/>
                    <a:pt x="0" y="15"/>
                    <a:pt x="0" y="9"/>
                  </a:cubicBezTo>
                  <a:cubicBezTo>
                    <a:pt x="42" y="6"/>
                    <a:pt x="83" y="3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05">
              <a:extLst>
                <a:ext uri="{FF2B5EF4-FFF2-40B4-BE49-F238E27FC236}">
                  <a16:creationId xmlns:a16="http://schemas.microsoft.com/office/drawing/2014/main" id="{D4CBF5A0-1B57-41E3-9291-9583D51E42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266" y="4479646"/>
              <a:ext cx="230188" cy="217488"/>
            </a:xfrm>
            <a:custGeom>
              <a:avLst/>
              <a:gdLst>
                <a:gd name="T0" fmla="*/ 35 w 133"/>
                <a:gd name="T1" fmla="*/ 126 h 126"/>
                <a:gd name="T2" fmla="*/ 32 w 133"/>
                <a:gd name="T3" fmla="*/ 96 h 126"/>
                <a:gd name="T4" fmla="*/ 54 w 133"/>
                <a:gd name="T5" fmla="*/ 57 h 126"/>
                <a:gd name="T6" fmla="*/ 58 w 133"/>
                <a:gd name="T7" fmla="*/ 47 h 126"/>
                <a:gd name="T8" fmla="*/ 56 w 133"/>
                <a:gd name="T9" fmla="*/ 45 h 126"/>
                <a:gd name="T10" fmla="*/ 7 w 133"/>
                <a:gd name="T11" fmla="*/ 68 h 126"/>
                <a:gd name="T12" fmla="*/ 0 w 133"/>
                <a:gd name="T13" fmla="*/ 52 h 126"/>
                <a:gd name="T14" fmla="*/ 112 w 133"/>
                <a:gd name="T15" fmla="*/ 0 h 126"/>
                <a:gd name="T16" fmla="*/ 130 w 133"/>
                <a:gd name="T17" fmla="*/ 47 h 126"/>
                <a:gd name="T18" fmla="*/ 111 w 133"/>
                <a:gd name="T19" fmla="*/ 78 h 126"/>
                <a:gd name="T20" fmla="*/ 76 w 133"/>
                <a:gd name="T21" fmla="*/ 75 h 126"/>
                <a:gd name="T22" fmla="*/ 68 w 133"/>
                <a:gd name="T23" fmla="*/ 66 h 126"/>
                <a:gd name="T24" fmla="*/ 35 w 133"/>
                <a:gd name="T25" fmla="*/ 126 h 126"/>
                <a:gd name="T26" fmla="*/ 103 w 133"/>
                <a:gd name="T27" fmla="*/ 25 h 126"/>
                <a:gd name="T28" fmla="*/ 83 w 133"/>
                <a:gd name="T29" fmla="*/ 34 h 126"/>
                <a:gd name="T30" fmla="*/ 77 w 133"/>
                <a:gd name="T31" fmla="*/ 37 h 126"/>
                <a:gd name="T32" fmla="*/ 72 w 133"/>
                <a:gd name="T33" fmla="*/ 41 h 126"/>
                <a:gd name="T34" fmla="*/ 97 w 133"/>
                <a:gd name="T35" fmla="*/ 62 h 126"/>
                <a:gd name="T36" fmla="*/ 103 w 133"/>
                <a:gd name="T37" fmla="*/ 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126">
                  <a:moveTo>
                    <a:pt x="35" y="126"/>
                  </a:moveTo>
                  <a:cubicBezTo>
                    <a:pt x="26" y="116"/>
                    <a:pt x="25" y="107"/>
                    <a:pt x="32" y="96"/>
                  </a:cubicBezTo>
                  <a:cubicBezTo>
                    <a:pt x="40" y="84"/>
                    <a:pt x="47" y="70"/>
                    <a:pt x="54" y="57"/>
                  </a:cubicBezTo>
                  <a:cubicBezTo>
                    <a:pt x="55" y="54"/>
                    <a:pt x="57" y="50"/>
                    <a:pt x="58" y="47"/>
                  </a:cubicBezTo>
                  <a:cubicBezTo>
                    <a:pt x="58" y="46"/>
                    <a:pt x="57" y="46"/>
                    <a:pt x="56" y="45"/>
                  </a:cubicBezTo>
                  <a:cubicBezTo>
                    <a:pt x="40" y="52"/>
                    <a:pt x="24" y="60"/>
                    <a:pt x="7" y="68"/>
                  </a:cubicBezTo>
                  <a:cubicBezTo>
                    <a:pt x="5" y="62"/>
                    <a:pt x="2" y="58"/>
                    <a:pt x="0" y="52"/>
                  </a:cubicBezTo>
                  <a:cubicBezTo>
                    <a:pt x="37" y="35"/>
                    <a:pt x="74" y="18"/>
                    <a:pt x="112" y="0"/>
                  </a:cubicBezTo>
                  <a:cubicBezTo>
                    <a:pt x="118" y="16"/>
                    <a:pt x="125" y="31"/>
                    <a:pt x="130" y="47"/>
                  </a:cubicBezTo>
                  <a:cubicBezTo>
                    <a:pt x="133" y="59"/>
                    <a:pt x="124" y="71"/>
                    <a:pt x="111" y="78"/>
                  </a:cubicBezTo>
                  <a:cubicBezTo>
                    <a:pt x="98" y="84"/>
                    <a:pt x="85" y="83"/>
                    <a:pt x="76" y="75"/>
                  </a:cubicBezTo>
                  <a:cubicBezTo>
                    <a:pt x="73" y="73"/>
                    <a:pt x="72" y="70"/>
                    <a:pt x="68" y="66"/>
                  </a:cubicBezTo>
                  <a:cubicBezTo>
                    <a:pt x="56" y="86"/>
                    <a:pt x="46" y="106"/>
                    <a:pt x="35" y="126"/>
                  </a:cubicBezTo>
                  <a:close/>
                  <a:moveTo>
                    <a:pt x="103" y="25"/>
                  </a:moveTo>
                  <a:cubicBezTo>
                    <a:pt x="97" y="28"/>
                    <a:pt x="90" y="30"/>
                    <a:pt x="83" y="34"/>
                  </a:cubicBezTo>
                  <a:cubicBezTo>
                    <a:pt x="81" y="34"/>
                    <a:pt x="79" y="36"/>
                    <a:pt x="77" y="37"/>
                  </a:cubicBezTo>
                  <a:cubicBezTo>
                    <a:pt x="75" y="38"/>
                    <a:pt x="73" y="39"/>
                    <a:pt x="72" y="41"/>
                  </a:cubicBezTo>
                  <a:cubicBezTo>
                    <a:pt x="70" y="51"/>
                    <a:pt x="87" y="65"/>
                    <a:pt x="97" y="62"/>
                  </a:cubicBezTo>
                  <a:cubicBezTo>
                    <a:pt x="113" y="57"/>
                    <a:pt x="116" y="42"/>
                    <a:pt x="10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06">
              <a:extLst>
                <a:ext uri="{FF2B5EF4-FFF2-40B4-BE49-F238E27FC236}">
                  <a16:creationId xmlns:a16="http://schemas.microsoft.com/office/drawing/2014/main" id="{FA8C5A15-5861-4AE3-9FA4-CBD31A69F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1203" y="5213071"/>
              <a:ext cx="230188" cy="230188"/>
            </a:xfrm>
            <a:custGeom>
              <a:avLst/>
              <a:gdLst>
                <a:gd name="T0" fmla="*/ 51 w 133"/>
                <a:gd name="T1" fmla="*/ 77 h 133"/>
                <a:gd name="T2" fmla="*/ 78 w 133"/>
                <a:gd name="T3" fmla="*/ 124 h 133"/>
                <a:gd name="T4" fmla="*/ 64 w 133"/>
                <a:gd name="T5" fmla="*/ 133 h 133"/>
                <a:gd name="T6" fmla="*/ 0 w 133"/>
                <a:gd name="T7" fmla="*/ 26 h 133"/>
                <a:gd name="T8" fmla="*/ 46 w 133"/>
                <a:gd name="T9" fmla="*/ 4 h 133"/>
                <a:gd name="T10" fmla="*/ 77 w 133"/>
                <a:gd name="T11" fmla="*/ 20 h 133"/>
                <a:gd name="T12" fmla="*/ 77 w 133"/>
                <a:gd name="T13" fmla="*/ 57 h 133"/>
                <a:gd name="T14" fmla="*/ 71 w 133"/>
                <a:gd name="T15" fmla="*/ 63 h 133"/>
                <a:gd name="T16" fmla="*/ 133 w 133"/>
                <a:gd name="T17" fmla="*/ 89 h 133"/>
                <a:gd name="T18" fmla="*/ 106 w 133"/>
                <a:gd name="T19" fmla="*/ 96 h 133"/>
                <a:gd name="T20" fmla="*/ 53 w 133"/>
                <a:gd name="T21" fmla="*/ 74 h 133"/>
                <a:gd name="T22" fmla="*/ 51 w 133"/>
                <a:gd name="T23" fmla="*/ 77 h 133"/>
                <a:gd name="T24" fmla="*/ 25 w 133"/>
                <a:gd name="T25" fmla="*/ 33 h 133"/>
                <a:gd name="T26" fmla="*/ 41 w 133"/>
                <a:gd name="T27" fmla="*/ 58 h 133"/>
                <a:gd name="T28" fmla="*/ 46 w 133"/>
                <a:gd name="T29" fmla="*/ 62 h 133"/>
                <a:gd name="T30" fmla="*/ 64 w 133"/>
                <a:gd name="T31" fmla="*/ 36 h 133"/>
                <a:gd name="T32" fmla="*/ 25 w 133"/>
                <a:gd name="T33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133">
                  <a:moveTo>
                    <a:pt x="51" y="77"/>
                  </a:moveTo>
                  <a:cubicBezTo>
                    <a:pt x="60" y="92"/>
                    <a:pt x="69" y="108"/>
                    <a:pt x="78" y="124"/>
                  </a:cubicBezTo>
                  <a:cubicBezTo>
                    <a:pt x="73" y="127"/>
                    <a:pt x="69" y="129"/>
                    <a:pt x="64" y="133"/>
                  </a:cubicBezTo>
                  <a:cubicBezTo>
                    <a:pt x="43" y="98"/>
                    <a:pt x="22" y="63"/>
                    <a:pt x="0" y="26"/>
                  </a:cubicBezTo>
                  <a:cubicBezTo>
                    <a:pt x="16" y="19"/>
                    <a:pt x="30" y="10"/>
                    <a:pt x="46" y="4"/>
                  </a:cubicBezTo>
                  <a:cubicBezTo>
                    <a:pt x="58" y="0"/>
                    <a:pt x="70" y="8"/>
                    <a:pt x="77" y="20"/>
                  </a:cubicBezTo>
                  <a:cubicBezTo>
                    <a:pt x="86" y="35"/>
                    <a:pt x="86" y="45"/>
                    <a:pt x="77" y="57"/>
                  </a:cubicBezTo>
                  <a:cubicBezTo>
                    <a:pt x="75" y="59"/>
                    <a:pt x="73" y="60"/>
                    <a:pt x="71" y="63"/>
                  </a:cubicBezTo>
                  <a:cubicBezTo>
                    <a:pt x="92" y="72"/>
                    <a:pt x="112" y="81"/>
                    <a:pt x="133" y="89"/>
                  </a:cubicBezTo>
                  <a:cubicBezTo>
                    <a:pt x="125" y="97"/>
                    <a:pt x="117" y="101"/>
                    <a:pt x="106" y="96"/>
                  </a:cubicBezTo>
                  <a:cubicBezTo>
                    <a:pt x="89" y="87"/>
                    <a:pt x="71" y="81"/>
                    <a:pt x="53" y="74"/>
                  </a:cubicBezTo>
                  <a:cubicBezTo>
                    <a:pt x="53" y="75"/>
                    <a:pt x="51" y="76"/>
                    <a:pt x="51" y="77"/>
                  </a:cubicBezTo>
                  <a:close/>
                  <a:moveTo>
                    <a:pt x="25" y="33"/>
                  </a:moveTo>
                  <a:cubicBezTo>
                    <a:pt x="31" y="41"/>
                    <a:pt x="36" y="50"/>
                    <a:pt x="41" y="58"/>
                  </a:cubicBezTo>
                  <a:cubicBezTo>
                    <a:pt x="42" y="60"/>
                    <a:pt x="44" y="62"/>
                    <a:pt x="46" y="62"/>
                  </a:cubicBezTo>
                  <a:cubicBezTo>
                    <a:pt x="56" y="62"/>
                    <a:pt x="68" y="45"/>
                    <a:pt x="64" y="36"/>
                  </a:cubicBezTo>
                  <a:cubicBezTo>
                    <a:pt x="58" y="19"/>
                    <a:pt x="44" y="17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07">
              <a:extLst>
                <a:ext uri="{FF2B5EF4-FFF2-40B4-BE49-F238E27FC236}">
                  <a16:creationId xmlns:a16="http://schemas.microsoft.com/office/drawing/2014/main" id="{3DC75ABC-A444-4F95-8144-1000DD9B2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1266" y="4800321"/>
              <a:ext cx="250825" cy="212725"/>
            </a:xfrm>
            <a:custGeom>
              <a:avLst/>
              <a:gdLst>
                <a:gd name="T0" fmla="*/ 104 w 145"/>
                <a:gd name="T1" fmla="*/ 110 h 123"/>
                <a:gd name="T2" fmla="*/ 93 w 145"/>
                <a:gd name="T3" fmla="*/ 123 h 123"/>
                <a:gd name="T4" fmla="*/ 0 w 145"/>
                <a:gd name="T5" fmla="*/ 42 h 123"/>
                <a:gd name="T6" fmla="*/ 30 w 145"/>
                <a:gd name="T7" fmla="*/ 10 h 123"/>
                <a:gd name="T8" fmla="*/ 69 w 145"/>
                <a:gd name="T9" fmla="*/ 10 h 123"/>
                <a:gd name="T10" fmla="*/ 81 w 145"/>
                <a:gd name="T11" fmla="*/ 48 h 123"/>
                <a:gd name="T12" fmla="*/ 78 w 145"/>
                <a:gd name="T13" fmla="*/ 55 h 123"/>
                <a:gd name="T14" fmla="*/ 145 w 145"/>
                <a:gd name="T15" fmla="*/ 60 h 123"/>
                <a:gd name="T16" fmla="*/ 124 w 145"/>
                <a:gd name="T17" fmla="*/ 75 h 123"/>
                <a:gd name="T18" fmla="*/ 75 w 145"/>
                <a:gd name="T19" fmla="*/ 71 h 123"/>
                <a:gd name="T20" fmla="*/ 63 w 145"/>
                <a:gd name="T21" fmla="*/ 74 h 123"/>
                <a:gd name="T22" fmla="*/ 104 w 145"/>
                <a:gd name="T23" fmla="*/ 110 h 123"/>
                <a:gd name="T24" fmla="*/ 66 w 145"/>
                <a:gd name="T25" fmla="*/ 43 h 123"/>
                <a:gd name="T26" fmla="*/ 48 w 145"/>
                <a:gd name="T27" fmla="*/ 22 h 123"/>
                <a:gd name="T28" fmla="*/ 27 w 145"/>
                <a:gd name="T29" fmla="*/ 36 h 123"/>
                <a:gd name="T30" fmla="*/ 36 w 145"/>
                <a:gd name="T31" fmla="*/ 48 h 123"/>
                <a:gd name="T32" fmla="*/ 47 w 145"/>
                <a:gd name="T33" fmla="*/ 58 h 123"/>
                <a:gd name="T34" fmla="*/ 54 w 145"/>
                <a:gd name="T35" fmla="*/ 60 h 123"/>
                <a:gd name="T36" fmla="*/ 66 w 145"/>
                <a:gd name="T37" fmla="*/ 4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5" h="123">
                  <a:moveTo>
                    <a:pt x="104" y="110"/>
                  </a:moveTo>
                  <a:cubicBezTo>
                    <a:pt x="100" y="114"/>
                    <a:pt x="97" y="118"/>
                    <a:pt x="93" y="123"/>
                  </a:cubicBezTo>
                  <a:cubicBezTo>
                    <a:pt x="62" y="96"/>
                    <a:pt x="31" y="70"/>
                    <a:pt x="0" y="42"/>
                  </a:cubicBezTo>
                  <a:cubicBezTo>
                    <a:pt x="10" y="31"/>
                    <a:pt x="19" y="20"/>
                    <a:pt x="30" y="10"/>
                  </a:cubicBezTo>
                  <a:cubicBezTo>
                    <a:pt x="42" y="0"/>
                    <a:pt x="56" y="0"/>
                    <a:pt x="69" y="10"/>
                  </a:cubicBezTo>
                  <a:cubicBezTo>
                    <a:pt x="82" y="20"/>
                    <a:pt x="87" y="33"/>
                    <a:pt x="81" y="48"/>
                  </a:cubicBezTo>
                  <a:cubicBezTo>
                    <a:pt x="80" y="50"/>
                    <a:pt x="80" y="51"/>
                    <a:pt x="78" y="55"/>
                  </a:cubicBezTo>
                  <a:cubicBezTo>
                    <a:pt x="101" y="57"/>
                    <a:pt x="123" y="59"/>
                    <a:pt x="145" y="60"/>
                  </a:cubicBezTo>
                  <a:cubicBezTo>
                    <a:pt x="140" y="70"/>
                    <a:pt x="135" y="76"/>
                    <a:pt x="124" y="75"/>
                  </a:cubicBezTo>
                  <a:cubicBezTo>
                    <a:pt x="108" y="73"/>
                    <a:pt x="91" y="72"/>
                    <a:pt x="75" y="71"/>
                  </a:cubicBezTo>
                  <a:cubicBezTo>
                    <a:pt x="72" y="71"/>
                    <a:pt x="68" y="71"/>
                    <a:pt x="63" y="74"/>
                  </a:cubicBezTo>
                  <a:cubicBezTo>
                    <a:pt x="76" y="85"/>
                    <a:pt x="90" y="97"/>
                    <a:pt x="104" y="110"/>
                  </a:cubicBezTo>
                  <a:close/>
                  <a:moveTo>
                    <a:pt x="66" y="43"/>
                  </a:moveTo>
                  <a:cubicBezTo>
                    <a:pt x="66" y="32"/>
                    <a:pt x="56" y="20"/>
                    <a:pt x="48" y="22"/>
                  </a:cubicBezTo>
                  <a:cubicBezTo>
                    <a:pt x="40" y="24"/>
                    <a:pt x="34" y="31"/>
                    <a:pt x="27" y="36"/>
                  </a:cubicBezTo>
                  <a:cubicBezTo>
                    <a:pt x="30" y="40"/>
                    <a:pt x="32" y="44"/>
                    <a:pt x="36" y="48"/>
                  </a:cubicBezTo>
                  <a:cubicBezTo>
                    <a:pt x="39" y="52"/>
                    <a:pt x="43" y="55"/>
                    <a:pt x="47" y="58"/>
                  </a:cubicBezTo>
                  <a:cubicBezTo>
                    <a:pt x="49" y="59"/>
                    <a:pt x="54" y="60"/>
                    <a:pt x="54" y="60"/>
                  </a:cubicBezTo>
                  <a:cubicBezTo>
                    <a:pt x="59" y="54"/>
                    <a:pt x="64" y="47"/>
                    <a:pt x="6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35741EE7-D4A4-45B3-98A8-89C107A99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1016" y="5284509"/>
              <a:ext cx="179388" cy="250825"/>
            </a:xfrm>
            <a:custGeom>
              <a:avLst/>
              <a:gdLst>
                <a:gd name="T0" fmla="*/ 48 w 104"/>
                <a:gd name="T1" fmla="*/ 0 h 145"/>
                <a:gd name="T2" fmla="*/ 85 w 104"/>
                <a:gd name="T3" fmla="*/ 17 h 145"/>
                <a:gd name="T4" fmla="*/ 100 w 104"/>
                <a:gd name="T5" fmla="*/ 54 h 145"/>
                <a:gd name="T6" fmla="*/ 69 w 104"/>
                <a:gd name="T7" fmla="*/ 79 h 145"/>
                <a:gd name="T8" fmla="*/ 60 w 104"/>
                <a:gd name="T9" fmla="*/ 80 h 145"/>
                <a:gd name="T10" fmla="*/ 76 w 104"/>
                <a:gd name="T11" fmla="*/ 145 h 145"/>
                <a:gd name="T12" fmla="*/ 54 w 104"/>
                <a:gd name="T13" fmla="*/ 125 h 145"/>
                <a:gd name="T14" fmla="*/ 43 w 104"/>
                <a:gd name="T15" fmla="*/ 80 h 145"/>
                <a:gd name="T16" fmla="*/ 39 w 104"/>
                <a:gd name="T17" fmla="*/ 68 h 145"/>
                <a:gd name="T18" fmla="*/ 34 w 104"/>
                <a:gd name="T19" fmla="*/ 78 h 145"/>
                <a:gd name="T20" fmla="*/ 20 w 104"/>
                <a:gd name="T21" fmla="*/ 111 h 145"/>
                <a:gd name="T22" fmla="*/ 7 w 104"/>
                <a:gd name="T23" fmla="*/ 117 h 145"/>
                <a:gd name="T24" fmla="*/ 4 w 104"/>
                <a:gd name="T25" fmla="*/ 104 h 145"/>
                <a:gd name="T26" fmla="*/ 48 w 104"/>
                <a:gd name="T27" fmla="*/ 0 h 145"/>
                <a:gd name="T28" fmla="*/ 85 w 104"/>
                <a:gd name="T29" fmla="*/ 46 h 145"/>
                <a:gd name="T30" fmla="*/ 62 w 104"/>
                <a:gd name="T31" fmla="*/ 24 h 145"/>
                <a:gd name="T32" fmla="*/ 52 w 104"/>
                <a:gd name="T33" fmla="*/ 39 h 145"/>
                <a:gd name="T34" fmla="*/ 47 w 104"/>
                <a:gd name="T35" fmla="*/ 57 h 145"/>
                <a:gd name="T36" fmla="*/ 71 w 104"/>
                <a:gd name="T37" fmla="*/ 62 h 145"/>
                <a:gd name="T38" fmla="*/ 85 w 104"/>
                <a:gd name="T39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" h="145">
                  <a:moveTo>
                    <a:pt x="48" y="0"/>
                  </a:moveTo>
                  <a:cubicBezTo>
                    <a:pt x="61" y="6"/>
                    <a:pt x="74" y="11"/>
                    <a:pt x="85" y="17"/>
                  </a:cubicBezTo>
                  <a:cubicBezTo>
                    <a:pt x="100" y="25"/>
                    <a:pt x="104" y="38"/>
                    <a:pt x="100" y="54"/>
                  </a:cubicBezTo>
                  <a:cubicBezTo>
                    <a:pt x="96" y="70"/>
                    <a:pt x="86" y="78"/>
                    <a:pt x="69" y="79"/>
                  </a:cubicBezTo>
                  <a:cubicBezTo>
                    <a:pt x="66" y="79"/>
                    <a:pt x="64" y="79"/>
                    <a:pt x="60" y="80"/>
                  </a:cubicBezTo>
                  <a:cubicBezTo>
                    <a:pt x="65" y="102"/>
                    <a:pt x="70" y="123"/>
                    <a:pt x="76" y="145"/>
                  </a:cubicBezTo>
                  <a:cubicBezTo>
                    <a:pt x="63" y="142"/>
                    <a:pt x="56" y="138"/>
                    <a:pt x="54" y="125"/>
                  </a:cubicBezTo>
                  <a:cubicBezTo>
                    <a:pt x="51" y="110"/>
                    <a:pt x="47" y="95"/>
                    <a:pt x="43" y="80"/>
                  </a:cubicBezTo>
                  <a:cubicBezTo>
                    <a:pt x="42" y="77"/>
                    <a:pt x="41" y="74"/>
                    <a:pt x="39" y="68"/>
                  </a:cubicBezTo>
                  <a:cubicBezTo>
                    <a:pt x="36" y="73"/>
                    <a:pt x="35" y="75"/>
                    <a:pt x="34" y="78"/>
                  </a:cubicBezTo>
                  <a:cubicBezTo>
                    <a:pt x="29" y="89"/>
                    <a:pt x="24" y="100"/>
                    <a:pt x="20" y="111"/>
                  </a:cubicBezTo>
                  <a:cubicBezTo>
                    <a:pt x="17" y="118"/>
                    <a:pt x="14" y="120"/>
                    <a:pt x="7" y="117"/>
                  </a:cubicBezTo>
                  <a:cubicBezTo>
                    <a:pt x="0" y="114"/>
                    <a:pt x="1" y="110"/>
                    <a:pt x="4" y="104"/>
                  </a:cubicBezTo>
                  <a:cubicBezTo>
                    <a:pt x="18" y="70"/>
                    <a:pt x="33" y="36"/>
                    <a:pt x="48" y="0"/>
                  </a:cubicBezTo>
                  <a:close/>
                  <a:moveTo>
                    <a:pt x="85" y="46"/>
                  </a:moveTo>
                  <a:cubicBezTo>
                    <a:pt x="83" y="36"/>
                    <a:pt x="69" y="21"/>
                    <a:pt x="62" y="24"/>
                  </a:cubicBezTo>
                  <a:cubicBezTo>
                    <a:pt x="58" y="26"/>
                    <a:pt x="54" y="33"/>
                    <a:pt x="52" y="39"/>
                  </a:cubicBezTo>
                  <a:cubicBezTo>
                    <a:pt x="50" y="45"/>
                    <a:pt x="49" y="51"/>
                    <a:pt x="47" y="57"/>
                  </a:cubicBezTo>
                  <a:cubicBezTo>
                    <a:pt x="55" y="59"/>
                    <a:pt x="64" y="64"/>
                    <a:pt x="71" y="62"/>
                  </a:cubicBezTo>
                  <a:cubicBezTo>
                    <a:pt x="76" y="60"/>
                    <a:pt x="80" y="51"/>
                    <a:pt x="8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DD900ED0-9DA1-4B2A-AC9C-0E73DB411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641" y="5187671"/>
              <a:ext cx="242888" cy="257175"/>
            </a:xfrm>
            <a:custGeom>
              <a:avLst/>
              <a:gdLst>
                <a:gd name="T0" fmla="*/ 66 w 140"/>
                <a:gd name="T1" fmla="*/ 11 h 149"/>
                <a:gd name="T2" fmla="*/ 36 w 140"/>
                <a:gd name="T3" fmla="*/ 70 h 149"/>
                <a:gd name="T4" fmla="*/ 31 w 140"/>
                <a:gd name="T5" fmla="*/ 80 h 149"/>
                <a:gd name="T6" fmla="*/ 47 w 140"/>
                <a:gd name="T7" fmla="*/ 122 h 149"/>
                <a:gd name="T8" fmla="*/ 88 w 140"/>
                <a:gd name="T9" fmla="*/ 108 h 149"/>
                <a:gd name="T10" fmla="*/ 120 w 140"/>
                <a:gd name="T11" fmla="*/ 46 h 149"/>
                <a:gd name="T12" fmla="*/ 124 w 140"/>
                <a:gd name="T13" fmla="*/ 39 h 149"/>
                <a:gd name="T14" fmla="*/ 140 w 140"/>
                <a:gd name="T15" fmla="*/ 48 h 149"/>
                <a:gd name="T16" fmla="*/ 99 w 140"/>
                <a:gd name="T17" fmla="*/ 124 h 149"/>
                <a:gd name="T18" fmla="*/ 48 w 140"/>
                <a:gd name="T19" fmla="*/ 141 h 149"/>
                <a:gd name="T20" fmla="*/ 37 w 140"/>
                <a:gd name="T21" fmla="*/ 137 h 149"/>
                <a:gd name="T22" fmla="*/ 15 w 140"/>
                <a:gd name="T23" fmla="*/ 70 h 149"/>
                <a:gd name="T24" fmla="*/ 43 w 140"/>
                <a:gd name="T25" fmla="*/ 15 h 149"/>
                <a:gd name="T26" fmla="*/ 66 w 140"/>
                <a:gd name="T27" fmla="*/ 1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149">
                  <a:moveTo>
                    <a:pt x="66" y="11"/>
                  </a:moveTo>
                  <a:cubicBezTo>
                    <a:pt x="56" y="30"/>
                    <a:pt x="46" y="50"/>
                    <a:pt x="36" y="70"/>
                  </a:cubicBezTo>
                  <a:cubicBezTo>
                    <a:pt x="34" y="74"/>
                    <a:pt x="32" y="77"/>
                    <a:pt x="31" y="80"/>
                  </a:cubicBezTo>
                  <a:cubicBezTo>
                    <a:pt x="23" y="100"/>
                    <a:pt x="29" y="114"/>
                    <a:pt x="47" y="122"/>
                  </a:cubicBezTo>
                  <a:cubicBezTo>
                    <a:pt x="64" y="130"/>
                    <a:pt x="78" y="126"/>
                    <a:pt x="88" y="108"/>
                  </a:cubicBezTo>
                  <a:cubicBezTo>
                    <a:pt x="99" y="88"/>
                    <a:pt x="109" y="67"/>
                    <a:pt x="120" y="46"/>
                  </a:cubicBezTo>
                  <a:cubicBezTo>
                    <a:pt x="121" y="44"/>
                    <a:pt x="122" y="42"/>
                    <a:pt x="124" y="39"/>
                  </a:cubicBezTo>
                  <a:cubicBezTo>
                    <a:pt x="129" y="42"/>
                    <a:pt x="134" y="44"/>
                    <a:pt x="140" y="48"/>
                  </a:cubicBezTo>
                  <a:cubicBezTo>
                    <a:pt x="126" y="74"/>
                    <a:pt x="114" y="99"/>
                    <a:pt x="99" y="124"/>
                  </a:cubicBezTo>
                  <a:cubicBezTo>
                    <a:pt x="88" y="144"/>
                    <a:pt x="70" y="149"/>
                    <a:pt x="48" y="141"/>
                  </a:cubicBezTo>
                  <a:cubicBezTo>
                    <a:pt x="45" y="140"/>
                    <a:pt x="41" y="138"/>
                    <a:pt x="37" y="137"/>
                  </a:cubicBezTo>
                  <a:cubicBezTo>
                    <a:pt x="7" y="121"/>
                    <a:pt x="0" y="101"/>
                    <a:pt x="15" y="70"/>
                  </a:cubicBezTo>
                  <a:cubicBezTo>
                    <a:pt x="24" y="52"/>
                    <a:pt x="34" y="33"/>
                    <a:pt x="43" y="15"/>
                  </a:cubicBezTo>
                  <a:cubicBezTo>
                    <a:pt x="51" y="0"/>
                    <a:pt x="51" y="0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B970D9F8-8FFF-4D48-9FC3-3A284608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778" y="4857471"/>
              <a:ext cx="252413" cy="255588"/>
            </a:xfrm>
            <a:custGeom>
              <a:avLst/>
              <a:gdLst>
                <a:gd name="T0" fmla="*/ 134 w 146"/>
                <a:gd name="T1" fmla="*/ 61 h 148"/>
                <a:gd name="T2" fmla="*/ 146 w 146"/>
                <a:gd name="T3" fmla="*/ 74 h 148"/>
                <a:gd name="T4" fmla="*/ 141 w 146"/>
                <a:gd name="T5" fmla="*/ 79 h 148"/>
                <a:gd name="T6" fmla="*/ 86 w 146"/>
                <a:gd name="T7" fmla="*/ 130 h 148"/>
                <a:gd name="T8" fmla="*/ 25 w 146"/>
                <a:gd name="T9" fmla="*/ 128 h 148"/>
                <a:gd name="T10" fmla="*/ 11 w 146"/>
                <a:gd name="T11" fmla="*/ 111 h 148"/>
                <a:gd name="T12" fmla="*/ 14 w 146"/>
                <a:gd name="T13" fmla="*/ 63 h 148"/>
                <a:gd name="T14" fmla="*/ 78 w 146"/>
                <a:gd name="T15" fmla="*/ 0 h 148"/>
                <a:gd name="T16" fmla="*/ 90 w 146"/>
                <a:gd name="T17" fmla="*/ 14 h 148"/>
                <a:gd name="T18" fmla="*/ 44 w 146"/>
                <a:gd name="T19" fmla="*/ 58 h 148"/>
                <a:gd name="T20" fmla="*/ 34 w 146"/>
                <a:gd name="T21" fmla="*/ 68 h 148"/>
                <a:gd name="T22" fmla="*/ 33 w 146"/>
                <a:gd name="T23" fmla="*/ 113 h 148"/>
                <a:gd name="T24" fmla="*/ 77 w 146"/>
                <a:gd name="T25" fmla="*/ 114 h 148"/>
                <a:gd name="T26" fmla="*/ 121 w 146"/>
                <a:gd name="T27" fmla="*/ 74 h 148"/>
                <a:gd name="T28" fmla="*/ 134 w 146"/>
                <a:gd name="T29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48">
                  <a:moveTo>
                    <a:pt x="134" y="61"/>
                  </a:moveTo>
                  <a:cubicBezTo>
                    <a:pt x="138" y="66"/>
                    <a:pt x="142" y="69"/>
                    <a:pt x="146" y="74"/>
                  </a:cubicBezTo>
                  <a:cubicBezTo>
                    <a:pt x="144" y="76"/>
                    <a:pt x="143" y="78"/>
                    <a:pt x="141" y="79"/>
                  </a:cubicBezTo>
                  <a:cubicBezTo>
                    <a:pt x="123" y="97"/>
                    <a:pt x="105" y="114"/>
                    <a:pt x="86" y="130"/>
                  </a:cubicBezTo>
                  <a:cubicBezTo>
                    <a:pt x="65" y="148"/>
                    <a:pt x="45" y="147"/>
                    <a:pt x="25" y="128"/>
                  </a:cubicBezTo>
                  <a:cubicBezTo>
                    <a:pt x="20" y="123"/>
                    <a:pt x="14" y="117"/>
                    <a:pt x="11" y="111"/>
                  </a:cubicBezTo>
                  <a:cubicBezTo>
                    <a:pt x="0" y="94"/>
                    <a:pt x="1" y="77"/>
                    <a:pt x="14" y="63"/>
                  </a:cubicBezTo>
                  <a:cubicBezTo>
                    <a:pt x="34" y="41"/>
                    <a:pt x="56" y="21"/>
                    <a:pt x="78" y="0"/>
                  </a:cubicBezTo>
                  <a:cubicBezTo>
                    <a:pt x="83" y="5"/>
                    <a:pt x="86" y="9"/>
                    <a:pt x="90" y="14"/>
                  </a:cubicBezTo>
                  <a:cubicBezTo>
                    <a:pt x="74" y="29"/>
                    <a:pt x="59" y="44"/>
                    <a:pt x="44" y="58"/>
                  </a:cubicBezTo>
                  <a:cubicBezTo>
                    <a:pt x="40" y="61"/>
                    <a:pt x="37" y="65"/>
                    <a:pt x="34" y="68"/>
                  </a:cubicBezTo>
                  <a:cubicBezTo>
                    <a:pt x="19" y="83"/>
                    <a:pt x="19" y="97"/>
                    <a:pt x="33" y="113"/>
                  </a:cubicBezTo>
                  <a:cubicBezTo>
                    <a:pt x="46" y="127"/>
                    <a:pt x="61" y="128"/>
                    <a:pt x="77" y="114"/>
                  </a:cubicBezTo>
                  <a:cubicBezTo>
                    <a:pt x="92" y="101"/>
                    <a:pt x="106" y="87"/>
                    <a:pt x="121" y="74"/>
                  </a:cubicBezTo>
                  <a:cubicBezTo>
                    <a:pt x="125" y="70"/>
                    <a:pt x="129" y="66"/>
                    <a:pt x="1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0DD3CD8F-8344-4FA0-953D-EF65D8AE5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578" y="4411384"/>
              <a:ext cx="252413" cy="227013"/>
            </a:xfrm>
            <a:custGeom>
              <a:avLst/>
              <a:gdLst>
                <a:gd name="T0" fmla="*/ 40 w 146"/>
                <a:gd name="T1" fmla="*/ 0 h 132"/>
                <a:gd name="T2" fmla="*/ 121 w 146"/>
                <a:gd name="T3" fmla="*/ 36 h 132"/>
                <a:gd name="T4" fmla="*/ 140 w 146"/>
                <a:gd name="T5" fmla="*/ 80 h 132"/>
                <a:gd name="T6" fmla="*/ 125 w 146"/>
                <a:gd name="T7" fmla="*/ 113 h 132"/>
                <a:gd name="T8" fmla="*/ 86 w 146"/>
                <a:gd name="T9" fmla="*/ 127 h 132"/>
                <a:gd name="T10" fmla="*/ 0 w 146"/>
                <a:gd name="T11" fmla="*/ 93 h 132"/>
                <a:gd name="T12" fmla="*/ 7 w 146"/>
                <a:gd name="T13" fmla="*/ 76 h 132"/>
                <a:gd name="T14" fmla="*/ 60 w 146"/>
                <a:gd name="T15" fmla="*/ 98 h 132"/>
                <a:gd name="T16" fmla="*/ 89 w 146"/>
                <a:gd name="T17" fmla="*/ 108 h 132"/>
                <a:gd name="T18" fmla="*/ 120 w 146"/>
                <a:gd name="T19" fmla="*/ 89 h 132"/>
                <a:gd name="T20" fmla="*/ 112 w 146"/>
                <a:gd name="T21" fmla="*/ 53 h 132"/>
                <a:gd name="T22" fmla="*/ 73 w 146"/>
                <a:gd name="T23" fmla="*/ 34 h 132"/>
                <a:gd name="T24" fmla="*/ 35 w 146"/>
                <a:gd name="T25" fmla="*/ 18 h 132"/>
                <a:gd name="T26" fmla="*/ 33 w 146"/>
                <a:gd name="T27" fmla="*/ 16 h 132"/>
                <a:gd name="T28" fmla="*/ 40 w 146"/>
                <a:gd name="T2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32">
                  <a:moveTo>
                    <a:pt x="40" y="0"/>
                  </a:moveTo>
                  <a:cubicBezTo>
                    <a:pt x="68" y="12"/>
                    <a:pt x="95" y="24"/>
                    <a:pt x="121" y="36"/>
                  </a:cubicBezTo>
                  <a:cubicBezTo>
                    <a:pt x="139" y="45"/>
                    <a:pt x="146" y="61"/>
                    <a:pt x="140" y="80"/>
                  </a:cubicBezTo>
                  <a:cubicBezTo>
                    <a:pt x="137" y="92"/>
                    <a:pt x="132" y="103"/>
                    <a:pt x="125" y="113"/>
                  </a:cubicBezTo>
                  <a:cubicBezTo>
                    <a:pt x="116" y="127"/>
                    <a:pt x="101" y="132"/>
                    <a:pt x="86" y="127"/>
                  </a:cubicBezTo>
                  <a:cubicBezTo>
                    <a:pt x="57" y="118"/>
                    <a:pt x="29" y="105"/>
                    <a:pt x="0" y="93"/>
                  </a:cubicBezTo>
                  <a:cubicBezTo>
                    <a:pt x="3" y="87"/>
                    <a:pt x="5" y="82"/>
                    <a:pt x="7" y="76"/>
                  </a:cubicBezTo>
                  <a:cubicBezTo>
                    <a:pt x="25" y="84"/>
                    <a:pt x="42" y="91"/>
                    <a:pt x="60" y="98"/>
                  </a:cubicBezTo>
                  <a:cubicBezTo>
                    <a:pt x="70" y="102"/>
                    <a:pt x="79" y="106"/>
                    <a:pt x="89" y="108"/>
                  </a:cubicBezTo>
                  <a:cubicBezTo>
                    <a:pt x="103" y="111"/>
                    <a:pt x="114" y="104"/>
                    <a:pt x="120" y="89"/>
                  </a:cubicBezTo>
                  <a:cubicBezTo>
                    <a:pt x="127" y="74"/>
                    <a:pt x="125" y="60"/>
                    <a:pt x="112" y="53"/>
                  </a:cubicBezTo>
                  <a:cubicBezTo>
                    <a:pt x="100" y="45"/>
                    <a:pt x="86" y="40"/>
                    <a:pt x="73" y="34"/>
                  </a:cubicBezTo>
                  <a:cubicBezTo>
                    <a:pt x="60" y="29"/>
                    <a:pt x="48" y="24"/>
                    <a:pt x="35" y="18"/>
                  </a:cubicBezTo>
                  <a:cubicBezTo>
                    <a:pt x="34" y="18"/>
                    <a:pt x="34" y="17"/>
                    <a:pt x="33" y="16"/>
                  </a:cubicBezTo>
                  <a:cubicBezTo>
                    <a:pt x="35" y="12"/>
                    <a:pt x="37" y="7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7934FDD4-4A59-46C9-86FD-C41DBB0ED7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841" y="3582709"/>
              <a:ext cx="220663" cy="157163"/>
            </a:xfrm>
            <a:custGeom>
              <a:avLst/>
              <a:gdLst>
                <a:gd name="T0" fmla="*/ 65 w 127"/>
                <a:gd name="T1" fmla="*/ 44 h 91"/>
                <a:gd name="T2" fmla="*/ 116 w 127"/>
                <a:gd name="T3" fmla="*/ 0 h 91"/>
                <a:gd name="T4" fmla="*/ 109 w 127"/>
                <a:gd name="T5" fmla="*/ 28 h 91"/>
                <a:gd name="T6" fmla="*/ 68 w 127"/>
                <a:gd name="T7" fmla="*/ 65 h 91"/>
                <a:gd name="T8" fmla="*/ 69 w 127"/>
                <a:gd name="T9" fmla="*/ 68 h 91"/>
                <a:gd name="T10" fmla="*/ 122 w 127"/>
                <a:gd name="T11" fmla="*/ 64 h 91"/>
                <a:gd name="T12" fmla="*/ 111 w 127"/>
                <a:gd name="T13" fmla="*/ 82 h 91"/>
                <a:gd name="T14" fmla="*/ 14 w 127"/>
                <a:gd name="T15" fmla="*/ 90 h 91"/>
                <a:gd name="T16" fmla="*/ 1 w 127"/>
                <a:gd name="T17" fmla="*/ 79 h 91"/>
                <a:gd name="T18" fmla="*/ 0 w 127"/>
                <a:gd name="T19" fmla="*/ 52 h 91"/>
                <a:gd name="T20" fmla="*/ 24 w 127"/>
                <a:gd name="T21" fmla="*/ 20 h 91"/>
                <a:gd name="T22" fmla="*/ 63 w 127"/>
                <a:gd name="T23" fmla="*/ 38 h 91"/>
                <a:gd name="T24" fmla="*/ 65 w 127"/>
                <a:gd name="T25" fmla="*/ 44 h 91"/>
                <a:gd name="T26" fmla="*/ 29 w 127"/>
                <a:gd name="T27" fmla="*/ 70 h 91"/>
                <a:gd name="T28" fmla="*/ 51 w 127"/>
                <a:gd name="T29" fmla="*/ 54 h 91"/>
                <a:gd name="T30" fmla="*/ 38 w 127"/>
                <a:gd name="T31" fmla="*/ 39 h 91"/>
                <a:gd name="T32" fmla="*/ 19 w 127"/>
                <a:gd name="T33" fmla="*/ 45 h 91"/>
                <a:gd name="T34" fmla="*/ 16 w 127"/>
                <a:gd name="T35" fmla="*/ 68 h 91"/>
                <a:gd name="T36" fmla="*/ 22 w 127"/>
                <a:gd name="T37" fmla="*/ 71 h 91"/>
                <a:gd name="T38" fmla="*/ 29 w 127"/>
                <a:gd name="T39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91">
                  <a:moveTo>
                    <a:pt x="65" y="44"/>
                  </a:moveTo>
                  <a:cubicBezTo>
                    <a:pt x="82" y="29"/>
                    <a:pt x="99" y="15"/>
                    <a:pt x="116" y="0"/>
                  </a:cubicBezTo>
                  <a:cubicBezTo>
                    <a:pt x="120" y="12"/>
                    <a:pt x="119" y="20"/>
                    <a:pt x="109" y="28"/>
                  </a:cubicBezTo>
                  <a:cubicBezTo>
                    <a:pt x="95" y="39"/>
                    <a:pt x="81" y="52"/>
                    <a:pt x="68" y="65"/>
                  </a:cubicBezTo>
                  <a:cubicBezTo>
                    <a:pt x="68" y="66"/>
                    <a:pt x="69" y="67"/>
                    <a:pt x="69" y="68"/>
                  </a:cubicBezTo>
                  <a:cubicBezTo>
                    <a:pt x="87" y="67"/>
                    <a:pt x="104" y="66"/>
                    <a:pt x="122" y="64"/>
                  </a:cubicBezTo>
                  <a:cubicBezTo>
                    <a:pt x="127" y="79"/>
                    <a:pt x="125" y="81"/>
                    <a:pt x="111" y="82"/>
                  </a:cubicBezTo>
                  <a:cubicBezTo>
                    <a:pt x="79" y="85"/>
                    <a:pt x="47" y="87"/>
                    <a:pt x="14" y="90"/>
                  </a:cubicBezTo>
                  <a:cubicBezTo>
                    <a:pt x="5" y="91"/>
                    <a:pt x="1" y="88"/>
                    <a:pt x="1" y="79"/>
                  </a:cubicBezTo>
                  <a:cubicBezTo>
                    <a:pt x="1" y="70"/>
                    <a:pt x="0" y="61"/>
                    <a:pt x="0" y="52"/>
                  </a:cubicBezTo>
                  <a:cubicBezTo>
                    <a:pt x="0" y="35"/>
                    <a:pt x="9" y="24"/>
                    <a:pt x="24" y="20"/>
                  </a:cubicBezTo>
                  <a:cubicBezTo>
                    <a:pt x="43" y="16"/>
                    <a:pt x="56" y="22"/>
                    <a:pt x="63" y="38"/>
                  </a:cubicBezTo>
                  <a:cubicBezTo>
                    <a:pt x="63" y="40"/>
                    <a:pt x="64" y="42"/>
                    <a:pt x="65" y="44"/>
                  </a:cubicBezTo>
                  <a:close/>
                  <a:moveTo>
                    <a:pt x="29" y="70"/>
                  </a:moveTo>
                  <a:cubicBezTo>
                    <a:pt x="54" y="69"/>
                    <a:pt x="54" y="69"/>
                    <a:pt x="51" y="54"/>
                  </a:cubicBezTo>
                  <a:cubicBezTo>
                    <a:pt x="49" y="46"/>
                    <a:pt x="46" y="39"/>
                    <a:pt x="38" y="39"/>
                  </a:cubicBezTo>
                  <a:cubicBezTo>
                    <a:pt x="31" y="39"/>
                    <a:pt x="22" y="41"/>
                    <a:pt x="19" y="45"/>
                  </a:cubicBezTo>
                  <a:cubicBezTo>
                    <a:pt x="15" y="51"/>
                    <a:pt x="16" y="60"/>
                    <a:pt x="16" y="68"/>
                  </a:cubicBezTo>
                  <a:cubicBezTo>
                    <a:pt x="16" y="69"/>
                    <a:pt x="20" y="71"/>
                    <a:pt x="22" y="71"/>
                  </a:cubicBezTo>
                  <a:cubicBezTo>
                    <a:pt x="25" y="71"/>
                    <a:pt x="28" y="70"/>
                    <a:pt x="2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78E10915-662A-4C0A-8A69-62F1437B4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328" y="3136621"/>
              <a:ext cx="249238" cy="220663"/>
            </a:xfrm>
            <a:custGeom>
              <a:avLst/>
              <a:gdLst>
                <a:gd name="T0" fmla="*/ 110 w 144"/>
                <a:gd name="T1" fmla="*/ 128 h 128"/>
                <a:gd name="T2" fmla="*/ 32 w 144"/>
                <a:gd name="T3" fmla="*/ 100 h 128"/>
                <a:gd name="T4" fmla="*/ 7 w 144"/>
                <a:gd name="T5" fmla="*/ 45 h 128"/>
                <a:gd name="T6" fmla="*/ 12 w 144"/>
                <a:gd name="T7" fmla="*/ 32 h 128"/>
                <a:gd name="T8" fmla="*/ 59 w 144"/>
                <a:gd name="T9" fmla="*/ 6 h 128"/>
                <a:gd name="T10" fmla="*/ 144 w 144"/>
                <a:gd name="T11" fmla="*/ 32 h 128"/>
                <a:gd name="T12" fmla="*/ 138 w 144"/>
                <a:gd name="T13" fmla="*/ 50 h 128"/>
                <a:gd name="T14" fmla="*/ 105 w 144"/>
                <a:gd name="T15" fmla="*/ 39 h 128"/>
                <a:gd name="T16" fmla="*/ 66 w 144"/>
                <a:gd name="T17" fmla="*/ 25 h 128"/>
                <a:gd name="T18" fmla="*/ 24 w 144"/>
                <a:gd name="T19" fmla="*/ 44 h 128"/>
                <a:gd name="T20" fmla="*/ 42 w 144"/>
                <a:gd name="T21" fmla="*/ 84 h 128"/>
                <a:gd name="T22" fmla="*/ 102 w 144"/>
                <a:gd name="T23" fmla="*/ 106 h 128"/>
                <a:gd name="T24" fmla="*/ 110 w 144"/>
                <a:gd name="T2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28">
                  <a:moveTo>
                    <a:pt x="110" y="128"/>
                  </a:moveTo>
                  <a:cubicBezTo>
                    <a:pt x="84" y="119"/>
                    <a:pt x="58" y="110"/>
                    <a:pt x="32" y="100"/>
                  </a:cubicBezTo>
                  <a:cubicBezTo>
                    <a:pt x="8" y="90"/>
                    <a:pt x="0" y="70"/>
                    <a:pt x="7" y="45"/>
                  </a:cubicBezTo>
                  <a:cubicBezTo>
                    <a:pt x="8" y="40"/>
                    <a:pt x="10" y="36"/>
                    <a:pt x="12" y="32"/>
                  </a:cubicBezTo>
                  <a:cubicBezTo>
                    <a:pt x="21" y="11"/>
                    <a:pt x="37" y="0"/>
                    <a:pt x="59" y="6"/>
                  </a:cubicBezTo>
                  <a:cubicBezTo>
                    <a:pt x="87" y="13"/>
                    <a:pt x="115" y="23"/>
                    <a:pt x="144" y="32"/>
                  </a:cubicBezTo>
                  <a:cubicBezTo>
                    <a:pt x="142" y="39"/>
                    <a:pt x="140" y="44"/>
                    <a:pt x="138" y="50"/>
                  </a:cubicBezTo>
                  <a:cubicBezTo>
                    <a:pt x="127" y="46"/>
                    <a:pt x="116" y="42"/>
                    <a:pt x="105" y="39"/>
                  </a:cubicBezTo>
                  <a:cubicBezTo>
                    <a:pt x="92" y="34"/>
                    <a:pt x="79" y="30"/>
                    <a:pt x="66" y="25"/>
                  </a:cubicBezTo>
                  <a:cubicBezTo>
                    <a:pt x="45" y="19"/>
                    <a:pt x="31" y="26"/>
                    <a:pt x="24" y="44"/>
                  </a:cubicBezTo>
                  <a:cubicBezTo>
                    <a:pt x="18" y="63"/>
                    <a:pt x="23" y="76"/>
                    <a:pt x="42" y="84"/>
                  </a:cubicBezTo>
                  <a:cubicBezTo>
                    <a:pt x="62" y="92"/>
                    <a:pt x="82" y="98"/>
                    <a:pt x="102" y="106"/>
                  </a:cubicBezTo>
                  <a:cubicBezTo>
                    <a:pt x="119" y="111"/>
                    <a:pt x="119" y="111"/>
                    <a:pt x="110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4">
              <a:extLst>
                <a:ext uri="{FF2B5EF4-FFF2-40B4-BE49-F238E27FC236}">
                  <a16:creationId xmlns:a16="http://schemas.microsoft.com/office/drawing/2014/main" id="{F9DC7705-59B9-4B04-99F7-D54D0BF0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491" y="5109884"/>
              <a:ext cx="220663" cy="241300"/>
            </a:xfrm>
            <a:custGeom>
              <a:avLst/>
              <a:gdLst>
                <a:gd name="T0" fmla="*/ 55 w 127"/>
                <a:gd name="T1" fmla="*/ 0 h 140"/>
                <a:gd name="T2" fmla="*/ 64 w 127"/>
                <a:gd name="T3" fmla="*/ 13 h 140"/>
                <a:gd name="T4" fmla="*/ 25 w 127"/>
                <a:gd name="T5" fmla="*/ 42 h 140"/>
                <a:gd name="T6" fmla="*/ 43 w 127"/>
                <a:gd name="T7" fmla="*/ 68 h 140"/>
                <a:gd name="T8" fmla="*/ 83 w 127"/>
                <a:gd name="T9" fmla="*/ 40 h 140"/>
                <a:gd name="T10" fmla="*/ 93 w 127"/>
                <a:gd name="T11" fmla="*/ 52 h 140"/>
                <a:gd name="T12" fmla="*/ 53 w 127"/>
                <a:gd name="T13" fmla="*/ 82 h 140"/>
                <a:gd name="T14" fmla="*/ 77 w 127"/>
                <a:gd name="T15" fmla="*/ 115 h 140"/>
                <a:gd name="T16" fmla="*/ 117 w 127"/>
                <a:gd name="T17" fmla="*/ 87 h 140"/>
                <a:gd name="T18" fmla="*/ 127 w 127"/>
                <a:gd name="T19" fmla="*/ 100 h 140"/>
                <a:gd name="T20" fmla="*/ 72 w 127"/>
                <a:gd name="T21" fmla="*/ 140 h 140"/>
                <a:gd name="T22" fmla="*/ 0 w 127"/>
                <a:gd name="T23" fmla="*/ 41 h 140"/>
                <a:gd name="T24" fmla="*/ 55 w 127"/>
                <a:gd name="T2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0">
                  <a:moveTo>
                    <a:pt x="55" y="0"/>
                  </a:moveTo>
                  <a:cubicBezTo>
                    <a:pt x="59" y="5"/>
                    <a:pt x="61" y="9"/>
                    <a:pt x="64" y="13"/>
                  </a:cubicBezTo>
                  <a:cubicBezTo>
                    <a:pt x="51" y="22"/>
                    <a:pt x="38" y="32"/>
                    <a:pt x="25" y="42"/>
                  </a:cubicBezTo>
                  <a:cubicBezTo>
                    <a:pt x="31" y="51"/>
                    <a:pt x="37" y="59"/>
                    <a:pt x="43" y="68"/>
                  </a:cubicBezTo>
                  <a:cubicBezTo>
                    <a:pt x="57" y="59"/>
                    <a:pt x="69" y="49"/>
                    <a:pt x="83" y="40"/>
                  </a:cubicBezTo>
                  <a:cubicBezTo>
                    <a:pt x="86" y="44"/>
                    <a:pt x="89" y="47"/>
                    <a:pt x="93" y="52"/>
                  </a:cubicBezTo>
                  <a:cubicBezTo>
                    <a:pt x="79" y="62"/>
                    <a:pt x="67" y="71"/>
                    <a:pt x="53" y="82"/>
                  </a:cubicBezTo>
                  <a:cubicBezTo>
                    <a:pt x="61" y="93"/>
                    <a:pt x="69" y="104"/>
                    <a:pt x="77" y="115"/>
                  </a:cubicBezTo>
                  <a:cubicBezTo>
                    <a:pt x="91" y="106"/>
                    <a:pt x="104" y="97"/>
                    <a:pt x="117" y="87"/>
                  </a:cubicBezTo>
                  <a:cubicBezTo>
                    <a:pt x="121" y="91"/>
                    <a:pt x="123" y="95"/>
                    <a:pt x="127" y="100"/>
                  </a:cubicBezTo>
                  <a:cubicBezTo>
                    <a:pt x="109" y="113"/>
                    <a:pt x="91" y="126"/>
                    <a:pt x="72" y="140"/>
                  </a:cubicBezTo>
                  <a:cubicBezTo>
                    <a:pt x="48" y="107"/>
                    <a:pt x="25" y="74"/>
                    <a:pt x="0" y="41"/>
                  </a:cubicBezTo>
                  <a:cubicBezTo>
                    <a:pt x="19" y="27"/>
                    <a:pt x="37" y="14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5">
              <a:extLst>
                <a:ext uri="{FF2B5EF4-FFF2-40B4-BE49-F238E27FC236}">
                  <a16:creationId xmlns:a16="http://schemas.microsoft.com/office/drawing/2014/main" id="{2C3C3EF6-F63F-4DEC-8F98-DD2DDA86E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291" y="5340071"/>
              <a:ext cx="169863" cy="236538"/>
            </a:xfrm>
            <a:custGeom>
              <a:avLst/>
              <a:gdLst>
                <a:gd name="T0" fmla="*/ 95 w 99"/>
                <a:gd name="T1" fmla="*/ 33 h 137"/>
                <a:gd name="T2" fmla="*/ 56 w 99"/>
                <a:gd name="T3" fmla="*/ 22 h 137"/>
                <a:gd name="T4" fmla="*/ 45 w 99"/>
                <a:gd name="T5" fmla="*/ 28 h 137"/>
                <a:gd name="T6" fmla="*/ 62 w 99"/>
                <a:gd name="T7" fmla="*/ 58 h 137"/>
                <a:gd name="T8" fmla="*/ 86 w 99"/>
                <a:gd name="T9" fmla="*/ 65 h 137"/>
                <a:gd name="T10" fmla="*/ 81 w 99"/>
                <a:gd name="T11" fmla="*/ 80 h 137"/>
                <a:gd name="T12" fmla="*/ 43 w 99"/>
                <a:gd name="T13" fmla="*/ 70 h 137"/>
                <a:gd name="T14" fmla="*/ 31 w 99"/>
                <a:gd name="T15" fmla="*/ 77 h 137"/>
                <a:gd name="T16" fmla="*/ 23 w 99"/>
                <a:gd name="T17" fmla="*/ 107 h 137"/>
                <a:gd name="T18" fmla="*/ 69 w 99"/>
                <a:gd name="T19" fmla="*/ 121 h 137"/>
                <a:gd name="T20" fmla="*/ 53 w 99"/>
                <a:gd name="T21" fmla="*/ 133 h 137"/>
                <a:gd name="T22" fmla="*/ 0 w 99"/>
                <a:gd name="T23" fmla="*/ 118 h 137"/>
                <a:gd name="T24" fmla="*/ 34 w 99"/>
                <a:gd name="T25" fmla="*/ 0 h 137"/>
                <a:gd name="T26" fmla="*/ 99 w 99"/>
                <a:gd name="T27" fmla="*/ 19 h 137"/>
                <a:gd name="T28" fmla="*/ 95 w 99"/>
                <a:gd name="T29" fmla="*/ 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137">
                  <a:moveTo>
                    <a:pt x="95" y="33"/>
                  </a:moveTo>
                  <a:cubicBezTo>
                    <a:pt x="81" y="29"/>
                    <a:pt x="68" y="26"/>
                    <a:pt x="56" y="22"/>
                  </a:cubicBezTo>
                  <a:cubicBezTo>
                    <a:pt x="49" y="20"/>
                    <a:pt x="47" y="22"/>
                    <a:pt x="45" y="28"/>
                  </a:cubicBezTo>
                  <a:cubicBezTo>
                    <a:pt x="38" y="52"/>
                    <a:pt x="38" y="52"/>
                    <a:pt x="62" y="58"/>
                  </a:cubicBezTo>
                  <a:cubicBezTo>
                    <a:pt x="69" y="61"/>
                    <a:pt x="77" y="63"/>
                    <a:pt x="86" y="65"/>
                  </a:cubicBezTo>
                  <a:cubicBezTo>
                    <a:pt x="85" y="70"/>
                    <a:pt x="83" y="74"/>
                    <a:pt x="81" y="80"/>
                  </a:cubicBezTo>
                  <a:cubicBezTo>
                    <a:pt x="68" y="77"/>
                    <a:pt x="56" y="74"/>
                    <a:pt x="43" y="70"/>
                  </a:cubicBezTo>
                  <a:cubicBezTo>
                    <a:pt x="35" y="67"/>
                    <a:pt x="33" y="70"/>
                    <a:pt x="31" y="77"/>
                  </a:cubicBezTo>
                  <a:cubicBezTo>
                    <a:pt x="28" y="87"/>
                    <a:pt x="25" y="96"/>
                    <a:pt x="23" y="107"/>
                  </a:cubicBezTo>
                  <a:cubicBezTo>
                    <a:pt x="39" y="112"/>
                    <a:pt x="53" y="116"/>
                    <a:pt x="69" y="121"/>
                  </a:cubicBezTo>
                  <a:cubicBezTo>
                    <a:pt x="66" y="137"/>
                    <a:pt x="66" y="137"/>
                    <a:pt x="53" y="133"/>
                  </a:cubicBezTo>
                  <a:cubicBezTo>
                    <a:pt x="35" y="128"/>
                    <a:pt x="18" y="123"/>
                    <a:pt x="0" y="118"/>
                  </a:cubicBezTo>
                  <a:cubicBezTo>
                    <a:pt x="12" y="78"/>
                    <a:pt x="23" y="40"/>
                    <a:pt x="34" y="0"/>
                  </a:cubicBezTo>
                  <a:cubicBezTo>
                    <a:pt x="57" y="7"/>
                    <a:pt x="77" y="13"/>
                    <a:pt x="99" y="19"/>
                  </a:cubicBezTo>
                  <a:cubicBezTo>
                    <a:pt x="98" y="24"/>
                    <a:pt x="96" y="29"/>
                    <a:pt x="9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16">
              <a:extLst>
                <a:ext uri="{FF2B5EF4-FFF2-40B4-BE49-F238E27FC236}">
                  <a16:creationId xmlns:a16="http://schemas.microsoft.com/office/drawing/2014/main" id="{01435E55-AE28-4AE9-8133-D594F61656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6303" y="5413096"/>
              <a:ext cx="200025" cy="228600"/>
            </a:xfrm>
            <a:custGeom>
              <a:avLst/>
              <a:gdLst>
                <a:gd name="T0" fmla="*/ 115 w 115"/>
                <a:gd name="T1" fmla="*/ 132 h 132"/>
                <a:gd name="T2" fmla="*/ 92 w 115"/>
                <a:gd name="T3" fmla="*/ 116 h 132"/>
                <a:gd name="T4" fmla="*/ 91 w 115"/>
                <a:gd name="T5" fmla="*/ 112 h 132"/>
                <a:gd name="T6" fmla="*/ 72 w 115"/>
                <a:gd name="T7" fmla="*/ 95 h 132"/>
                <a:gd name="T8" fmla="*/ 66 w 115"/>
                <a:gd name="T9" fmla="*/ 94 h 132"/>
                <a:gd name="T10" fmla="*/ 21 w 115"/>
                <a:gd name="T11" fmla="*/ 115 h 132"/>
                <a:gd name="T12" fmla="*/ 0 w 115"/>
                <a:gd name="T13" fmla="*/ 117 h 132"/>
                <a:gd name="T14" fmla="*/ 73 w 115"/>
                <a:gd name="T15" fmla="*/ 0 h 132"/>
                <a:gd name="T16" fmla="*/ 115 w 115"/>
                <a:gd name="T17" fmla="*/ 132 h 132"/>
                <a:gd name="T18" fmla="*/ 82 w 115"/>
                <a:gd name="T19" fmla="*/ 81 h 132"/>
                <a:gd name="T20" fmla="*/ 68 w 115"/>
                <a:gd name="T21" fmla="*/ 37 h 132"/>
                <a:gd name="T22" fmla="*/ 45 w 115"/>
                <a:gd name="T23" fmla="*/ 77 h 132"/>
                <a:gd name="T24" fmla="*/ 82 w 115"/>
                <a:gd name="T25" fmla="*/ 8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2">
                  <a:moveTo>
                    <a:pt x="115" y="132"/>
                  </a:moveTo>
                  <a:cubicBezTo>
                    <a:pt x="97" y="131"/>
                    <a:pt x="97" y="131"/>
                    <a:pt x="92" y="116"/>
                  </a:cubicBezTo>
                  <a:cubicBezTo>
                    <a:pt x="92" y="115"/>
                    <a:pt x="91" y="113"/>
                    <a:pt x="91" y="112"/>
                  </a:cubicBezTo>
                  <a:cubicBezTo>
                    <a:pt x="90" y="101"/>
                    <a:pt x="84" y="95"/>
                    <a:pt x="72" y="95"/>
                  </a:cubicBezTo>
                  <a:cubicBezTo>
                    <a:pt x="70" y="95"/>
                    <a:pt x="68" y="95"/>
                    <a:pt x="66" y="94"/>
                  </a:cubicBezTo>
                  <a:cubicBezTo>
                    <a:pt x="45" y="88"/>
                    <a:pt x="29" y="93"/>
                    <a:pt x="21" y="115"/>
                  </a:cubicBezTo>
                  <a:cubicBezTo>
                    <a:pt x="18" y="122"/>
                    <a:pt x="14" y="122"/>
                    <a:pt x="0" y="117"/>
                  </a:cubicBezTo>
                  <a:cubicBezTo>
                    <a:pt x="24" y="79"/>
                    <a:pt x="47" y="41"/>
                    <a:pt x="73" y="0"/>
                  </a:cubicBezTo>
                  <a:cubicBezTo>
                    <a:pt x="87" y="45"/>
                    <a:pt x="101" y="88"/>
                    <a:pt x="115" y="132"/>
                  </a:cubicBezTo>
                  <a:close/>
                  <a:moveTo>
                    <a:pt x="82" y="81"/>
                  </a:moveTo>
                  <a:cubicBezTo>
                    <a:pt x="77" y="65"/>
                    <a:pt x="73" y="52"/>
                    <a:pt x="68" y="37"/>
                  </a:cubicBezTo>
                  <a:cubicBezTo>
                    <a:pt x="60" y="51"/>
                    <a:pt x="53" y="63"/>
                    <a:pt x="45" y="77"/>
                  </a:cubicBezTo>
                  <a:cubicBezTo>
                    <a:pt x="58" y="78"/>
                    <a:pt x="69" y="79"/>
                    <a:pt x="82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720D99AA-85DA-4E9E-B5C2-C84451CA8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128" y="3554134"/>
              <a:ext cx="230188" cy="198438"/>
            </a:xfrm>
            <a:custGeom>
              <a:avLst/>
              <a:gdLst>
                <a:gd name="T0" fmla="*/ 14 w 133"/>
                <a:gd name="T1" fmla="*/ 0 h 115"/>
                <a:gd name="T2" fmla="*/ 133 w 133"/>
                <a:gd name="T3" fmla="*/ 68 h 115"/>
                <a:gd name="T4" fmla="*/ 5 w 133"/>
                <a:gd name="T5" fmla="*/ 115 h 115"/>
                <a:gd name="T6" fmla="*/ 12 w 133"/>
                <a:gd name="T7" fmla="*/ 95 h 115"/>
                <a:gd name="T8" fmla="*/ 40 w 133"/>
                <a:gd name="T9" fmla="*/ 58 h 115"/>
                <a:gd name="T10" fmla="*/ 23 w 133"/>
                <a:gd name="T11" fmla="*/ 25 h 115"/>
                <a:gd name="T12" fmla="*/ 14 w 133"/>
                <a:gd name="T13" fmla="*/ 0 h 115"/>
                <a:gd name="T14" fmla="*/ 97 w 133"/>
                <a:gd name="T15" fmla="*/ 66 h 115"/>
                <a:gd name="T16" fmla="*/ 56 w 133"/>
                <a:gd name="T17" fmla="*/ 44 h 115"/>
                <a:gd name="T18" fmla="*/ 53 w 133"/>
                <a:gd name="T19" fmla="*/ 80 h 115"/>
                <a:gd name="T20" fmla="*/ 97 w 133"/>
                <a:gd name="T2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15">
                  <a:moveTo>
                    <a:pt x="14" y="0"/>
                  </a:moveTo>
                  <a:cubicBezTo>
                    <a:pt x="53" y="22"/>
                    <a:pt x="92" y="45"/>
                    <a:pt x="133" y="68"/>
                  </a:cubicBezTo>
                  <a:cubicBezTo>
                    <a:pt x="89" y="84"/>
                    <a:pt x="47" y="100"/>
                    <a:pt x="5" y="115"/>
                  </a:cubicBezTo>
                  <a:cubicBezTo>
                    <a:pt x="0" y="105"/>
                    <a:pt x="2" y="96"/>
                    <a:pt x="12" y="95"/>
                  </a:cubicBezTo>
                  <a:cubicBezTo>
                    <a:pt x="34" y="92"/>
                    <a:pt x="39" y="78"/>
                    <a:pt x="40" y="58"/>
                  </a:cubicBezTo>
                  <a:cubicBezTo>
                    <a:pt x="42" y="41"/>
                    <a:pt x="40" y="30"/>
                    <a:pt x="23" y="25"/>
                  </a:cubicBezTo>
                  <a:cubicBezTo>
                    <a:pt x="10" y="21"/>
                    <a:pt x="10" y="12"/>
                    <a:pt x="14" y="0"/>
                  </a:cubicBezTo>
                  <a:close/>
                  <a:moveTo>
                    <a:pt x="97" y="66"/>
                  </a:moveTo>
                  <a:cubicBezTo>
                    <a:pt x="83" y="58"/>
                    <a:pt x="70" y="52"/>
                    <a:pt x="56" y="44"/>
                  </a:cubicBezTo>
                  <a:cubicBezTo>
                    <a:pt x="55" y="56"/>
                    <a:pt x="54" y="68"/>
                    <a:pt x="53" y="80"/>
                  </a:cubicBezTo>
                  <a:cubicBezTo>
                    <a:pt x="69" y="75"/>
                    <a:pt x="82" y="71"/>
                    <a:pt x="97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64807E3D-CAB8-4710-B3E5-21E1532CA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453" y="4104996"/>
              <a:ext cx="234950" cy="195263"/>
            </a:xfrm>
            <a:custGeom>
              <a:avLst/>
              <a:gdLst>
                <a:gd name="T0" fmla="*/ 0 w 136"/>
                <a:gd name="T1" fmla="*/ 0 h 113"/>
                <a:gd name="T2" fmla="*/ 136 w 136"/>
                <a:gd name="T3" fmla="*/ 29 h 113"/>
                <a:gd name="T4" fmla="*/ 28 w 136"/>
                <a:gd name="T5" fmla="*/ 113 h 113"/>
                <a:gd name="T6" fmla="*/ 33 w 136"/>
                <a:gd name="T7" fmla="*/ 87 h 113"/>
                <a:gd name="T8" fmla="*/ 46 w 136"/>
                <a:gd name="T9" fmla="*/ 55 h 113"/>
                <a:gd name="T10" fmla="*/ 11 w 136"/>
                <a:gd name="T11" fmla="*/ 19 h 113"/>
                <a:gd name="T12" fmla="*/ 0 w 136"/>
                <a:gd name="T13" fmla="*/ 0 h 113"/>
                <a:gd name="T14" fmla="*/ 101 w 136"/>
                <a:gd name="T15" fmla="*/ 37 h 113"/>
                <a:gd name="T16" fmla="*/ 55 w 136"/>
                <a:gd name="T17" fmla="*/ 29 h 113"/>
                <a:gd name="T18" fmla="*/ 63 w 136"/>
                <a:gd name="T19" fmla="*/ 65 h 113"/>
                <a:gd name="T20" fmla="*/ 101 w 136"/>
                <a:gd name="T21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113">
                  <a:moveTo>
                    <a:pt x="0" y="0"/>
                  </a:moveTo>
                  <a:cubicBezTo>
                    <a:pt x="46" y="9"/>
                    <a:pt x="89" y="19"/>
                    <a:pt x="136" y="29"/>
                  </a:cubicBezTo>
                  <a:cubicBezTo>
                    <a:pt x="99" y="58"/>
                    <a:pt x="63" y="85"/>
                    <a:pt x="28" y="113"/>
                  </a:cubicBezTo>
                  <a:cubicBezTo>
                    <a:pt x="20" y="97"/>
                    <a:pt x="20" y="97"/>
                    <a:pt x="33" y="87"/>
                  </a:cubicBezTo>
                  <a:cubicBezTo>
                    <a:pt x="54" y="71"/>
                    <a:pt x="49" y="79"/>
                    <a:pt x="46" y="55"/>
                  </a:cubicBezTo>
                  <a:cubicBezTo>
                    <a:pt x="43" y="33"/>
                    <a:pt x="35" y="19"/>
                    <a:pt x="11" y="19"/>
                  </a:cubicBezTo>
                  <a:cubicBezTo>
                    <a:pt x="1" y="20"/>
                    <a:pt x="3" y="9"/>
                    <a:pt x="0" y="0"/>
                  </a:cubicBezTo>
                  <a:close/>
                  <a:moveTo>
                    <a:pt x="101" y="37"/>
                  </a:moveTo>
                  <a:cubicBezTo>
                    <a:pt x="85" y="34"/>
                    <a:pt x="71" y="32"/>
                    <a:pt x="55" y="29"/>
                  </a:cubicBezTo>
                  <a:cubicBezTo>
                    <a:pt x="58" y="41"/>
                    <a:pt x="61" y="52"/>
                    <a:pt x="63" y="65"/>
                  </a:cubicBezTo>
                  <a:cubicBezTo>
                    <a:pt x="77" y="55"/>
                    <a:pt x="88" y="47"/>
                    <a:pt x="10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3606AB5E-E0A9-4809-A2A4-21CD317C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491" y="4713009"/>
              <a:ext cx="242888" cy="238125"/>
            </a:xfrm>
            <a:custGeom>
              <a:avLst/>
              <a:gdLst>
                <a:gd name="T0" fmla="*/ 126 w 141"/>
                <a:gd name="T1" fmla="*/ 84 h 138"/>
                <a:gd name="T2" fmla="*/ 75 w 141"/>
                <a:gd name="T3" fmla="*/ 27 h 138"/>
                <a:gd name="T4" fmla="*/ 28 w 141"/>
                <a:gd name="T5" fmla="*/ 67 h 138"/>
                <a:gd name="T6" fmla="*/ 67 w 141"/>
                <a:gd name="T7" fmla="*/ 124 h 138"/>
                <a:gd name="T8" fmla="*/ 41 w 141"/>
                <a:gd name="T9" fmla="*/ 130 h 138"/>
                <a:gd name="T10" fmla="*/ 22 w 141"/>
                <a:gd name="T11" fmla="*/ 36 h 138"/>
                <a:gd name="T12" fmla="*/ 116 w 141"/>
                <a:gd name="T13" fmla="*/ 25 h 138"/>
                <a:gd name="T14" fmla="*/ 139 w 141"/>
                <a:gd name="T15" fmla="*/ 64 h 138"/>
                <a:gd name="T16" fmla="*/ 126 w 141"/>
                <a:gd name="T17" fmla="*/ 8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38">
                  <a:moveTo>
                    <a:pt x="126" y="84"/>
                  </a:moveTo>
                  <a:cubicBezTo>
                    <a:pt x="116" y="42"/>
                    <a:pt x="102" y="27"/>
                    <a:pt x="75" y="27"/>
                  </a:cubicBezTo>
                  <a:cubicBezTo>
                    <a:pt x="54" y="28"/>
                    <a:pt x="32" y="45"/>
                    <a:pt x="28" y="67"/>
                  </a:cubicBezTo>
                  <a:cubicBezTo>
                    <a:pt x="23" y="90"/>
                    <a:pt x="36" y="109"/>
                    <a:pt x="67" y="124"/>
                  </a:cubicBezTo>
                  <a:cubicBezTo>
                    <a:pt x="58" y="137"/>
                    <a:pt x="53" y="138"/>
                    <a:pt x="41" y="130"/>
                  </a:cubicBezTo>
                  <a:cubicBezTo>
                    <a:pt x="9" y="110"/>
                    <a:pt x="0" y="65"/>
                    <a:pt x="22" y="36"/>
                  </a:cubicBezTo>
                  <a:cubicBezTo>
                    <a:pt x="45" y="5"/>
                    <a:pt x="87" y="0"/>
                    <a:pt x="116" y="25"/>
                  </a:cubicBezTo>
                  <a:cubicBezTo>
                    <a:pt x="128" y="35"/>
                    <a:pt x="136" y="48"/>
                    <a:pt x="139" y="64"/>
                  </a:cubicBezTo>
                  <a:cubicBezTo>
                    <a:pt x="141" y="77"/>
                    <a:pt x="140" y="79"/>
                    <a:pt x="12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20">
              <a:extLst>
                <a:ext uri="{FF2B5EF4-FFF2-40B4-BE49-F238E27FC236}">
                  <a16:creationId xmlns:a16="http://schemas.microsoft.com/office/drawing/2014/main" id="{03BB2C4E-8740-4104-BC5A-0C5DCBE5C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016" y="3773209"/>
              <a:ext cx="214313" cy="123825"/>
            </a:xfrm>
            <a:custGeom>
              <a:avLst/>
              <a:gdLst>
                <a:gd name="T0" fmla="*/ 124 w 124"/>
                <a:gd name="T1" fmla="*/ 71 h 71"/>
                <a:gd name="T2" fmla="*/ 0 w 124"/>
                <a:gd name="T3" fmla="*/ 66 h 71"/>
                <a:gd name="T4" fmla="*/ 0 w 124"/>
                <a:gd name="T5" fmla="*/ 0 h 71"/>
                <a:gd name="T6" fmla="*/ 15 w 124"/>
                <a:gd name="T7" fmla="*/ 0 h 71"/>
                <a:gd name="T8" fmla="*/ 15 w 124"/>
                <a:gd name="T9" fmla="*/ 39 h 71"/>
                <a:gd name="T10" fmla="*/ 24 w 124"/>
                <a:gd name="T11" fmla="*/ 49 h 71"/>
                <a:gd name="T12" fmla="*/ 49 w 124"/>
                <a:gd name="T13" fmla="*/ 27 h 71"/>
                <a:gd name="T14" fmla="*/ 50 w 124"/>
                <a:gd name="T15" fmla="*/ 2 h 71"/>
                <a:gd name="T16" fmla="*/ 65 w 124"/>
                <a:gd name="T17" fmla="*/ 13 h 71"/>
                <a:gd name="T18" fmla="*/ 64 w 124"/>
                <a:gd name="T19" fmla="*/ 41 h 71"/>
                <a:gd name="T20" fmla="*/ 72 w 124"/>
                <a:gd name="T21" fmla="*/ 50 h 71"/>
                <a:gd name="T22" fmla="*/ 78 w 124"/>
                <a:gd name="T23" fmla="*/ 50 h 71"/>
                <a:gd name="T24" fmla="*/ 107 w 124"/>
                <a:gd name="T25" fmla="*/ 25 h 71"/>
                <a:gd name="T26" fmla="*/ 107 w 124"/>
                <a:gd name="T27" fmla="*/ 4 h 71"/>
                <a:gd name="T28" fmla="*/ 124 w 124"/>
                <a:gd name="T29" fmla="*/ 15 h 71"/>
                <a:gd name="T30" fmla="*/ 124 w 124"/>
                <a:gd name="T3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71">
                  <a:moveTo>
                    <a:pt x="124" y="71"/>
                  </a:moveTo>
                  <a:cubicBezTo>
                    <a:pt x="80" y="69"/>
                    <a:pt x="40" y="67"/>
                    <a:pt x="0" y="66"/>
                  </a:cubicBezTo>
                  <a:cubicBezTo>
                    <a:pt x="0" y="44"/>
                    <a:pt x="0" y="22"/>
                    <a:pt x="0" y="0"/>
                  </a:cubicBezTo>
                  <a:cubicBezTo>
                    <a:pt x="6" y="0"/>
                    <a:pt x="10" y="0"/>
                    <a:pt x="15" y="0"/>
                  </a:cubicBezTo>
                  <a:cubicBezTo>
                    <a:pt x="15" y="13"/>
                    <a:pt x="16" y="26"/>
                    <a:pt x="15" y="39"/>
                  </a:cubicBezTo>
                  <a:cubicBezTo>
                    <a:pt x="15" y="46"/>
                    <a:pt x="17" y="49"/>
                    <a:pt x="24" y="49"/>
                  </a:cubicBezTo>
                  <a:cubicBezTo>
                    <a:pt x="54" y="50"/>
                    <a:pt x="47" y="51"/>
                    <a:pt x="49" y="27"/>
                  </a:cubicBezTo>
                  <a:cubicBezTo>
                    <a:pt x="49" y="18"/>
                    <a:pt x="50" y="10"/>
                    <a:pt x="50" y="2"/>
                  </a:cubicBezTo>
                  <a:cubicBezTo>
                    <a:pt x="66" y="0"/>
                    <a:pt x="66" y="0"/>
                    <a:pt x="65" y="13"/>
                  </a:cubicBezTo>
                  <a:cubicBezTo>
                    <a:pt x="65" y="23"/>
                    <a:pt x="65" y="32"/>
                    <a:pt x="64" y="41"/>
                  </a:cubicBezTo>
                  <a:cubicBezTo>
                    <a:pt x="64" y="47"/>
                    <a:pt x="66" y="51"/>
                    <a:pt x="72" y="50"/>
                  </a:cubicBezTo>
                  <a:cubicBezTo>
                    <a:pt x="74" y="50"/>
                    <a:pt x="76" y="50"/>
                    <a:pt x="78" y="50"/>
                  </a:cubicBezTo>
                  <a:cubicBezTo>
                    <a:pt x="110" y="52"/>
                    <a:pt x="106" y="56"/>
                    <a:pt x="107" y="25"/>
                  </a:cubicBezTo>
                  <a:cubicBezTo>
                    <a:pt x="108" y="18"/>
                    <a:pt x="107" y="11"/>
                    <a:pt x="107" y="4"/>
                  </a:cubicBezTo>
                  <a:cubicBezTo>
                    <a:pt x="123" y="1"/>
                    <a:pt x="124" y="1"/>
                    <a:pt x="124" y="15"/>
                  </a:cubicBezTo>
                  <a:cubicBezTo>
                    <a:pt x="124" y="33"/>
                    <a:pt x="124" y="51"/>
                    <a:pt x="12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21">
              <a:extLst>
                <a:ext uri="{FF2B5EF4-FFF2-40B4-BE49-F238E27FC236}">
                  <a16:creationId xmlns:a16="http://schemas.microsoft.com/office/drawing/2014/main" id="{3BF13B0C-DEDC-496D-8D8C-B06591D2B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603" y="5020984"/>
              <a:ext cx="206375" cy="219075"/>
            </a:xfrm>
            <a:custGeom>
              <a:avLst/>
              <a:gdLst>
                <a:gd name="T0" fmla="*/ 54 w 120"/>
                <a:gd name="T1" fmla="*/ 9 h 127"/>
                <a:gd name="T2" fmla="*/ 40 w 120"/>
                <a:gd name="T3" fmla="*/ 23 h 127"/>
                <a:gd name="T4" fmla="*/ 21 w 120"/>
                <a:gd name="T5" fmla="*/ 44 h 127"/>
                <a:gd name="T6" fmla="*/ 44 w 120"/>
                <a:gd name="T7" fmla="*/ 57 h 127"/>
                <a:gd name="T8" fmla="*/ 80 w 120"/>
                <a:gd name="T9" fmla="*/ 50 h 127"/>
                <a:gd name="T10" fmla="*/ 116 w 120"/>
                <a:gd name="T11" fmla="*/ 90 h 127"/>
                <a:gd name="T12" fmla="*/ 71 w 120"/>
                <a:gd name="T13" fmla="*/ 126 h 127"/>
                <a:gd name="T14" fmla="*/ 57 w 120"/>
                <a:gd name="T15" fmla="*/ 120 h 127"/>
                <a:gd name="T16" fmla="*/ 60 w 120"/>
                <a:gd name="T17" fmla="*/ 106 h 127"/>
                <a:gd name="T18" fmla="*/ 90 w 120"/>
                <a:gd name="T19" fmla="*/ 102 h 127"/>
                <a:gd name="T20" fmla="*/ 97 w 120"/>
                <a:gd name="T21" fmla="*/ 79 h 127"/>
                <a:gd name="T22" fmla="*/ 75 w 120"/>
                <a:gd name="T23" fmla="*/ 69 h 127"/>
                <a:gd name="T24" fmla="*/ 46 w 120"/>
                <a:gd name="T25" fmla="*/ 75 h 127"/>
                <a:gd name="T26" fmla="*/ 7 w 120"/>
                <a:gd name="T27" fmla="*/ 60 h 127"/>
                <a:gd name="T28" fmla="*/ 12 w 120"/>
                <a:gd name="T29" fmla="*/ 21 h 127"/>
                <a:gd name="T30" fmla="*/ 54 w 120"/>
                <a:gd name="T31" fmla="*/ 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27">
                  <a:moveTo>
                    <a:pt x="54" y="9"/>
                  </a:moveTo>
                  <a:cubicBezTo>
                    <a:pt x="52" y="17"/>
                    <a:pt x="51" y="23"/>
                    <a:pt x="40" y="23"/>
                  </a:cubicBezTo>
                  <a:cubicBezTo>
                    <a:pt x="29" y="23"/>
                    <a:pt x="20" y="35"/>
                    <a:pt x="21" y="44"/>
                  </a:cubicBezTo>
                  <a:cubicBezTo>
                    <a:pt x="22" y="53"/>
                    <a:pt x="32" y="59"/>
                    <a:pt x="44" y="57"/>
                  </a:cubicBezTo>
                  <a:cubicBezTo>
                    <a:pt x="56" y="55"/>
                    <a:pt x="68" y="52"/>
                    <a:pt x="80" y="50"/>
                  </a:cubicBezTo>
                  <a:cubicBezTo>
                    <a:pt x="102" y="45"/>
                    <a:pt x="120" y="71"/>
                    <a:pt x="116" y="90"/>
                  </a:cubicBezTo>
                  <a:cubicBezTo>
                    <a:pt x="113" y="109"/>
                    <a:pt x="91" y="127"/>
                    <a:pt x="71" y="126"/>
                  </a:cubicBezTo>
                  <a:cubicBezTo>
                    <a:pt x="66" y="125"/>
                    <a:pt x="60" y="123"/>
                    <a:pt x="57" y="120"/>
                  </a:cubicBezTo>
                  <a:cubicBezTo>
                    <a:pt x="56" y="117"/>
                    <a:pt x="59" y="111"/>
                    <a:pt x="60" y="106"/>
                  </a:cubicBezTo>
                  <a:cubicBezTo>
                    <a:pt x="72" y="110"/>
                    <a:pt x="81" y="109"/>
                    <a:pt x="90" y="102"/>
                  </a:cubicBezTo>
                  <a:cubicBezTo>
                    <a:pt x="97" y="96"/>
                    <a:pt x="101" y="89"/>
                    <a:pt x="97" y="79"/>
                  </a:cubicBezTo>
                  <a:cubicBezTo>
                    <a:pt x="92" y="69"/>
                    <a:pt x="84" y="67"/>
                    <a:pt x="75" y="69"/>
                  </a:cubicBezTo>
                  <a:cubicBezTo>
                    <a:pt x="65" y="71"/>
                    <a:pt x="56" y="73"/>
                    <a:pt x="46" y="75"/>
                  </a:cubicBezTo>
                  <a:cubicBezTo>
                    <a:pt x="26" y="79"/>
                    <a:pt x="14" y="74"/>
                    <a:pt x="7" y="60"/>
                  </a:cubicBezTo>
                  <a:cubicBezTo>
                    <a:pt x="0" y="47"/>
                    <a:pt x="2" y="33"/>
                    <a:pt x="12" y="21"/>
                  </a:cubicBezTo>
                  <a:cubicBezTo>
                    <a:pt x="23" y="10"/>
                    <a:pt x="42" y="0"/>
                    <a:pt x="5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22">
              <a:extLst>
                <a:ext uri="{FF2B5EF4-FFF2-40B4-BE49-F238E27FC236}">
                  <a16:creationId xmlns:a16="http://schemas.microsoft.com/office/drawing/2014/main" id="{2B075610-9BE0-41C2-B220-A69BAA070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425546"/>
              <a:ext cx="223838" cy="155575"/>
            </a:xfrm>
            <a:custGeom>
              <a:avLst/>
              <a:gdLst>
                <a:gd name="T0" fmla="*/ 101 w 129"/>
                <a:gd name="T1" fmla="*/ 64 h 90"/>
                <a:gd name="T2" fmla="*/ 112 w 129"/>
                <a:gd name="T3" fmla="*/ 37 h 90"/>
                <a:gd name="T4" fmla="*/ 96 w 129"/>
                <a:gd name="T5" fmla="*/ 20 h 90"/>
                <a:gd name="T6" fmla="*/ 77 w 129"/>
                <a:gd name="T7" fmla="*/ 32 h 90"/>
                <a:gd name="T8" fmla="*/ 66 w 129"/>
                <a:gd name="T9" fmla="*/ 63 h 90"/>
                <a:gd name="T10" fmla="*/ 56 w 129"/>
                <a:gd name="T11" fmla="*/ 79 h 90"/>
                <a:gd name="T12" fmla="*/ 22 w 129"/>
                <a:gd name="T13" fmla="*/ 85 h 90"/>
                <a:gd name="T14" fmla="*/ 1 w 129"/>
                <a:gd name="T15" fmla="*/ 50 h 90"/>
                <a:gd name="T16" fmla="*/ 14 w 129"/>
                <a:gd name="T17" fmla="*/ 20 h 90"/>
                <a:gd name="T18" fmla="*/ 23 w 129"/>
                <a:gd name="T19" fmla="*/ 30 h 90"/>
                <a:gd name="T20" fmla="*/ 18 w 129"/>
                <a:gd name="T21" fmla="*/ 50 h 90"/>
                <a:gd name="T22" fmla="*/ 31 w 129"/>
                <a:gd name="T23" fmla="*/ 68 h 90"/>
                <a:gd name="T24" fmla="*/ 48 w 129"/>
                <a:gd name="T25" fmla="*/ 57 h 90"/>
                <a:gd name="T26" fmla="*/ 58 w 129"/>
                <a:gd name="T27" fmla="*/ 29 h 90"/>
                <a:gd name="T28" fmla="*/ 96 w 129"/>
                <a:gd name="T29" fmla="*/ 1 h 90"/>
                <a:gd name="T30" fmla="*/ 128 w 129"/>
                <a:gd name="T31" fmla="*/ 34 h 90"/>
                <a:gd name="T32" fmla="*/ 124 w 129"/>
                <a:gd name="T33" fmla="*/ 65 h 90"/>
                <a:gd name="T34" fmla="*/ 101 w 129"/>
                <a:gd name="T35" fmla="*/ 6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90">
                  <a:moveTo>
                    <a:pt x="101" y="64"/>
                  </a:moveTo>
                  <a:cubicBezTo>
                    <a:pt x="111" y="57"/>
                    <a:pt x="114" y="48"/>
                    <a:pt x="112" y="37"/>
                  </a:cubicBezTo>
                  <a:cubicBezTo>
                    <a:pt x="110" y="28"/>
                    <a:pt x="105" y="22"/>
                    <a:pt x="96" y="20"/>
                  </a:cubicBezTo>
                  <a:cubicBezTo>
                    <a:pt x="86" y="19"/>
                    <a:pt x="80" y="24"/>
                    <a:pt x="77" y="32"/>
                  </a:cubicBezTo>
                  <a:cubicBezTo>
                    <a:pt x="72" y="42"/>
                    <a:pt x="70" y="53"/>
                    <a:pt x="66" y="63"/>
                  </a:cubicBezTo>
                  <a:cubicBezTo>
                    <a:pt x="64" y="69"/>
                    <a:pt x="60" y="75"/>
                    <a:pt x="56" y="79"/>
                  </a:cubicBezTo>
                  <a:cubicBezTo>
                    <a:pt x="46" y="88"/>
                    <a:pt x="34" y="90"/>
                    <a:pt x="22" y="85"/>
                  </a:cubicBezTo>
                  <a:cubicBezTo>
                    <a:pt x="7" y="79"/>
                    <a:pt x="2" y="65"/>
                    <a:pt x="1" y="50"/>
                  </a:cubicBezTo>
                  <a:cubicBezTo>
                    <a:pt x="0" y="38"/>
                    <a:pt x="3" y="27"/>
                    <a:pt x="14" y="20"/>
                  </a:cubicBezTo>
                  <a:cubicBezTo>
                    <a:pt x="18" y="24"/>
                    <a:pt x="20" y="28"/>
                    <a:pt x="23" y="30"/>
                  </a:cubicBezTo>
                  <a:cubicBezTo>
                    <a:pt x="21" y="37"/>
                    <a:pt x="18" y="43"/>
                    <a:pt x="18" y="50"/>
                  </a:cubicBezTo>
                  <a:cubicBezTo>
                    <a:pt x="17" y="59"/>
                    <a:pt x="22" y="66"/>
                    <a:pt x="31" y="68"/>
                  </a:cubicBezTo>
                  <a:cubicBezTo>
                    <a:pt x="40" y="70"/>
                    <a:pt x="45" y="65"/>
                    <a:pt x="48" y="57"/>
                  </a:cubicBezTo>
                  <a:cubicBezTo>
                    <a:pt x="52" y="48"/>
                    <a:pt x="55" y="38"/>
                    <a:pt x="58" y="29"/>
                  </a:cubicBezTo>
                  <a:cubicBezTo>
                    <a:pt x="65" y="7"/>
                    <a:pt x="76" y="0"/>
                    <a:pt x="96" y="1"/>
                  </a:cubicBezTo>
                  <a:cubicBezTo>
                    <a:pt x="113" y="3"/>
                    <a:pt x="126" y="15"/>
                    <a:pt x="128" y="34"/>
                  </a:cubicBezTo>
                  <a:cubicBezTo>
                    <a:pt x="129" y="44"/>
                    <a:pt x="128" y="56"/>
                    <a:pt x="124" y="65"/>
                  </a:cubicBezTo>
                  <a:cubicBezTo>
                    <a:pt x="116" y="79"/>
                    <a:pt x="109" y="78"/>
                    <a:pt x="10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23">
              <a:extLst>
                <a:ext uri="{FF2B5EF4-FFF2-40B4-BE49-F238E27FC236}">
                  <a16:creationId xmlns:a16="http://schemas.microsoft.com/office/drawing/2014/main" id="{00D4987D-8AA7-4978-ABD1-749FD1B06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912909"/>
              <a:ext cx="228600" cy="185738"/>
            </a:xfrm>
            <a:custGeom>
              <a:avLst/>
              <a:gdLst>
                <a:gd name="T0" fmla="*/ 132 w 132"/>
                <a:gd name="T1" fmla="*/ 67 h 107"/>
                <a:gd name="T2" fmla="*/ 3 w 132"/>
                <a:gd name="T3" fmla="*/ 107 h 107"/>
                <a:gd name="T4" fmla="*/ 14 w 132"/>
                <a:gd name="T5" fmla="*/ 85 h 107"/>
                <a:gd name="T6" fmla="*/ 89 w 132"/>
                <a:gd name="T7" fmla="*/ 63 h 107"/>
                <a:gd name="T8" fmla="*/ 84 w 132"/>
                <a:gd name="T9" fmla="*/ 59 h 107"/>
                <a:gd name="T10" fmla="*/ 22 w 132"/>
                <a:gd name="T11" fmla="*/ 26 h 107"/>
                <a:gd name="T12" fmla="*/ 13 w 132"/>
                <a:gd name="T13" fmla="*/ 0 h 107"/>
                <a:gd name="T14" fmla="*/ 132 w 132"/>
                <a:gd name="T15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07">
                  <a:moveTo>
                    <a:pt x="132" y="67"/>
                  </a:moveTo>
                  <a:cubicBezTo>
                    <a:pt x="86" y="81"/>
                    <a:pt x="45" y="94"/>
                    <a:pt x="3" y="107"/>
                  </a:cubicBezTo>
                  <a:cubicBezTo>
                    <a:pt x="0" y="92"/>
                    <a:pt x="1" y="89"/>
                    <a:pt x="14" y="85"/>
                  </a:cubicBezTo>
                  <a:cubicBezTo>
                    <a:pt x="39" y="78"/>
                    <a:pt x="63" y="70"/>
                    <a:pt x="89" y="63"/>
                  </a:cubicBezTo>
                  <a:cubicBezTo>
                    <a:pt x="87" y="62"/>
                    <a:pt x="86" y="60"/>
                    <a:pt x="84" y="59"/>
                  </a:cubicBezTo>
                  <a:cubicBezTo>
                    <a:pt x="64" y="48"/>
                    <a:pt x="43" y="36"/>
                    <a:pt x="22" y="26"/>
                  </a:cubicBezTo>
                  <a:cubicBezTo>
                    <a:pt x="11" y="20"/>
                    <a:pt x="8" y="13"/>
                    <a:pt x="13" y="0"/>
                  </a:cubicBezTo>
                  <a:cubicBezTo>
                    <a:pt x="52" y="22"/>
                    <a:pt x="90" y="44"/>
                    <a:pt x="13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24">
              <a:extLst>
                <a:ext uri="{FF2B5EF4-FFF2-40B4-BE49-F238E27FC236}">
                  <a16:creationId xmlns:a16="http://schemas.microsoft.com/office/drawing/2014/main" id="{3D88A80A-101A-49E8-9CC2-6569A42CF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516" y="2965171"/>
              <a:ext cx="206375" cy="192088"/>
            </a:xfrm>
            <a:custGeom>
              <a:avLst/>
              <a:gdLst>
                <a:gd name="T0" fmla="*/ 7 w 119"/>
                <a:gd name="T1" fmla="*/ 0 h 111"/>
                <a:gd name="T2" fmla="*/ 119 w 119"/>
                <a:gd name="T3" fmla="*/ 50 h 111"/>
                <a:gd name="T4" fmla="*/ 92 w 119"/>
                <a:gd name="T5" fmla="*/ 111 h 111"/>
                <a:gd name="T6" fmla="*/ 78 w 119"/>
                <a:gd name="T7" fmla="*/ 105 h 111"/>
                <a:gd name="T8" fmla="*/ 98 w 119"/>
                <a:gd name="T9" fmla="*/ 60 h 111"/>
                <a:gd name="T10" fmla="*/ 68 w 119"/>
                <a:gd name="T11" fmla="*/ 47 h 111"/>
                <a:gd name="T12" fmla="*/ 48 w 119"/>
                <a:gd name="T13" fmla="*/ 92 h 111"/>
                <a:gd name="T14" fmla="*/ 34 w 119"/>
                <a:gd name="T15" fmla="*/ 85 h 111"/>
                <a:gd name="T16" fmla="*/ 50 w 119"/>
                <a:gd name="T17" fmla="*/ 49 h 111"/>
                <a:gd name="T18" fmla="*/ 45 w 119"/>
                <a:gd name="T19" fmla="*/ 37 h 111"/>
                <a:gd name="T20" fmla="*/ 0 w 119"/>
                <a:gd name="T21" fmla="*/ 17 h 111"/>
                <a:gd name="T22" fmla="*/ 7 w 119"/>
                <a:gd name="T2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111">
                  <a:moveTo>
                    <a:pt x="7" y="0"/>
                  </a:moveTo>
                  <a:cubicBezTo>
                    <a:pt x="45" y="17"/>
                    <a:pt x="82" y="33"/>
                    <a:pt x="119" y="50"/>
                  </a:cubicBezTo>
                  <a:cubicBezTo>
                    <a:pt x="110" y="71"/>
                    <a:pt x="101" y="91"/>
                    <a:pt x="92" y="111"/>
                  </a:cubicBezTo>
                  <a:cubicBezTo>
                    <a:pt x="87" y="109"/>
                    <a:pt x="83" y="108"/>
                    <a:pt x="78" y="105"/>
                  </a:cubicBezTo>
                  <a:cubicBezTo>
                    <a:pt x="84" y="90"/>
                    <a:pt x="91" y="76"/>
                    <a:pt x="98" y="60"/>
                  </a:cubicBezTo>
                  <a:cubicBezTo>
                    <a:pt x="88" y="56"/>
                    <a:pt x="79" y="52"/>
                    <a:pt x="68" y="47"/>
                  </a:cubicBezTo>
                  <a:cubicBezTo>
                    <a:pt x="62" y="62"/>
                    <a:pt x="55" y="77"/>
                    <a:pt x="48" y="92"/>
                  </a:cubicBezTo>
                  <a:cubicBezTo>
                    <a:pt x="43" y="89"/>
                    <a:pt x="39" y="88"/>
                    <a:pt x="34" y="85"/>
                  </a:cubicBezTo>
                  <a:cubicBezTo>
                    <a:pt x="39" y="73"/>
                    <a:pt x="44" y="61"/>
                    <a:pt x="50" y="49"/>
                  </a:cubicBezTo>
                  <a:cubicBezTo>
                    <a:pt x="53" y="43"/>
                    <a:pt x="52" y="39"/>
                    <a:pt x="45" y="37"/>
                  </a:cubicBezTo>
                  <a:cubicBezTo>
                    <a:pt x="30" y="31"/>
                    <a:pt x="16" y="24"/>
                    <a:pt x="0" y="17"/>
                  </a:cubicBezTo>
                  <a:cubicBezTo>
                    <a:pt x="2" y="11"/>
                    <a:pt x="4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25">
              <a:extLst>
                <a:ext uri="{FF2B5EF4-FFF2-40B4-BE49-F238E27FC236}">
                  <a16:creationId xmlns:a16="http://schemas.microsoft.com/office/drawing/2014/main" id="{1E876665-C31E-4635-84AB-555246D8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491" y="5360709"/>
              <a:ext cx="144463" cy="230188"/>
            </a:xfrm>
            <a:custGeom>
              <a:avLst/>
              <a:gdLst>
                <a:gd name="T0" fmla="*/ 35 w 84"/>
                <a:gd name="T1" fmla="*/ 76 h 134"/>
                <a:gd name="T2" fmla="*/ 51 w 84"/>
                <a:gd name="T3" fmla="*/ 131 h 134"/>
                <a:gd name="T4" fmla="*/ 39 w 84"/>
                <a:gd name="T5" fmla="*/ 134 h 134"/>
                <a:gd name="T6" fmla="*/ 32 w 84"/>
                <a:gd name="T7" fmla="*/ 130 h 134"/>
                <a:gd name="T8" fmla="*/ 0 w 84"/>
                <a:gd name="T9" fmla="*/ 18 h 134"/>
                <a:gd name="T10" fmla="*/ 63 w 84"/>
                <a:gd name="T11" fmla="*/ 0 h 134"/>
                <a:gd name="T12" fmla="*/ 59 w 84"/>
                <a:gd name="T13" fmla="*/ 17 h 134"/>
                <a:gd name="T14" fmla="*/ 29 w 84"/>
                <a:gd name="T15" fmla="*/ 26 h 134"/>
                <a:gd name="T16" fmla="*/ 24 w 84"/>
                <a:gd name="T17" fmla="*/ 33 h 134"/>
                <a:gd name="T18" fmla="*/ 31 w 84"/>
                <a:gd name="T19" fmla="*/ 59 h 134"/>
                <a:gd name="T20" fmla="*/ 76 w 84"/>
                <a:gd name="T21" fmla="*/ 47 h 134"/>
                <a:gd name="T22" fmla="*/ 71 w 84"/>
                <a:gd name="T23" fmla="*/ 65 h 134"/>
                <a:gd name="T24" fmla="*/ 35 w 84"/>
                <a:gd name="T25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34">
                  <a:moveTo>
                    <a:pt x="35" y="76"/>
                  </a:moveTo>
                  <a:cubicBezTo>
                    <a:pt x="40" y="95"/>
                    <a:pt x="45" y="112"/>
                    <a:pt x="51" y="131"/>
                  </a:cubicBezTo>
                  <a:cubicBezTo>
                    <a:pt x="47" y="132"/>
                    <a:pt x="43" y="134"/>
                    <a:pt x="39" y="134"/>
                  </a:cubicBezTo>
                  <a:cubicBezTo>
                    <a:pt x="37" y="134"/>
                    <a:pt x="33" y="132"/>
                    <a:pt x="32" y="130"/>
                  </a:cubicBezTo>
                  <a:cubicBezTo>
                    <a:pt x="21" y="94"/>
                    <a:pt x="11" y="57"/>
                    <a:pt x="0" y="18"/>
                  </a:cubicBezTo>
                  <a:cubicBezTo>
                    <a:pt x="21" y="12"/>
                    <a:pt x="42" y="6"/>
                    <a:pt x="63" y="0"/>
                  </a:cubicBezTo>
                  <a:cubicBezTo>
                    <a:pt x="71" y="12"/>
                    <a:pt x="71" y="14"/>
                    <a:pt x="59" y="17"/>
                  </a:cubicBezTo>
                  <a:cubicBezTo>
                    <a:pt x="49" y="20"/>
                    <a:pt x="39" y="22"/>
                    <a:pt x="29" y="26"/>
                  </a:cubicBezTo>
                  <a:cubicBezTo>
                    <a:pt x="27" y="27"/>
                    <a:pt x="23" y="31"/>
                    <a:pt x="24" y="33"/>
                  </a:cubicBezTo>
                  <a:cubicBezTo>
                    <a:pt x="25" y="41"/>
                    <a:pt x="28" y="50"/>
                    <a:pt x="31" y="59"/>
                  </a:cubicBezTo>
                  <a:cubicBezTo>
                    <a:pt x="47" y="55"/>
                    <a:pt x="62" y="51"/>
                    <a:pt x="76" y="47"/>
                  </a:cubicBezTo>
                  <a:cubicBezTo>
                    <a:pt x="84" y="58"/>
                    <a:pt x="83" y="61"/>
                    <a:pt x="71" y="65"/>
                  </a:cubicBezTo>
                  <a:cubicBezTo>
                    <a:pt x="59" y="69"/>
                    <a:pt x="47" y="72"/>
                    <a:pt x="3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26">
              <a:extLst>
                <a:ext uri="{FF2B5EF4-FFF2-40B4-BE49-F238E27FC236}">
                  <a16:creationId xmlns:a16="http://schemas.microsoft.com/office/drawing/2014/main" id="{A9E94131-249A-4AC5-BD37-AC9E31B7D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503" y="3036609"/>
              <a:ext cx="233363" cy="169863"/>
            </a:xfrm>
            <a:custGeom>
              <a:avLst/>
              <a:gdLst>
                <a:gd name="T0" fmla="*/ 129 w 135"/>
                <a:gd name="T1" fmla="*/ 0 h 98"/>
                <a:gd name="T2" fmla="*/ 135 w 135"/>
                <a:gd name="T3" fmla="*/ 17 h 98"/>
                <a:gd name="T4" fmla="*/ 92 w 135"/>
                <a:gd name="T5" fmla="*/ 34 h 98"/>
                <a:gd name="T6" fmla="*/ 77 w 135"/>
                <a:gd name="T7" fmla="*/ 45 h 98"/>
                <a:gd name="T8" fmla="*/ 36 w 135"/>
                <a:gd name="T9" fmla="*/ 98 h 98"/>
                <a:gd name="T10" fmla="*/ 37 w 135"/>
                <a:gd name="T11" fmla="*/ 70 h 98"/>
                <a:gd name="T12" fmla="*/ 65 w 135"/>
                <a:gd name="T13" fmla="*/ 33 h 98"/>
                <a:gd name="T14" fmla="*/ 20 w 135"/>
                <a:gd name="T15" fmla="*/ 24 h 98"/>
                <a:gd name="T16" fmla="*/ 0 w 135"/>
                <a:gd name="T17" fmla="*/ 4 h 98"/>
                <a:gd name="T18" fmla="*/ 42 w 135"/>
                <a:gd name="T19" fmla="*/ 13 h 98"/>
                <a:gd name="T20" fmla="*/ 106 w 135"/>
                <a:gd name="T21" fmla="*/ 8 h 98"/>
                <a:gd name="T22" fmla="*/ 129 w 135"/>
                <a:gd name="T2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98">
                  <a:moveTo>
                    <a:pt x="129" y="0"/>
                  </a:moveTo>
                  <a:cubicBezTo>
                    <a:pt x="132" y="6"/>
                    <a:pt x="133" y="11"/>
                    <a:pt x="135" y="17"/>
                  </a:cubicBezTo>
                  <a:cubicBezTo>
                    <a:pt x="120" y="23"/>
                    <a:pt x="106" y="28"/>
                    <a:pt x="92" y="34"/>
                  </a:cubicBezTo>
                  <a:cubicBezTo>
                    <a:pt x="86" y="36"/>
                    <a:pt x="81" y="40"/>
                    <a:pt x="77" y="45"/>
                  </a:cubicBezTo>
                  <a:cubicBezTo>
                    <a:pt x="63" y="62"/>
                    <a:pt x="50" y="80"/>
                    <a:pt x="36" y="98"/>
                  </a:cubicBezTo>
                  <a:cubicBezTo>
                    <a:pt x="29" y="88"/>
                    <a:pt x="28" y="80"/>
                    <a:pt x="37" y="70"/>
                  </a:cubicBezTo>
                  <a:cubicBezTo>
                    <a:pt x="47" y="59"/>
                    <a:pt x="55" y="46"/>
                    <a:pt x="65" y="33"/>
                  </a:cubicBezTo>
                  <a:cubicBezTo>
                    <a:pt x="49" y="30"/>
                    <a:pt x="34" y="26"/>
                    <a:pt x="20" y="24"/>
                  </a:cubicBezTo>
                  <a:cubicBezTo>
                    <a:pt x="8" y="22"/>
                    <a:pt x="1" y="18"/>
                    <a:pt x="0" y="4"/>
                  </a:cubicBezTo>
                  <a:cubicBezTo>
                    <a:pt x="14" y="7"/>
                    <a:pt x="29" y="9"/>
                    <a:pt x="42" y="13"/>
                  </a:cubicBezTo>
                  <a:cubicBezTo>
                    <a:pt x="64" y="19"/>
                    <a:pt x="85" y="20"/>
                    <a:pt x="106" y="8"/>
                  </a:cubicBezTo>
                  <a:cubicBezTo>
                    <a:pt x="113" y="5"/>
                    <a:pt x="121" y="4"/>
                    <a:pt x="1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27">
              <a:extLst>
                <a:ext uri="{FF2B5EF4-FFF2-40B4-BE49-F238E27FC236}">
                  <a16:creationId xmlns:a16="http://schemas.microsoft.com/office/drawing/2014/main" id="{A1DF94FD-DCD6-44C3-B275-21A0A728A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591" y="5081309"/>
              <a:ext cx="196850" cy="223838"/>
            </a:xfrm>
            <a:custGeom>
              <a:avLst/>
              <a:gdLst>
                <a:gd name="T0" fmla="*/ 113 w 113"/>
                <a:gd name="T1" fmla="*/ 50 h 130"/>
                <a:gd name="T2" fmla="*/ 104 w 113"/>
                <a:gd name="T3" fmla="*/ 62 h 130"/>
                <a:gd name="T4" fmla="*/ 78 w 113"/>
                <a:gd name="T5" fmla="*/ 43 h 130"/>
                <a:gd name="T6" fmla="*/ 15 w 113"/>
                <a:gd name="T7" fmla="*/ 130 h 130"/>
                <a:gd name="T8" fmla="*/ 0 w 113"/>
                <a:gd name="T9" fmla="*/ 119 h 130"/>
                <a:gd name="T10" fmla="*/ 63 w 113"/>
                <a:gd name="T11" fmla="*/ 32 h 130"/>
                <a:gd name="T12" fmla="*/ 36 w 113"/>
                <a:gd name="T13" fmla="*/ 12 h 130"/>
                <a:gd name="T14" fmla="*/ 45 w 113"/>
                <a:gd name="T15" fmla="*/ 0 h 130"/>
                <a:gd name="T16" fmla="*/ 113 w 113"/>
                <a:gd name="T17" fmla="*/ 5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30">
                  <a:moveTo>
                    <a:pt x="113" y="50"/>
                  </a:moveTo>
                  <a:cubicBezTo>
                    <a:pt x="110" y="55"/>
                    <a:pt x="107" y="58"/>
                    <a:pt x="104" y="62"/>
                  </a:cubicBezTo>
                  <a:cubicBezTo>
                    <a:pt x="95" y="56"/>
                    <a:pt x="87" y="50"/>
                    <a:pt x="78" y="43"/>
                  </a:cubicBezTo>
                  <a:cubicBezTo>
                    <a:pt x="57" y="72"/>
                    <a:pt x="36" y="100"/>
                    <a:pt x="15" y="130"/>
                  </a:cubicBezTo>
                  <a:cubicBezTo>
                    <a:pt x="10" y="126"/>
                    <a:pt x="5" y="123"/>
                    <a:pt x="0" y="119"/>
                  </a:cubicBezTo>
                  <a:cubicBezTo>
                    <a:pt x="21" y="90"/>
                    <a:pt x="41" y="61"/>
                    <a:pt x="63" y="32"/>
                  </a:cubicBezTo>
                  <a:cubicBezTo>
                    <a:pt x="53" y="25"/>
                    <a:pt x="45" y="19"/>
                    <a:pt x="36" y="12"/>
                  </a:cubicBezTo>
                  <a:cubicBezTo>
                    <a:pt x="39" y="8"/>
                    <a:pt x="42" y="5"/>
                    <a:pt x="45" y="0"/>
                  </a:cubicBezTo>
                  <a:cubicBezTo>
                    <a:pt x="68" y="17"/>
                    <a:pt x="90" y="33"/>
                    <a:pt x="11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28">
              <a:extLst>
                <a:ext uri="{FF2B5EF4-FFF2-40B4-BE49-F238E27FC236}">
                  <a16:creationId xmlns:a16="http://schemas.microsoft.com/office/drawing/2014/main" id="{F79625F0-069D-4708-8CD0-070E8AC13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7441" y="4898746"/>
              <a:ext cx="214313" cy="209550"/>
            </a:xfrm>
            <a:custGeom>
              <a:avLst/>
              <a:gdLst>
                <a:gd name="T0" fmla="*/ 33 w 124"/>
                <a:gd name="T1" fmla="*/ 48 h 121"/>
                <a:gd name="T2" fmla="*/ 11 w 124"/>
                <a:gd name="T3" fmla="*/ 72 h 121"/>
                <a:gd name="T4" fmla="*/ 0 w 124"/>
                <a:gd name="T5" fmla="*/ 62 h 121"/>
                <a:gd name="T6" fmla="*/ 57 w 124"/>
                <a:gd name="T7" fmla="*/ 0 h 121"/>
                <a:gd name="T8" fmla="*/ 68 w 124"/>
                <a:gd name="T9" fmla="*/ 10 h 121"/>
                <a:gd name="T10" fmla="*/ 46 w 124"/>
                <a:gd name="T11" fmla="*/ 34 h 121"/>
                <a:gd name="T12" fmla="*/ 124 w 124"/>
                <a:gd name="T13" fmla="*/ 107 h 121"/>
                <a:gd name="T14" fmla="*/ 112 w 124"/>
                <a:gd name="T15" fmla="*/ 121 h 121"/>
                <a:gd name="T16" fmla="*/ 33 w 124"/>
                <a:gd name="T17" fmla="*/ 4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1">
                  <a:moveTo>
                    <a:pt x="33" y="48"/>
                  </a:moveTo>
                  <a:cubicBezTo>
                    <a:pt x="25" y="56"/>
                    <a:pt x="18" y="64"/>
                    <a:pt x="11" y="72"/>
                  </a:cubicBezTo>
                  <a:cubicBezTo>
                    <a:pt x="7" y="68"/>
                    <a:pt x="4" y="66"/>
                    <a:pt x="0" y="62"/>
                  </a:cubicBezTo>
                  <a:cubicBezTo>
                    <a:pt x="19" y="41"/>
                    <a:pt x="38" y="21"/>
                    <a:pt x="57" y="0"/>
                  </a:cubicBezTo>
                  <a:cubicBezTo>
                    <a:pt x="61" y="3"/>
                    <a:pt x="64" y="7"/>
                    <a:pt x="68" y="10"/>
                  </a:cubicBezTo>
                  <a:cubicBezTo>
                    <a:pt x="61" y="18"/>
                    <a:pt x="54" y="25"/>
                    <a:pt x="46" y="34"/>
                  </a:cubicBezTo>
                  <a:cubicBezTo>
                    <a:pt x="72" y="59"/>
                    <a:pt x="98" y="83"/>
                    <a:pt x="124" y="107"/>
                  </a:cubicBezTo>
                  <a:cubicBezTo>
                    <a:pt x="120" y="112"/>
                    <a:pt x="117" y="116"/>
                    <a:pt x="112" y="121"/>
                  </a:cubicBezTo>
                  <a:cubicBezTo>
                    <a:pt x="86" y="97"/>
                    <a:pt x="60" y="73"/>
                    <a:pt x="33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29">
              <a:extLst>
                <a:ext uri="{FF2B5EF4-FFF2-40B4-BE49-F238E27FC236}">
                  <a16:creationId xmlns:a16="http://schemas.microsoft.com/office/drawing/2014/main" id="{327A6713-5A98-44A7-A355-0146A976D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591" y="3201709"/>
              <a:ext cx="230188" cy="158750"/>
            </a:xfrm>
            <a:custGeom>
              <a:avLst/>
              <a:gdLst>
                <a:gd name="T0" fmla="*/ 30 w 133"/>
                <a:gd name="T1" fmla="*/ 92 h 92"/>
                <a:gd name="T2" fmla="*/ 0 w 133"/>
                <a:gd name="T3" fmla="*/ 14 h 92"/>
                <a:gd name="T4" fmla="*/ 14 w 133"/>
                <a:gd name="T5" fmla="*/ 8 h 92"/>
                <a:gd name="T6" fmla="*/ 21 w 133"/>
                <a:gd name="T7" fmla="*/ 28 h 92"/>
                <a:gd name="T8" fmla="*/ 37 w 133"/>
                <a:gd name="T9" fmla="*/ 35 h 92"/>
                <a:gd name="T10" fmla="*/ 115 w 133"/>
                <a:gd name="T11" fmla="*/ 4 h 92"/>
                <a:gd name="T12" fmla="*/ 126 w 133"/>
                <a:gd name="T13" fmla="*/ 0 h 92"/>
                <a:gd name="T14" fmla="*/ 133 w 133"/>
                <a:gd name="T15" fmla="*/ 17 h 92"/>
                <a:gd name="T16" fmla="*/ 106 w 133"/>
                <a:gd name="T17" fmla="*/ 28 h 92"/>
                <a:gd name="T18" fmla="*/ 42 w 133"/>
                <a:gd name="T19" fmla="*/ 52 h 92"/>
                <a:gd name="T20" fmla="*/ 36 w 133"/>
                <a:gd name="T21" fmla="*/ 65 h 92"/>
                <a:gd name="T22" fmla="*/ 40 w 133"/>
                <a:gd name="T23" fmla="*/ 75 h 92"/>
                <a:gd name="T24" fmla="*/ 30 w 133"/>
                <a:gd name="T2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92">
                  <a:moveTo>
                    <a:pt x="30" y="92"/>
                  </a:moveTo>
                  <a:cubicBezTo>
                    <a:pt x="20" y="66"/>
                    <a:pt x="10" y="41"/>
                    <a:pt x="0" y="14"/>
                  </a:cubicBezTo>
                  <a:cubicBezTo>
                    <a:pt x="5" y="12"/>
                    <a:pt x="9" y="11"/>
                    <a:pt x="14" y="8"/>
                  </a:cubicBezTo>
                  <a:cubicBezTo>
                    <a:pt x="16" y="16"/>
                    <a:pt x="20" y="22"/>
                    <a:pt x="21" y="28"/>
                  </a:cubicBezTo>
                  <a:cubicBezTo>
                    <a:pt x="24" y="37"/>
                    <a:pt x="28" y="38"/>
                    <a:pt x="37" y="35"/>
                  </a:cubicBezTo>
                  <a:cubicBezTo>
                    <a:pt x="63" y="24"/>
                    <a:pt x="89" y="14"/>
                    <a:pt x="115" y="4"/>
                  </a:cubicBezTo>
                  <a:cubicBezTo>
                    <a:pt x="118" y="3"/>
                    <a:pt x="122" y="2"/>
                    <a:pt x="126" y="0"/>
                  </a:cubicBezTo>
                  <a:cubicBezTo>
                    <a:pt x="128" y="6"/>
                    <a:pt x="130" y="11"/>
                    <a:pt x="133" y="17"/>
                  </a:cubicBezTo>
                  <a:cubicBezTo>
                    <a:pt x="124" y="21"/>
                    <a:pt x="115" y="24"/>
                    <a:pt x="106" y="28"/>
                  </a:cubicBezTo>
                  <a:cubicBezTo>
                    <a:pt x="84" y="36"/>
                    <a:pt x="63" y="44"/>
                    <a:pt x="42" y="52"/>
                  </a:cubicBezTo>
                  <a:cubicBezTo>
                    <a:pt x="34" y="55"/>
                    <a:pt x="33" y="58"/>
                    <a:pt x="36" y="65"/>
                  </a:cubicBezTo>
                  <a:cubicBezTo>
                    <a:pt x="38" y="68"/>
                    <a:pt x="39" y="72"/>
                    <a:pt x="40" y="75"/>
                  </a:cubicBezTo>
                  <a:cubicBezTo>
                    <a:pt x="44" y="88"/>
                    <a:pt x="44" y="88"/>
                    <a:pt x="3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30">
              <a:extLst>
                <a:ext uri="{FF2B5EF4-FFF2-40B4-BE49-F238E27FC236}">
                  <a16:creationId xmlns:a16="http://schemas.microsoft.com/office/drawing/2014/main" id="{48565A1F-31DB-4DF2-86B8-5FE83EB3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228" y="4636809"/>
              <a:ext cx="231775" cy="198438"/>
            </a:xfrm>
            <a:custGeom>
              <a:avLst/>
              <a:gdLst>
                <a:gd name="T0" fmla="*/ 53 w 134"/>
                <a:gd name="T1" fmla="*/ 0 h 115"/>
                <a:gd name="T2" fmla="*/ 81 w 134"/>
                <a:gd name="T3" fmla="*/ 59 h 115"/>
                <a:gd name="T4" fmla="*/ 95 w 134"/>
                <a:gd name="T5" fmla="*/ 75 h 115"/>
                <a:gd name="T6" fmla="*/ 134 w 134"/>
                <a:gd name="T7" fmla="*/ 99 h 115"/>
                <a:gd name="T8" fmla="*/ 124 w 134"/>
                <a:gd name="T9" fmla="*/ 115 h 115"/>
                <a:gd name="T10" fmla="*/ 85 w 134"/>
                <a:gd name="T11" fmla="*/ 91 h 115"/>
                <a:gd name="T12" fmla="*/ 64 w 134"/>
                <a:gd name="T13" fmla="*/ 85 h 115"/>
                <a:gd name="T14" fmla="*/ 11 w 134"/>
                <a:gd name="T15" fmla="*/ 85 h 115"/>
                <a:gd name="T16" fmla="*/ 0 w 134"/>
                <a:gd name="T17" fmla="*/ 84 h 115"/>
                <a:gd name="T18" fmla="*/ 21 w 134"/>
                <a:gd name="T19" fmla="*/ 68 h 115"/>
                <a:gd name="T20" fmla="*/ 69 w 134"/>
                <a:gd name="T21" fmla="*/ 69 h 115"/>
                <a:gd name="T22" fmla="*/ 48 w 134"/>
                <a:gd name="T23" fmla="*/ 25 h 115"/>
                <a:gd name="T24" fmla="*/ 53 w 134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15">
                  <a:moveTo>
                    <a:pt x="53" y="0"/>
                  </a:moveTo>
                  <a:cubicBezTo>
                    <a:pt x="62" y="21"/>
                    <a:pt x="71" y="40"/>
                    <a:pt x="81" y="59"/>
                  </a:cubicBezTo>
                  <a:cubicBezTo>
                    <a:pt x="85" y="65"/>
                    <a:pt x="89" y="71"/>
                    <a:pt x="95" y="75"/>
                  </a:cubicBezTo>
                  <a:cubicBezTo>
                    <a:pt x="107" y="83"/>
                    <a:pt x="120" y="91"/>
                    <a:pt x="134" y="99"/>
                  </a:cubicBezTo>
                  <a:cubicBezTo>
                    <a:pt x="130" y="105"/>
                    <a:pt x="127" y="109"/>
                    <a:pt x="124" y="115"/>
                  </a:cubicBezTo>
                  <a:cubicBezTo>
                    <a:pt x="111" y="106"/>
                    <a:pt x="98" y="98"/>
                    <a:pt x="85" y="91"/>
                  </a:cubicBezTo>
                  <a:cubicBezTo>
                    <a:pt x="79" y="87"/>
                    <a:pt x="71" y="85"/>
                    <a:pt x="64" y="85"/>
                  </a:cubicBezTo>
                  <a:cubicBezTo>
                    <a:pt x="46" y="84"/>
                    <a:pt x="29" y="85"/>
                    <a:pt x="11" y="85"/>
                  </a:cubicBezTo>
                  <a:cubicBezTo>
                    <a:pt x="8" y="85"/>
                    <a:pt x="4" y="84"/>
                    <a:pt x="0" y="84"/>
                  </a:cubicBezTo>
                  <a:cubicBezTo>
                    <a:pt x="3" y="73"/>
                    <a:pt x="9" y="67"/>
                    <a:pt x="21" y="68"/>
                  </a:cubicBezTo>
                  <a:cubicBezTo>
                    <a:pt x="36" y="69"/>
                    <a:pt x="52" y="69"/>
                    <a:pt x="69" y="69"/>
                  </a:cubicBezTo>
                  <a:cubicBezTo>
                    <a:pt x="61" y="54"/>
                    <a:pt x="55" y="39"/>
                    <a:pt x="48" y="25"/>
                  </a:cubicBezTo>
                  <a:cubicBezTo>
                    <a:pt x="42" y="15"/>
                    <a:pt x="44" y="8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31">
              <a:extLst>
                <a:ext uri="{FF2B5EF4-FFF2-40B4-BE49-F238E27FC236}">
                  <a16:creationId xmlns:a16="http://schemas.microsoft.com/office/drawing/2014/main" id="{E30ACFE9-485A-4DC2-9B28-7CA69A5CE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241" y="5016221"/>
              <a:ext cx="165100" cy="231775"/>
            </a:xfrm>
            <a:custGeom>
              <a:avLst/>
              <a:gdLst>
                <a:gd name="T0" fmla="*/ 24 w 95"/>
                <a:gd name="T1" fmla="*/ 91 h 134"/>
                <a:gd name="T2" fmla="*/ 58 w 95"/>
                <a:gd name="T3" fmla="*/ 122 h 134"/>
                <a:gd name="T4" fmla="*/ 47 w 95"/>
                <a:gd name="T5" fmla="*/ 134 h 134"/>
                <a:gd name="T6" fmla="*/ 0 w 95"/>
                <a:gd name="T7" fmla="*/ 91 h 134"/>
                <a:gd name="T8" fmla="*/ 82 w 95"/>
                <a:gd name="T9" fmla="*/ 0 h 134"/>
                <a:gd name="T10" fmla="*/ 95 w 95"/>
                <a:gd name="T11" fmla="*/ 13 h 134"/>
                <a:gd name="T12" fmla="*/ 24 w 95"/>
                <a:gd name="T13" fmla="*/ 9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34">
                  <a:moveTo>
                    <a:pt x="24" y="91"/>
                  </a:moveTo>
                  <a:cubicBezTo>
                    <a:pt x="36" y="102"/>
                    <a:pt x="46" y="112"/>
                    <a:pt x="58" y="122"/>
                  </a:cubicBezTo>
                  <a:cubicBezTo>
                    <a:pt x="54" y="127"/>
                    <a:pt x="50" y="130"/>
                    <a:pt x="47" y="134"/>
                  </a:cubicBezTo>
                  <a:cubicBezTo>
                    <a:pt x="31" y="119"/>
                    <a:pt x="16" y="106"/>
                    <a:pt x="0" y="91"/>
                  </a:cubicBezTo>
                  <a:cubicBezTo>
                    <a:pt x="27" y="61"/>
                    <a:pt x="54" y="31"/>
                    <a:pt x="82" y="0"/>
                  </a:cubicBezTo>
                  <a:cubicBezTo>
                    <a:pt x="86" y="5"/>
                    <a:pt x="90" y="8"/>
                    <a:pt x="95" y="13"/>
                  </a:cubicBezTo>
                  <a:cubicBezTo>
                    <a:pt x="72" y="39"/>
                    <a:pt x="49" y="65"/>
                    <a:pt x="2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32">
              <a:extLst>
                <a:ext uri="{FF2B5EF4-FFF2-40B4-BE49-F238E27FC236}">
                  <a16:creationId xmlns:a16="http://schemas.microsoft.com/office/drawing/2014/main" id="{741AE1DA-0222-4BE1-95AB-1DEC8405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578" y="3333471"/>
              <a:ext cx="212725" cy="136525"/>
            </a:xfrm>
            <a:custGeom>
              <a:avLst/>
              <a:gdLst>
                <a:gd name="T0" fmla="*/ 123 w 123"/>
                <a:gd name="T1" fmla="*/ 62 h 79"/>
                <a:gd name="T2" fmla="*/ 118 w 123"/>
                <a:gd name="T3" fmla="*/ 79 h 79"/>
                <a:gd name="T4" fmla="*/ 43 w 123"/>
                <a:gd name="T5" fmla="*/ 61 h 79"/>
                <a:gd name="T6" fmla="*/ 26 w 123"/>
                <a:gd name="T7" fmla="*/ 56 h 79"/>
                <a:gd name="T8" fmla="*/ 2 w 123"/>
                <a:gd name="T9" fmla="*/ 36 h 79"/>
                <a:gd name="T10" fmla="*/ 20 w 123"/>
                <a:gd name="T11" fmla="*/ 0 h 79"/>
                <a:gd name="T12" fmla="*/ 28 w 123"/>
                <a:gd name="T13" fmla="*/ 12 h 79"/>
                <a:gd name="T14" fmla="*/ 25 w 123"/>
                <a:gd name="T15" fmla="*/ 16 h 79"/>
                <a:gd name="T16" fmla="*/ 30 w 123"/>
                <a:gd name="T17" fmla="*/ 38 h 79"/>
                <a:gd name="T18" fmla="*/ 74 w 123"/>
                <a:gd name="T19" fmla="*/ 50 h 79"/>
                <a:gd name="T20" fmla="*/ 123 w 123"/>
                <a:gd name="T21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79">
                  <a:moveTo>
                    <a:pt x="123" y="62"/>
                  </a:moveTo>
                  <a:cubicBezTo>
                    <a:pt x="121" y="68"/>
                    <a:pt x="120" y="73"/>
                    <a:pt x="118" y="79"/>
                  </a:cubicBezTo>
                  <a:cubicBezTo>
                    <a:pt x="92" y="73"/>
                    <a:pt x="68" y="67"/>
                    <a:pt x="43" y="61"/>
                  </a:cubicBezTo>
                  <a:cubicBezTo>
                    <a:pt x="37" y="59"/>
                    <a:pt x="32" y="58"/>
                    <a:pt x="26" y="56"/>
                  </a:cubicBezTo>
                  <a:cubicBezTo>
                    <a:pt x="14" y="53"/>
                    <a:pt x="4" y="50"/>
                    <a:pt x="2" y="36"/>
                  </a:cubicBezTo>
                  <a:cubicBezTo>
                    <a:pt x="0" y="21"/>
                    <a:pt x="6" y="9"/>
                    <a:pt x="20" y="0"/>
                  </a:cubicBezTo>
                  <a:cubicBezTo>
                    <a:pt x="23" y="4"/>
                    <a:pt x="25" y="8"/>
                    <a:pt x="28" y="12"/>
                  </a:cubicBezTo>
                  <a:cubicBezTo>
                    <a:pt x="27" y="14"/>
                    <a:pt x="26" y="15"/>
                    <a:pt x="25" y="16"/>
                  </a:cubicBezTo>
                  <a:cubicBezTo>
                    <a:pt x="16" y="26"/>
                    <a:pt x="18" y="34"/>
                    <a:pt x="30" y="38"/>
                  </a:cubicBezTo>
                  <a:cubicBezTo>
                    <a:pt x="44" y="42"/>
                    <a:pt x="59" y="46"/>
                    <a:pt x="74" y="50"/>
                  </a:cubicBezTo>
                  <a:cubicBezTo>
                    <a:pt x="90" y="54"/>
                    <a:pt x="105" y="58"/>
                    <a:pt x="1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33">
              <a:extLst>
                <a:ext uri="{FF2B5EF4-FFF2-40B4-BE49-F238E27FC236}">
                  <a16:creationId xmlns:a16="http://schemas.microsoft.com/office/drawing/2014/main" id="{9FBCFAB8-D1CD-4F82-AC9E-9F369E4D1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228" y="4628871"/>
              <a:ext cx="200025" cy="133350"/>
            </a:xfrm>
            <a:custGeom>
              <a:avLst/>
              <a:gdLst>
                <a:gd name="T0" fmla="*/ 116 w 116"/>
                <a:gd name="T1" fmla="*/ 16 h 78"/>
                <a:gd name="T2" fmla="*/ 10 w 116"/>
                <a:gd name="T3" fmla="*/ 78 h 78"/>
                <a:gd name="T4" fmla="*/ 0 w 116"/>
                <a:gd name="T5" fmla="*/ 62 h 78"/>
                <a:gd name="T6" fmla="*/ 106 w 116"/>
                <a:gd name="T7" fmla="*/ 0 h 78"/>
                <a:gd name="T8" fmla="*/ 116 w 116"/>
                <a:gd name="T9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8">
                  <a:moveTo>
                    <a:pt x="116" y="16"/>
                  </a:moveTo>
                  <a:cubicBezTo>
                    <a:pt x="80" y="37"/>
                    <a:pt x="45" y="57"/>
                    <a:pt x="10" y="78"/>
                  </a:cubicBezTo>
                  <a:cubicBezTo>
                    <a:pt x="7" y="72"/>
                    <a:pt x="4" y="68"/>
                    <a:pt x="0" y="62"/>
                  </a:cubicBezTo>
                  <a:cubicBezTo>
                    <a:pt x="35" y="42"/>
                    <a:pt x="70" y="21"/>
                    <a:pt x="106" y="0"/>
                  </a:cubicBezTo>
                  <a:cubicBezTo>
                    <a:pt x="109" y="6"/>
                    <a:pt x="112" y="10"/>
                    <a:pt x="1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34">
              <a:extLst>
                <a:ext uri="{FF2B5EF4-FFF2-40B4-BE49-F238E27FC236}">
                  <a16:creationId xmlns:a16="http://schemas.microsoft.com/office/drawing/2014/main" id="{3A5E26D2-D1F1-407C-AAF0-F95EA9DB8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528" y="3482696"/>
              <a:ext cx="220663" cy="55563"/>
            </a:xfrm>
            <a:custGeom>
              <a:avLst/>
              <a:gdLst>
                <a:gd name="T0" fmla="*/ 0 w 127"/>
                <a:gd name="T1" fmla="*/ 18 h 33"/>
                <a:gd name="T2" fmla="*/ 3 w 127"/>
                <a:gd name="T3" fmla="*/ 0 h 33"/>
                <a:gd name="T4" fmla="*/ 60 w 127"/>
                <a:gd name="T5" fmla="*/ 7 h 33"/>
                <a:gd name="T6" fmla="*/ 111 w 127"/>
                <a:gd name="T7" fmla="*/ 14 h 33"/>
                <a:gd name="T8" fmla="*/ 121 w 127"/>
                <a:gd name="T9" fmla="*/ 33 h 33"/>
                <a:gd name="T10" fmla="*/ 0 w 127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33">
                  <a:moveTo>
                    <a:pt x="0" y="18"/>
                  </a:moveTo>
                  <a:cubicBezTo>
                    <a:pt x="1" y="12"/>
                    <a:pt x="2" y="6"/>
                    <a:pt x="3" y="0"/>
                  </a:cubicBezTo>
                  <a:cubicBezTo>
                    <a:pt x="23" y="3"/>
                    <a:pt x="41" y="5"/>
                    <a:pt x="60" y="7"/>
                  </a:cubicBezTo>
                  <a:cubicBezTo>
                    <a:pt x="77" y="9"/>
                    <a:pt x="94" y="12"/>
                    <a:pt x="111" y="14"/>
                  </a:cubicBezTo>
                  <a:cubicBezTo>
                    <a:pt x="126" y="16"/>
                    <a:pt x="127" y="16"/>
                    <a:pt x="121" y="33"/>
                  </a:cubicBezTo>
                  <a:cubicBezTo>
                    <a:pt x="81" y="28"/>
                    <a:pt x="41" y="24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35">
              <a:extLst>
                <a:ext uri="{FF2B5EF4-FFF2-40B4-BE49-F238E27FC236}">
                  <a16:creationId xmlns:a16="http://schemas.microsoft.com/office/drawing/2014/main" id="{3242BF54-461D-42B7-9E3F-8258C599C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741" y="4112934"/>
              <a:ext cx="215900" cy="76200"/>
            </a:xfrm>
            <a:custGeom>
              <a:avLst/>
              <a:gdLst>
                <a:gd name="T0" fmla="*/ 0 w 124"/>
                <a:gd name="T1" fmla="*/ 18 h 45"/>
                <a:gd name="T2" fmla="*/ 4 w 124"/>
                <a:gd name="T3" fmla="*/ 0 h 45"/>
                <a:gd name="T4" fmla="*/ 90 w 124"/>
                <a:gd name="T5" fmla="*/ 20 h 45"/>
                <a:gd name="T6" fmla="*/ 116 w 124"/>
                <a:gd name="T7" fmla="*/ 26 h 45"/>
                <a:gd name="T8" fmla="*/ 122 w 124"/>
                <a:gd name="T9" fmla="*/ 37 h 45"/>
                <a:gd name="T10" fmla="*/ 113 w 124"/>
                <a:gd name="T11" fmla="*/ 44 h 45"/>
                <a:gd name="T12" fmla="*/ 0 w 124"/>
                <a:gd name="T13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">
                  <a:moveTo>
                    <a:pt x="0" y="18"/>
                  </a:moveTo>
                  <a:cubicBezTo>
                    <a:pt x="1" y="11"/>
                    <a:pt x="3" y="6"/>
                    <a:pt x="4" y="0"/>
                  </a:cubicBezTo>
                  <a:cubicBezTo>
                    <a:pt x="33" y="7"/>
                    <a:pt x="61" y="13"/>
                    <a:pt x="90" y="20"/>
                  </a:cubicBezTo>
                  <a:cubicBezTo>
                    <a:pt x="99" y="22"/>
                    <a:pt x="107" y="24"/>
                    <a:pt x="116" y="26"/>
                  </a:cubicBezTo>
                  <a:cubicBezTo>
                    <a:pt x="124" y="27"/>
                    <a:pt x="123" y="32"/>
                    <a:pt x="122" y="37"/>
                  </a:cubicBezTo>
                  <a:cubicBezTo>
                    <a:pt x="121" y="41"/>
                    <a:pt x="119" y="45"/>
                    <a:pt x="113" y="44"/>
                  </a:cubicBezTo>
                  <a:cubicBezTo>
                    <a:pt x="75" y="35"/>
                    <a:pt x="38" y="27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36">
              <a:extLst>
                <a:ext uri="{FF2B5EF4-FFF2-40B4-BE49-F238E27FC236}">
                  <a16:creationId xmlns:a16="http://schemas.microsoft.com/office/drawing/2014/main" id="{0FE59330-DCE0-4D21-BD93-46368D2DF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978" y="3333471"/>
              <a:ext cx="214313" cy="77788"/>
            </a:xfrm>
            <a:custGeom>
              <a:avLst/>
              <a:gdLst>
                <a:gd name="T0" fmla="*/ 117 w 124"/>
                <a:gd name="T1" fmla="*/ 0 h 45"/>
                <a:gd name="T2" fmla="*/ 108 w 124"/>
                <a:gd name="T3" fmla="*/ 20 h 45"/>
                <a:gd name="T4" fmla="*/ 18 w 124"/>
                <a:gd name="T5" fmla="*/ 41 h 45"/>
                <a:gd name="T6" fmla="*/ 0 w 124"/>
                <a:gd name="T7" fmla="*/ 27 h 45"/>
                <a:gd name="T8" fmla="*/ 117 w 12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45">
                  <a:moveTo>
                    <a:pt x="117" y="0"/>
                  </a:moveTo>
                  <a:cubicBezTo>
                    <a:pt x="124" y="16"/>
                    <a:pt x="124" y="17"/>
                    <a:pt x="108" y="20"/>
                  </a:cubicBezTo>
                  <a:cubicBezTo>
                    <a:pt x="78" y="27"/>
                    <a:pt x="48" y="34"/>
                    <a:pt x="18" y="41"/>
                  </a:cubicBezTo>
                  <a:cubicBezTo>
                    <a:pt x="2" y="45"/>
                    <a:pt x="2" y="45"/>
                    <a:pt x="0" y="27"/>
                  </a:cubicBezTo>
                  <a:cubicBezTo>
                    <a:pt x="38" y="18"/>
                    <a:pt x="78" y="9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7">
              <a:extLst>
                <a:ext uri="{FF2B5EF4-FFF2-40B4-BE49-F238E27FC236}">
                  <a16:creationId xmlns:a16="http://schemas.microsoft.com/office/drawing/2014/main" id="{02171D06-4D2A-4F5D-91EF-5BCEF516E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053" y="2411134"/>
              <a:ext cx="114300" cy="136525"/>
            </a:xfrm>
            <a:custGeom>
              <a:avLst/>
              <a:gdLst>
                <a:gd name="T0" fmla="*/ 65 w 66"/>
                <a:gd name="T1" fmla="*/ 77 h 79"/>
                <a:gd name="T2" fmla="*/ 21 w 66"/>
                <a:gd name="T3" fmla="*/ 78 h 79"/>
                <a:gd name="T4" fmla="*/ 4 w 66"/>
                <a:gd name="T5" fmla="*/ 49 h 79"/>
                <a:gd name="T6" fmla="*/ 19 w 66"/>
                <a:gd name="T7" fmla="*/ 0 h 79"/>
                <a:gd name="T8" fmla="*/ 28 w 66"/>
                <a:gd name="T9" fmla="*/ 17 h 79"/>
                <a:gd name="T10" fmla="*/ 33 w 66"/>
                <a:gd name="T11" fmla="*/ 42 h 79"/>
                <a:gd name="T12" fmla="*/ 53 w 66"/>
                <a:gd name="T13" fmla="*/ 65 h 79"/>
                <a:gd name="T14" fmla="*/ 66 w 66"/>
                <a:gd name="T15" fmla="*/ 73 h 79"/>
                <a:gd name="T16" fmla="*/ 65 w 66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9">
                  <a:moveTo>
                    <a:pt x="65" y="77"/>
                  </a:moveTo>
                  <a:cubicBezTo>
                    <a:pt x="50" y="77"/>
                    <a:pt x="35" y="79"/>
                    <a:pt x="21" y="78"/>
                  </a:cubicBezTo>
                  <a:cubicBezTo>
                    <a:pt x="7" y="76"/>
                    <a:pt x="0" y="64"/>
                    <a:pt x="4" y="49"/>
                  </a:cubicBezTo>
                  <a:cubicBezTo>
                    <a:pt x="8" y="34"/>
                    <a:pt x="13" y="18"/>
                    <a:pt x="19" y="0"/>
                  </a:cubicBezTo>
                  <a:cubicBezTo>
                    <a:pt x="22" y="6"/>
                    <a:pt x="26" y="12"/>
                    <a:pt x="28" y="17"/>
                  </a:cubicBezTo>
                  <a:cubicBezTo>
                    <a:pt x="30" y="25"/>
                    <a:pt x="31" y="34"/>
                    <a:pt x="33" y="42"/>
                  </a:cubicBezTo>
                  <a:cubicBezTo>
                    <a:pt x="37" y="52"/>
                    <a:pt x="42" y="61"/>
                    <a:pt x="53" y="65"/>
                  </a:cubicBezTo>
                  <a:cubicBezTo>
                    <a:pt x="58" y="67"/>
                    <a:pt x="61" y="70"/>
                    <a:pt x="66" y="73"/>
                  </a:cubicBezTo>
                  <a:cubicBezTo>
                    <a:pt x="65" y="74"/>
                    <a:pt x="65" y="75"/>
                    <a:pt x="65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38">
              <a:extLst>
                <a:ext uri="{FF2B5EF4-FFF2-40B4-BE49-F238E27FC236}">
                  <a16:creationId xmlns:a16="http://schemas.microsoft.com/office/drawing/2014/main" id="{5A2DF1A6-EDAE-46FC-A46B-115120342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753" y="2017434"/>
              <a:ext cx="52388" cy="68263"/>
            </a:xfrm>
            <a:custGeom>
              <a:avLst/>
              <a:gdLst>
                <a:gd name="T0" fmla="*/ 30 w 30"/>
                <a:gd name="T1" fmla="*/ 32 h 39"/>
                <a:gd name="T2" fmla="*/ 26 w 30"/>
                <a:gd name="T3" fmla="*/ 37 h 39"/>
                <a:gd name="T4" fmla="*/ 14 w 30"/>
                <a:gd name="T5" fmla="*/ 37 h 39"/>
                <a:gd name="T6" fmla="*/ 3 w 30"/>
                <a:gd name="T7" fmla="*/ 6 h 39"/>
                <a:gd name="T8" fmla="*/ 12 w 30"/>
                <a:gd name="T9" fmla="*/ 2 h 39"/>
                <a:gd name="T10" fmla="*/ 30 w 30"/>
                <a:gd name="T11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30" y="32"/>
                  </a:moveTo>
                  <a:cubicBezTo>
                    <a:pt x="29" y="33"/>
                    <a:pt x="28" y="36"/>
                    <a:pt x="26" y="37"/>
                  </a:cubicBezTo>
                  <a:cubicBezTo>
                    <a:pt x="23" y="38"/>
                    <a:pt x="18" y="39"/>
                    <a:pt x="14" y="37"/>
                  </a:cubicBezTo>
                  <a:cubicBezTo>
                    <a:pt x="6" y="34"/>
                    <a:pt x="0" y="14"/>
                    <a:pt x="3" y="6"/>
                  </a:cubicBezTo>
                  <a:cubicBezTo>
                    <a:pt x="5" y="0"/>
                    <a:pt x="7" y="0"/>
                    <a:pt x="12" y="2"/>
                  </a:cubicBezTo>
                  <a:cubicBezTo>
                    <a:pt x="25" y="7"/>
                    <a:pt x="27" y="19"/>
                    <a:pt x="3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39">
              <a:extLst>
                <a:ext uri="{FF2B5EF4-FFF2-40B4-BE49-F238E27FC236}">
                  <a16:creationId xmlns:a16="http://schemas.microsoft.com/office/drawing/2014/main" id="{E6FA6FA1-EB7E-4AC8-BFCE-A62E97BE8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16" y="2649259"/>
              <a:ext cx="52388" cy="65088"/>
            </a:xfrm>
            <a:custGeom>
              <a:avLst/>
              <a:gdLst>
                <a:gd name="T0" fmla="*/ 0 w 30"/>
                <a:gd name="T1" fmla="*/ 23 h 37"/>
                <a:gd name="T2" fmla="*/ 12 w 30"/>
                <a:gd name="T3" fmla="*/ 3 h 37"/>
                <a:gd name="T4" fmla="*/ 28 w 30"/>
                <a:gd name="T5" fmla="*/ 3 h 37"/>
                <a:gd name="T6" fmla="*/ 28 w 30"/>
                <a:gd name="T7" fmla="*/ 16 h 37"/>
                <a:gd name="T8" fmla="*/ 14 w 30"/>
                <a:gd name="T9" fmla="*/ 33 h 37"/>
                <a:gd name="T10" fmla="*/ 0 w 30"/>
                <a:gd name="T1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7">
                  <a:moveTo>
                    <a:pt x="0" y="23"/>
                  </a:moveTo>
                  <a:cubicBezTo>
                    <a:pt x="4" y="16"/>
                    <a:pt x="6" y="8"/>
                    <a:pt x="12" y="3"/>
                  </a:cubicBezTo>
                  <a:cubicBezTo>
                    <a:pt x="14" y="0"/>
                    <a:pt x="23" y="1"/>
                    <a:pt x="28" y="3"/>
                  </a:cubicBezTo>
                  <a:cubicBezTo>
                    <a:pt x="29" y="3"/>
                    <a:pt x="30" y="12"/>
                    <a:pt x="28" y="16"/>
                  </a:cubicBezTo>
                  <a:cubicBezTo>
                    <a:pt x="25" y="22"/>
                    <a:pt x="20" y="29"/>
                    <a:pt x="14" y="33"/>
                  </a:cubicBezTo>
                  <a:cubicBezTo>
                    <a:pt x="7" y="37"/>
                    <a:pt x="2" y="33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40">
              <a:extLst>
                <a:ext uri="{FF2B5EF4-FFF2-40B4-BE49-F238E27FC236}">
                  <a16:creationId xmlns:a16="http://schemas.microsoft.com/office/drawing/2014/main" id="{E2DA5D38-D889-4E42-A82C-F6445CEC3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2428" y="2165071"/>
              <a:ext cx="84138" cy="58738"/>
            </a:xfrm>
            <a:custGeom>
              <a:avLst/>
              <a:gdLst>
                <a:gd name="T0" fmla="*/ 48 w 48"/>
                <a:gd name="T1" fmla="*/ 18 h 34"/>
                <a:gd name="T2" fmla="*/ 26 w 48"/>
                <a:gd name="T3" fmla="*/ 34 h 34"/>
                <a:gd name="T4" fmla="*/ 0 w 48"/>
                <a:gd name="T5" fmla="*/ 2 h 34"/>
                <a:gd name="T6" fmla="*/ 2 w 48"/>
                <a:gd name="T7" fmla="*/ 0 h 34"/>
                <a:gd name="T8" fmla="*/ 48 w 48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4">
                  <a:moveTo>
                    <a:pt x="48" y="18"/>
                  </a:moveTo>
                  <a:cubicBezTo>
                    <a:pt x="42" y="23"/>
                    <a:pt x="35" y="28"/>
                    <a:pt x="26" y="34"/>
                  </a:cubicBezTo>
                  <a:cubicBezTo>
                    <a:pt x="18" y="23"/>
                    <a:pt x="9" y="1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7" y="6"/>
                    <a:pt x="32" y="12"/>
                    <a:pt x="4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41">
              <a:extLst>
                <a:ext uri="{FF2B5EF4-FFF2-40B4-BE49-F238E27FC236}">
                  <a16:creationId xmlns:a16="http://schemas.microsoft.com/office/drawing/2014/main" id="{36B827C4-D077-47C8-8342-9BF77A6A5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278" y="2549246"/>
              <a:ext cx="46038" cy="39688"/>
            </a:xfrm>
            <a:custGeom>
              <a:avLst/>
              <a:gdLst>
                <a:gd name="T0" fmla="*/ 8 w 26"/>
                <a:gd name="T1" fmla="*/ 22 h 23"/>
                <a:gd name="T2" fmla="*/ 1 w 26"/>
                <a:gd name="T3" fmla="*/ 17 h 23"/>
                <a:gd name="T4" fmla="*/ 19 w 26"/>
                <a:gd name="T5" fmla="*/ 2 h 23"/>
                <a:gd name="T6" fmla="*/ 25 w 26"/>
                <a:gd name="T7" fmla="*/ 8 h 23"/>
                <a:gd name="T8" fmla="*/ 8 w 26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3">
                  <a:moveTo>
                    <a:pt x="8" y="22"/>
                  </a:moveTo>
                  <a:cubicBezTo>
                    <a:pt x="7" y="22"/>
                    <a:pt x="2" y="20"/>
                    <a:pt x="1" y="17"/>
                  </a:cubicBezTo>
                  <a:cubicBezTo>
                    <a:pt x="0" y="12"/>
                    <a:pt x="14" y="0"/>
                    <a:pt x="19" y="2"/>
                  </a:cubicBezTo>
                  <a:cubicBezTo>
                    <a:pt x="21" y="2"/>
                    <a:pt x="25" y="6"/>
                    <a:pt x="25" y="8"/>
                  </a:cubicBezTo>
                  <a:cubicBezTo>
                    <a:pt x="26" y="16"/>
                    <a:pt x="18" y="23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43">
              <a:extLst>
                <a:ext uri="{FF2B5EF4-FFF2-40B4-BE49-F238E27FC236}">
                  <a16:creationId xmlns:a16="http://schemas.microsoft.com/office/drawing/2014/main" id="{5241D398-AAB3-454F-8627-1613318B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491" y="2301596"/>
              <a:ext cx="134938" cy="160338"/>
            </a:xfrm>
            <a:custGeom>
              <a:avLst/>
              <a:gdLst>
                <a:gd name="T0" fmla="*/ 24 w 78"/>
                <a:gd name="T1" fmla="*/ 0 h 93"/>
                <a:gd name="T2" fmla="*/ 53 w 78"/>
                <a:gd name="T3" fmla="*/ 66 h 93"/>
                <a:gd name="T4" fmla="*/ 64 w 78"/>
                <a:gd name="T5" fmla="*/ 78 h 93"/>
                <a:gd name="T6" fmla="*/ 75 w 78"/>
                <a:gd name="T7" fmla="*/ 89 h 93"/>
                <a:gd name="T8" fmla="*/ 59 w 78"/>
                <a:gd name="T9" fmla="*/ 91 h 93"/>
                <a:gd name="T10" fmla="*/ 32 w 78"/>
                <a:gd name="T11" fmla="*/ 69 h 93"/>
                <a:gd name="T12" fmla="*/ 15 w 78"/>
                <a:gd name="T13" fmla="*/ 46 h 93"/>
                <a:gd name="T14" fmla="*/ 24 w 78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93">
                  <a:moveTo>
                    <a:pt x="24" y="0"/>
                  </a:moveTo>
                  <a:cubicBezTo>
                    <a:pt x="34" y="23"/>
                    <a:pt x="44" y="44"/>
                    <a:pt x="53" y="66"/>
                  </a:cubicBezTo>
                  <a:cubicBezTo>
                    <a:pt x="55" y="72"/>
                    <a:pt x="57" y="76"/>
                    <a:pt x="64" y="78"/>
                  </a:cubicBezTo>
                  <a:cubicBezTo>
                    <a:pt x="71" y="79"/>
                    <a:pt x="78" y="81"/>
                    <a:pt x="75" y="89"/>
                  </a:cubicBezTo>
                  <a:cubicBezTo>
                    <a:pt x="75" y="92"/>
                    <a:pt x="63" y="93"/>
                    <a:pt x="59" y="91"/>
                  </a:cubicBezTo>
                  <a:cubicBezTo>
                    <a:pt x="49" y="85"/>
                    <a:pt x="40" y="78"/>
                    <a:pt x="32" y="69"/>
                  </a:cubicBezTo>
                  <a:cubicBezTo>
                    <a:pt x="25" y="62"/>
                    <a:pt x="20" y="54"/>
                    <a:pt x="15" y="46"/>
                  </a:cubicBezTo>
                  <a:cubicBezTo>
                    <a:pt x="0" y="24"/>
                    <a:pt x="1" y="2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44">
              <a:extLst>
                <a:ext uri="{FF2B5EF4-FFF2-40B4-BE49-F238E27FC236}">
                  <a16:creationId xmlns:a16="http://schemas.microsoft.com/office/drawing/2014/main" id="{8857400B-6B73-4AD8-8CEB-2557EE168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891" y="2131734"/>
              <a:ext cx="31750" cy="41275"/>
            </a:xfrm>
            <a:custGeom>
              <a:avLst/>
              <a:gdLst>
                <a:gd name="T0" fmla="*/ 9 w 18"/>
                <a:gd name="T1" fmla="*/ 24 h 24"/>
                <a:gd name="T2" fmla="*/ 5 w 18"/>
                <a:gd name="T3" fmla="*/ 0 h 24"/>
                <a:gd name="T4" fmla="*/ 9 w 1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4">
                  <a:moveTo>
                    <a:pt x="9" y="24"/>
                  </a:moveTo>
                  <a:cubicBezTo>
                    <a:pt x="1" y="16"/>
                    <a:pt x="0" y="10"/>
                    <a:pt x="5" y="0"/>
                  </a:cubicBezTo>
                  <a:cubicBezTo>
                    <a:pt x="16" y="4"/>
                    <a:pt x="18" y="13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5">
              <a:extLst>
                <a:ext uri="{FF2B5EF4-FFF2-40B4-BE49-F238E27FC236}">
                  <a16:creationId xmlns:a16="http://schemas.microsoft.com/office/drawing/2014/main" id="{057DDFE2-5DB4-47C1-9EA8-233B1EA4A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441" y="2341284"/>
              <a:ext cx="25400" cy="36513"/>
            </a:xfrm>
            <a:custGeom>
              <a:avLst/>
              <a:gdLst>
                <a:gd name="T0" fmla="*/ 6 w 14"/>
                <a:gd name="T1" fmla="*/ 0 h 21"/>
                <a:gd name="T2" fmla="*/ 13 w 14"/>
                <a:gd name="T3" fmla="*/ 15 h 21"/>
                <a:gd name="T4" fmla="*/ 8 w 14"/>
                <a:gd name="T5" fmla="*/ 21 h 21"/>
                <a:gd name="T6" fmla="*/ 0 w 14"/>
                <a:gd name="T7" fmla="*/ 10 h 21"/>
                <a:gd name="T8" fmla="*/ 6 w 1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6" y="0"/>
                  </a:moveTo>
                  <a:cubicBezTo>
                    <a:pt x="10" y="7"/>
                    <a:pt x="12" y="11"/>
                    <a:pt x="13" y="15"/>
                  </a:cubicBezTo>
                  <a:cubicBezTo>
                    <a:pt x="14" y="17"/>
                    <a:pt x="10" y="19"/>
                    <a:pt x="8" y="21"/>
                  </a:cubicBezTo>
                  <a:cubicBezTo>
                    <a:pt x="5" y="18"/>
                    <a:pt x="2" y="14"/>
                    <a:pt x="0" y="10"/>
                  </a:cubicBezTo>
                  <a:cubicBezTo>
                    <a:pt x="0" y="8"/>
                    <a:pt x="3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46">
              <a:extLst>
                <a:ext uri="{FF2B5EF4-FFF2-40B4-BE49-F238E27FC236}">
                  <a16:creationId xmlns:a16="http://schemas.microsoft.com/office/drawing/2014/main" id="{88C2ED99-A1A9-4877-8913-C85BA9701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103" y="1928534"/>
              <a:ext cx="65088" cy="85725"/>
            </a:xfrm>
            <a:custGeom>
              <a:avLst/>
              <a:gdLst>
                <a:gd name="T0" fmla="*/ 34 w 38"/>
                <a:gd name="T1" fmla="*/ 0 h 50"/>
                <a:gd name="T2" fmla="*/ 7 w 38"/>
                <a:gd name="T3" fmla="*/ 50 h 50"/>
                <a:gd name="T4" fmla="*/ 34 w 38"/>
                <a:gd name="T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50">
                  <a:moveTo>
                    <a:pt x="34" y="0"/>
                  </a:moveTo>
                  <a:cubicBezTo>
                    <a:pt x="38" y="18"/>
                    <a:pt x="26" y="40"/>
                    <a:pt x="7" y="50"/>
                  </a:cubicBezTo>
                  <a:cubicBezTo>
                    <a:pt x="0" y="26"/>
                    <a:pt x="1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47">
              <a:extLst>
                <a:ext uri="{FF2B5EF4-FFF2-40B4-BE49-F238E27FC236}">
                  <a16:creationId xmlns:a16="http://schemas.microsoft.com/office/drawing/2014/main" id="{717559A1-FACE-4AE3-B18A-958DFF1EC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041" y="2190471"/>
              <a:ext cx="61913" cy="98425"/>
            </a:xfrm>
            <a:custGeom>
              <a:avLst/>
              <a:gdLst>
                <a:gd name="T0" fmla="*/ 14 w 35"/>
                <a:gd name="T1" fmla="*/ 57 h 57"/>
                <a:gd name="T2" fmla="*/ 21 w 35"/>
                <a:gd name="T3" fmla="*/ 0 h 57"/>
                <a:gd name="T4" fmla="*/ 23 w 35"/>
                <a:gd name="T5" fmla="*/ 13 h 57"/>
                <a:gd name="T6" fmla="*/ 27 w 35"/>
                <a:gd name="T7" fmla="*/ 28 h 57"/>
                <a:gd name="T8" fmla="*/ 14 w 35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7">
                  <a:moveTo>
                    <a:pt x="14" y="57"/>
                  </a:moveTo>
                  <a:cubicBezTo>
                    <a:pt x="13" y="39"/>
                    <a:pt x="0" y="20"/>
                    <a:pt x="21" y="0"/>
                  </a:cubicBezTo>
                  <a:cubicBezTo>
                    <a:pt x="22" y="6"/>
                    <a:pt x="22" y="10"/>
                    <a:pt x="23" y="13"/>
                  </a:cubicBezTo>
                  <a:cubicBezTo>
                    <a:pt x="24" y="18"/>
                    <a:pt x="25" y="23"/>
                    <a:pt x="27" y="28"/>
                  </a:cubicBezTo>
                  <a:cubicBezTo>
                    <a:pt x="35" y="41"/>
                    <a:pt x="30" y="52"/>
                    <a:pt x="1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48">
              <a:extLst>
                <a:ext uri="{FF2B5EF4-FFF2-40B4-BE49-F238E27FC236}">
                  <a16:creationId xmlns:a16="http://schemas.microsoft.com/office/drawing/2014/main" id="{C1D69B90-F6BE-43B1-8911-CB64DD51D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66" y="2117446"/>
              <a:ext cx="61913" cy="55563"/>
            </a:xfrm>
            <a:custGeom>
              <a:avLst/>
              <a:gdLst>
                <a:gd name="T0" fmla="*/ 9 w 36"/>
                <a:gd name="T1" fmla="*/ 31 h 32"/>
                <a:gd name="T2" fmla="*/ 2 w 36"/>
                <a:gd name="T3" fmla="*/ 21 h 32"/>
                <a:gd name="T4" fmla="*/ 31 w 36"/>
                <a:gd name="T5" fmla="*/ 1 h 32"/>
                <a:gd name="T6" fmla="*/ 36 w 36"/>
                <a:gd name="T7" fmla="*/ 8 h 32"/>
                <a:gd name="T8" fmla="*/ 9 w 36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2">
                  <a:moveTo>
                    <a:pt x="9" y="31"/>
                  </a:moveTo>
                  <a:cubicBezTo>
                    <a:pt x="0" y="32"/>
                    <a:pt x="0" y="28"/>
                    <a:pt x="2" y="21"/>
                  </a:cubicBezTo>
                  <a:cubicBezTo>
                    <a:pt x="4" y="12"/>
                    <a:pt x="21" y="0"/>
                    <a:pt x="31" y="1"/>
                  </a:cubicBezTo>
                  <a:cubicBezTo>
                    <a:pt x="33" y="1"/>
                    <a:pt x="36" y="5"/>
                    <a:pt x="36" y="8"/>
                  </a:cubicBezTo>
                  <a:cubicBezTo>
                    <a:pt x="36" y="22"/>
                    <a:pt x="26" y="31"/>
                    <a:pt x="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49">
              <a:extLst>
                <a:ext uri="{FF2B5EF4-FFF2-40B4-BE49-F238E27FC236}">
                  <a16:creationId xmlns:a16="http://schemas.microsoft.com/office/drawing/2014/main" id="{C073ADA4-039D-4104-9CFB-16D2D2E11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991" y="2041246"/>
              <a:ext cx="46038" cy="34925"/>
            </a:xfrm>
            <a:custGeom>
              <a:avLst/>
              <a:gdLst>
                <a:gd name="T0" fmla="*/ 26 w 26"/>
                <a:gd name="T1" fmla="*/ 0 h 21"/>
                <a:gd name="T2" fmla="*/ 3 w 26"/>
                <a:gd name="T3" fmla="*/ 18 h 21"/>
                <a:gd name="T4" fmla="*/ 0 w 26"/>
                <a:gd name="T5" fmla="*/ 13 h 21"/>
                <a:gd name="T6" fmla="*/ 3 w 26"/>
                <a:gd name="T7" fmla="*/ 6 h 21"/>
                <a:gd name="T8" fmla="*/ 26 w 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6" y="0"/>
                  </a:moveTo>
                  <a:cubicBezTo>
                    <a:pt x="25" y="11"/>
                    <a:pt x="10" y="21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2" y="7"/>
                    <a:pt x="3" y="6"/>
                  </a:cubicBezTo>
                  <a:cubicBezTo>
                    <a:pt x="10" y="4"/>
                    <a:pt x="18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50">
              <a:extLst>
                <a:ext uri="{FF2B5EF4-FFF2-40B4-BE49-F238E27FC236}">
                  <a16:creationId xmlns:a16="http://schemas.microsoft.com/office/drawing/2014/main" id="{29E758E9-90DA-45CF-9FAA-9390CD88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553" y="2246034"/>
              <a:ext cx="26988" cy="28575"/>
            </a:xfrm>
            <a:custGeom>
              <a:avLst/>
              <a:gdLst>
                <a:gd name="T0" fmla="*/ 0 w 16"/>
                <a:gd name="T1" fmla="*/ 17 h 17"/>
                <a:gd name="T2" fmla="*/ 10 w 16"/>
                <a:gd name="T3" fmla="*/ 0 h 17"/>
                <a:gd name="T4" fmla="*/ 0 w 16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cubicBezTo>
                    <a:pt x="3" y="12"/>
                    <a:pt x="6" y="6"/>
                    <a:pt x="10" y="0"/>
                  </a:cubicBezTo>
                  <a:cubicBezTo>
                    <a:pt x="16" y="11"/>
                    <a:pt x="13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51">
              <a:extLst>
                <a:ext uri="{FF2B5EF4-FFF2-40B4-BE49-F238E27FC236}">
                  <a16:creationId xmlns:a16="http://schemas.microsoft.com/office/drawing/2014/main" id="{6DC7CF3B-2238-4028-8FC7-479BDABC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953" y="2684184"/>
              <a:ext cx="177800" cy="49213"/>
            </a:xfrm>
            <a:custGeom>
              <a:avLst/>
              <a:gdLst>
                <a:gd name="T0" fmla="*/ 50 w 103"/>
                <a:gd name="T1" fmla="*/ 21 h 28"/>
                <a:gd name="T2" fmla="*/ 78 w 103"/>
                <a:gd name="T3" fmla="*/ 2 h 28"/>
                <a:gd name="T4" fmla="*/ 87 w 103"/>
                <a:gd name="T5" fmla="*/ 4 h 28"/>
                <a:gd name="T6" fmla="*/ 103 w 103"/>
                <a:gd name="T7" fmla="*/ 22 h 28"/>
                <a:gd name="T8" fmla="*/ 83 w 103"/>
                <a:gd name="T9" fmla="*/ 27 h 28"/>
                <a:gd name="T10" fmla="*/ 21 w 103"/>
                <a:gd name="T11" fmla="*/ 26 h 28"/>
                <a:gd name="T12" fmla="*/ 14 w 103"/>
                <a:gd name="T13" fmla="*/ 26 h 28"/>
                <a:gd name="T14" fmla="*/ 2 w 103"/>
                <a:gd name="T15" fmla="*/ 13 h 28"/>
                <a:gd name="T16" fmla="*/ 19 w 103"/>
                <a:gd name="T17" fmla="*/ 6 h 28"/>
                <a:gd name="T18" fmla="*/ 45 w 103"/>
                <a:gd name="T19" fmla="*/ 18 h 28"/>
                <a:gd name="T20" fmla="*/ 50 w 103"/>
                <a:gd name="T2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28">
                  <a:moveTo>
                    <a:pt x="50" y="21"/>
                  </a:moveTo>
                  <a:cubicBezTo>
                    <a:pt x="56" y="8"/>
                    <a:pt x="64" y="0"/>
                    <a:pt x="78" y="2"/>
                  </a:cubicBezTo>
                  <a:cubicBezTo>
                    <a:pt x="82" y="3"/>
                    <a:pt x="86" y="3"/>
                    <a:pt x="87" y="4"/>
                  </a:cubicBezTo>
                  <a:cubicBezTo>
                    <a:pt x="93" y="10"/>
                    <a:pt x="98" y="16"/>
                    <a:pt x="103" y="22"/>
                  </a:cubicBezTo>
                  <a:cubicBezTo>
                    <a:pt x="96" y="24"/>
                    <a:pt x="90" y="27"/>
                    <a:pt x="83" y="27"/>
                  </a:cubicBezTo>
                  <a:cubicBezTo>
                    <a:pt x="62" y="28"/>
                    <a:pt x="42" y="27"/>
                    <a:pt x="21" y="26"/>
                  </a:cubicBezTo>
                  <a:cubicBezTo>
                    <a:pt x="18" y="26"/>
                    <a:pt x="16" y="26"/>
                    <a:pt x="14" y="26"/>
                  </a:cubicBezTo>
                  <a:cubicBezTo>
                    <a:pt x="6" y="25"/>
                    <a:pt x="0" y="22"/>
                    <a:pt x="2" y="13"/>
                  </a:cubicBezTo>
                  <a:cubicBezTo>
                    <a:pt x="4" y="5"/>
                    <a:pt x="11" y="2"/>
                    <a:pt x="19" y="6"/>
                  </a:cubicBezTo>
                  <a:cubicBezTo>
                    <a:pt x="28" y="9"/>
                    <a:pt x="36" y="14"/>
                    <a:pt x="45" y="18"/>
                  </a:cubicBezTo>
                  <a:cubicBezTo>
                    <a:pt x="47" y="19"/>
                    <a:pt x="48" y="20"/>
                    <a:pt x="5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52">
              <a:extLst>
                <a:ext uri="{FF2B5EF4-FFF2-40B4-BE49-F238E27FC236}">
                  <a16:creationId xmlns:a16="http://schemas.microsoft.com/office/drawing/2014/main" id="{47346D38-FD56-4FD9-BB74-66F26A68C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991" y="2658784"/>
              <a:ext cx="42863" cy="30163"/>
            </a:xfrm>
            <a:custGeom>
              <a:avLst/>
              <a:gdLst>
                <a:gd name="T0" fmla="*/ 25 w 25"/>
                <a:gd name="T1" fmla="*/ 9 h 18"/>
                <a:gd name="T2" fmla="*/ 13 w 25"/>
                <a:gd name="T3" fmla="*/ 18 h 18"/>
                <a:gd name="T4" fmla="*/ 0 w 25"/>
                <a:gd name="T5" fmla="*/ 9 h 18"/>
                <a:gd name="T6" fmla="*/ 16 w 25"/>
                <a:gd name="T7" fmla="*/ 0 h 18"/>
                <a:gd name="T8" fmla="*/ 25 w 25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5" y="9"/>
                  </a:moveTo>
                  <a:cubicBezTo>
                    <a:pt x="20" y="13"/>
                    <a:pt x="16" y="18"/>
                    <a:pt x="13" y="18"/>
                  </a:cubicBezTo>
                  <a:cubicBezTo>
                    <a:pt x="8" y="17"/>
                    <a:pt x="5" y="12"/>
                    <a:pt x="0" y="9"/>
                  </a:cubicBezTo>
                  <a:cubicBezTo>
                    <a:pt x="5" y="5"/>
                    <a:pt x="10" y="2"/>
                    <a:pt x="16" y="0"/>
                  </a:cubicBezTo>
                  <a:cubicBezTo>
                    <a:pt x="17" y="0"/>
                    <a:pt x="20" y="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53">
              <a:extLst>
                <a:ext uri="{FF2B5EF4-FFF2-40B4-BE49-F238E27FC236}">
                  <a16:creationId xmlns:a16="http://schemas.microsoft.com/office/drawing/2014/main" id="{2B7D034F-0505-430E-BED1-3D7B91651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191" y="2622271"/>
              <a:ext cx="49213" cy="61913"/>
            </a:xfrm>
            <a:custGeom>
              <a:avLst/>
              <a:gdLst>
                <a:gd name="T0" fmla="*/ 4 w 29"/>
                <a:gd name="T1" fmla="*/ 0 h 36"/>
                <a:gd name="T2" fmla="*/ 29 w 29"/>
                <a:gd name="T3" fmla="*/ 34 h 36"/>
                <a:gd name="T4" fmla="*/ 26 w 29"/>
                <a:gd name="T5" fmla="*/ 36 h 36"/>
                <a:gd name="T6" fmla="*/ 0 w 29"/>
                <a:gd name="T7" fmla="*/ 3 h 36"/>
                <a:gd name="T8" fmla="*/ 4 w 2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6">
                  <a:moveTo>
                    <a:pt x="4" y="0"/>
                  </a:moveTo>
                  <a:cubicBezTo>
                    <a:pt x="12" y="11"/>
                    <a:pt x="21" y="22"/>
                    <a:pt x="29" y="34"/>
                  </a:cubicBezTo>
                  <a:cubicBezTo>
                    <a:pt x="28" y="34"/>
                    <a:pt x="27" y="35"/>
                    <a:pt x="26" y="36"/>
                  </a:cubicBezTo>
                  <a:cubicBezTo>
                    <a:pt x="16" y="26"/>
                    <a:pt x="4" y="17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54">
              <a:extLst>
                <a:ext uri="{FF2B5EF4-FFF2-40B4-BE49-F238E27FC236}">
                  <a16:creationId xmlns:a16="http://schemas.microsoft.com/office/drawing/2014/main" id="{F8CAF4F9-812B-4539-96A4-C2AE8E45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141" y="2084109"/>
              <a:ext cx="109538" cy="90488"/>
            </a:xfrm>
            <a:custGeom>
              <a:avLst/>
              <a:gdLst>
                <a:gd name="T0" fmla="*/ 14 w 63"/>
                <a:gd name="T1" fmla="*/ 53 h 53"/>
                <a:gd name="T2" fmla="*/ 2 w 63"/>
                <a:gd name="T3" fmla="*/ 42 h 53"/>
                <a:gd name="T4" fmla="*/ 25 w 63"/>
                <a:gd name="T5" fmla="*/ 11 h 53"/>
                <a:gd name="T6" fmla="*/ 44 w 63"/>
                <a:gd name="T7" fmla="*/ 3 h 53"/>
                <a:gd name="T8" fmla="*/ 57 w 63"/>
                <a:gd name="T9" fmla="*/ 3 h 53"/>
                <a:gd name="T10" fmla="*/ 55 w 63"/>
                <a:gd name="T11" fmla="*/ 20 h 53"/>
                <a:gd name="T12" fmla="*/ 47 w 63"/>
                <a:gd name="T13" fmla="*/ 26 h 53"/>
                <a:gd name="T14" fmla="*/ 28 w 63"/>
                <a:gd name="T15" fmla="*/ 42 h 53"/>
                <a:gd name="T16" fmla="*/ 14 w 63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3">
                  <a:moveTo>
                    <a:pt x="14" y="53"/>
                  </a:moveTo>
                  <a:cubicBezTo>
                    <a:pt x="4" y="52"/>
                    <a:pt x="0" y="50"/>
                    <a:pt x="2" y="42"/>
                  </a:cubicBezTo>
                  <a:cubicBezTo>
                    <a:pt x="6" y="29"/>
                    <a:pt x="13" y="18"/>
                    <a:pt x="25" y="11"/>
                  </a:cubicBezTo>
                  <a:cubicBezTo>
                    <a:pt x="31" y="8"/>
                    <a:pt x="37" y="5"/>
                    <a:pt x="44" y="3"/>
                  </a:cubicBezTo>
                  <a:cubicBezTo>
                    <a:pt x="48" y="2"/>
                    <a:pt x="55" y="0"/>
                    <a:pt x="57" y="3"/>
                  </a:cubicBezTo>
                  <a:cubicBezTo>
                    <a:pt x="63" y="8"/>
                    <a:pt x="60" y="14"/>
                    <a:pt x="55" y="20"/>
                  </a:cubicBezTo>
                  <a:cubicBezTo>
                    <a:pt x="53" y="22"/>
                    <a:pt x="50" y="24"/>
                    <a:pt x="47" y="26"/>
                  </a:cubicBezTo>
                  <a:cubicBezTo>
                    <a:pt x="41" y="31"/>
                    <a:pt x="34" y="36"/>
                    <a:pt x="28" y="42"/>
                  </a:cubicBezTo>
                  <a:cubicBezTo>
                    <a:pt x="22" y="46"/>
                    <a:pt x="17" y="50"/>
                    <a:pt x="1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55">
              <a:extLst>
                <a:ext uri="{FF2B5EF4-FFF2-40B4-BE49-F238E27FC236}">
                  <a16:creationId xmlns:a16="http://schemas.microsoft.com/office/drawing/2014/main" id="{48847268-6078-4B7A-BF5A-BD9869490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991" y="2598459"/>
              <a:ext cx="90488" cy="69850"/>
            </a:xfrm>
            <a:custGeom>
              <a:avLst/>
              <a:gdLst>
                <a:gd name="T0" fmla="*/ 52 w 52"/>
                <a:gd name="T1" fmla="*/ 41 h 41"/>
                <a:gd name="T2" fmla="*/ 37 w 52"/>
                <a:gd name="T3" fmla="*/ 37 h 41"/>
                <a:gd name="T4" fmla="*/ 8 w 52"/>
                <a:gd name="T5" fmla="*/ 29 h 41"/>
                <a:gd name="T6" fmla="*/ 0 w 52"/>
                <a:gd name="T7" fmla="*/ 20 h 41"/>
                <a:gd name="T8" fmla="*/ 6 w 52"/>
                <a:gd name="T9" fmla="*/ 0 h 41"/>
                <a:gd name="T10" fmla="*/ 24 w 52"/>
                <a:gd name="T11" fmla="*/ 10 h 41"/>
                <a:gd name="T12" fmla="*/ 52 w 52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1">
                  <a:moveTo>
                    <a:pt x="52" y="41"/>
                  </a:moveTo>
                  <a:cubicBezTo>
                    <a:pt x="46" y="40"/>
                    <a:pt x="42" y="38"/>
                    <a:pt x="37" y="37"/>
                  </a:cubicBezTo>
                  <a:cubicBezTo>
                    <a:pt x="27" y="34"/>
                    <a:pt x="17" y="32"/>
                    <a:pt x="8" y="29"/>
                  </a:cubicBezTo>
                  <a:cubicBezTo>
                    <a:pt x="4" y="28"/>
                    <a:pt x="0" y="23"/>
                    <a:pt x="0" y="20"/>
                  </a:cubicBezTo>
                  <a:cubicBezTo>
                    <a:pt x="1" y="14"/>
                    <a:pt x="4" y="7"/>
                    <a:pt x="6" y="0"/>
                  </a:cubicBezTo>
                  <a:cubicBezTo>
                    <a:pt x="12" y="4"/>
                    <a:pt x="18" y="6"/>
                    <a:pt x="24" y="10"/>
                  </a:cubicBezTo>
                  <a:cubicBezTo>
                    <a:pt x="44" y="26"/>
                    <a:pt x="48" y="30"/>
                    <a:pt x="5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56">
              <a:extLst>
                <a:ext uri="{FF2B5EF4-FFF2-40B4-BE49-F238E27FC236}">
                  <a16:creationId xmlns:a16="http://schemas.microsoft.com/office/drawing/2014/main" id="{44E1CA24-C423-4710-9756-472859EB8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766" y="2687359"/>
              <a:ext cx="31750" cy="34925"/>
            </a:xfrm>
            <a:custGeom>
              <a:avLst/>
              <a:gdLst>
                <a:gd name="T0" fmla="*/ 19 w 19"/>
                <a:gd name="T1" fmla="*/ 12 h 20"/>
                <a:gd name="T2" fmla="*/ 10 w 19"/>
                <a:gd name="T3" fmla="*/ 20 h 20"/>
                <a:gd name="T4" fmla="*/ 0 w 19"/>
                <a:gd name="T5" fmla="*/ 7 h 20"/>
                <a:gd name="T6" fmla="*/ 6 w 19"/>
                <a:gd name="T7" fmla="*/ 0 h 20"/>
                <a:gd name="T8" fmla="*/ 19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12"/>
                  </a:moveTo>
                  <a:cubicBezTo>
                    <a:pt x="14" y="16"/>
                    <a:pt x="12" y="18"/>
                    <a:pt x="10" y="20"/>
                  </a:cubicBezTo>
                  <a:cubicBezTo>
                    <a:pt x="6" y="16"/>
                    <a:pt x="2" y="12"/>
                    <a:pt x="0" y="7"/>
                  </a:cubicBezTo>
                  <a:cubicBezTo>
                    <a:pt x="0" y="6"/>
                    <a:pt x="4" y="2"/>
                    <a:pt x="6" y="0"/>
                  </a:cubicBezTo>
                  <a:cubicBezTo>
                    <a:pt x="10" y="3"/>
                    <a:pt x="14" y="7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57">
              <a:extLst>
                <a:ext uri="{FF2B5EF4-FFF2-40B4-BE49-F238E27FC236}">
                  <a16:creationId xmlns:a16="http://schemas.microsoft.com/office/drawing/2014/main" id="{92B6392A-FD2B-4595-A9CA-35395ADF6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103" y="2714346"/>
              <a:ext cx="33338" cy="25400"/>
            </a:xfrm>
            <a:custGeom>
              <a:avLst/>
              <a:gdLst>
                <a:gd name="T0" fmla="*/ 16 w 20"/>
                <a:gd name="T1" fmla="*/ 15 h 15"/>
                <a:gd name="T2" fmla="*/ 6 w 20"/>
                <a:gd name="T3" fmla="*/ 0 h 15"/>
                <a:gd name="T4" fmla="*/ 16 w 20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6" y="15"/>
                  </a:moveTo>
                  <a:cubicBezTo>
                    <a:pt x="6" y="14"/>
                    <a:pt x="0" y="11"/>
                    <a:pt x="6" y="0"/>
                  </a:cubicBezTo>
                  <a:cubicBezTo>
                    <a:pt x="14" y="1"/>
                    <a:pt x="20" y="3"/>
                    <a:pt x="1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58">
              <a:extLst>
                <a:ext uri="{FF2B5EF4-FFF2-40B4-BE49-F238E27FC236}">
                  <a16:creationId xmlns:a16="http://schemas.microsoft.com/office/drawing/2014/main" id="{0EF26BD3-8876-47CF-B582-7A22A9347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266" y="2692121"/>
              <a:ext cx="25400" cy="23813"/>
            </a:xfrm>
            <a:custGeom>
              <a:avLst/>
              <a:gdLst>
                <a:gd name="T0" fmla="*/ 8 w 14"/>
                <a:gd name="T1" fmla="*/ 14 h 14"/>
                <a:gd name="T2" fmla="*/ 0 w 14"/>
                <a:gd name="T3" fmla="*/ 6 h 14"/>
                <a:gd name="T4" fmla="*/ 6 w 14"/>
                <a:gd name="T5" fmla="*/ 0 h 14"/>
                <a:gd name="T6" fmla="*/ 14 w 14"/>
                <a:gd name="T7" fmla="*/ 6 h 14"/>
                <a:gd name="T8" fmla="*/ 8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8" y="14"/>
                  </a:moveTo>
                  <a:cubicBezTo>
                    <a:pt x="4" y="10"/>
                    <a:pt x="2" y="8"/>
                    <a:pt x="0" y="6"/>
                  </a:cubicBezTo>
                  <a:cubicBezTo>
                    <a:pt x="2" y="4"/>
                    <a:pt x="4" y="0"/>
                    <a:pt x="6" y="0"/>
                  </a:cubicBezTo>
                  <a:cubicBezTo>
                    <a:pt x="9" y="0"/>
                    <a:pt x="12" y="4"/>
                    <a:pt x="14" y="6"/>
                  </a:cubicBezTo>
                  <a:cubicBezTo>
                    <a:pt x="12" y="8"/>
                    <a:pt x="10" y="10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59">
              <a:extLst>
                <a:ext uri="{FF2B5EF4-FFF2-40B4-BE49-F238E27FC236}">
                  <a16:creationId xmlns:a16="http://schemas.microsoft.com/office/drawing/2014/main" id="{634F179A-E823-4A2D-9FCB-B7865B18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516" y="5330546"/>
              <a:ext cx="161925" cy="165100"/>
            </a:xfrm>
            <a:custGeom>
              <a:avLst/>
              <a:gdLst>
                <a:gd name="T0" fmla="*/ 45 w 93"/>
                <a:gd name="T1" fmla="*/ 0 h 95"/>
                <a:gd name="T2" fmla="*/ 93 w 93"/>
                <a:gd name="T3" fmla="*/ 48 h 95"/>
                <a:gd name="T4" fmla="*/ 49 w 93"/>
                <a:gd name="T5" fmla="*/ 95 h 95"/>
                <a:gd name="T6" fmla="*/ 1 w 93"/>
                <a:gd name="T7" fmla="*/ 47 h 95"/>
                <a:gd name="T8" fmla="*/ 45 w 9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5">
                  <a:moveTo>
                    <a:pt x="45" y="0"/>
                  </a:moveTo>
                  <a:cubicBezTo>
                    <a:pt x="71" y="0"/>
                    <a:pt x="93" y="22"/>
                    <a:pt x="93" y="48"/>
                  </a:cubicBezTo>
                  <a:cubicBezTo>
                    <a:pt x="93" y="73"/>
                    <a:pt x="73" y="95"/>
                    <a:pt x="49" y="95"/>
                  </a:cubicBezTo>
                  <a:cubicBezTo>
                    <a:pt x="23" y="95"/>
                    <a:pt x="1" y="73"/>
                    <a:pt x="1" y="47"/>
                  </a:cubicBezTo>
                  <a:cubicBezTo>
                    <a:pt x="0" y="22"/>
                    <a:pt x="21" y="1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60">
              <a:extLst>
                <a:ext uri="{FF2B5EF4-FFF2-40B4-BE49-F238E27FC236}">
                  <a16:creationId xmlns:a16="http://schemas.microsoft.com/office/drawing/2014/main" id="{A9C84A65-036F-4A24-9644-F858FC8E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128" y="5449609"/>
              <a:ext cx="122238" cy="166688"/>
            </a:xfrm>
            <a:custGeom>
              <a:avLst/>
              <a:gdLst>
                <a:gd name="T0" fmla="*/ 71 w 71"/>
                <a:gd name="T1" fmla="*/ 50 h 96"/>
                <a:gd name="T2" fmla="*/ 36 w 71"/>
                <a:gd name="T3" fmla="*/ 91 h 96"/>
                <a:gd name="T4" fmla="*/ 7 w 71"/>
                <a:gd name="T5" fmla="*/ 72 h 96"/>
                <a:gd name="T6" fmla="*/ 0 w 71"/>
                <a:gd name="T7" fmla="*/ 14 h 96"/>
                <a:gd name="T8" fmla="*/ 9 w 71"/>
                <a:gd name="T9" fmla="*/ 4 h 96"/>
                <a:gd name="T10" fmla="*/ 19 w 71"/>
                <a:gd name="T11" fmla="*/ 3 h 96"/>
                <a:gd name="T12" fmla="*/ 71 w 71"/>
                <a:gd name="T13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96">
                  <a:moveTo>
                    <a:pt x="71" y="50"/>
                  </a:moveTo>
                  <a:cubicBezTo>
                    <a:pt x="71" y="73"/>
                    <a:pt x="60" y="87"/>
                    <a:pt x="36" y="91"/>
                  </a:cubicBezTo>
                  <a:cubicBezTo>
                    <a:pt x="11" y="96"/>
                    <a:pt x="11" y="96"/>
                    <a:pt x="7" y="72"/>
                  </a:cubicBezTo>
                  <a:cubicBezTo>
                    <a:pt x="4" y="52"/>
                    <a:pt x="3" y="33"/>
                    <a:pt x="0" y="14"/>
                  </a:cubicBezTo>
                  <a:cubicBezTo>
                    <a:pt x="0" y="6"/>
                    <a:pt x="2" y="4"/>
                    <a:pt x="9" y="4"/>
                  </a:cubicBezTo>
                  <a:cubicBezTo>
                    <a:pt x="12" y="4"/>
                    <a:pt x="16" y="4"/>
                    <a:pt x="19" y="3"/>
                  </a:cubicBezTo>
                  <a:cubicBezTo>
                    <a:pt x="52" y="0"/>
                    <a:pt x="71" y="17"/>
                    <a:pt x="7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61">
              <a:extLst>
                <a:ext uri="{FF2B5EF4-FFF2-40B4-BE49-F238E27FC236}">
                  <a16:creationId xmlns:a16="http://schemas.microsoft.com/office/drawing/2014/main" id="{6E5FC400-0114-4A37-B09D-B4FE7F557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16" y="4522509"/>
              <a:ext cx="79375" cy="69850"/>
            </a:xfrm>
            <a:custGeom>
              <a:avLst/>
              <a:gdLst>
                <a:gd name="T0" fmla="*/ 33 w 46"/>
                <a:gd name="T1" fmla="*/ 0 h 40"/>
                <a:gd name="T2" fmla="*/ 27 w 46"/>
                <a:gd name="T3" fmla="*/ 37 h 40"/>
                <a:gd name="T4" fmla="*/ 2 w 46"/>
                <a:gd name="T5" fmla="*/ 16 h 40"/>
                <a:gd name="T6" fmla="*/ 7 w 46"/>
                <a:gd name="T7" fmla="*/ 12 h 40"/>
                <a:gd name="T8" fmla="*/ 13 w 46"/>
                <a:gd name="T9" fmla="*/ 9 h 40"/>
                <a:gd name="T10" fmla="*/ 33 w 46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0">
                  <a:moveTo>
                    <a:pt x="33" y="0"/>
                  </a:moveTo>
                  <a:cubicBezTo>
                    <a:pt x="46" y="17"/>
                    <a:pt x="43" y="33"/>
                    <a:pt x="27" y="37"/>
                  </a:cubicBezTo>
                  <a:cubicBezTo>
                    <a:pt x="17" y="40"/>
                    <a:pt x="0" y="26"/>
                    <a:pt x="2" y="16"/>
                  </a:cubicBezTo>
                  <a:cubicBezTo>
                    <a:pt x="3" y="14"/>
                    <a:pt x="5" y="13"/>
                    <a:pt x="7" y="12"/>
                  </a:cubicBezTo>
                  <a:cubicBezTo>
                    <a:pt x="9" y="11"/>
                    <a:pt x="11" y="9"/>
                    <a:pt x="13" y="9"/>
                  </a:cubicBezTo>
                  <a:cubicBezTo>
                    <a:pt x="20" y="5"/>
                    <a:pt x="27" y="3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62">
              <a:extLst>
                <a:ext uri="{FF2B5EF4-FFF2-40B4-BE49-F238E27FC236}">
                  <a16:creationId xmlns:a16="http://schemas.microsoft.com/office/drawing/2014/main" id="{AE6A92E6-3FFD-457C-8CF0-481BA2339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066" y="5243234"/>
              <a:ext cx="73025" cy="77788"/>
            </a:xfrm>
            <a:custGeom>
              <a:avLst/>
              <a:gdLst>
                <a:gd name="T0" fmla="*/ 0 w 42"/>
                <a:gd name="T1" fmla="*/ 16 h 45"/>
                <a:gd name="T2" fmla="*/ 39 w 42"/>
                <a:gd name="T3" fmla="*/ 19 h 45"/>
                <a:gd name="T4" fmla="*/ 20 w 42"/>
                <a:gd name="T5" fmla="*/ 45 h 45"/>
                <a:gd name="T6" fmla="*/ 16 w 42"/>
                <a:gd name="T7" fmla="*/ 41 h 45"/>
                <a:gd name="T8" fmla="*/ 0 w 42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0" y="16"/>
                  </a:moveTo>
                  <a:cubicBezTo>
                    <a:pt x="19" y="0"/>
                    <a:pt x="33" y="2"/>
                    <a:pt x="39" y="19"/>
                  </a:cubicBezTo>
                  <a:cubicBezTo>
                    <a:pt x="42" y="28"/>
                    <a:pt x="30" y="45"/>
                    <a:pt x="20" y="45"/>
                  </a:cubicBezTo>
                  <a:cubicBezTo>
                    <a:pt x="19" y="45"/>
                    <a:pt x="17" y="43"/>
                    <a:pt x="16" y="41"/>
                  </a:cubicBezTo>
                  <a:cubicBezTo>
                    <a:pt x="10" y="33"/>
                    <a:pt x="6" y="24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63">
              <a:extLst>
                <a:ext uri="{FF2B5EF4-FFF2-40B4-BE49-F238E27FC236}">
                  <a16:creationId xmlns:a16="http://schemas.microsoft.com/office/drawing/2014/main" id="{A8C3E379-9685-427F-934C-501D2E164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891" y="4835246"/>
              <a:ext cx="66675" cy="69850"/>
            </a:xfrm>
            <a:custGeom>
              <a:avLst/>
              <a:gdLst>
                <a:gd name="T0" fmla="*/ 39 w 39"/>
                <a:gd name="T1" fmla="*/ 23 h 40"/>
                <a:gd name="T2" fmla="*/ 27 w 39"/>
                <a:gd name="T3" fmla="*/ 40 h 40"/>
                <a:gd name="T4" fmla="*/ 20 w 39"/>
                <a:gd name="T5" fmla="*/ 38 h 40"/>
                <a:gd name="T6" fmla="*/ 9 w 39"/>
                <a:gd name="T7" fmla="*/ 28 h 40"/>
                <a:gd name="T8" fmla="*/ 0 w 39"/>
                <a:gd name="T9" fmla="*/ 16 h 40"/>
                <a:gd name="T10" fmla="*/ 21 w 39"/>
                <a:gd name="T11" fmla="*/ 2 h 40"/>
                <a:gd name="T12" fmla="*/ 39 w 39"/>
                <a:gd name="T13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40">
                  <a:moveTo>
                    <a:pt x="39" y="23"/>
                  </a:moveTo>
                  <a:cubicBezTo>
                    <a:pt x="37" y="27"/>
                    <a:pt x="32" y="34"/>
                    <a:pt x="27" y="40"/>
                  </a:cubicBezTo>
                  <a:cubicBezTo>
                    <a:pt x="27" y="40"/>
                    <a:pt x="22" y="40"/>
                    <a:pt x="20" y="38"/>
                  </a:cubicBezTo>
                  <a:cubicBezTo>
                    <a:pt x="16" y="35"/>
                    <a:pt x="12" y="31"/>
                    <a:pt x="9" y="28"/>
                  </a:cubicBezTo>
                  <a:cubicBezTo>
                    <a:pt x="5" y="24"/>
                    <a:pt x="3" y="20"/>
                    <a:pt x="0" y="16"/>
                  </a:cubicBezTo>
                  <a:cubicBezTo>
                    <a:pt x="7" y="11"/>
                    <a:pt x="13" y="4"/>
                    <a:pt x="21" y="2"/>
                  </a:cubicBezTo>
                  <a:cubicBezTo>
                    <a:pt x="29" y="0"/>
                    <a:pt x="39" y="11"/>
                    <a:pt x="3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64">
              <a:extLst>
                <a:ext uri="{FF2B5EF4-FFF2-40B4-BE49-F238E27FC236}">
                  <a16:creationId xmlns:a16="http://schemas.microsoft.com/office/drawing/2014/main" id="{D709F82D-5E75-48BF-88BC-E28B2E336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978" y="5321021"/>
              <a:ext cx="65088" cy="71438"/>
            </a:xfrm>
            <a:custGeom>
              <a:avLst/>
              <a:gdLst>
                <a:gd name="T0" fmla="*/ 38 w 38"/>
                <a:gd name="T1" fmla="*/ 25 h 42"/>
                <a:gd name="T2" fmla="*/ 24 w 38"/>
                <a:gd name="T3" fmla="*/ 41 h 42"/>
                <a:gd name="T4" fmla="*/ 0 w 38"/>
                <a:gd name="T5" fmla="*/ 36 h 42"/>
                <a:gd name="T6" fmla="*/ 5 w 38"/>
                <a:gd name="T7" fmla="*/ 18 h 42"/>
                <a:gd name="T8" fmla="*/ 15 w 38"/>
                <a:gd name="T9" fmla="*/ 3 h 42"/>
                <a:gd name="T10" fmla="*/ 38 w 38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2">
                  <a:moveTo>
                    <a:pt x="38" y="25"/>
                  </a:moveTo>
                  <a:cubicBezTo>
                    <a:pt x="33" y="30"/>
                    <a:pt x="30" y="39"/>
                    <a:pt x="24" y="41"/>
                  </a:cubicBezTo>
                  <a:cubicBezTo>
                    <a:pt x="17" y="42"/>
                    <a:pt x="8" y="38"/>
                    <a:pt x="0" y="36"/>
                  </a:cubicBezTo>
                  <a:cubicBezTo>
                    <a:pt x="1" y="30"/>
                    <a:pt x="2" y="23"/>
                    <a:pt x="5" y="18"/>
                  </a:cubicBezTo>
                  <a:cubicBezTo>
                    <a:pt x="7" y="12"/>
                    <a:pt x="10" y="5"/>
                    <a:pt x="15" y="3"/>
                  </a:cubicBezTo>
                  <a:cubicBezTo>
                    <a:pt x="22" y="0"/>
                    <a:pt x="36" y="15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65">
              <a:extLst>
                <a:ext uri="{FF2B5EF4-FFF2-40B4-BE49-F238E27FC236}">
                  <a16:creationId xmlns:a16="http://schemas.microsoft.com/office/drawing/2014/main" id="{C4E218A9-D8A3-46A4-A0B7-76F979517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8" y="3647796"/>
              <a:ext cx="66675" cy="57150"/>
            </a:xfrm>
            <a:custGeom>
              <a:avLst/>
              <a:gdLst>
                <a:gd name="T0" fmla="*/ 14 w 39"/>
                <a:gd name="T1" fmla="*/ 32 h 33"/>
                <a:gd name="T2" fmla="*/ 6 w 39"/>
                <a:gd name="T3" fmla="*/ 33 h 33"/>
                <a:gd name="T4" fmla="*/ 0 w 39"/>
                <a:gd name="T5" fmla="*/ 30 h 33"/>
                <a:gd name="T6" fmla="*/ 4 w 39"/>
                <a:gd name="T7" fmla="*/ 7 h 33"/>
                <a:gd name="T8" fmla="*/ 23 w 39"/>
                <a:gd name="T9" fmla="*/ 0 h 33"/>
                <a:gd name="T10" fmla="*/ 35 w 39"/>
                <a:gd name="T11" fmla="*/ 15 h 33"/>
                <a:gd name="T12" fmla="*/ 14 w 39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3">
                  <a:moveTo>
                    <a:pt x="14" y="32"/>
                  </a:moveTo>
                  <a:cubicBezTo>
                    <a:pt x="13" y="32"/>
                    <a:pt x="10" y="33"/>
                    <a:pt x="6" y="33"/>
                  </a:cubicBezTo>
                  <a:cubicBezTo>
                    <a:pt x="4" y="32"/>
                    <a:pt x="0" y="31"/>
                    <a:pt x="0" y="30"/>
                  </a:cubicBezTo>
                  <a:cubicBezTo>
                    <a:pt x="1" y="22"/>
                    <a:pt x="0" y="13"/>
                    <a:pt x="4" y="7"/>
                  </a:cubicBezTo>
                  <a:cubicBezTo>
                    <a:pt x="7" y="2"/>
                    <a:pt x="16" y="0"/>
                    <a:pt x="23" y="0"/>
                  </a:cubicBezTo>
                  <a:cubicBezTo>
                    <a:pt x="31" y="0"/>
                    <a:pt x="34" y="8"/>
                    <a:pt x="35" y="15"/>
                  </a:cubicBezTo>
                  <a:cubicBezTo>
                    <a:pt x="39" y="31"/>
                    <a:pt x="39" y="31"/>
                    <a:pt x="1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66">
              <a:extLst>
                <a:ext uri="{FF2B5EF4-FFF2-40B4-BE49-F238E27FC236}">
                  <a16:creationId xmlns:a16="http://schemas.microsoft.com/office/drawing/2014/main" id="{6FA7CCCB-B1B8-49B8-86F8-1B9EF2ED7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4091" y="5476596"/>
              <a:ext cx="65088" cy="77788"/>
            </a:xfrm>
            <a:custGeom>
              <a:avLst/>
              <a:gdLst>
                <a:gd name="T0" fmla="*/ 37 w 37"/>
                <a:gd name="T1" fmla="*/ 45 h 45"/>
                <a:gd name="T2" fmla="*/ 0 w 37"/>
                <a:gd name="T3" fmla="*/ 41 h 45"/>
                <a:gd name="T4" fmla="*/ 23 w 37"/>
                <a:gd name="T5" fmla="*/ 0 h 45"/>
                <a:gd name="T6" fmla="*/ 37 w 3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5">
                  <a:moveTo>
                    <a:pt x="37" y="45"/>
                  </a:moveTo>
                  <a:cubicBezTo>
                    <a:pt x="24" y="43"/>
                    <a:pt x="13" y="42"/>
                    <a:pt x="0" y="41"/>
                  </a:cubicBezTo>
                  <a:cubicBezTo>
                    <a:pt x="8" y="27"/>
                    <a:pt x="15" y="15"/>
                    <a:pt x="23" y="0"/>
                  </a:cubicBezTo>
                  <a:cubicBezTo>
                    <a:pt x="28" y="16"/>
                    <a:pt x="32" y="29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67">
              <a:extLst>
                <a:ext uri="{FF2B5EF4-FFF2-40B4-BE49-F238E27FC236}">
                  <a16:creationId xmlns:a16="http://schemas.microsoft.com/office/drawing/2014/main" id="{89B0A9F9-C6F5-4B32-A0A6-99E95C084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1203" y="3630334"/>
              <a:ext cx="74613" cy="61913"/>
            </a:xfrm>
            <a:custGeom>
              <a:avLst/>
              <a:gdLst>
                <a:gd name="T0" fmla="*/ 44 w 44"/>
                <a:gd name="T1" fmla="*/ 22 h 36"/>
                <a:gd name="T2" fmla="*/ 0 w 44"/>
                <a:gd name="T3" fmla="*/ 36 h 36"/>
                <a:gd name="T4" fmla="*/ 3 w 44"/>
                <a:gd name="T5" fmla="*/ 0 h 36"/>
                <a:gd name="T6" fmla="*/ 44 w 44"/>
                <a:gd name="T7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44" y="22"/>
                  </a:moveTo>
                  <a:cubicBezTo>
                    <a:pt x="29" y="27"/>
                    <a:pt x="16" y="31"/>
                    <a:pt x="0" y="36"/>
                  </a:cubicBezTo>
                  <a:cubicBezTo>
                    <a:pt x="1" y="24"/>
                    <a:pt x="2" y="13"/>
                    <a:pt x="3" y="0"/>
                  </a:cubicBezTo>
                  <a:cubicBezTo>
                    <a:pt x="17" y="8"/>
                    <a:pt x="30" y="14"/>
                    <a:pt x="4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68">
              <a:extLst>
                <a:ext uri="{FF2B5EF4-FFF2-40B4-BE49-F238E27FC236}">
                  <a16:creationId xmlns:a16="http://schemas.microsoft.com/office/drawing/2014/main" id="{F4DA4EF4-7521-4C3A-8194-30AEC4230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703" y="4155796"/>
              <a:ext cx="79375" cy="61913"/>
            </a:xfrm>
            <a:custGeom>
              <a:avLst/>
              <a:gdLst>
                <a:gd name="T0" fmla="*/ 46 w 46"/>
                <a:gd name="T1" fmla="*/ 8 h 36"/>
                <a:gd name="T2" fmla="*/ 8 w 46"/>
                <a:gd name="T3" fmla="*/ 36 h 36"/>
                <a:gd name="T4" fmla="*/ 0 w 46"/>
                <a:gd name="T5" fmla="*/ 0 h 36"/>
                <a:gd name="T6" fmla="*/ 46 w 46"/>
                <a:gd name="T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6">
                  <a:moveTo>
                    <a:pt x="46" y="8"/>
                  </a:moveTo>
                  <a:cubicBezTo>
                    <a:pt x="33" y="18"/>
                    <a:pt x="22" y="26"/>
                    <a:pt x="8" y="36"/>
                  </a:cubicBezTo>
                  <a:cubicBezTo>
                    <a:pt x="6" y="23"/>
                    <a:pt x="3" y="12"/>
                    <a:pt x="0" y="0"/>
                  </a:cubicBezTo>
                  <a:cubicBezTo>
                    <a:pt x="16" y="3"/>
                    <a:pt x="30" y="5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69">
              <a:extLst>
                <a:ext uri="{FF2B5EF4-FFF2-40B4-BE49-F238E27FC236}">
                  <a16:creationId xmlns:a16="http://schemas.microsoft.com/office/drawing/2014/main" id="{2B55992D-B60B-412F-BF51-21DE9B26C4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4291" y="2568296"/>
              <a:ext cx="2384425" cy="2416175"/>
            </a:xfrm>
            <a:custGeom>
              <a:avLst/>
              <a:gdLst>
                <a:gd name="T0" fmla="*/ 664 w 1377"/>
                <a:gd name="T1" fmla="*/ 1379 h 1399"/>
                <a:gd name="T2" fmla="*/ 733 w 1377"/>
                <a:gd name="T3" fmla="*/ 21 h 1399"/>
                <a:gd name="T4" fmla="*/ 694 w 1377"/>
                <a:gd name="T5" fmla="*/ 207 h 1399"/>
                <a:gd name="T6" fmla="*/ 716 w 1377"/>
                <a:gd name="T7" fmla="*/ 497 h 1399"/>
                <a:gd name="T8" fmla="*/ 724 w 1377"/>
                <a:gd name="T9" fmla="*/ 465 h 1399"/>
                <a:gd name="T10" fmla="*/ 786 w 1377"/>
                <a:gd name="T11" fmla="*/ 341 h 1399"/>
                <a:gd name="T12" fmla="*/ 773 w 1377"/>
                <a:gd name="T13" fmla="*/ 71 h 1399"/>
                <a:gd name="T14" fmla="*/ 791 w 1377"/>
                <a:gd name="T15" fmla="*/ 26 h 1399"/>
                <a:gd name="T16" fmla="*/ 971 w 1377"/>
                <a:gd name="T17" fmla="*/ 83 h 1399"/>
                <a:gd name="T18" fmla="*/ 933 w 1377"/>
                <a:gd name="T19" fmla="*/ 427 h 1399"/>
                <a:gd name="T20" fmla="*/ 692 w 1377"/>
                <a:gd name="T21" fmla="*/ 790 h 1399"/>
                <a:gd name="T22" fmla="*/ 528 w 1377"/>
                <a:gd name="T23" fmla="*/ 766 h 1399"/>
                <a:gd name="T24" fmla="*/ 517 w 1377"/>
                <a:gd name="T25" fmla="*/ 805 h 1399"/>
                <a:gd name="T26" fmla="*/ 884 w 1377"/>
                <a:gd name="T27" fmla="*/ 882 h 1399"/>
                <a:gd name="T28" fmla="*/ 1140 w 1377"/>
                <a:gd name="T29" fmla="*/ 525 h 1399"/>
                <a:gd name="T30" fmla="*/ 1217 w 1377"/>
                <a:gd name="T31" fmla="*/ 257 h 1399"/>
                <a:gd name="T32" fmla="*/ 1248 w 1377"/>
                <a:gd name="T33" fmla="*/ 313 h 1399"/>
                <a:gd name="T34" fmla="*/ 1058 w 1377"/>
                <a:gd name="T35" fmla="*/ 742 h 1399"/>
                <a:gd name="T36" fmla="*/ 723 w 1377"/>
                <a:gd name="T37" fmla="*/ 997 h 1399"/>
                <a:gd name="T38" fmla="*/ 508 w 1377"/>
                <a:gd name="T39" fmla="*/ 979 h 1399"/>
                <a:gd name="T40" fmla="*/ 535 w 1377"/>
                <a:gd name="T41" fmla="*/ 656 h 1399"/>
                <a:gd name="T42" fmla="*/ 598 w 1377"/>
                <a:gd name="T43" fmla="*/ 610 h 1399"/>
                <a:gd name="T44" fmla="*/ 475 w 1377"/>
                <a:gd name="T45" fmla="*/ 525 h 1399"/>
                <a:gd name="T46" fmla="*/ 157 w 1377"/>
                <a:gd name="T47" fmla="*/ 914 h 1399"/>
                <a:gd name="T48" fmla="*/ 403 w 1377"/>
                <a:gd name="T49" fmla="*/ 1267 h 1399"/>
                <a:gd name="T50" fmla="*/ 910 w 1377"/>
                <a:gd name="T51" fmla="*/ 1233 h 1399"/>
                <a:gd name="T52" fmla="*/ 1349 w 1377"/>
                <a:gd name="T53" fmla="*/ 808 h 1399"/>
                <a:gd name="T54" fmla="*/ 662 w 1377"/>
                <a:gd name="T55" fmla="*/ 204 h 1399"/>
                <a:gd name="T56" fmla="*/ 529 w 1377"/>
                <a:gd name="T57" fmla="*/ 418 h 1399"/>
                <a:gd name="T58" fmla="*/ 710 w 1377"/>
                <a:gd name="T59" fmla="*/ 741 h 1399"/>
                <a:gd name="T60" fmla="*/ 715 w 1377"/>
                <a:gd name="T61" fmla="*/ 745 h 1399"/>
                <a:gd name="T62" fmla="*/ 707 w 1377"/>
                <a:gd name="T63" fmla="*/ 499 h 1399"/>
                <a:gd name="T64" fmla="*/ 653 w 1377"/>
                <a:gd name="T65" fmla="*/ 383 h 1399"/>
                <a:gd name="T66" fmla="*/ 662 w 1377"/>
                <a:gd name="T67" fmla="*/ 204 h 1399"/>
                <a:gd name="T68" fmla="*/ 840 w 1377"/>
                <a:gd name="T69" fmla="*/ 218 h 1399"/>
                <a:gd name="T70" fmla="*/ 798 w 1377"/>
                <a:gd name="T71" fmla="*/ 365 h 1399"/>
                <a:gd name="T72" fmla="*/ 731 w 1377"/>
                <a:gd name="T73" fmla="*/ 551 h 1399"/>
                <a:gd name="T74" fmla="*/ 745 w 1377"/>
                <a:gd name="T75" fmla="*/ 620 h 1399"/>
                <a:gd name="T76" fmla="*/ 856 w 1377"/>
                <a:gd name="T77" fmla="*/ 483 h 1399"/>
                <a:gd name="T78" fmla="*/ 893 w 1377"/>
                <a:gd name="T79" fmla="*/ 265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7" h="1399">
                  <a:moveTo>
                    <a:pt x="1377" y="756"/>
                  </a:moveTo>
                  <a:cubicBezTo>
                    <a:pt x="1350" y="1108"/>
                    <a:pt x="1045" y="1399"/>
                    <a:pt x="664" y="1379"/>
                  </a:cubicBezTo>
                  <a:cubicBezTo>
                    <a:pt x="280" y="1358"/>
                    <a:pt x="0" y="1030"/>
                    <a:pt x="21" y="663"/>
                  </a:cubicBezTo>
                  <a:cubicBezTo>
                    <a:pt x="45" y="261"/>
                    <a:pt x="390" y="0"/>
                    <a:pt x="733" y="21"/>
                  </a:cubicBezTo>
                  <a:cubicBezTo>
                    <a:pt x="738" y="43"/>
                    <a:pt x="737" y="65"/>
                    <a:pt x="735" y="88"/>
                  </a:cubicBezTo>
                  <a:cubicBezTo>
                    <a:pt x="732" y="131"/>
                    <a:pt x="717" y="171"/>
                    <a:pt x="694" y="207"/>
                  </a:cubicBezTo>
                  <a:cubicBezTo>
                    <a:pt x="664" y="253"/>
                    <a:pt x="664" y="302"/>
                    <a:pt x="671" y="353"/>
                  </a:cubicBezTo>
                  <a:cubicBezTo>
                    <a:pt x="679" y="403"/>
                    <a:pt x="696" y="451"/>
                    <a:pt x="716" y="497"/>
                  </a:cubicBezTo>
                  <a:cubicBezTo>
                    <a:pt x="716" y="498"/>
                    <a:pt x="717" y="499"/>
                    <a:pt x="720" y="502"/>
                  </a:cubicBezTo>
                  <a:cubicBezTo>
                    <a:pt x="721" y="488"/>
                    <a:pt x="723" y="477"/>
                    <a:pt x="724" y="465"/>
                  </a:cubicBezTo>
                  <a:cubicBezTo>
                    <a:pt x="729" y="427"/>
                    <a:pt x="745" y="393"/>
                    <a:pt x="769" y="362"/>
                  </a:cubicBezTo>
                  <a:cubicBezTo>
                    <a:pt x="774" y="355"/>
                    <a:pt x="780" y="348"/>
                    <a:pt x="786" y="341"/>
                  </a:cubicBezTo>
                  <a:cubicBezTo>
                    <a:pt x="812" y="313"/>
                    <a:pt x="821" y="280"/>
                    <a:pt x="825" y="243"/>
                  </a:cubicBezTo>
                  <a:cubicBezTo>
                    <a:pt x="833" y="178"/>
                    <a:pt x="811" y="123"/>
                    <a:pt x="773" y="71"/>
                  </a:cubicBezTo>
                  <a:cubicBezTo>
                    <a:pt x="762" y="56"/>
                    <a:pt x="752" y="39"/>
                    <a:pt x="740" y="21"/>
                  </a:cubicBezTo>
                  <a:cubicBezTo>
                    <a:pt x="759" y="23"/>
                    <a:pt x="775" y="23"/>
                    <a:pt x="791" y="26"/>
                  </a:cubicBezTo>
                  <a:cubicBezTo>
                    <a:pt x="851" y="33"/>
                    <a:pt x="907" y="49"/>
                    <a:pt x="963" y="72"/>
                  </a:cubicBezTo>
                  <a:cubicBezTo>
                    <a:pt x="969" y="74"/>
                    <a:pt x="971" y="77"/>
                    <a:pt x="971" y="83"/>
                  </a:cubicBezTo>
                  <a:cubicBezTo>
                    <a:pt x="970" y="128"/>
                    <a:pt x="971" y="173"/>
                    <a:pt x="968" y="217"/>
                  </a:cubicBezTo>
                  <a:cubicBezTo>
                    <a:pt x="964" y="288"/>
                    <a:pt x="952" y="358"/>
                    <a:pt x="933" y="427"/>
                  </a:cubicBezTo>
                  <a:cubicBezTo>
                    <a:pt x="907" y="527"/>
                    <a:pt x="866" y="621"/>
                    <a:pt x="807" y="707"/>
                  </a:cubicBezTo>
                  <a:cubicBezTo>
                    <a:pt x="778" y="749"/>
                    <a:pt x="742" y="779"/>
                    <a:pt x="692" y="790"/>
                  </a:cubicBezTo>
                  <a:cubicBezTo>
                    <a:pt x="650" y="799"/>
                    <a:pt x="609" y="795"/>
                    <a:pt x="569" y="782"/>
                  </a:cubicBezTo>
                  <a:cubicBezTo>
                    <a:pt x="555" y="778"/>
                    <a:pt x="542" y="771"/>
                    <a:pt x="528" y="766"/>
                  </a:cubicBezTo>
                  <a:cubicBezTo>
                    <a:pt x="525" y="765"/>
                    <a:pt x="522" y="763"/>
                    <a:pt x="518" y="761"/>
                  </a:cubicBezTo>
                  <a:cubicBezTo>
                    <a:pt x="511" y="776"/>
                    <a:pt x="513" y="791"/>
                    <a:pt x="517" y="805"/>
                  </a:cubicBezTo>
                  <a:cubicBezTo>
                    <a:pt x="543" y="883"/>
                    <a:pt x="623" y="955"/>
                    <a:pt x="723" y="944"/>
                  </a:cubicBezTo>
                  <a:cubicBezTo>
                    <a:pt x="782" y="938"/>
                    <a:pt x="835" y="915"/>
                    <a:pt x="884" y="882"/>
                  </a:cubicBezTo>
                  <a:cubicBezTo>
                    <a:pt x="937" y="846"/>
                    <a:pt x="978" y="799"/>
                    <a:pt x="1015" y="747"/>
                  </a:cubicBezTo>
                  <a:cubicBezTo>
                    <a:pt x="1064" y="677"/>
                    <a:pt x="1108" y="604"/>
                    <a:pt x="1140" y="525"/>
                  </a:cubicBezTo>
                  <a:cubicBezTo>
                    <a:pt x="1169" y="456"/>
                    <a:pt x="1187" y="385"/>
                    <a:pt x="1205" y="313"/>
                  </a:cubicBezTo>
                  <a:cubicBezTo>
                    <a:pt x="1209" y="295"/>
                    <a:pt x="1213" y="277"/>
                    <a:pt x="1217" y="257"/>
                  </a:cubicBezTo>
                  <a:cubicBezTo>
                    <a:pt x="1229" y="272"/>
                    <a:pt x="1240" y="285"/>
                    <a:pt x="1249" y="299"/>
                  </a:cubicBezTo>
                  <a:cubicBezTo>
                    <a:pt x="1251" y="301"/>
                    <a:pt x="1249" y="308"/>
                    <a:pt x="1248" y="313"/>
                  </a:cubicBezTo>
                  <a:cubicBezTo>
                    <a:pt x="1227" y="385"/>
                    <a:pt x="1203" y="455"/>
                    <a:pt x="1174" y="525"/>
                  </a:cubicBezTo>
                  <a:cubicBezTo>
                    <a:pt x="1142" y="601"/>
                    <a:pt x="1106" y="675"/>
                    <a:pt x="1058" y="742"/>
                  </a:cubicBezTo>
                  <a:cubicBezTo>
                    <a:pt x="1003" y="822"/>
                    <a:pt x="935" y="891"/>
                    <a:pt x="855" y="946"/>
                  </a:cubicBezTo>
                  <a:cubicBezTo>
                    <a:pt x="815" y="973"/>
                    <a:pt x="770" y="988"/>
                    <a:pt x="723" y="997"/>
                  </a:cubicBezTo>
                  <a:cubicBezTo>
                    <a:pt x="677" y="1007"/>
                    <a:pt x="631" y="1010"/>
                    <a:pt x="584" y="1004"/>
                  </a:cubicBezTo>
                  <a:cubicBezTo>
                    <a:pt x="557" y="1001"/>
                    <a:pt x="531" y="993"/>
                    <a:pt x="508" y="979"/>
                  </a:cubicBezTo>
                  <a:cubicBezTo>
                    <a:pt x="465" y="953"/>
                    <a:pt x="443" y="913"/>
                    <a:pt x="435" y="865"/>
                  </a:cubicBezTo>
                  <a:cubicBezTo>
                    <a:pt x="421" y="780"/>
                    <a:pt x="459" y="702"/>
                    <a:pt x="535" y="656"/>
                  </a:cubicBezTo>
                  <a:cubicBezTo>
                    <a:pt x="552" y="646"/>
                    <a:pt x="570" y="637"/>
                    <a:pt x="588" y="629"/>
                  </a:cubicBezTo>
                  <a:cubicBezTo>
                    <a:pt x="598" y="625"/>
                    <a:pt x="601" y="618"/>
                    <a:pt x="598" y="610"/>
                  </a:cubicBezTo>
                  <a:cubicBezTo>
                    <a:pt x="595" y="599"/>
                    <a:pt x="590" y="587"/>
                    <a:pt x="583" y="579"/>
                  </a:cubicBezTo>
                  <a:cubicBezTo>
                    <a:pt x="555" y="545"/>
                    <a:pt x="520" y="524"/>
                    <a:pt x="475" y="525"/>
                  </a:cubicBezTo>
                  <a:cubicBezTo>
                    <a:pt x="361" y="529"/>
                    <a:pt x="271" y="576"/>
                    <a:pt x="213" y="677"/>
                  </a:cubicBezTo>
                  <a:cubicBezTo>
                    <a:pt x="172" y="751"/>
                    <a:pt x="155" y="830"/>
                    <a:pt x="157" y="914"/>
                  </a:cubicBezTo>
                  <a:cubicBezTo>
                    <a:pt x="159" y="985"/>
                    <a:pt x="175" y="1051"/>
                    <a:pt x="214" y="1111"/>
                  </a:cubicBezTo>
                  <a:cubicBezTo>
                    <a:pt x="260" y="1183"/>
                    <a:pt x="325" y="1234"/>
                    <a:pt x="403" y="1267"/>
                  </a:cubicBezTo>
                  <a:cubicBezTo>
                    <a:pt x="480" y="1300"/>
                    <a:pt x="560" y="1309"/>
                    <a:pt x="643" y="1303"/>
                  </a:cubicBezTo>
                  <a:cubicBezTo>
                    <a:pt x="736" y="1295"/>
                    <a:pt x="825" y="1273"/>
                    <a:pt x="910" y="1233"/>
                  </a:cubicBezTo>
                  <a:cubicBezTo>
                    <a:pt x="974" y="1204"/>
                    <a:pt x="1031" y="1164"/>
                    <a:pt x="1086" y="1121"/>
                  </a:cubicBezTo>
                  <a:cubicBezTo>
                    <a:pt x="1196" y="1035"/>
                    <a:pt x="1278" y="926"/>
                    <a:pt x="1349" y="808"/>
                  </a:cubicBezTo>
                  <a:cubicBezTo>
                    <a:pt x="1358" y="792"/>
                    <a:pt x="1367" y="775"/>
                    <a:pt x="1377" y="756"/>
                  </a:cubicBezTo>
                  <a:close/>
                  <a:moveTo>
                    <a:pt x="662" y="204"/>
                  </a:moveTo>
                  <a:cubicBezTo>
                    <a:pt x="639" y="209"/>
                    <a:pt x="619" y="218"/>
                    <a:pt x="603" y="233"/>
                  </a:cubicBezTo>
                  <a:cubicBezTo>
                    <a:pt x="551" y="283"/>
                    <a:pt x="524" y="344"/>
                    <a:pt x="529" y="418"/>
                  </a:cubicBezTo>
                  <a:cubicBezTo>
                    <a:pt x="534" y="475"/>
                    <a:pt x="559" y="522"/>
                    <a:pt x="595" y="564"/>
                  </a:cubicBezTo>
                  <a:cubicBezTo>
                    <a:pt x="641" y="618"/>
                    <a:pt x="684" y="674"/>
                    <a:pt x="710" y="741"/>
                  </a:cubicBezTo>
                  <a:cubicBezTo>
                    <a:pt x="711" y="743"/>
                    <a:pt x="711" y="745"/>
                    <a:pt x="712" y="747"/>
                  </a:cubicBezTo>
                  <a:cubicBezTo>
                    <a:pt x="713" y="747"/>
                    <a:pt x="714" y="746"/>
                    <a:pt x="715" y="745"/>
                  </a:cubicBezTo>
                  <a:cubicBezTo>
                    <a:pt x="723" y="693"/>
                    <a:pt x="729" y="642"/>
                    <a:pt x="726" y="591"/>
                  </a:cubicBezTo>
                  <a:cubicBezTo>
                    <a:pt x="725" y="559"/>
                    <a:pt x="720" y="528"/>
                    <a:pt x="707" y="499"/>
                  </a:cubicBezTo>
                  <a:cubicBezTo>
                    <a:pt x="697" y="477"/>
                    <a:pt x="686" y="456"/>
                    <a:pt x="675" y="434"/>
                  </a:cubicBezTo>
                  <a:cubicBezTo>
                    <a:pt x="667" y="417"/>
                    <a:pt x="658" y="401"/>
                    <a:pt x="653" y="383"/>
                  </a:cubicBezTo>
                  <a:cubicBezTo>
                    <a:pt x="641" y="346"/>
                    <a:pt x="643" y="308"/>
                    <a:pt x="649" y="270"/>
                  </a:cubicBezTo>
                  <a:cubicBezTo>
                    <a:pt x="652" y="248"/>
                    <a:pt x="657" y="227"/>
                    <a:pt x="662" y="204"/>
                  </a:cubicBezTo>
                  <a:close/>
                  <a:moveTo>
                    <a:pt x="841" y="206"/>
                  </a:moveTo>
                  <a:cubicBezTo>
                    <a:pt x="841" y="212"/>
                    <a:pt x="841" y="215"/>
                    <a:pt x="840" y="218"/>
                  </a:cubicBezTo>
                  <a:cubicBezTo>
                    <a:pt x="839" y="238"/>
                    <a:pt x="838" y="259"/>
                    <a:pt x="837" y="279"/>
                  </a:cubicBezTo>
                  <a:cubicBezTo>
                    <a:pt x="834" y="312"/>
                    <a:pt x="823" y="341"/>
                    <a:pt x="798" y="365"/>
                  </a:cubicBezTo>
                  <a:cubicBezTo>
                    <a:pt x="779" y="384"/>
                    <a:pt x="761" y="405"/>
                    <a:pt x="749" y="430"/>
                  </a:cubicBezTo>
                  <a:cubicBezTo>
                    <a:pt x="731" y="469"/>
                    <a:pt x="727" y="509"/>
                    <a:pt x="731" y="551"/>
                  </a:cubicBezTo>
                  <a:cubicBezTo>
                    <a:pt x="734" y="573"/>
                    <a:pt x="738" y="596"/>
                    <a:pt x="741" y="619"/>
                  </a:cubicBezTo>
                  <a:cubicBezTo>
                    <a:pt x="743" y="619"/>
                    <a:pt x="743" y="620"/>
                    <a:pt x="745" y="620"/>
                  </a:cubicBezTo>
                  <a:cubicBezTo>
                    <a:pt x="747" y="617"/>
                    <a:pt x="749" y="614"/>
                    <a:pt x="750" y="611"/>
                  </a:cubicBezTo>
                  <a:cubicBezTo>
                    <a:pt x="778" y="562"/>
                    <a:pt x="812" y="519"/>
                    <a:pt x="856" y="483"/>
                  </a:cubicBezTo>
                  <a:cubicBezTo>
                    <a:pt x="877" y="465"/>
                    <a:pt x="893" y="442"/>
                    <a:pt x="902" y="415"/>
                  </a:cubicBezTo>
                  <a:cubicBezTo>
                    <a:pt x="920" y="364"/>
                    <a:pt x="914" y="314"/>
                    <a:pt x="893" y="265"/>
                  </a:cubicBezTo>
                  <a:cubicBezTo>
                    <a:pt x="883" y="241"/>
                    <a:pt x="866" y="222"/>
                    <a:pt x="841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581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07BA1B6-305E-4AE1-88FE-F87175ED87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2061" y="180165"/>
            <a:ext cx="4654465" cy="441462"/>
          </a:xfrm>
        </p:spPr>
        <p:txBody>
          <a:bodyPr/>
          <a:lstStyle/>
          <a:p>
            <a:r>
              <a:rPr lang="zh-CN" altLang="en-US" dirty="0"/>
              <a:t>使用说明</a:t>
            </a:r>
            <a:r>
              <a:rPr lang="en-US" altLang="zh-CN" dirty="0"/>
              <a:t>-</a:t>
            </a:r>
            <a:r>
              <a:rPr lang="zh-CN" altLang="en-US" dirty="0"/>
              <a:t>更换版式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482E77-6D44-4F36-8C0A-2CBCFE08F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27"/>
          <a:stretch/>
        </p:blipFill>
        <p:spPr>
          <a:xfrm>
            <a:off x="982061" y="2050146"/>
            <a:ext cx="5958557" cy="316410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F6EB562-4ED5-4D12-99D3-8E060A7D1113}"/>
              </a:ext>
            </a:extLst>
          </p:cNvPr>
          <p:cNvSpPr txBox="1"/>
          <p:nvPr/>
        </p:nvSpPr>
        <p:spPr>
          <a:xfrm>
            <a:off x="7867854" y="3412367"/>
            <a:ext cx="4155486" cy="8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1.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右键单击左侧缩略图</a:t>
            </a: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2.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版式</a:t>
            </a: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sym typeface="Wingdings" panose="05000000000000000000" pitchFamily="2" charset="2"/>
              </a:rPr>
              <a:t>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选择需要版式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A3F5A1-A395-4F7E-BA47-598D238B4043}"/>
              </a:ext>
            </a:extLst>
          </p:cNvPr>
          <p:cNvSpPr txBox="1"/>
          <p:nvPr/>
        </p:nvSpPr>
        <p:spPr>
          <a:xfrm>
            <a:off x="7867853" y="2889147"/>
            <a:ext cx="41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如何更换版式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D34D842-609C-4A37-8AF7-2C2528C6C260}"/>
              </a:ext>
            </a:extLst>
          </p:cNvPr>
          <p:cNvCxnSpPr>
            <a:cxnSpLocks/>
          </p:cNvCxnSpPr>
          <p:nvPr/>
        </p:nvCxnSpPr>
        <p:spPr>
          <a:xfrm>
            <a:off x="7867854" y="2966597"/>
            <a:ext cx="0" cy="1154302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08338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342D4DF-EFDF-4799-9B53-12D37A6757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使用说明</a:t>
            </a:r>
            <a:r>
              <a:rPr lang="en-US" altLang="zh-CN" dirty="0"/>
              <a:t>-</a:t>
            </a:r>
            <a:r>
              <a:rPr lang="zh-CN" altLang="en-US" dirty="0"/>
              <a:t>更换图片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F1D097-54CF-4ECC-AA66-AD9DEEDF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04" y="2099529"/>
            <a:ext cx="5506469" cy="30653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DD11AA0-920B-41E4-9A3D-D327DCBEFCC1}"/>
              </a:ext>
            </a:extLst>
          </p:cNvPr>
          <p:cNvSpPr txBox="1"/>
          <p:nvPr/>
        </p:nvSpPr>
        <p:spPr>
          <a:xfrm>
            <a:off x="7867854" y="3412367"/>
            <a:ext cx="4155486" cy="8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1.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删除原有图片</a:t>
            </a:r>
            <a:endParaRPr kumimoji="0" lang="en-US" altLang="zh-CN" sz="2000" b="0" i="0" u="none" strike="noStrike" kern="0" cap="none" spc="10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2.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点击中间小图标更改图片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28D61-10B9-40E3-94C8-A0C17D7E50C5}"/>
              </a:ext>
            </a:extLst>
          </p:cNvPr>
          <p:cNvSpPr txBox="1"/>
          <p:nvPr/>
        </p:nvSpPr>
        <p:spPr>
          <a:xfrm>
            <a:off x="7867853" y="2889147"/>
            <a:ext cx="415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如何更换</a:t>
            </a:r>
            <a:r>
              <a:rPr lang="zh-CN" altLang="en-US" sz="28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</a:t>
            </a:r>
            <a:endParaRPr kumimoji="0" lang="zh-CN" altLang="en-US" sz="2800" b="1" i="0" u="none" strike="noStrike" kern="0" cap="none" spc="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E36DB08-3CD4-4204-B4C2-1BC7AE72E39F}"/>
              </a:ext>
            </a:extLst>
          </p:cNvPr>
          <p:cNvCxnSpPr>
            <a:cxnSpLocks/>
          </p:cNvCxnSpPr>
          <p:nvPr/>
        </p:nvCxnSpPr>
        <p:spPr>
          <a:xfrm>
            <a:off x="7867854" y="2966597"/>
            <a:ext cx="0" cy="1154302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15FDA43E-2D94-4B4F-A2DA-C91E588E759D}"/>
              </a:ext>
            </a:extLst>
          </p:cNvPr>
          <p:cNvSpPr/>
          <p:nvPr/>
        </p:nvSpPr>
        <p:spPr>
          <a:xfrm>
            <a:off x="2531022" y="3468189"/>
            <a:ext cx="499936" cy="4999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762B1D-0CB2-4072-A80E-B80D8BAF905D}"/>
              </a:ext>
            </a:extLst>
          </p:cNvPr>
          <p:cNvSpPr txBox="1"/>
          <p:nvPr/>
        </p:nvSpPr>
        <p:spPr>
          <a:xfrm>
            <a:off x="703247" y="3964472"/>
            <a:ext cx="4155486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b="0" i="0" u="none" strike="noStrike" kern="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rPr>
              <a:t>点击圆圈处</a:t>
            </a:r>
          </a:p>
        </p:txBody>
      </p:sp>
    </p:spTree>
    <p:extLst>
      <p:ext uri="{BB962C8B-B14F-4D97-AF65-F5344CB8AC3E}">
        <p14:creationId xmlns:p14="http://schemas.microsoft.com/office/powerpoint/2010/main" val="1950543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342D4DF-EFDF-4799-9B53-12D37A6757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使用说明</a:t>
            </a:r>
            <a:r>
              <a:rPr lang="en-US" altLang="zh-CN" dirty="0"/>
              <a:t>-</a:t>
            </a:r>
            <a:r>
              <a:rPr lang="zh-CN" altLang="en-US" dirty="0"/>
              <a:t>更换主题色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D11AA0-920B-41E4-9A3D-D327DCBEFCC1}"/>
              </a:ext>
            </a:extLst>
          </p:cNvPr>
          <p:cNvSpPr txBox="1"/>
          <p:nvPr/>
        </p:nvSpPr>
        <p:spPr>
          <a:xfrm>
            <a:off x="7867854" y="3412367"/>
            <a:ext cx="4155486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1.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点菜单栏中的设计</a:t>
            </a:r>
            <a:endParaRPr kumimoji="0" lang="en-US" altLang="zh-CN" sz="2000" b="0" i="0" u="none" strike="noStrike" kern="0" cap="none" spc="10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ea"/>
            </a:endParaRPr>
          </a:p>
          <a:p>
            <a:pPr marR="0" lvl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2.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点击变体</a:t>
            </a:r>
            <a:r>
              <a:rPr kumimoji="0" lang="en-US" altLang="zh-CN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-</a:t>
            </a:r>
            <a:r>
              <a:rPr kumimoji="0" lang="zh-CN" altLang="en-US" sz="2000" b="0" i="0" u="none" strike="noStrike" kern="0" cap="none" spc="1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</a:rPr>
              <a:t>颜色</a:t>
            </a:r>
            <a:endParaRPr kumimoji="0" lang="en-US" altLang="zh-CN" sz="2000" b="0" i="0" u="none" strike="noStrike" kern="0" cap="none" spc="10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28D61-10B9-40E3-94C8-A0C17D7E50C5}"/>
              </a:ext>
            </a:extLst>
          </p:cNvPr>
          <p:cNvSpPr txBox="1"/>
          <p:nvPr/>
        </p:nvSpPr>
        <p:spPr>
          <a:xfrm>
            <a:off x="7867853" y="2889147"/>
            <a:ext cx="415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如何更换</a:t>
            </a:r>
            <a:r>
              <a:rPr lang="zh-CN" altLang="en-US" sz="28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主题色</a:t>
            </a:r>
            <a:endParaRPr kumimoji="0" lang="zh-CN" altLang="en-US" sz="2800" b="1" i="0" u="none" strike="noStrike" kern="0" cap="none" spc="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E36DB08-3CD4-4204-B4C2-1BC7AE72E39F}"/>
              </a:ext>
            </a:extLst>
          </p:cNvPr>
          <p:cNvCxnSpPr>
            <a:cxnSpLocks/>
          </p:cNvCxnSpPr>
          <p:nvPr/>
        </p:nvCxnSpPr>
        <p:spPr>
          <a:xfrm>
            <a:off x="7867854" y="2966597"/>
            <a:ext cx="0" cy="1154302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7722691-BDF4-472F-BEE2-10D4ACD0D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61" y="2570513"/>
            <a:ext cx="4991969" cy="212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46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07BA1B6-305E-4AE1-88FE-F87175ED87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色彩规范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AC19113-5920-4097-A5DA-18B56E469339}"/>
              </a:ext>
            </a:extLst>
          </p:cNvPr>
          <p:cNvSpPr/>
          <p:nvPr/>
        </p:nvSpPr>
        <p:spPr>
          <a:xfrm>
            <a:off x="1794095" y="2747850"/>
            <a:ext cx="1768699" cy="176869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主色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AA1CDF3-33ED-4F36-8859-85656A54EC6B}"/>
              </a:ext>
            </a:extLst>
          </p:cNvPr>
          <p:cNvSpPr/>
          <p:nvPr/>
        </p:nvSpPr>
        <p:spPr>
          <a:xfrm>
            <a:off x="4231596" y="2897025"/>
            <a:ext cx="432000" cy="432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D0E0714-B1A9-4C00-85E0-676B74802A93}"/>
              </a:ext>
            </a:extLst>
          </p:cNvPr>
          <p:cNvSpPr/>
          <p:nvPr/>
        </p:nvSpPr>
        <p:spPr>
          <a:xfrm>
            <a:off x="4231596" y="3416199"/>
            <a:ext cx="432000" cy="432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92A8C2C-EFDC-49A5-9051-6A943A63F513}"/>
              </a:ext>
            </a:extLst>
          </p:cNvPr>
          <p:cNvSpPr/>
          <p:nvPr/>
        </p:nvSpPr>
        <p:spPr>
          <a:xfrm>
            <a:off x="4231596" y="3935373"/>
            <a:ext cx="432000" cy="432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4E178BBB-DA51-47EA-BB17-93C27723A14E}"/>
              </a:ext>
            </a:extLst>
          </p:cNvPr>
          <p:cNvSpPr/>
          <p:nvPr/>
        </p:nvSpPr>
        <p:spPr>
          <a:xfrm>
            <a:off x="7542760" y="2747850"/>
            <a:ext cx="1768699" cy="176869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基本色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33981F6-8CF0-49B6-9F36-44F3A628E206}"/>
              </a:ext>
            </a:extLst>
          </p:cNvPr>
          <p:cNvSpPr/>
          <p:nvPr/>
        </p:nvSpPr>
        <p:spPr>
          <a:xfrm>
            <a:off x="9980261" y="2898747"/>
            <a:ext cx="432000" cy="43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1A4C5B30-DDA9-4225-AFC2-8ADFBD4E64BF}"/>
              </a:ext>
            </a:extLst>
          </p:cNvPr>
          <p:cNvSpPr/>
          <p:nvPr/>
        </p:nvSpPr>
        <p:spPr>
          <a:xfrm>
            <a:off x="9980261" y="3417921"/>
            <a:ext cx="432000" cy="43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8E5389B-468D-4A5A-9222-B4BA1644EE47}"/>
              </a:ext>
            </a:extLst>
          </p:cNvPr>
          <p:cNvSpPr/>
          <p:nvPr/>
        </p:nvSpPr>
        <p:spPr>
          <a:xfrm>
            <a:off x="9980261" y="3937095"/>
            <a:ext cx="432000" cy="43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902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2920DF-8A3C-4A90-83D7-0D1F9AFCFF9A}"/>
              </a:ext>
            </a:extLst>
          </p:cNvPr>
          <p:cNvGrpSpPr/>
          <p:nvPr/>
        </p:nvGrpSpPr>
        <p:grpSpPr>
          <a:xfrm>
            <a:off x="1474208" y="1566412"/>
            <a:ext cx="2068286" cy="400110"/>
            <a:chOff x="838200" y="1600200"/>
            <a:chExt cx="2068286" cy="40011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FF06698-9264-4A44-B530-7F124B57DB88}"/>
                </a:ext>
              </a:extLst>
            </p:cNvPr>
            <p:cNvSpPr/>
            <p:nvPr/>
          </p:nvSpPr>
          <p:spPr>
            <a:xfrm>
              <a:off x="838200" y="1741714"/>
              <a:ext cx="794657" cy="1306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476A1DB-2C8C-48FE-A2B3-1CEE2C4C4C41}"/>
                </a:ext>
              </a:extLst>
            </p:cNvPr>
            <p:cNvSpPr txBox="1"/>
            <p:nvPr/>
          </p:nvSpPr>
          <p:spPr>
            <a:xfrm>
              <a:off x="1763486" y="160020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中文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6945A48-B5AB-4BCC-AE16-FFD0D0D6C284}"/>
              </a:ext>
            </a:extLst>
          </p:cNvPr>
          <p:cNvGrpSpPr/>
          <p:nvPr/>
        </p:nvGrpSpPr>
        <p:grpSpPr>
          <a:xfrm>
            <a:off x="1474207" y="4038200"/>
            <a:ext cx="2068287" cy="400110"/>
            <a:chOff x="838199" y="4045373"/>
            <a:chExt cx="2068287" cy="40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5804379-C69E-4204-92C5-E329AC466AB4}"/>
                </a:ext>
              </a:extLst>
            </p:cNvPr>
            <p:cNvSpPr/>
            <p:nvPr/>
          </p:nvSpPr>
          <p:spPr>
            <a:xfrm>
              <a:off x="838199" y="4180114"/>
              <a:ext cx="794657" cy="1306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EE8576B-CB4E-433D-B396-80867C3A843E}"/>
                </a:ext>
              </a:extLst>
            </p:cNvPr>
            <p:cNvSpPr txBox="1"/>
            <p:nvPr/>
          </p:nvSpPr>
          <p:spPr>
            <a:xfrm>
              <a:off x="1763486" y="4045373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英文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CF21518-22D7-4451-8B1B-52EFB4F7D4E3}"/>
              </a:ext>
            </a:extLst>
          </p:cNvPr>
          <p:cNvSpPr txBox="1"/>
          <p:nvPr/>
        </p:nvSpPr>
        <p:spPr>
          <a:xfrm>
            <a:off x="1474207" y="2060698"/>
            <a:ext cx="50763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微软雅黑标题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F48066-2C7F-4568-B51D-2A00C0C05382}"/>
              </a:ext>
            </a:extLst>
          </p:cNvPr>
          <p:cNvSpPr txBox="1"/>
          <p:nvPr/>
        </p:nvSpPr>
        <p:spPr>
          <a:xfrm>
            <a:off x="1474207" y="3270707"/>
            <a:ext cx="40930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微软雅黑内页小标题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EE482AC-B298-4625-821C-421580BE1CCE}"/>
              </a:ext>
            </a:extLst>
          </p:cNvPr>
          <p:cNvSpPr txBox="1"/>
          <p:nvPr/>
        </p:nvSpPr>
        <p:spPr>
          <a:xfrm>
            <a:off x="1474207" y="4542135"/>
            <a:ext cx="40930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Arial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960571-DF5D-4469-AFDE-CF74F2F45E90}"/>
              </a:ext>
            </a:extLst>
          </p:cNvPr>
          <p:cNvSpPr txBox="1"/>
          <p:nvPr/>
        </p:nvSpPr>
        <p:spPr>
          <a:xfrm>
            <a:off x="7022296" y="4613907"/>
            <a:ext cx="40930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Arial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B1F8B8-4060-4F73-BE57-D57789565F1D}"/>
              </a:ext>
            </a:extLst>
          </p:cNvPr>
          <p:cNvSpPr txBox="1"/>
          <p:nvPr/>
        </p:nvSpPr>
        <p:spPr>
          <a:xfrm>
            <a:off x="7022296" y="2310131"/>
            <a:ext cx="39701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微软雅黑内页标题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BA8BF7-CA01-4007-A214-4F7504D0441B}"/>
              </a:ext>
            </a:extLst>
          </p:cNvPr>
          <p:cNvSpPr txBox="1"/>
          <p:nvPr/>
        </p:nvSpPr>
        <p:spPr>
          <a:xfrm>
            <a:off x="7022296" y="3290500"/>
            <a:ext cx="40930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微软雅黑正文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781E4E-6CF0-4D3F-9E6E-5121BA900403}"/>
              </a:ext>
            </a:extLst>
          </p:cNvPr>
          <p:cNvSpPr txBox="1"/>
          <p:nvPr/>
        </p:nvSpPr>
        <p:spPr>
          <a:xfrm>
            <a:off x="2804886" y="5598754"/>
            <a:ext cx="6582229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defRPr/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注：微软雅黑属于版权字体，如您的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  <a:ea typeface="微软雅黑"/>
              </a:rPr>
              <a:t>需要商用，请购买正版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F19D8B0-0833-49BE-9B6B-4ABA6CBBBD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字体规范</a:t>
            </a:r>
          </a:p>
        </p:txBody>
      </p:sp>
    </p:spTree>
    <p:extLst>
      <p:ext uri="{BB962C8B-B14F-4D97-AF65-F5344CB8AC3E}">
        <p14:creationId xmlns:p14="http://schemas.microsoft.com/office/powerpoint/2010/main" val="472482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F3DBE8-301C-4467-9EBC-140307F65E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图片素材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EBCCA3-4BDB-42CD-A1EA-0E14B5E992AF}"/>
              </a:ext>
            </a:extLst>
          </p:cNvPr>
          <p:cNvGrpSpPr/>
          <p:nvPr/>
        </p:nvGrpSpPr>
        <p:grpSpPr>
          <a:xfrm>
            <a:off x="3542419" y="5431985"/>
            <a:ext cx="5107162" cy="702115"/>
            <a:chOff x="3199303" y="5255443"/>
            <a:chExt cx="5107162" cy="702115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424CB32-BABE-47AB-BF11-761043888362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16" y="5675587"/>
              <a:ext cx="317937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98E6E3A-9D2D-43BE-9CC2-381394D7A876}"/>
                </a:ext>
              </a:extLst>
            </p:cNvPr>
            <p:cNvSpPr txBox="1"/>
            <p:nvPr/>
          </p:nvSpPr>
          <p:spPr>
            <a:xfrm>
              <a:off x="3199303" y="5255443"/>
              <a:ext cx="5107162" cy="70211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图片来源：福建农林大学全媒体工作室：</a:t>
              </a:r>
              <a:r>
                <a:rPr lang="en-US" altLang="zh-CN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 </a:t>
              </a:r>
              <a:r>
                <a:rPr lang="zh-CN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魏思琦 郑婷婷 周志锋</a:t>
              </a:r>
              <a:endPara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/>
              </a:endParaRPr>
            </a:p>
            <a:p>
              <a:pPr lvl="0"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/>
                </a:rPr>
                <a:t>福建农林大学官网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BA8BD4F-B759-4EEB-ACCB-9CCA6F829F21}"/>
              </a:ext>
            </a:extLst>
          </p:cNvPr>
          <p:cNvGrpSpPr/>
          <p:nvPr/>
        </p:nvGrpSpPr>
        <p:grpSpPr>
          <a:xfrm>
            <a:off x="1509321" y="1917665"/>
            <a:ext cx="9173359" cy="3000092"/>
            <a:chOff x="1473893" y="1799505"/>
            <a:chExt cx="9173359" cy="3000092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B34F90E-C5BE-4AF9-9883-636B2FD2E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893" y="1799505"/>
              <a:ext cx="2163528" cy="1442352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E6B2C42-2A06-42BB-B673-1531BA04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503" y="1799505"/>
              <a:ext cx="2163528" cy="144235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823D049-7EDB-454A-A207-0563D1EF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113" y="1799505"/>
              <a:ext cx="2163528" cy="1442352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7C25446F-CF4F-4461-9BCB-5933DE39F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724" y="1799505"/>
              <a:ext cx="2163528" cy="144235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C8265DB-16CE-4846-B821-9278F02F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893" y="3357245"/>
              <a:ext cx="2163528" cy="1442352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EEC4228E-9000-49B7-ADE7-62313D34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503" y="3357245"/>
              <a:ext cx="2163528" cy="144235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C69DEEE-1BB9-4F4C-B37D-CF67C543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113" y="3357245"/>
              <a:ext cx="2163528" cy="1442352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CFDC6A3-6846-4F26-B389-FB4D05FFD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724" y="3357245"/>
              <a:ext cx="2163528" cy="1442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9887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F3DBE8-301C-4467-9EBC-140307F65E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图片素材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EBCCA3-4BDB-42CD-A1EA-0E14B5E992AF}"/>
              </a:ext>
            </a:extLst>
          </p:cNvPr>
          <p:cNvGrpSpPr/>
          <p:nvPr/>
        </p:nvGrpSpPr>
        <p:grpSpPr>
          <a:xfrm>
            <a:off x="3542419" y="5431985"/>
            <a:ext cx="5107162" cy="702115"/>
            <a:chOff x="3199303" y="5255443"/>
            <a:chExt cx="5107162" cy="702115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424CB32-BABE-47AB-BF11-761043888362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16" y="5675587"/>
              <a:ext cx="317937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98E6E3A-9D2D-43BE-9CC2-381394D7A876}"/>
                </a:ext>
              </a:extLst>
            </p:cNvPr>
            <p:cNvSpPr txBox="1"/>
            <p:nvPr/>
          </p:nvSpPr>
          <p:spPr>
            <a:xfrm>
              <a:off x="3199303" y="5255443"/>
              <a:ext cx="5107162" cy="70211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图片来源：福建农林大学全媒体工作室：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魏思琦 郑婷婷 周志锋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福建农林大学官网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BA8BD4F-B759-4EEB-ACCB-9CCA6F829F21}"/>
              </a:ext>
            </a:extLst>
          </p:cNvPr>
          <p:cNvGrpSpPr/>
          <p:nvPr/>
        </p:nvGrpSpPr>
        <p:grpSpPr>
          <a:xfrm>
            <a:off x="1509321" y="1917665"/>
            <a:ext cx="9173359" cy="3022670"/>
            <a:chOff x="1473893" y="1799505"/>
            <a:chExt cx="9173359" cy="302267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B34F90E-C5BE-4AF9-9883-636B2FD2E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893" y="1799505"/>
              <a:ext cx="2163528" cy="1442351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E6B2C42-2A06-42BB-B673-1531BA04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503" y="1799505"/>
              <a:ext cx="2163528" cy="1442351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823D049-7EDB-454A-A207-0563D1EF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113" y="1799505"/>
              <a:ext cx="2163528" cy="144235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7C25446F-CF4F-4461-9BCB-5933DE39F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724" y="1799505"/>
              <a:ext cx="2163528" cy="144235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C8265DB-16CE-4846-B821-9278F02F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093" y="3357245"/>
              <a:ext cx="2163128" cy="1442352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EEC4228E-9000-49B7-ADE7-62313D343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89"/>
            <a:stretch/>
          </p:blipFill>
          <p:spPr>
            <a:xfrm>
              <a:off x="3810502" y="3379825"/>
              <a:ext cx="2163129" cy="141977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C69DEEE-1BB9-4F4C-B37D-CF67C5439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3" r="6275"/>
            <a:stretch/>
          </p:blipFill>
          <p:spPr>
            <a:xfrm>
              <a:off x="6147112" y="3379825"/>
              <a:ext cx="2163129" cy="144235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CFDC6A3-6846-4F26-B389-FB4D05FF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5" b="29051"/>
            <a:stretch/>
          </p:blipFill>
          <p:spPr>
            <a:xfrm>
              <a:off x="8483924" y="3379825"/>
              <a:ext cx="2163127" cy="1442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211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CA0BDB7-AF3D-449A-B188-1C87825B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2" y="1998663"/>
            <a:ext cx="2047875" cy="20478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A45E5EB-9C4E-4C1C-9B8D-B4A25D7B3B34}"/>
              </a:ext>
            </a:extLst>
          </p:cNvPr>
          <p:cNvSpPr txBox="1"/>
          <p:nvPr/>
        </p:nvSpPr>
        <p:spPr>
          <a:xfrm>
            <a:off x="5271799" y="4339897"/>
            <a:ext cx="1648400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aseline="0" dirty="0"/>
              <a:t>DESIGN BY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baseline="0" dirty="0">
                <a:solidFill>
                  <a:schemeClr val="accent1"/>
                </a:solidFill>
              </a:rPr>
              <a:t>XIXI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B61DC1F-C22D-457F-8601-EB2020132BDF}"/>
              </a:ext>
            </a:extLst>
          </p:cNvPr>
          <p:cNvSpPr txBox="1"/>
          <p:nvPr/>
        </p:nvSpPr>
        <p:spPr>
          <a:xfrm>
            <a:off x="2804886" y="5598754"/>
            <a:ext cx="658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谢谢您的使用</a:t>
            </a:r>
          </a:p>
        </p:txBody>
      </p:sp>
    </p:spTree>
    <p:extLst>
      <p:ext uri="{BB962C8B-B14F-4D97-AF65-F5344CB8AC3E}">
        <p14:creationId xmlns:p14="http://schemas.microsoft.com/office/powerpoint/2010/main" val="1884189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4F1B7-447C-4B1E-98F5-9ED961FD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6840"/>
            <a:ext cx="12192000" cy="1341120"/>
          </a:xfrm>
          <a:prstGeom prst="rect">
            <a:avLst/>
          </a:prstGeom>
        </p:spPr>
      </p:pic>
      <p:sp>
        <p:nvSpPr>
          <p:cNvPr id="127" name="文本框 126">
            <a:extLst>
              <a:ext uri="{FF2B5EF4-FFF2-40B4-BE49-F238E27FC236}">
                <a16:creationId xmlns:a16="http://schemas.microsoft.com/office/drawing/2014/main" id="{86C0B300-A73D-46CD-886C-6F6DAFDD6601}"/>
              </a:ext>
            </a:extLst>
          </p:cNvPr>
          <p:cNvSpPr txBox="1"/>
          <p:nvPr/>
        </p:nvSpPr>
        <p:spPr>
          <a:xfrm>
            <a:off x="2062480" y="5743642"/>
            <a:ext cx="329184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西西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D56E6DA6-7F09-4B55-A111-B0E6B9DC4AAD}"/>
              </a:ext>
            </a:extLst>
          </p:cNvPr>
          <p:cNvSpPr txBox="1"/>
          <p:nvPr/>
        </p:nvSpPr>
        <p:spPr>
          <a:xfrm>
            <a:off x="7894320" y="5743642"/>
            <a:ext cx="329184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福建农林大学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图片 5" descr="图片包含 黑色, 文字&#10;&#10;描述已自动生成">
            <a:extLst>
              <a:ext uri="{FF2B5EF4-FFF2-40B4-BE49-F238E27FC236}">
                <a16:creationId xmlns:a16="http://schemas.microsoft.com/office/drawing/2014/main" id="{C021205A-87E1-44DB-A59F-ED5A6FC61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63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851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F73A6D1E-BA45-43EA-BEFF-6ACBA37285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EAEDC78-823C-4E39-B1FA-816B4D5FA2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52492" y="4588097"/>
            <a:ext cx="4483016" cy="345644"/>
          </a:xfrm>
        </p:spPr>
        <p:txBody>
          <a:bodyPr/>
          <a:lstStyle/>
          <a:p>
            <a:r>
              <a:rPr lang="en-US" altLang="zh-CN" dirty="0"/>
              <a:t>Background of the project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032021B-E29F-40A1-B081-CB6F186D14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9070" y="3800697"/>
            <a:ext cx="3246438" cy="660400"/>
          </a:xfrm>
        </p:spPr>
        <p:txBody>
          <a:bodyPr/>
          <a:lstStyle/>
          <a:p>
            <a:r>
              <a:rPr lang="zh-CN" altLang="en-US" dirty="0"/>
              <a:t>课题背景</a:t>
            </a:r>
          </a:p>
        </p:txBody>
      </p:sp>
    </p:spTree>
    <p:extLst>
      <p:ext uri="{BB962C8B-B14F-4D97-AF65-F5344CB8AC3E}">
        <p14:creationId xmlns:p14="http://schemas.microsoft.com/office/powerpoint/2010/main" val="3327275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0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299D297-581A-4633-A438-F2F0B2A01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28" y="363180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13CC4B7-4B40-4D93-9245-F044718D1C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这里可以放摘要</a:t>
            </a:r>
          </a:p>
        </p:txBody>
      </p: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A9700448-3CB2-47BC-ACAF-65FDDD80473F}"/>
              </a:ext>
            </a:extLst>
          </p:cNvPr>
          <p:cNvGrpSpPr/>
          <p:nvPr/>
        </p:nvGrpSpPr>
        <p:grpSpPr>
          <a:xfrm>
            <a:off x="8010847" y="-735208"/>
            <a:ext cx="8349606" cy="8328417"/>
            <a:chOff x="4334328" y="1593571"/>
            <a:chExt cx="4378325" cy="4367213"/>
          </a:xfrm>
          <a:solidFill>
            <a:schemeClr val="tx1">
              <a:alpha val="2000"/>
            </a:schemeClr>
          </a:solidFill>
        </p:grpSpPr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2FBE38F7-F0FF-43E5-A6E3-C3B97A944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328" y="1593571"/>
              <a:ext cx="4378325" cy="4367213"/>
            </a:xfrm>
            <a:custGeom>
              <a:avLst/>
              <a:gdLst>
                <a:gd name="T0" fmla="*/ 1264 w 2530"/>
                <a:gd name="T1" fmla="*/ 2528 h 2530"/>
                <a:gd name="T2" fmla="*/ 2 w 2530"/>
                <a:gd name="T3" fmla="*/ 1263 h 2530"/>
                <a:gd name="T4" fmla="*/ 1269 w 2530"/>
                <a:gd name="T5" fmla="*/ 2 h 2530"/>
                <a:gd name="T6" fmla="*/ 2528 w 2530"/>
                <a:gd name="T7" fmla="*/ 1266 h 2530"/>
                <a:gd name="T8" fmla="*/ 1264 w 2530"/>
                <a:gd name="T9" fmla="*/ 2528 h 2530"/>
                <a:gd name="T10" fmla="*/ 2454 w 2530"/>
                <a:gd name="T11" fmla="*/ 1266 h 2530"/>
                <a:gd name="T12" fmla="*/ 1265 w 2530"/>
                <a:gd name="T13" fmla="*/ 76 h 2530"/>
                <a:gd name="T14" fmla="*/ 75 w 2530"/>
                <a:gd name="T15" fmla="*/ 1263 h 2530"/>
                <a:gd name="T16" fmla="*/ 1260 w 2530"/>
                <a:gd name="T17" fmla="*/ 2454 h 2530"/>
                <a:gd name="T18" fmla="*/ 2454 w 2530"/>
                <a:gd name="T19" fmla="*/ 1266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0" h="2530">
                  <a:moveTo>
                    <a:pt x="1264" y="2528"/>
                  </a:moveTo>
                  <a:cubicBezTo>
                    <a:pt x="570" y="2529"/>
                    <a:pt x="0" y="1964"/>
                    <a:pt x="2" y="1263"/>
                  </a:cubicBezTo>
                  <a:cubicBezTo>
                    <a:pt x="3" y="564"/>
                    <a:pt x="570" y="0"/>
                    <a:pt x="1269" y="2"/>
                  </a:cubicBezTo>
                  <a:cubicBezTo>
                    <a:pt x="1964" y="3"/>
                    <a:pt x="2530" y="571"/>
                    <a:pt x="2528" y="1266"/>
                  </a:cubicBezTo>
                  <a:cubicBezTo>
                    <a:pt x="2526" y="1965"/>
                    <a:pt x="1961" y="2530"/>
                    <a:pt x="1264" y="2528"/>
                  </a:cubicBezTo>
                  <a:close/>
                  <a:moveTo>
                    <a:pt x="2454" y="1266"/>
                  </a:moveTo>
                  <a:cubicBezTo>
                    <a:pt x="2454" y="609"/>
                    <a:pt x="1922" y="77"/>
                    <a:pt x="1265" y="76"/>
                  </a:cubicBezTo>
                  <a:cubicBezTo>
                    <a:pt x="610" y="74"/>
                    <a:pt x="76" y="608"/>
                    <a:pt x="75" y="1263"/>
                  </a:cubicBezTo>
                  <a:cubicBezTo>
                    <a:pt x="74" y="1920"/>
                    <a:pt x="606" y="2452"/>
                    <a:pt x="1260" y="2454"/>
                  </a:cubicBezTo>
                  <a:cubicBezTo>
                    <a:pt x="1923" y="2457"/>
                    <a:pt x="2454" y="1919"/>
                    <a:pt x="2454" y="12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6D912FB8-8BD4-4C79-83FF-3EAFD0A41B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5066" y="2439709"/>
              <a:ext cx="2735263" cy="2676525"/>
            </a:xfrm>
            <a:custGeom>
              <a:avLst/>
              <a:gdLst>
                <a:gd name="T0" fmla="*/ 792 w 1581"/>
                <a:gd name="T1" fmla="*/ 0 h 1551"/>
                <a:gd name="T2" fmla="*/ 1566 w 1581"/>
                <a:gd name="T3" fmla="*/ 746 h 1551"/>
                <a:gd name="T4" fmla="*/ 791 w 1581"/>
                <a:gd name="T5" fmla="*/ 1551 h 1551"/>
                <a:gd name="T6" fmla="*/ 16 w 1581"/>
                <a:gd name="T7" fmla="*/ 745 h 1551"/>
                <a:gd name="T8" fmla="*/ 792 w 1581"/>
                <a:gd name="T9" fmla="*/ 0 h 1551"/>
                <a:gd name="T10" fmla="*/ 790 w 1581"/>
                <a:gd name="T11" fmla="*/ 69 h 1551"/>
                <a:gd name="T12" fmla="*/ 84 w 1581"/>
                <a:gd name="T13" fmla="*/ 793 h 1551"/>
                <a:gd name="T14" fmla="*/ 803 w 1581"/>
                <a:gd name="T15" fmla="*/ 1482 h 1551"/>
                <a:gd name="T16" fmla="*/ 1497 w 1581"/>
                <a:gd name="T17" fmla="*/ 774 h 1551"/>
                <a:gd name="T18" fmla="*/ 790 w 1581"/>
                <a:gd name="T19" fmla="*/ 69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1" h="1551">
                  <a:moveTo>
                    <a:pt x="792" y="0"/>
                  </a:moveTo>
                  <a:cubicBezTo>
                    <a:pt x="1225" y="2"/>
                    <a:pt x="1553" y="346"/>
                    <a:pt x="1566" y="746"/>
                  </a:cubicBezTo>
                  <a:cubicBezTo>
                    <a:pt x="1581" y="1205"/>
                    <a:pt x="1212" y="1551"/>
                    <a:pt x="791" y="1551"/>
                  </a:cubicBezTo>
                  <a:cubicBezTo>
                    <a:pt x="364" y="1551"/>
                    <a:pt x="0" y="1199"/>
                    <a:pt x="16" y="745"/>
                  </a:cubicBezTo>
                  <a:cubicBezTo>
                    <a:pt x="30" y="342"/>
                    <a:pt x="360" y="0"/>
                    <a:pt x="792" y="0"/>
                  </a:cubicBezTo>
                  <a:close/>
                  <a:moveTo>
                    <a:pt x="790" y="69"/>
                  </a:moveTo>
                  <a:cubicBezTo>
                    <a:pt x="406" y="67"/>
                    <a:pt x="75" y="383"/>
                    <a:pt x="84" y="793"/>
                  </a:cubicBezTo>
                  <a:cubicBezTo>
                    <a:pt x="92" y="1164"/>
                    <a:pt x="396" y="1487"/>
                    <a:pt x="803" y="1482"/>
                  </a:cubicBezTo>
                  <a:cubicBezTo>
                    <a:pt x="1184" y="1476"/>
                    <a:pt x="1497" y="1166"/>
                    <a:pt x="1497" y="774"/>
                  </a:cubicBezTo>
                  <a:cubicBezTo>
                    <a:pt x="1497" y="384"/>
                    <a:pt x="1178" y="67"/>
                    <a:pt x="79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2C7F9419-332A-4787-B918-AFD935E05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0666" y="2080934"/>
              <a:ext cx="385763" cy="488950"/>
            </a:xfrm>
            <a:custGeom>
              <a:avLst/>
              <a:gdLst>
                <a:gd name="T0" fmla="*/ 198 w 223"/>
                <a:gd name="T1" fmla="*/ 209 h 284"/>
                <a:gd name="T2" fmla="*/ 176 w 223"/>
                <a:gd name="T3" fmla="*/ 234 h 284"/>
                <a:gd name="T4" fmla="*/ 164 w 223"/>
                <a:gd name="T5" fmla="*/ 240 h 284"/>
                <a:gd name="T6" fmla="*/ 85 w 223"/>
                <a:gd name="T7" fmla="*/ 280 h 284"/>
                <a:gd name="T8" fmla="*/ 55 w 223"/>
                <a:gd name="T9" fmla="*/ 279 h 284"/>
                <a:gd name="T10" fmla="*/ 74 w 223"/>
                <a:gd name="T11" fmla="*/ 262 h 284"/>
                <a:gd name="T12" fmla="*/ 119 w 223"/>
                <a:gd name="T13" fmla="*/ 239 h 284"/>
                <a:gd name="T14" fmla="*/ 114 w 223"/>
                <a:gd name="T15" fmla="*/ 229 h 284"/>
                <a:gd name="T16" fmla="*/ 84 w 223"/>
                <a:gd name="T17" fmla="*/ 224 h 284"/>
                <a:gd name="T18" fmla="*/ 47 w 223"/>
                <a:gd name="T19" fmla="*/ 170 h 284"/>
                <a:gd name="T20" fmla="*/ 42 w 223"/>
                <a:gd name="T21" fmla="*/ 158 h 284"/>
                <a:gd name="T22" fmla="*/ 5 w 223"/>
                <a:gd name="T23" fmla="*/ 129 h 284"/>
                <a:gd name="T24" fmla="*/ 17 w 223"/>
                <a:gd name="T25" fmla="*/ 110 h 284"/>
                <a:gd name="T26" fmla="*/ 46 w 223"/>
                <a:gd name="T27" fmla="*/ 127 h 284"/>
                <a:gd name="T28" fmla="*/ 79 w 223"/>
                <a:gd name="T29" fmla="*/ 116 h 284"/>
                <a:gd name="T30" fmla="*/ 61 w 223"/>
                <a:gd name="T31" fmla="*/ 79 h 284"/>
                <a:gd name="T32" fmla="*/ 52 w 223"/>
                <a:gd name="T33" fmla="*/ 62 h 284"/>
                <a:gd name="T34" fmla="*/ 32 w 223"/>
                <a:gd name="T35" fmla="*/ 23 h 284"/>
                <a:gd name="T36" fmla="*/ 42 w 223"/>
                <a:gd name="T37" fmla="*/ 6 h 284"/>
                <a:gd name="T38" fmla="*/ 80 w 223"/>
                <a:gd name="T39" fmla="*/ 12 h 284"/>
                <a:gd name="T40" fmla="*/ 121 w 223"/>
                <a:gd name="T41" fmla="*/ 56 h 284"/>
                <a:gd name="T42" fmla="*/ 119 w 223"/>
                <a:gd name="T43" fmla="*/ 90 h 284"/>
                <a:gd name="T44" fmla="*/ 148 w 223"/>
                <a:gd name="T45" fmla="*/ 137 h 284"/>
                <a:gd name="T46" fmla="*/ 156 w 223"/>
                <a:gd name="T47" fmla="*/ 195 h 284"/>
                <a:gd name="T48" fmla="*/ 199 w 223"/>
                <a:gd name="T49" fmla="*/ 186 h 284"/>
                <a:gd name="T50" fmla="*/ 95 w 223"/>
                <a:gd name="T51" fmla="*/ 128 h 284"/>
                <a:gd name="T52" fmla="*/ 103 w 223"/>
                <a:gd name="T53" fmla="*/ 197 h 284"/>
                <a:gd name="T54" fmla="*/ 146 w 223"/>
                <a:gd name="T55" fmla="*/ 217 h 284"/>
                <a:gd name="T56" fmla="*/ 124 w 223"/>
                <a:gd name="T57" fmla="*/ 194 h 284"/>
                <a:gd name="T58" fmla="*/ 95 w 223"/>
                <a:gd name="T59" fmla="*/ 54 h 284"/>
                <a:gd name="T60" fmla="*/ 95 w 223"/>
                <a:gd name="T61" fmla="*/ 54 h 284"/>
                <a:gd name="T62" fmla="*/ 134 w 223"/>
                <a:gd name="T63" fmla="*/ 161 h 284"/>
                <a:gd name="T64" fmla="*/ 147 w 223"/>
                <a:gd name="T65" fmla="*/ 16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284">
                  <a:moveTo>
                    <a:pt x="223" y="174"/>
                  </a:moveTo>
                  <a:cubicBezTo>
                    <a:pt x="215" y="188"/>
                    <a:pt x="210" y="201"/>
                    <a:pt x="198" y="209"/>
                  </a:cubicBezTo>
                  <a:cubicBezTo>
                    <a:pt x="194" y="212"/>
                    <a:pt x="190" y="215"/>
                    <a:pt x="185" y="218"/>
                  </a:cubicBezTo>
                  <a:cubicBezTo>
                    <a:pt x="179" y="221"/>
                    <a:pt x="175" y="226"/>
                    <a:pt x="176" y="234"/>
                  </a:cubicBezTo>
                  <a:cubicBezTo>
                    <a:pt x="177" y="236"/>
                    <a:pt x="175" y="241"/>
                    <a:pt x="174" y="242"/>
                  </a:cubicBezTo>
                  <a:cubicBezTo>
                    <a:pt x="171" y="243"/>
                    <a:pt x="166" y="242"/>
                    <a:pt x="164" y="240"/>
                  </a:cubicBezTo>
                  <a:cubicBezTo>
                    <a:pt x="156" y="232"/>
                    <a:pt x="149" y="236"/>
                    <a:pt x="141" y="242"/>
                  </a:cubicBezTo>
                  <a:cubicBezTo>
                    <a:pt x="123" y="255"/>
                    <a:pt x="105" y="268"/>
                    <a:pt x="85" y="280"/>
                  </a:cubicBezTo>
                  <a:cubicBezTo>
                    <a:pt x="78" y="284"/>
                    <a:pt x="67" y="282"/>
                    <a:pt x="57" y="283"/>
                  </a:cubicBezTo>
                  <a:cubicBezTo>
                    <a:pt x="56" y="282"/>
                    <a:pt x="56" y="280"/>
                    <a:pt x="55" y="279"/>
                  </a:cubicBezTo>
                  <a:cubicBezTo>
                    <a:pt x="60" y="274"/>
                    <a:pt x="64" y="268"/>
                    <a:pt x="68" y="263"/>
                  </a:cubicBezTo>
                  <a:cubicBezTo>
                    <a:pt x="69" y="262"/>
                    <a:pt x="73" y="261"/>
                    <a:pt x="74" y="262"/>
                  </a:cubicBezTo>
                  <a:cubicBezTo>
                    <a:pt x="82" y="268"/>
                    <a:pt x="87" y="262"/>
                    <a:pt x="92" y="258"/>
                  </a:cubicBezTo>
                  <a:cubicBezTo>
                    <a:pt x="102" y="252"/>
                    <a:pt x="110" y="246"/>
                    <a:pt x="119" y="239"/>
                  </a:cubicBezTo>
                  <a:cubicBezTo>
                    <a:pt x="121" y="237"/>
                    <a:pt x="121" y="234"/>
                    <a:pt x="122" y="231"/>
                  </a:cubicBezTo>
                  <a:cubicBezTo>
                    <a:pt x="120" y="230"/>
                    <a:pt x="117" y="229"/>
                    <a:pt x="114" y="229"/>
                  </a:cubicBezTo>
                  <a:cubicBezTo>
                    <a:pt x="110" y="230"/>
                    <a:pt x="106" y="231"/>
                    <a:pt x="102" y="232"/>
                  </a:cubicBezTo>
                  <a:cubicBezTo>
                    <a:pt x="94" y="234"/>
                    <a:pt x="87" y="234"/>
                    <a:pt x="84" y="224"/>
                  </a:cubicBezTo>
                  <a:cubicBezTo>
                    <a:pt x="85" y="222"/>
                    <a:pt x="87" y="220"/>
                    <a:pt x="89" y="217"/>
                  </a:cubicBezTo>
                  <a:cubicBezTo>
                    <a:pt x="81" y="196"/>
                    <a:pt x="52" y="194"/>
                    <a:pt x="47" y="170"/>
                  </a:cubicBezTo>
                  <a:cubicBezTo>
                    <a:pt x="52" y="174"/>
                    <a:pt x="57" y="178"/>
                    <a:pt x="63" y="182"/>
                  </a:cubicBezTo>
                  <a:cubicBezTo>
                    <a:pt x="67" y="172"/>
                    <a:pt x="56" y="157"/>
                    <a:pt x="42" y="158"/>
                  </a:cubicBezTo>
                  <a:cubicBezTo>
                    <a:pt x="32" y="159"/>
                    <a:pt x="26" y="155"/>
                    <a:pt x="20" y="148"/>
                  </a:cubicBezTo>
                  <a:cubicBezTo>
                    <a:pt x="15" y="142"/>
                    <a:pt x="10" y="136"/>
                    <a:pt x="5" y="129"/>
                  </a:cubicBezTo>
                  <a:cubicBezTo>
                    <a:pt x="2" y="125"/>
                    <a:pt x="0" y="118"/>
                    <a:pt x="1" y="117"/>
                  </a:cubicBezTo>
                  <a:cubicBezTo>
                    <a:pt x="6" y="114"/>
                    <a:pt x="12" y="110"/>
                    <a:pt x="17" y="110"/>
                  </a:cubicBezTo>
                  <a:cubicBezTo>
                    <a:pt x="23" y="110"/>
                    <a:pt x="29" y="114"/>
                    <a:pt x="34" y="117"/>
                  </a:cubicBezTo>
                  <a:cubicBezTo>
                    <a:pt x="38" y="120"/>
                    <a:pt x="42" y="124"/>
                    <a:pt x="46" y="127"/>
                  </a:cubicBezTo>
                  <a:cubicBezTo>
                    <a:pt x="51" y="131"/>
                    <a:pt x="59" y="138"/>
                    <a:pt x="61" y="137"/>
                  </a:cubicBezTo>
                  <a:cubicBezTo>
                    <a:pt x="68" y="132"/>
                    <a:pt x="75" y="124"/>
                    <a:pt x="79" y="116"/>
                  </a:cubicBezTo>
                  <a:cubicBezTo>
                    <a:pt x="82" y="109"/>
                    <a:pt x="80" y="100"/>
                    <a:pt x="80" y="92"/>
                  </a:cubicBezTo>
                  <a:cubicBezTo>
                    <a:pt x="78" y="82"/>
                    <a:pt x="71" y="78"/>
                    <a:pt x="61" y="79"/>
                  </a:cubicBezTo>
                  <a:cubicBezTo>
                    <a:pt x="54" y="79"/>
                    <a:pt x="47" y="79"/>
                    <a:pt x="40" y="79"/>
                  </a:cubicBezTo>
                  <a:cubicBezTo>
                    <a:pt x="44" y="73"/>
                    <a:pt x="48" y="68"/>
                    <a:pt x="52" y="62"/>
                  </a:cubicBezTo>
                  <a:cubicBezTo>
                    <a:pt x="57" y="56"/>
                    <a:pt x="54" y="51"/>
                    <a:pt x="50" y="46"/>
                  </a:cubicBezTo>
                  <a:cubicBezTo>
                    <a:pt x="44" y="38"/>
                    <a:pt x="38" y="31"/>
                    <a:pt x="32" y="23"/>
                  </a:cubicBezTo>
                  <a:cubicBezTo>
                    <a:pt x="30" y="20"/>
                    <a:pt x="28" y="14"/>
                    <a:pt x="30" y="12"/>
                  </a:cubicBezTo>
                  <a:cubicBezTo>
                    <a:pt x="33" y="9"/>
                    <a:pt x="38" y="6"/>
                    <a:pt x="42" y="6"/>
                  </a:cubicBezTo>
                  <a:cubicBezTo>
                    <a:pt x="48" y="7"/>
                    <a:pt x="52" y="11"/>
                    <a:pt x="57" y="14"/>
                  </a:cubicBezTo>
                  <a:cubicBezTo>
                    <a:pt x="65" y="18"/>
                    <a:pt x="72" y="21"/>
                    <a:pt x="80" y="12"/>
                  </a:cubicBezTo>
                  <a:cubicBezTo>
                    <a:pt x="92" y="0"/>
                    <a:pt x="101" y="3"/>
                    <a:pt x="106" y="20"/>
                  </a:cubicBezTo>
                  <a:cubicBezTo>
                    <a:pt x="109" y="33"/>
                    <a:pt x="111" y="46"/>
                    <a:pt x="121" y="56"/>
                  </a:cubicBezTo>
                  <a:cubicBezTo>
                    <a:pt x="123" y="57"/>
                    <a:pt x="123" y="62"/>
                    <a:pt x="123" y="64"/>
                  </a:cubicBezTo>
                  <a:cubicBezTo>
                    <a:pt x="122" y="73"/>
                    <a:pt x="121" y="81"/>
                    <a:pt x="119" y="90"/>
                  </a:cubicBezTo>
                  <a:cubicBezTo>
                    <a:pt x="116" y="107"/>
                    <a:pt x="121" y="119"/>
                    <a:pt x="136" y="128"/>
                  </a:cubicBezTo>
                  <a:cubicBezTo>
                    <a:pt x="140" y="131"/>
                    <a:pt x="144" y="134"/>
                    <a:pt x="148" y="137"/>
                  </a:cubicBezTo>
                  <a:cubicBezTo>
                    <a:pt x="157" y="144"/>
                    <a:pt x="161" y="154"/>
                    <a:pt x="158" y="166"/>
                  </a:cubicBezTo>
                  <a:cubicBezTo>
                    <a:pt x="156" y="176"/>
                    <a:pt x="155" y="186"/>
                    <a:pt x="156" y="195"/>
                  </a:cubicBezTo>
                  <a:cubicBezTo>
                    <a:pt x="157" y="208"/>
                    <a:pt x="166" y="212"/>
                    <a:pt x="177" y="206"/>
                  </a:cubicBezTo>
                  <a:cubicBezTo>
                    <a:pt x="185" y="201"/>
                    <a:pt x="192" y="194"/>
                    <a:pt x="199" y="186"/>
                  </a:cubicBezTo>
                  <a:cubicBezTo>
                    <a:pt x="205" y="180"/>
                    <a:pt x="211" y="174"/>
                    <a:pt x="223" y="174"/>
                  </a:cubicBezTo>
                  <a:close/>
                  <a:moveTo>
                    <a:pt x="95" y="128"/>
                  </a:moveTo>
                  <a:cubicBezTo>
                    <a:pt x="72" y="150"/>
                    <a:pt x="71" y="152"/>
                    <a:pt x="86" y="174"/>
                  </a:cubicBezTo>
                  <a:cubicBezTo>
                    <a:pt x="91" y="182"/>
                    <a:pt x="96" y="191"/>
                    <a:pt x="103" y="197"/>
                  </a:cubicBezTo>
                  <a:cubicBezTo>
                    <a:pt x="111" y="205"/>
                    <a:pt x="120" y="213"/>
                    <a:pt x="130" y="219"/>
                  </a:cubicBezTo>
                  <a:cubicBezTo>
                    <a:pt x="134" y="221"/>
                    <a:pt x="146" y="220"/>
                    <a:pt x="146" y="217"/>
                  </a:cubicBezTo>
                  <a:cubicBezTo>
                    <a:pt x="149" y="209"/>
                    <a:pt x="142" y="207"/>
                    <a:pt x="135" y="206"/>
                  </a:cubicBezTo>
                  <a:cubicBezTo>
                    <a:pt x="128" y="204"/>
                    <a:pt x="127" y="200"/>
                    <a:pt x="124" y="194"/>
                  </a:cubicBezTo>
                  <a:cubicBezTo>
                    <a:pt x="115" y="172"/>
                    <a:pt x="105" y="151"/>
                    <a:pt x="95" y="128"/>
                  </a:cubicBezTo>
                  <a:close/>
                  <a:moveTo>
                    <a:pt x="95" y="54"/>
                  </a:moveTo>
                  <a:cubicBezTo>
                    <a:pt x="104" y="43"/>
                    <a:pt x="102" y="34"/>
                    <a:pt x="91" y="30"/>
                  </a:cubicBezTo>
                  <a:cubicBezTo>
                    <a:pt x="86" y="40"/>
                    <a:pt x="87" y="46"/>
                    <a:pt x="95" y="54"/>
                  </a:cubicBezTo>
                  <a:close/>
                  <a:moveTo>
                    <a:pt x="140" y="151"/>
                  </a:moveTo>
                  <a:cubicBezTo>
                    <a:pt x="137" y="156"/>
                    <a:pt x="134" y="159"/>
                    <a:pt x="134" y="161"/>
                  </a:cubicBezTo>
                  <a:cubicBezTo>
                    <a:pt x="136" y="165"/>
                    <a:pt x="139" y="168"/>
                    <a:pt x="142" y="172"/>
                  </a:cubicBezTo>
                  <a:cubicBezTo>
                    <a:pt x="144" y="170"/>
                    <a:pt x="148" y="168"/>
                    <a:pt x="147" y="166"/>
                  </a:cubicBezTo>
                  <a:cubicBezTo>
                    <a:pt x="146" y="162"/>
                    <a:pt x="144" y="158"/>
                    <a:pt x="14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BC126B29-15C8-4B00-9B75-8FD1E3C8E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566" y="1831696"/>
              <a:ext cx="273050" cy="528638"/>
            </a:xfrm>
            <a:custGeom>
              <a:avLst/>
              <a:gdLst>
                <a:gd name="T0" fmla="*/ 63 w 157"/>
                <a:gd name="T1" fmla="*/ 264 h 306"/>
                <a:gd name="T2" fmla="*/ 53 w 157"/>
                <a:gd name="T3" fmla="*/ 224 h 306"/>
                <a:gd name="T4" fmla="*/ 13 w 157"/>
                <a:gd name="T5" fmla="*/ 298 h 306"/>
                <a:gd name="T6" fmla="*/ 1 w 157"/>
                <a:gd name="T7" fmla="*/ 291 h 306"/>
                <a:gd name="T8" fmla="*/ 72 w 157"/>
                <a:gd name="T9" fmla="*/ 154 h 306"/>
                <a:gd name="T10" fmla="*/ 65 w 157"/>
                <a:gd name="T11" fmla="*/ 148 h 306"/>
                <a:gd name="T12" fmla="*/ 39 w 157"/>
                <a:gd name="T13" fmla="*/ 159 h 306"/>
                <a:gd name="T14" fmla="*/ 47 w 157"/>
                <a:gd name="T15" fmla="*/ 124 h 306"/>
                <a:gd name="T16" fmla="*/ 52 w 157"/>
                <a:gd name="T17" fmla="*/ 92 h 306"/>
                <a:gd name="T18" fmla="*/ 46 w 157"/>
                <a:gd name="T19" fmla="*/ 83 h 306"/>
                <a:gd name="T20" fmla="*/ 31 w 157"/>
                <a:gd name="T21" fmla="*/ 127 h 306"/>
                <a:gd name="T22" fmla="*/ 5 w 157"/>
                <a:gd name="T23" fmla="*/ 98 h 306"/>
                <a:gd name="T24" fmla="*/ 21 w 157"/>
                <a:gd name="T25" fmla="*/ 69 h 306"/>
                <a:gd name="T26" fmla="*/ 62 w 157"/>
                <a:gd name="T27" fmla="*/ 11 h 306"/>
                <a:gd name="T28" fmla="*/ 83 w 157"/>
                <a:gd name="T29" fmla="*/ 26 h 306"/>
                <a:gd name="T30" fmla="*/ 99 w 157"/>
                <a:gd name="T31" fmla="*/ 35 h 306"/>
                <a:gd name="T32" fmla="*/ 123 w 157"/>
                <a:gd name="T33" fmla="*/ 26 h 306"/>
                <a:gd name="T34" fmla="*/ 101 w 157"/>
                <a:gd name="T35" fmla="*/ 112 h 306"/>
                <a:gd name="T36" fmla="*/ 97 w 157"/>
                <a:gd name="T37" fmla="*/ 143 h 306"/>
                <a:gd name="T38" fmla="*/ 90 w 157"/>
                <a:gd name="T39" fmla="*/ 161 h 306"/>
                <a:gd name="T40" fmla="*/ 128 w 157"/>
                <a:gd name="T41" fmla="*/ 151 h 306"/>
                <a:gd name="T42" fmla="*/ 122 w 157"/>
                <a:gd name="T43" fmla="*/ 181 h 306"/>
                <a:gd name="T44" fmla="*/ 124 w 157"/>
                <a:gd name="T45" fmla="*/ 198 h 306"/>
                <a:gd name="T46" fmla="*/ 144 w 157"/>
                <a:gd name="T47" fmla="*/ 214 h 306"/>
                <a:gd name="T48" fmla="*/ 140 w 157"/>
                <a:gd name="T49" fmla="*/ 238 h 306"/>
                <a:gd name="T50" fmla="*/ 156 w 157"/>
                <a:gd name="T51" fmla="*/ 251 h 306"/>
                <a:gd name="T52" fmla="*/ 119 w 157"/>
                <a:gd name="T53" fmla="*/ 257 h 306"/>
                <a:gd name="T54" fmla="*/ 82 w 157"/>
                <a:gd name="T55" fmla="*/ 284 h 306"/>
                <a:gd name="T56" fmla="*/ 97 w 157"/>
                <a:gd name="T57" fmla="*/ 56 h 306"/>
                <a:gd name="T58" fmla="*/ 97 w 157"/>
                <a:gd name="T59" fmla="*/ 56 h 306"/>
                <a:gd name="T60" fmla="*/ 95 w 157"/>
                <a:gd name="T61" fmla="*/ 236 h 306"/>
                <a:gd name="T62" fmla="*/ 89 w 157"/>
                <a:gd name="T63" fmla="*/ 208 h 306"/>
                <a:gd name="T64" fmla="*/ 82 w 157"/>
                <a:gd name="T65" fmla="*/ 197 h 306"/>
                <a:gd name="T66" fmla="*/ 104 w 157"/>
                <a:gd name="T67" fmla="*/ 167 h 306"/>
                <a:gd name="T68" fmla="*/ 82 w 157"/>
                <a:gd name="T69" fmla="*/ 197 h 306"/>
                <a:gd name="T70" fmla="*/ 60 w 157"/>
                <a:gd name="T71" fmla="*/ 127 h 306"/>
                <a:gd name="T72" fmla="*/ 60 w 157"/>
                <a:gd name="T73" fmla="*/ 139 h 306"/>
                <a:gd name="T74" fmla="*/ 15 w 157"/>
                <a:gd name="T75" fmla="*/ 257 h 306"/>
                <a:gd name="T76" fmla="*/ 15 w 157"/>
                <a:gd name="T77" fmla="*/ 25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306">
                  <a:moveTo>
                    <a:pt x="59" y="301"/>
                  </a:moveTo>
                  <a:cubicBezTo>
                    <a:pt x="60" y="287"/>
                    <a:pt x="61" y="276"/>
                    <a:pt x="63" y="264"/>
                  </a:cubicBezTo>
                  <a:cubicBezTo>
                    <a:pt x="65" y="249"/>
                    <a:pt x="69" y="234"/>
                    <a:pt x="61" y="216"/>
                  </a:cubicBezTo>
                  <a:cubicBezTo>
                    <a:pt x="58" y="219"/>
                    <a:pt x="54" y="221"/>
                    <a:pt x="53" y="224"/>
                  </a:cubicBezTo>
                  <a:cubicBezTo>
                    <a:pt x="47" y="237"/>
                    <a:pt x="40" y="250"/>
                    <a:pt x="37" y="264"/>
                  </a:cubicBezTo>
                  <a:cubicBezTo>
                    <a:pt x="33" y="279"/>
                    <a:pt x="19" y="286"/>
                    <a:pt x="13" y="298"/>
                  </a:cubicBezTo>
                  <a:cubicBezTo>
                    <a:pt x="11" y="301"/>
                    <a:pt x="6" y="302"/>
                    <a:pt x="0" y="306"/>
                  </a:cubicBezTo>
                  <a:cubicBezTo>
                    <a:pt x="0" y="299"/>
                    <a:pt x="0" y="295"/>
                    <a:pt x="1" y="291"/>
                  </a:cubicBezTo>
                  <a:cubicBezTo>
                    <a:pt x="7" y="254"/>
                    <a:pt x="21" y="222"/>
                    <a:pt x="48" y="195"/>
                  </a:cubicBezTo>
                  <a:cubicBezTo>
                    <a:pt x="59" y="183"/>
                    <a:pt x="69" y="170"/>
                    <a:pt x="72" y="154"/>
                  </a:cubicBezTo>
                  <a:cubicBezTo>
                    <a:pt x="73" y="152"/>
                    <a:pt x="72" y="149"/>
                    <a:pt x="72" y="147"/>
                  </a:cubicBezTo>
                  <a:cubicBezTo>
                    <a:pt x="69" y="147"/>
                    <a:pt x="67" y="146"/>
                    <a:pt x="65" y="148"/>
                  </a:cubicBezTo>
                  <a:cubicBezTo>
                    <a:pt x="61" y="150"/>
                    <a:pt x="58" y="154"/>
                    <a:pt x="54" y="155"/>
                  </a:cubicBezTo>
                  <a:cubicBezTo>
                    <a:pt x="49" y="157"/>
                    <a:pt x="42" y="161"/>
                    <a:pt x="39" y="159"/>
                  </a:cubicBezTo>
                  <a:cubicBezTo>
                    <a:pt x="33" y="155"/>
                    <a:pt x="35" y="148"/>
                    <a:pt x="38" y="142"/>
                  </a:cubicBezTo>
                  <a:cubicBezTo>
                    <a:pt x="41" y="136"/>
                    <a:pt x="45" y="130"/>
                    <a:pt x="47" y="124"/>
                  </a:cubicBezTo>
                  <a:cubicBezTo>
                    <a:pt x="48" y="116"/>
                    <a:pt x="46" y="108"/>
                    <a:pt x="46" y="98"/>
                  </a:cubicBezTo>
                  <a:cubicBezTo>
                    <a:pt x="47" y="97"/>
                    <a:pt x="50" y="95"/>
                    <a:pt x="52" y="92"/>
                  </a:cubicBezTo>
                  <a:cubicBezTo>
                    <a:pt x="53" y="89"/>
                    <a:pt x="53" y="86"/>
                    <a:pt x="53" y="83"/>
                  </a:cubicBezTo>
                  <a:cubicBezTo>
                    <a:pt x="51" y="83"/>
                    <a:pt x="47" y="82"/>
                    <a:pt x="46" y="83"/>
                  </a:cubicBezTo>
                  <a:cubicBezTo>
                    <a:pt x="42" y="86"/>
                    <a:pt x="37" y="90"/>
                    <a:pt x="36" y="95"/>
                  </a:cubicBezTo>
                  <a:cubicBezTo>
                    <a:pt x="34" y="106"/>
                    <a:pt x="33" y="116"/>
                    <a:pt x="31" y="127"/>
                  </a:cubicBezTo>
                  <a:cubicBezTo>
                    <a:pt x="30" y="128"/>
                    <a:pt x="29" y="128"/>
                    <a:pt x="28" y="129"/>
                  </a:cubicBezTo>
                  <a:cubicBezTo>
                    <a:pt x="20" y="119"/>
                    <a:pt x="13" y="109"/>
                    <a:pt x="5" y="98"/>
                  </a:cubicBezTo>
                  <a:cubicBezTo>
                    <a:pt x="7" y="90"/>
                    <a:pt x="9" y="81"/>
                    <a:pt x="13" y="72"/>
                  </a:cubicBezTo>
                  <a:cubicBezTo>
                    <a:pt x="14" y="70"/>
                    <a:pt x="19" y="68"/>
                    <a:pt x="21" y="69"/>
                  </a:cubicBezTo>
                  <a:cubicBezTo>
                    <a:pt x="40" y="77"/>
                    <a:pt x="59" y="67"/>
                    <a:pt x="61" y="46"/>
                  </a:cubicBezTo>
                  <a:cubicBezTo>
                    <a:pt x="62" y="34"/>
                    <a:pt x="62" y="23"/>
                    <a:pt x="62" y="11"/>
                  </a:cubicBezTo>
                  <a:cubicBezTo>
                    <a:pt x="62" y="2"/>
                    <a:pt x="65" y="0"/>
                    <a:pt x="73" y="4"/>
                  </a:cubicBezTo>
                  <a:cubicBezTo>
                    <a:pt x="82" y="9"/>
                    <a:pt x="84" y="17"/>
                    <a:pt x="83" y="26"/>
                  </a:cubicBezTo>
                  <a:cubicBezTo>
                    <a:pt x="83" y="31"/>
                    <a:pt x="81" y="36"/>
                    <a:pt x="80" y="44"/>
                  </a:cubicBezTo>
                  <a:cubicBezTo>
                    <a:pt x="88" y="40"/>
                    <a:pt x="94" y="38"/>
                    <a:pt x="99" y="35"/>
                  </a:cubicBezTo>
                  <a:cubicBezTo>
                    <a:pt x="102" y="34"/>
                    <a:pt x="104" y="30"/>
                    <a:pt x="107" y="29"/>
                  </a:cubicBezTo>
                  <a:cubicBezTo>
                    <a:pt x="112" y="27"/>
                    <a:pt x="118" y="27"/>
                    <a:pt x="123" y="26"/>
                  </a:cubicBezTo>
                  <a:cubicBezTo>
                    <a:pt x="124" y="30"/>
                    <a:pt x="126" y="35"/>
                    <a:pt x="126" y="40"/>
                  </a:cubicBezTo>
                  <a:cubicBezTo>
                    <a:pt x="126" y="66"/>
                    <a:pt x="116" y="90"/>
                    <a:pt x="101" y="112"/>
                  </a:cubicBezTo>
                  <a:cubicBezTo>
                    <a:pt x="99" y="114"/>
                    <a:pt x="99" y="120"/>
                    <a:pt x="100" y="122"/>
                  </a:cubicBezTo>
                  <a:cubicBezTo>
                    <a:pt x="109" y="131"/>
                    <a:pt x="102" y="137"/>
                    <a:pt x="97" y="143"/>
                  </a:cubicBezTo>
                  <a:cubicBezTo>
                    <a:pt x="94" y="146"/>
                    <a:pt x="91" y="149"/>
                    <a:pt x="89" y="152"/>
                  </a:cubicBezTo>
                  <a:cubicBezTo>
                    <a:pt x="88" y="154"/>
                    <a:pt x="89" y="157"/>
                    <a:pt x="90" y="161"/>
                  </a:cubicBezTo>
                  <a:cubicBezTo>
                    <a:pt x="99" y="157"/>
                    <a:pt x="106" y="153"/>
                    <a:pt x="114" y="151"/>
                  </a:cubicBezTo>
                  <a:cubicBezTo>
                    <a:pt x="118" y="150"/>
                    <a:pt x="127" y="149"/>
                    <a:pt x="128" y="151"/>
                  </a:cubicBezTo>
                  <a:cubicBezTo>
                    <a:pt x="130" y="156"/>
                    <a:pt x="131" y="163"/>
                    <a:pt x="130" y="168"/>
                  </a:cubicBezTo>
                  <a:cubicBezTo>
                    <a:pt x="129" y="173"/>
                    <a:pt x="124" y="176"/>
                    <a:pt x="122" y="181"/>
                  </a:cubicBezTo>
                  <a:cubicBezTo>
                    <a:pt x="120" y="184"/>
                    <a:pt x="118" y="188"/>
                    <a:pt x="117" y="192"/>
                  </a:cubicBezTo>
                  <a:cubicBezTo>
                    <a:pt x="115" y="198"/>
                    <a:pt x="117" y="201"/>
                    <a:pt x="124" y="198"/>
                  </a:cubicBezTo>
                  <a:cubicBezTo>
                    <a:pt x="131" y="196"/>
                    <a:pt x="137" y="193"/>
                    <a:pt x="144" y="199"/>
                  </a:cubicBezTo>
                  <a:cubicBezTo>
                    <a:pt x="149" y="204"/>
                    <a:pt x="151" y="209"/>
                    <a:pt x="144" y="214"/>
                  </a:cubicBezTo>
                  <a:cubicBezTo>
                    <a:pt x="141" y="217"/>
                    <a:pt x="138" y="220"/>
                    <a:pt x="136" y="222"/>
                  </a:cubicBezTo>
                  <a:cubicBezTo>
                    <a:pt x="131" y="229"/>
                    <a:pt x="133" y="235"/>
                    <a:pt x="140" y="238"/>
                  </a:cubicBezTo>
                  <a:cubicBezTo>
                    <a:pt x="143" y="239"/>
                    <a:pt x="147" y="239"/>
                    <a:pt x="150" y="241"/>
                  </a:cubicBezTo>
                  <a:cubicBezTo>
                    <a:pt x="153" y="244"/>
                    <a:pt x="157" y="248"/>
                    <a:pt x="156" y="251"/>
                  </a:cubicBezTo>
                  <a:cubicBezTo>
                    <a:pt x="156" y="254"/>
                    <a:pt x="151" y="258"/>
                    <a:pt x="148" y="258"/>
                  </a:cubicBezTo>
                  <a:cubicBezTo>
                    <a:pt x="139" y="259"/>
                    <a:pt x="129" y="259"/>
                    <a:pt x="119" y="257"/>
                  </a:cubicBezTo>
                  <a:cubicBezTo>
                    <a:pt x="111" y="255"/>
                    <a:pt x="104" y="256"/>
                    <a:pt x="99" y="262"/>
                  </a:cubicBezTo>
                  <a:cubicBezTo>
                    <a:pt x="93" y="270"/>
                    <a:pt x="87" y="277"/>
                    <a:pt x="82" y="284"/>
                  </a:cubicBezTo>
                  <a:cubicBezTo>
                    <a:pt x="79" y="292"/>
                    <a:pt x="73" y="299"/>
                    <a:pt x="59" y="301"/>
                  </a:cubicBezTo>
                  <a:close/>
                  <a:moveTo>
                    <a:pt x="97" y="56"/>
                  </a:moveTo>
                  <a:cubicBezTo>
                    <a:pt x="77" y="56"/>
                    <a:pt x="63" y="82"/>
                    <a:pt x="70" y="106"/>
                  </a:cubicBezTo>
                  <a:cubicBezTo>
                    <a:pt x="89" y="96"/>
                    <a:pt x="101" y="74"/>
                    <a:pt x="97" y="56"/>
                  </a:cubicBezTo>
                  <a:close/>
                  <a:moveTo>
                    <a:pt x="82" y="265"/>
                  </a:moveTo>
                  <a:cubicBezTo>
                    <a:pt x="98" y="260"/>
                    <a:pt x="103" y="248"/>
                    <a:pt x="95" y="236"/>
                  </a:cubicBezTo>
                  <a:cubicBezTo>
                    <a:pt x="93" y="231"/>
                    <a:pt x="92" y="226"/>
                    <a:pt x="91" y="221"/>
                  </a:cubicBezTo>
                  <a:cubicBezTo>
                    <a:pt x="90" y="218"/>
                    <a:pt x="90" y="214"/>
                    <a:pt x="89" y="208"/>
                  </a:cubicBezTo>
                  <a:cubicBezTo>
                    <a:pt x="68" y="228"/>
                    <a:pt x="81" y="247"/>
                    <a:pt x="82" y="265"/>
                  </a:cubicBezTo>
                  <a:close/>
                  <a:moveTo>
                    <a:pt x="82" y="197"/>
                  </a:moveTo>
                  <a:cubicBezTo>
                    <a:pt x="99" y="197"/>
                    <a:pt x="109" y="188"/>
                    <a:pt x="109" y="174"/>
                  </a:cubicBezTo>
                  <a:cubicBezTo>
                    <a:pt x="109" y="171"/>
                    <a:pt x="106" y="167"/>
                    <a:pt x="104" y="167"/>
                  </a:cubicBezTo>
                  <a:cubicBezTo>
                    <a:pt x="95" y="166"/>
                    <a:pt x="77" y="178"/>
                    <a:pt x="75" y="187"/>
                  </a:cubicBezTo>
                  <a:cubicBezTo>
                    <a:pt x="73" y="194"/>
                    <a:pt x="74" y="198"/>
                    <a:pt x="82" y="197"/>
                  </a:cubicBezTo>
                  <a:close/>
                  <a:moveTo>
                    <a:pt x="83" y="121"/>
                  </a:moveTo>
                  <a:cubicBezTo>
                    <a:pt x="75" y="123"/>
                    <a:pt x="67" y="125"/>
                    <a:pt x="60" y="127"/>
                  </a:cubicBezTo>
                  <a:cubicBezTo>
                    <a:pt x="58" y="128"/>
                    <a:pt x="57" y="131"/>
                    <a:pt x="57" y="134"/>
                  </a:cubicBezTo>
                  <a:cubicBezTo>
                    <a:pt x="57" y="135"/>
                    <a:pt x="59" y="138"/>
                    <a:pt x="60" y="139"/>
                  </a:cubicBezTo>
                  <a:cubicBezTo>
                    <a:pt x="67" y="142"/>
                    <a:pt x="82" y="133"/>
                    <a:pt x="83" y="121"/>
                  </a:cubicBezTo>
                  <a:close/>
                  <a:moveTo>
                    <a:pt x="15" y="257"/>
                  </a:moveTo>
                  <a:cubicBezTo>
                    <a:pt x="29" y="256"/>
                    <a:pt x="31" y="251"/>
                    <a:pt x="25" y="240"/>
                  </a:cubicBezTo>
                  <a:cubicBezTo>
                    <a:pt x="21" y="246"/>
                    <a:pt x="18" y="252"/>
                    <a:pt x="15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F4DED508-F978-4C01-85F2-CF0410EAB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5378" y="2542896"/>
              <a:ext cx="501650" cy="333375"/>
            </a:xfrm>
            <a:custGeom>
              <a:avLst/>
              <a:gdLst>
                <a:gd name="T0" fmla="*/ 158 w 290"/>
                <a:gd name="T1" fmla="*/ 50 h 193"/>
                <a:gd name="T2" fmla="*/ 163 w 290"/>
                <a:gd name="T3" fmla="*/ 20 h 193"/>
                <a:gd name="T4" fmla="*/ 185 w 290"/>
                <a:gd name="T5" fmla="*/ 21 h 193"/>
                <a:gd name="T6" fmla="*/ 178 w 290"/>
                <a:gd name="T7" fmla="*/ 49 h 193"/>
                <a:gd name="T8" fmla="*/ 197 w 290"/>
                <a:gd name="T9" fmla="*/ 36 h 193"/>
                <a:gd name="T10" fmla="*/ 262 w 290"/>
                <a:gd name="T11" fmla="*/ 38 h 193"/>
                <a:gd name="T12" fmla="*/ 274 w 290"/>
                <a:gd name="T13" fmla="*/ 55 h 193"/>
                <a:gd name="T14" fmla="*/ 229 w 290"/>
                <a:gd name="T15" fmla="*/ 52 h 193"/>
                <a:gd name="T16" fmla="*/ 290 w 290"/>
                <a:gd name="T17" fmla="*/ 121 h 193"/>
                <a:gd name="T18" fmla="*/ 218 w 290"/>
                <a:gd name="T19" fmla="*/ 117 h 193"/>
                <a:gd name="T20" fmla="*/ 187 w 290"/>
                <a:gd name="T21" fmla="*/ 124 h 193"/>
                <a:gd name="T22" fmla="*/ 221 w 290"/>
                <a:gd name="T23" fmla="*/ 165 h 193"/>
                <a:gd name="T24" fmla="*/ 209 w 290"/>
                <a:gd name="T25" fmla="*/ 178 h 193"/>
                <a:gd name="T26" fmla="*/ 133 w 290"/>
                <a:gd name="T27" fmla="*/ 135 h 193"/>
                <a:gd name="T28" fmla="*/ 104 w 290"/>
                <a:gd name="T29" fmla="*/ 132 h 193"/>
                <a:gd name="T30" fmla="*/ 119 w 290"/>
                <a:gd name="T31" fmla="*/ 154 h 193"/>
                <a:gd name="T32" fmla="*/ 133 w 290"/>
                <a:gd name="T33" fmla="*/ 178 h 193"/>
                <a:gd name="T34" fmla="*/ 101 w 290"/>
                <a:gd name="T35" fmla="*/ 154 h 193"/>
                <a:gd name="T36" fmla="*/ 39 w 290"/>
                <a:gd name="T37" fmla="*/ 184 h 193"/>
                <a:gd name="T38" fmla="*/ 9 w 290"/>
                <a:gd name="T39" fmla="*/ 171 h 193"/>
                <a:gd name="T40" fmla="*/ 3 w 290"/>
                <a:gd name="T41" fmla="*/ 104 h 193"/>
                <a:gd name="T42" fmla="*/ 25 w 290"/>
                <a:gd name="T43" fmla="*/ 151 h 193"/>
                <a:gd name="T44" fmla="*/ 72 w 290"/>
                <a:gd name="T45" fmla="*/ 134 h 193"/>
                <a:gd name="T46" fmla="*/ 46 w 290"/>
                <a:gd name="T47" fmla="*/ 102 h 193"/>
                <a:gd name="T48" fmla="*/ 48 w 290"/>
                <a:gd name="T49" fmla="*/ 87 h 193"/>
                <a:gd name="T50" fmla="*/ 81 w 290"/>
                <a:gd name="T51" fmla="*/ 116 h 193"/>
                <a:gd name="T52" fmla="*/ 91 w 290"/>
                <a:gd name="T53" fmla="*/ 104 h 193"/>
                <a:gd name="T54" fmla="*/ 87 w 290"/>
                <a:gd name="T55" fmla="*/ 90 h 193"/>
                <a:gd name="T56" fmla="*/ 110 w 290"/>
                <a:gd name="T57" fmla="*/ 103 h 193"/>
                <a:gd name="T58" fmla="*/ 139 w 290"/>
                <a:gd name="T59" fmla="*/ 114 h 193"/>
                <a:gd name="T60" fmla="*/ 184 w 290"/>
                <a:gd name="T61" fmla="*/ 153 h 193"/>
                <a:gd name="T62" fmla="*/ 190 w 290"/>
                <a:gd name="T63" fmla="*/ 148 h 193"/>
                <a:gd name="T64" fmla="*/ 146 w 290"/>
                <a:gd name="T65" fmla="*/ 98 h 193"/>
                <a:gd name="T66" fmla="*/ 65 w 290"/>
                <a:gd name="T67" fmla="*/ 54 h 193"/>
                <a:gd name="T68" fmla="*/ 31 w 290"/>
                <a:gd name="T69" fmla="*/ 44 h 193"/>
                <a:gd name="T70" fmla="*/ 88 w 290"/>
                <a:gd name="T71" fmla="*/ 38 h 193"/>
                <a:gd name="T72" fmla="*/ 70 w 290"/>
                <a:gd name="T73" fmla="*/ 43 h 193"/>
                <a:gd name="T74" fmla="*/ 138 w 290"/>
                <a:gd name="T75" fmla="*/ 81 h 193"/>
                <a:gd name="T76" fmla="*/ 159 w 290"/>
                <a:gd name="T77" fmla="*/ 72 h 193"/>
                <a:gd name="T78" fmla="*/ 134 w 290"/>
                <a:gd name="T79" fmla="*/ 52 h 193"/>
                <a:gd name="T80" fmla="*/ 213 w 290"/>
                <a:gd name="T81" fmla="*/ 103 h 193"/>
                <a:gd name="T82" fmla="*/ 182 w 290"/>
                <a:gd name="T83" fmla="*/ 88 h 193"/>
                <a:gd name="T84" fmla="*/ 177 w 290"/>
                <a:gd name="T85" fmla="*/ 108 h 193"/>
                <a:gd name="T86" fmla="*/ 246 w 290"/>
                <a:gd name="T87" fmla="*/ 110 h 193"/>
                <a:gd name="T88" fmla="*/ 250 w 290"/>
                <a:gd name="T89" fmla="*/ 87 h 193"/>
                <a:gd name="T90" fmla="*/ 213 w 290"/>
                <a:gd name="T91" fmla="*/ 103 h 193"/>
                <a:gd name="T92" fmla="*/ 206 w 290"/>
                <a:gd name="T93" fmla="*/ 67 h 193"/>
                <a:gd name="T94" fmla="*/ 203 w 290"/>
                <a:gd name="T95" fmla="*/ 8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" h="193">
                  <a:moveTo>
                    <a:pt x="134" y="50"/>
                  </a:moveTo>
                  <a:cubicBezTo>
                    <a:pt x="142" y="50"/>
                    <a:pt x="150" y="50"/>
                    <a:pt x="158" y="50"/>
                  </a:cubicBezTo>
                  <a:cubicBezTo>
                    <a:pt x="158" y="48"/>
                    <a:pt x="159" y="47"/>
                    <a:pt x="159" y="46"/>
                  </a:cubicBezTo>
                  <a:cubicBezTo>
                    <a:pt x="150" y="36"/>
                    <a:pt x="155" y="28"/>
                    <a:pt x="163" y="20"/>
                  </a:cubicBezTo>
                  <a:cubicBezTo>
                    <a:pt x="170" y="13"/>
                    <a:pt x="176" y="6"/>
                    <a:pt x="183" y="0"/>
                  </a:cubicBezTo>
                  <a:cubicBezTo>
                    <a:pt x="192" y="8"/>
                    <a:pt x="189" y="14"/>
                    <a:pt x="185" y="21"/>
                  </a:cubicBezTo>
                  <a:cubicBezTo>
                    <a:pt x="183" y="26"/>
                    <a:pt x="179" y="30"/>
                    <a:pt x="176" y="34"/>
                  </a:cubicBezTo>
                  <a:cubicBezTo>
                    <a:pt x="172" y="40"/>
                    <a:pt x="172" y="46"/>
                    <a:pt x="178" y="49"/>
                  </a:cubicBezTo>
                  <a:cubicBezTo>
                    <a:pt x="181" y="50"/>
                    <a:pt x="187" y="49"/>
                    <a:pt x="190" y="46"/>
                  </a:cubicBezTo>
                  <a:cubicBezTo>
                    <a:pt x="193" y="44"/>
                    <a:pt x="196" y="40"/>
                    <a:pt x="197" y="36"/>
                  </a:cubicBezTo>
                  <a:cubicBezTo>
                    <a:pt x="199" y="29"/>
                    <a:pt x="203" y="26"/>
                    <a:pt x="209" y="31"/>
                  </a:cubicBezTo>
                  <a:cubicBezTo>
                    <a:pt x="225" y="46"/>
                    <a:pt x="243" y="45"/>
                    <a:pt x="262" y="38"/>
                  </a:cubicBezTo>
                  <a:cubicBezTo>
                    <a:pt x="265" y="37"/>
                    <a:pt x="272" y="39"/>
                    <a:pt x="273" y="41"/>
                  </a:cubicBezTo>
                  <a:cubicBezTo>
                    <a:pt x="275" y="45"/>
                    <a:pt x="276" y="52"/>
                    <a:pt x="274" y="55"/>
                  </a:cubicBezTo>
                  <a:cubicBezTo>
                    <a:pt x="272" y="58"/>
                    <a:pt x="265" y="61"/>
                    <a:pt x="261" y="60"/>
                  </a:cubicBezTo>
                  <a:cubicBezTo>
                    <a:pt x="251" y="56"/>
                    <a:pt x="238" y="61"/>
                    <a:pt x="229" y="52"/>
                  </a:cubicBezTo>
                  <a:cubicBezTo>
                    <a:pt x="227" y="50"/>
                    <a:pt x="224" y="52"/>
                    <a:pt x="219" y="53"/>
                  </a:cubicBezTo>
                  <a:cubicBezTo>
                    <a:pt x="245" y="75"/>
                    <a:pt x="276" y="89"/>
                    <a:pt x="290" y="121"/>
                  </a:cubicBezTo>
                  <a:cubicBezTo>
                    <a:pt x="280" y="126"/>
                    <a:pt x="270" y="127"/>
                    <a:pt x="259" y="125"/>
                  </a:cubicBezTo>
                  <a:cubicBezTo>
                    <a:pt x="245" y="123"/>
                    <a:pt x="232" y="118"/>
                    <a:pt x="218" y="117"/>
                  </a:cubicBezTo>
                  <a:cubicBezTo>
                    <a:pt x="208" y="116"/>
                    <a:pt x="198" y="119"/>
                    <a:pt x="188" y="120"/>
                  </a:cubicBezTo>
                  <a:cubicBezTo>
                    <a:pt x="188" y="121"/>
                    <a:pt x="187" y="123"/>
                    <a:pt x="187" y="124"/>
                  </a:cubicBezTo>
                  <a:cubicBezTo>
                    <a:pt x="191" y="129"/>
                    <a:pt x="195" y="134"/>
                    <a:pt x="200" y="138"/>
                  </a:cubicBezTo>
                  <a:cubicBezTo>
                    <a:pt x="207" y="147"/>
                    <a:pt x="214" y="156"/>
                    <a:pt x="221" y="165"/>
                  </a:cubicBezTo>
                  <a:cubicBezTo>
                    <a:pt x="223" y="168"/>
                    <a:pt x="221" y="173"/>
                    <a:pt x="221" y="178"/>
                  </a:cubicBezTo>
                  <a:cubicBezTo>
                    <a:pt x="217" y="178"/>
                    <a:pt x="212" y="180"/>
                    <a:pt x="209" y="178"/>
                  </a:cubicBezTo>
                  <a:cubicBezTo>
                    <a:pt x="188" y="164"/>
                    <a:pt x="167" y="149"/>
                    <a:pt x="147" y="134"/>
                  </a:cubicBezTo>
                  <a:cubicBezTo>
                    <a:pt x="141" y="130"/>
                    <a:pt x="137" y="125"/>
                    <a:pt x="133" y="135"/>
                  </a:cubicBezTo>
                  <a:cubicBezTo>
                    <a:pt x="132" y="137"/>
                    <a:pt x="127" y="138"/>
                    <a:pt x="124" y="137"/>
                  </a:cubicBezTo>
                  <a:cubicBezTo>
                    <a:pt x="117" y="136"/>
                    <a:pt x="111" y="134"/>
                    <a:pt x="104" y="132"/>
                  </a:cubicBezTo>
                  <a:cubicBezTo>
                    <a:pt x="103" y="134"/>
                    <a:pt x="102" y="135"/>
                    <a:pt x="101" y="137"/>
                  </a:cubicBezTo>
                  <a:cubicBezTo>
                    <a:pt x="107" y="142"/>
                    <a:pt x="113" y="148"/>
                    <a:pt x="119" y="154"/>
                  </a:cubicBezTo>
                  <a:cubicBezTo>
                    <a:pt x="123" y="157"/>
                    <a:pt x="129" y="160"/>
                    <a:pt x="131" y="164"/>
                  </a:cubicBezTo>
                  <a:cubicBezTo>
                    <a:pt x="133" y="168"/>
                    <a:pt x="132" y="173"/>
                    <a:pt x="133" y="178"/>
                  </a:cubicBezTo>
                  <a:cubicBezTo>
                    <a:pt x="128" y="178"/>
                    <a:pt x="122" y="178"/>
                    <a:pt x="119" y="176"/>
                  </a:cubicBezTo>
                  <a:cubicBezTo>
                    <a:pt x="112" y="170"/>
                    <a:pt x="106" y="162"/>
                    <a:pt x="101" y="154"/>
                  </a:cubicBezTo>
                  <a:cubicBezTo>
                    <a:pt x="95" y="146"/>
                    <a:pt x="89" y="146"/>
                    <a:pt x="81" y="152"/>
                  </a:cubicBezTo>
                  <a:cubicBezTo>
                    <a:pt x="67" y="163"/>
                    <a:pt x="53" y="173"/>
                    <a:pt x="39" y="184"/>
                  </a:cubicBezTo>
                  <a:cubicBezTo>
                    <a:pt x="26" y="193"/>
                    <a:pt x="19" y="191"/>
                    <a:pt x="12" y="177"/>
                  </a:cubicBezTo>
                  <a:cubicBezTo>
                    <a:pt x="11" y="175"/>
                    <a:pt x="10" y="173"/>
                    <a:pt x="9" y="171"/>
                  </a:cubicBezTo>
                  <a:cubicBezTo>
                    <a:pt x="6" y="149"/>
                    <a:pt x="3" y="127"/>
                    <a:pt x="0" y="105"/>
                  </a:cubicBezTo>
                  <a:cubicBezTo>
                    <a:pt x="1" y="105"/>
                    <a:pt x="2" y="104"/>
                    <a:pt x="3" y="104"/>
                  </a:cubicBezTo>
                  <a:cubicBezTo>
                    <a:pt x="6" y="111"/>
                    <a:pt x="9" y="118"/>
                    <a:pt x="13" y="125"/>
                  </a:cubicBezTo>
                  <a:cubicBezTo>
                    <a:pt x="17" y="134"/>
                    <a:pt x="20" y="143"/>
                    <a:pt x="25" y="151"/>
                  </a:cubicBezTo>
                  <a:cubicBezTo>
                    <a:pt x="27" y="153"/>
                    <a:pt x="34" y="155"/>
                    <a:pt x="37" y="154"/>
                  </a:cubicBezTo>
                  <a:cubicBezTo>
                    <a:pt x="49" y="148"/>
                    <a:pt x="61" y="142"/>
                    <a:pt x="72" y="134"/>
                  </a:cubicBezTo>
                  <a:cubicBezTo>
                    <a:pt x="79" y="129"/>
                    <a:pt x="73" y="123"/>
                    <a:pt x="69" y="119"/>
                  </a:cubicBezTo>
                  <a:cubicBezTo>
                    <a:pt x="61" y="113"/>
                    <a:pt x="53" y="108"/>
                    <a:pt x="46" y="102"/>
                  </a:cubicBezTo>
                  <a:cubicBezTo>
                    <a:pt x="43" y="100"/>
                    <a:pt x="41" y="96"/>
                    <a:pt x="42" y="93"/>
                  </a:cubicBezTo>
                  <a:cubicBezTo>
                    <a:pt x="42" y="91"/>
                    <a:pt x="45" y="87"/>
                    <a:pt x="48" y="87"/>
                  </a:cubicBezTo>
                  <a:cubicBezTo>
                    <a:pt x="50" y="86"/>
                    <a:pt x="53" y="90"/>
                    <a:pt x="55" y="92"/>
                  </a:cubicBezTo>
                  <a:cubicBezTo>
                    <a:pt x="63" y="100"/>
                    <a:pt x="71" y="108"/>
                    <a:pt x="81" y="116"/>
                  </a:cubicBezTo>
                  <a:cubicBezTo>
                    <a:pt x="83" y="118"/>
                    <a:pt x="88" y="116"/>
                    <a:pt x="93" y="116"/>
                  </a:cubicBezTo>
                  <a:cubicBezTo>
                    <a:pt x="92" y="112"/>
                    <a:pt x="92" y="108"/>
                    <a:pt x="91" y="104"/>
                  </a:cubicBezTo>
                  <a:cubicBezTo>
                    <a:pt x="90" y="102"/>
                    <a:pt x="88" y="100"/>
                    <a:pt x="87" y="99"/>
                  </a:cubicBezTo>
                  <a:cubicBezTo>
                    <a:pt x="87" y="96"/>
                    <a:pt x="87" y="93"/>
                    <a:pt x="87" y="90"/>
                  </a:cubicBezTo>
                  <a:cubicBezTo>
                    <a:pt x="90" y="90"/>
                    <a:pt x="94" y="89"/>
                    <a:pt x="96" y="90"/>
                  </a:cubicBezTo>
                  <a:cubicBezTo>
                    <a:pt x="101" y="94"/>
                    <a:pt x="106" y="99"/>
                    <a:pt x="110" y="103"/>
                  </a:cubicBezTo>
                  <a:cubicBezTo>
                    <a:pt x="113" y="106"/>
                    <a:pt x="116" y="110"/>
                    <a:pt x="119" y="113"/>
                  </a:cubicBezTo>
                  <a:cubicBezTo>
                    <a:pt x="128" y="124"/>
                    <a:pt x="129" y="124"/>
                    <a:pt x="139" y="114"/>
                  </a:cubicBezTo>
                  <a:cubicBezTo>
                    <a:pt x="150" y="124"/>
                    <a:pt x="161" y="135"/>
                    <a:pt x="173" y="146"/>
                  </a:cubicBezTo>
                  <a:cubicBezTo>
                    <a:pt x="176" y="149"/>
                    <a:pt x="180" y="151"/>
                    <a:pt x="184" y="153"/>
                  </a:cubicBezTo>
                  <a:cubicBezTo>
                    <a:pt x="186" y="154"/>
                    <a:pt x="189" y="154"/>
                    <a:pt x="190" y="153"/>
                  </a:cubicBezTo>
                  <a:cubicBezTo>
                    <a:pt x="191" y="152"/>
                    <a:pt x="191" y="149"/>
                    <a:pt x="190" y="148"/>
                  </a:cubicBezTo>
                  <a:cubicBezTo>
                    <a:pt x="182" y="138"/>
                    <a:pt x="175" y="127"/>
                    <a:pt x="166" y="121"/>
                  </a:cubicBezTo>
                  <a:cubicBezTo>
                    <a:pt x="156" y="115"/>
                    <a:pt x="151" y="108"/>
                    <a:pt x="146" y="98"/>
                  </a:cubicBezTo>
                  <a:cubicBezTo>
                    <a:pt x="145" y="96"/>
                    <a:pt x="143" y="92"/>
                    <a:pt x="141" y="91"/>
                  </a:cubicBezTo>
                  <a:cubicBezTo>
                    <a:pt x="117" y="75"/>
                    <a:pt x="94" y="59"/>
                    <a:pt x="65" y="54"/>
                  </a:cubicBezTo>
                  <a:cubicBezTo>
                    <a:pt x="61" y="54"/>
                    <a:pt x="57" y="53"/>
                    <a:pt x="53" y="54"/>
                  </a:cubicBezTo>
                  <a:cubicBezTo>
                    <a:pt x="43" y="56"/>
                    <a:pt x="37" y="51"/>
                    <a:pt x="31" y="44"/>
                  </a:cubicBezTo>
                  <a:cubicBezTo>
                    <a:pt x="47" y="24"/>
                    <a:pt x="75" y="24"/>
                    <a:pt x="101" y="38"/>
                  </a:cubicBezTo>
                  <a:cubicBezTo>
                    <a:pt x="95" y="38"/>
                    <a:pt x="91" y="38"/>
                    <a:pt x="88" y="38"/>
                  </a:cubicBezTo>
                  <a:cubicBezTo>
                    <a:pt x="84" y="38"/>
                    <a:pt x="80" y="36"/>
                    <a:pt x="76" y="37"/>
                  </a:cubicBezTo>
                  <a:cubicBezTo>
                    <a:pt x="74" y="38"/>
                    <a:pt x="72" y="41"/>
                    <a:pt x="70" y="43"/>
                  </a:cubicBezTo>
                  <a:cubicBezTo>
                    <a:pt x="72" y="45"/>
                    <a:pt x="73" y="48"/>
                    <a:pt x="76" y="48"/>
                  </a:cubicBezTo>
                  <a:cubicBezTo>
                    <a:pt x="101" y="52"/>
                    <a:pt x="118" y="68"/>
                    <a:pt x="138" y="81"/>
                  </a:cubicBezTo>
                  <a:cubicBezTo>
                    <a:pt x="141" y="84"/>
                    <a:pt x="148" y="86"/>
                    <a:pt x="150" y="85"/>
                  </a:cubicBezTo>
                  <a:cubicBezTo>
                    <a:pt x="154" y="82"/>
                    <a:pt x="159" y="76"/>
                    <a:pt x="159" y="72"/>
                  </a:cubicBezTo>
                  <a:cubicBezTo>
                    <a:pt x="159" y="67"/>
                    <a:pt x="155" y="61"/>
                    <a:pt x="150" y="58"/>
                  </a:cubicBezTo>
                  <a:cubicBezTo>
                    <a:pt x="146" y="54"/>
                    <a:pt x="139" y="54"/>
                    <a:pt x="134" y="52"/>
                  </a:cubicBezTo>
                  <a:cubicBezTo>
                    <a:pt x="134" y="52"/>
                    <a:pt x="134" y="51"/>
                    <a:pt x="134" y="50"/>
                  </a:cubicBezTo>
                  <a:close/>
                  <a:moveTo>
                    <a:pt x="213" y="103"/>
                  </a:moveTo>
                  <a:cubicBezTo>
                    <a:pt x="211" y="102"/>
                    <a:pt x="209" y="101"/>
                    <a:pt x="208" y="101"/>
                  </a:cubicBezTo>
                  <a:cubicBezTo>
                    <a:pt x="199" y="96"/>
                    <a:pt x="191" y="92"/>
                    <a:pt x="182" y="88"/>
                  </a:cubicBezTo>
                  <a:cubicBezTo>
                    <a:pt x="174" y="85"/>
                    <a:pt x="167" y="87"/>
                    <a:pt x="165" y="96"/>
                  </a:cubicBezTo>
                  <a:cubicBezTo>
                    <a:pt x="163" y="104"/>
                    <a:pt x="169" y="107"/>
                    <a:pt x="177" y="108"/>
                  </a:cubicBezTo>
                  <a:cubicBezTo>
                    <a:pt x="179" y="109"/>
                    <a:pt x="181" y="109"/>
                    <a:pt x="184" y="109"/>
                  </a:cubicBezTo>
                  <a:cubicBezTo>
                    <a:pt x="205" y="109"/>
                    <a:pt x="225" y="110"/>
                    <a:pt x="246" y="110"/>
                  </a:cubicBezTo>
                  <a:cubicBezTo>
                    <a:pt x="253" y="110"/>
                    <a:pt x="259" y="106"/>
                    <a:pt x="266" y="105"/>
                  </a:cubicBezTo>
                  <a:cubicBezTo>
                    <a:pt x="261" y="99"/>
                    <a:pt x="256" y="92"/>
                    <a:pt x="250" y="87"/>
                  </a:cubicBezTo>
                  <a:cubicBezTo>
                    <a:pt x="248" y="85"/>
                    <a:pt x="244" y="85"/>
                    <a:pt x="241" y="85"/>
                  </a:cubicBezTo>
                  <a:cubicBezTo>
                    <a:pt x="227" y="82"/>
                    <a:pt x="219" y="90"/>
                    <a:pt x="213" y="103"/>
                  </a:cubicBezTo>
                  <a:close/>
                  <a:moveTo>
                    <a:pt x="215" y="76"/>
                  </a:moveTo>
                  <a:cubicBezTo>
                    <a:pt x="211" y="72"/>
                    <a:pt x="207" y="66"/>
                    <a:pt x="206" y="67"/>
                  </a:cubicBezTo>
                  <a:cubicBezTo>
                    <a:pt x="200" y="69"/>
                    <a:pt x="195" y="73"/>
                    <a:pt x="190" y="76"/>
                  </a:cubicBezTo>
                  <a:cubicBezTo>
                    <a:pt x="194" y="79"/>
                    <a:pt x="198" y="84"/>
                    <a:pt x="203" y="85"/>
                  </a:cubicBezTo>
                  <a:cubicBezTo>
                    <a:pt x="205" y="86"/>
                    <a:pt x="209" y="80"/>
                    <a:pt x="21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E4301FEB-F370-48F6-9546-3A8F853F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6003" y="2398434"/>
              <a:ext cx="349250" cy="519113"/>
            </a:xfrm>
            <a:custGeom>
              <a:avLst/>
              <a:gdLst>
                <a:gd name="T0" fmla="*/ 109 w 201"/>
                <a:gd name="T1" fmla="*/ 142 h 301"/>
                <a:gd name="T2" fmla="*/ 88 w 201"/>
                <a:gd name="T3" fmla="*/ 114 h 301"/>
                <a:gd name="T4" fmla="*/ 84 w 201"/>
                <a:gd name="T5" fmla="*/ 116 h 301"/>
                <a:gd name="T6" fmla="*/ 93 w 201"/>
                <a:gd name="T7" fmla="*/ 137 h 301"/>
                <a:gd name="T8" fmla="*/ 107 w 201"/>
                <a:gd name="T9" fmla="*/ 160 h 301"/>
                <a:gd name="T10" fmla="*/ 97 w 201"/>
                <a:gd name="T11" fmla="*/ 181 h 301"/>
                <a:gd name="T12" fmla="*/ 107 w 201"/>
                <a:gd name="T13" fmla="*/ 194 h 301"/>
                <a:gd name="T14" fmla="*/ 138 w 201"/>
                <a:gd name="T15" fmla="*/ 230 h 301"/>
                <a:gd name="T16" fmla="*/ 166 w 201"/>
                <a:gd name="T17" fmla="*/ 242 h 301"/>
                <a:gd name="T18" fmla="*/ 198 w 201"/>
                <a:gd name="T19" fmla="*/ 261 h 301"/>
                <a:gd name="T20" fmla="*/ 201 w 201"/>
                <a:gd name="T21" fmla="*/ 272 h 301"/>
                <a:gd name="T22" fmla="*/ 189 w 201"/>
                <a:gd name="T23" fmla="*/ 273 h 301"/>
                <a:gd name="T24" fmla="*/ 166 w 201"/>
                <a:gd name="T25" fmla="*/ 262 h 301"/>
                <a:gd name="T26" fmla="*/ 167 w 201"/>
                <a:gd name="T27" fmla="*/ 274 h 301"/>
                <a:gd name="T28" fmla="*/ 172 w 201"/>
                <a:gd name="T29" fmla="*/ 286 h 301"/>
                <a:gd name="T30" fmla="*/ 162 w 201"/>
                <a:gd name="T31" fmla="*/ 301 h 301"/>
                <a:gd name="T32" fmla="*/ 122 w 201"/>
                <a:gd name="T33" fmla="*/ 268 h 301"/>
                <a:gd name="T34" fmla="*/ 93 w 201"/>
                <a:gd name="T35" fmla="*/ 225 h 301"/>
                <a:gd name="T36" fmla="*/ 76 w 201"/>
                <a:gd name="T37" fmla="*/ 214 h 301"/>
                <a:gd name="T38" fmla="*/ 76 w 201"/>
                <a:gd name="T39" fmla="*/ 226 h 301"/>
                <a:gd name="T40" fmla="*/ 71 w 201"/>
                <a:gd name="T41" fmla="*/ 249 h 301"/>
                <a:gd name="T42" fmla="*/ 58 w 201"/>
                <a:gd name="T43" fmla="*/ 249 h 301"/>
                <a:gd name="T44" fmla="*/ 42 w 201"/>
                <a:gd name="T45" fmla="*/ 170 h 301"/>
                <a:gd name="T46" fmla="*/ 78 w 201"/>
                <a:gd name="T47" fmla="*/ 193 h 301"/>
                <a:gd name="T48" fmla="*/ 82 w 201"/>
                <a:gd name="T49" fmla="*/ 190 h 301"/>
                <a:gd name="T50" fmla="*/ 73 w 201"/>
                <a:gd name="T51" fmla="*/ 174 h 301"/>
                <a:gd name="T52" fmla="*/ 26 w 201"/>
                <a:gd name="T53" fmla="*/ 115 h 301"/>
                <a:gd name="T54" fmla="*/ 18 w 201"/>
                <a:gd name="T55" fmla="*/ 107 h 301"/>
                <a:gd name="T56" fmla="*/ 11 w 201"/>
                <a:gd name="T57" fmla="*/ 94 h 301"/>
                <a:gd name="T58" fmla="*/ 1 w 201"/>
                <a:gd name="T59" fmla="*/ 16 h 301"/>
                <a:gd name="T60" fmla="*/ 6 w 201"/>
                <a:gd name="T61" fmla="*/ 4 h 301"/>
                <a:gd name="T62" fmla="*/ 18 w 201"/>
                <a:gd name="T63" fmla="*/ 11 h 301"/>
                <a:gd name="T64" fmla="*/ 21 w 201"/>
                <a:gd name="T65" fmla="*/ 20 h 301"/>
                <a:gd name="T66" fmla="*/ 38 w 201"/>
                <a:gd name="T67" fmla="*/ 60 h 301"/>
                <a:gd name="T68" fmla="*/ 51 w 201"/>
                <a:gd name="T69" fmla="*/ 92 h 301"/>
                <a:gd name="T70" fmla="*/ 73 w 201"/>
                <a:gd name="T71" fmla="*/ 112 h 301"/>
                <a:gd name="T72" fmla="*/ 66 w 201"/>
                <a:gd name="T73" fmla="*/ 97 h 301"/>
                <a:gd name="T74" fmla="*/ 56 w 201"/>
                <a:gd name="T75" fmla="*/ 77 h 301"/>
                <a:gd name="T76" fmla="*/ 59 w 201"/>
                <a:gd name="T77" fmla="*/ 66 h 301"/>
                <a:gd name="T78" fmla="*/ 73 w 201"/>
                <a:gd name="T79" fmla="*/ 68 h 301"/>
                <a:gd name="T80" fmla="*/ 84 w 201"/>
                <a:gd name="T81" fmla="*/ 85 h 301"/>
                <a:gd name="T82" fmla="*/ 106 w 201"/>
                <a:gd name="T83" fmla="*/ 104 h 301"/>
                <a:gd name="T84" fmla="*/ 116 w 201"/>
                <a:gd name="T85" fmla="*/ 123 h 301"/>
                <a:gd name="T86" fmla="*/ 109 w 201"/>
                <a:gd name="T87" fmla="*/ 142 h 301"/>
                <a:gd name="T88" fmla="*/ 63 w 201"/>
                <a:gd name="T89" fmla="*/ 130 h 301"/>
                <a:gd name="T90" fmla="*/ 59 w 201"/>
                <a:gd name="T91" fmla="*/ 133 h 301"/>
                <a:gd name="T92" fmla="*/ 85 w 201"/>
                <a:gd name="T93" fmla="*/ 166 h 301"/>
                <a:gd name="T94" fmla="*/ 88 w 201"/>
                <a:gd name="T95" fmla="*/ 164 h 301"/>
                <a:gd name="T96" fmla="*/ 63 w 201"/>
                <a:gd name="T97" fmla="*/ 13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1" h="301">
                  <a:moveTo>
                    <a:pt x="109" y="142"/>
                  </a:moveTo>
                  <a:cubicBezTo>
                    <a:pt x="101" y="131"/>
                    <a:pt x="95" y="122"/>
                    <a:pt x="88" y="114"/>
                  </a:cubicBezTo>
                  <a:cubicBezTo>
                    <a:pt x="87" y="115"/>
                    <a:pt x="86" y="116"/>
                    <a:pt x="84" y="116"/>
                  </a:cubicBezTo>
                  <a:cubicBezTo>
                    <a:pt x="87" y="123"/>
                    <a:pt x="90" y="130"/>
                    <a:pt x="93" y="137"/>
                  </a:cubicBezTo>
                  <a:cubicBezTo>
                    <a:pt x="98" y="145"/>
                    <a:pt x="104" y="152"/>
                    <a:pt x="107" y="160"/>
                  </a:cubicBezTo>
                  <a:cubicBezTo>
                    <a:pt x="113" y="175"/>
                    <a:pt x="113" y="175"/>
                    <a:pt x="97" y="181"/>
                  </a:cubicBezTo>
                  <a:cubicBezTo>
                    <a:pt x="100" y="186"/>
                    <a:pt x="103" y="190"/>
                    <a:pt x="107" y="194"/>
                  </a:cubicBezTo>
                  <a:cubicBezTo>
                    <a:pt x="117" y="206"/>
                    <a:pt x="126" y="219"/>
                    <a:pt x="138" y="230"/>
                  </a:cubicBezTo>
                  <a:cubicBezTo>
                    <a:pt x="145" y="236"/>
                    <a:pt x="157" y="237"/>
                    <a:pt x="166" y="242"/>
                  </a:cubicBezTo>
                  <a:cubicBezTo>
                    <a:pt x="177" y="247"/>
                    <a:pt x="188" y="254"/>
                    <a:pt x="198" y="261"/>
                  </a:cubicBezTo>
                  <a:cubicBezTo>
                    <a:pt x="200" y="262"/>
                    <a:pt x="200" y="268"/>
                    <a:pt x="201" y="272"/>
                  </a:cubicBezTo>
                  <a:cubicBezTo>
                    <a:pt x="197" y="272"/>
                    <a:pt x="192" y="274"/>
                    <a:pt x="189" y="273"/>
                  </a:cubicBezTo>
                  <a:cubicBezTo>
                    <a:pt x="182" y="271"/>
                    <a:pt x="176" y="266"/>
                    <a:pt x="166" y="262"/>
                  </a:cubicBezTo>
                  <a:cubicBezTo>
                    <a:pt x="166" y="267"/>
                    <a:pt x="166" y="271"/>
                    <a:pt x="167" y="274"/>
                  </a:cubicBezTo>
                  <a:cubicBezTo>
                    <a:pt x="168" y="278"/>
                    <a:pt x="170" y="282"/>
                    <a:pt x="172" y="286"/>
                  </a:cubicBezTo>
                  <a:cubicBezTo>
                    <a:pt x="176" y="295"/>
                    <a:pt x="172" y="301"/>
                    <a:pt x="162" y="301"/>
                  </a:cubicBezTo>
                  <a:cubicBezTo>
                    <a:pt x="146" y="301"/>
                    <a:pt x="131" y="288"/>
                    <a:pt x="122" y="268"/>
                  </a:cubicBezTo>
                  <a:cubicBezTo>
                    <a:pt x="114" y="253"/>
                    <a:pt x="103" y="239"/>
                    <a:pt x="93" y="225"/>
                  </a:cubicBezTo>
                  <a:cubicBezTo>
                    <a:pt x="90" y="220"/>
                    <a:pt x="84" y="218"/>
                    <a:pt x="76" y="214"/>
                  </a:cubicBezTo>
                  <a:cubicBezTo>
                    <a:pt x="76" y="220"/>
                    <a:pt x="75" y="223"/>
                    <a:pt x="76" y="226"/>
                  </a:cubicBezTo>
                  <a:cubicBezTo>
                    <a:pt x="80" y="235"/>
                    <a:pt x="75" y="242"/>
                    <a:pt x="71" y="249"/>
                  </a:cubicBezTo>
                  <a:cubicBezTo>
                    <a:pt x="68" y="255"/>
                    <a:pt x="63" y="257"/>
                    <a:pt x="58" y="249"/>
                  </a:cubicBezTo>
                  <a:cubicBezTo>
                    <a:pt x="44" y="227"/>
                    <a:pt x="31" y="193"/>
                    <a:pt x="42" y="170"/>
                  </a:cubicBezTo>
                  <a:cubicBezTo>
                    <a:pt x="55" y="178"/>
                    <a:pt x="66" y="186"/>
                    <a:pt x="78" y="193"/>
                  </a:cubicBezTo>
                  <a:cubicBezTo>
                    <a:pt x="80" y="192"/>
                    <a:pt x="80" y="192"/>
                    <a:pt x="82" y="190"/>
                  </a:cubicBezTo>
                  <a:cubicBezTo>
                    <a:pt x="79" y="185"/>
                    <a:pt x="77" y="179"/>
                    <a:pt x="73" y="174"/>
                  </a:cubicBezTo>
                  <a:cubicBezTo>
                    <a:pt x="58" y="154"/>
                    <a:pt x="42" y="134"/>
                    <a:pt x="26" y="115"/>
                  </a:cubicBezTo>
                  <a:cubicBezTo>
                    <a:pt x="24" y="112"/>
                    <a:pt x="20" y="110"/>
                    <a:pt x="18" y="107"/>
                  </a:cubicBezTo>
                  <a:cubicBezTo>
                    <a:pt x="15" y="103"/>
                    <a:pt x="12" y="98"/>
                    <a:pt x="11" y="94"/>
                  </a:cubicBezTo>
                  <a:cubicBezTo>
                    <a:pt x="7" y="68"/>
                    <a:pt x="4" y="42"/>
                    <a:pt x="1" y="16"/>
                  </a:cubicBezTo>
                  <a:cubicBezTo>
                    <a:pt x="0" y="12"/>
                    <a:pt x="3" y="6"/>
                    <a:pt x="6" y="4"/>
                  </a:cubicBezTo>
                  <a:cubicBezTo>
                    <a:pt x="12" y="0"/>
                    <a:pt x="16" y="5"/>
                    <a:pt x="18" y="11"/>
                  </a:cubicBezTo>
                  <a:cubicBezTo>
                    <a:pt x="19" y="14"/>
                    <a:pt x="21" y="17"/>
                    <a:pt x="21" y="20"/>
                  </a:cubicBezTo>
                  <a:cubicBezTo>
                    <a:pt x="20" y="36"/>
                    <a:pt x="30" y="48"/>
                    <a:pt x="38" y="60"/>
                  </a:cubicBezTo>
                  <a:cubicBezTo>
                    <a:pt x="45" y="70"/>
                    <a:pt x="47" y="82"/>
                    <a:pt x="51" y="92"/>
                  </a:cubicBezTo>
                  <a:cubicBezTo>
                    <a:pt x="55" y="101"/>
                    <a:pt x="60" y="109"/>
                    <a:pt x="73" y="112"/>
                  </a:cubicBezTo>
                  <a:cubicBezTo>
                    <a:pt x="70" y="106"/>
                    <a:pt x="68" y="101"/>
                    <a:pt x="66" y="97"/>
                  </a:cubicBezTo>
                  <a:cubicBezTo>
                    <a:pt x="62" y="90"/>
                    <a:pt x="58" y="84"/>
                    <a:pt x="56" y="77"/>
                  </a:cubicBezTo>
                  <a:cubicBezTo>
                    <a:pt x="56" y="74"/>
                    <a:pt x="58" y="67"/>
                    <a:pt x="59" y="66"/>
                  </a:cubicBezTo>
                  <a:cubicBezTo>
                    <a:pt x="64" y="66"/>
                    <a:pt x="70" y="66"/>
                    <a:pt x="73" y="68"/>
                  </a:cubicBezTo>
                  <a:cubicBezTo>
                    <a:pt x="78" y="72"/>
                    <a:pt x="82" y="79"/>
                    <a:pt x="84" y="85"/>
                  </a:cubicBezTo>
                  <a:cubicBezTo>
                    <a:pt x="89" y="94"/>
                    <a:pt x="96" y="101"/>
                    <a:pt x="106" y="104"/>
                  </a:cubicBezTo>
                  <a:cubicBezTo>
                    <a:pt x="118" y="107"/>
                    <a:pt x="120" y="111"/>
                    <a:pt x="116" y="123"/>
                  </a:cubicBezTo>
                  <a:cubicBezTo>
                    <a:pt x="114" y="129"/>
                    <a:pt x="112" y="134"/>
                    <a:pt x="109" y="142"/>
                  </a:cubicBezTo>
                  <a:close/>
                  <a:moveTo>
                    <a:pt x="63" y="130"/>
                  </a:moveTo>
                  <a:cubicBezTo>
                    <a:pt x="62" y="131"/>
                    <a:pt x="60" y="132"/>
                    <a:pt x="59" y="133"/>
                  </a:cubicBezTo>
                  <a:cubicBezTo>
                    <a:pt x="64" y="147"/>
                    <a:pt x="75" y="156"/>
                    <a:pt x="85" y="166"/>
                  </a:cubicBezTo>
                  <a:cubicBezTo>
                    <a:pt x="86" y="165"/>
                    <a:pt x="87" y="164"/>
                    <a:pt x="88" y="164"/>
                  </a:cubicBezTo>
                  <a:cubicBezTo>
                    <a:pt x="80" y="152"/>
                    <a:pt x="71" y="141"/>
                    <a:pt x="6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0D014140-059A-4C50-9779-F5D430ADF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4141" y="1868209"/>
              <a:ext cx="354013" cy="485775"/>
            </a:xfrm>
            <a:custGeom>
              <a:avLst/>
              <a:gdLst>
                <a:gd name="T0" fmla="*/ 122 w 204"/>
                <a:gd name="T1" fmla="*/ 25 h 282"/>
                <a:gd name="T2" fmla="*/ 127 w 204"/>
                <a:gd name="T3" fmla="*/ 87 h 282"/>
                <a:gd name="T4" fmla="*/ 101 w 204"/>
                <a:gd name="T5" fmla="*/ 109 h 282"/>
                <a:gd name="T6" fmla="*/ 148 w 204"/>
                <a:gd name="T7" fmla="*/ 87 h 282"/>
                <a:gd name="T8" fmla="*/ 181 w 204"/>
                <a:gd name="T9" fmla="*/ 20 h 282"/>
                <a:gd name="T10" fmla="*/ 190 w 204"/>
                <a:gd name="T11" fmla="*/ 0 h 282"/>
                <a:gd name="T12" fmla="*/ 165 w 204"/>
                <a:gd name="T13" fmla="*/ 90 h 282"/>
                <a:gd name="T14" fmla="*/ 183 w 204"/>
                <a:gd name="T15" fmla="*/ 85 h 282"/>
                <a:gd name="T16" fmla="*/ 192 w 204"/>
                <a:gd name="T17" fmla="*/ 69 h 282"/>
                <a:gd name="T18" fmla="*/ 193 w 204"/>
                <a:gd name="T19" fmla="*/ 50 h 282"/>
                <a:gd name="T20" fmla="*/ 197 w 204"/>
                <a:gd name="T21" fmla="*/ 49 h 282"/>
                <a:gd name="T22" fmla="*/ 202 w 204"/>
                <a:gd name="T23" fmla="*/ 63 h 282"/>
                <a:gd name="T24" fmla="*/ 204 w 204"/>
                <a:gd name="T25" fmla="*/ 93 h 282"/>
                <a:gd name="T26" fmla="*/ 197 w 204"/>
                <a:gd name="T27" fmla="*/ 101 h 282"/>
                <a:gd name="T28" fmla="*/ 169 w 204"/>
                <a:gd name="T29" fmla="*/ 105 h 282"/>
                <a:gd name="T30" fmla="*/ 151 w 204"/>
                <a:gd name="T31" fmla="*/ 123 h 282"/>
                <a:gd name="T32" fmla="*/ 135 w 204"/>
                <a:gd name="T33" fmla="*/ 184 h 282"/>
                <a:gd name="T34" fmla="*/ 119 w 204"/>
                <a:gd name="T35" fmla="*/ 257 h 282"/>
                <a:gd name="T36" fmla="*/ 109 w 204"/>
                <a:gd name="T37" fmla="*/ 282 h 282"/>
                <a:gd name="T38" fmla="*/ 100 w 204"/>
                <a:gd name="T39" fmla="*/ 252 h 282"/>
                <a:gd name="T40" fmla="*/ 113 w 204"/>
                <a:gd name="T41" fmla="*/ 207 h 282"/>
                <a:gd name="T42" fmla="*/ 113 w 204"/>
                <a:gd name="T43" fmla="*/ 169 h 282"/>
                <a:gd name="T44" fmla="*/ 97 w 204"/>
                <a:gd name="T45" fmla="*/ 185 h 282"/>
                <a:gd name="T46" fmla="*/ 79 w 204"/>
                <a:gd name="T47" fmla="*/ 192 h 282"/>
                <a:gd name="T48" fmla="*/ 69 w 204"/>
                <a:gd name="T49" fmla="*/ 199 h 282"/>
                <a:gd name="T50" fmla="*/ 60 w 204"/>
                <a:gd name="T51" fmla="*/ 232 h 282"/>
                <a:gd name="T52" fmla="*/ 52 w 204"/>
                <a:gd name="T53" fmla="*/ 241 h 282"/>
                <a:gd name="T54" fmla="*/ 45 w 204"/>
                <a:gd name="T55" fmla="*/ 228 h 282"/>
                <a:gd name="T56" fmla="*/ 49 w 204"/>
                <a:gd name="T57" fmla="*/ 205 h 282"/>
                <a:gd name="T58" fmla="*/ 46 w 204"/>
                <a:gd name="T59" fmla="*/ 185 h 282"/>
                <a:gd name="T60" fmla="*/ 27 w 204"/>
                <a:gd name="T61" fmla="*/ 193 h 282"/>
                <a:gd name="T62" fmla="*/ 13 w 204"/>
                <a:gd name="T63" fmla="*/ 207 h 282"/>
                <a:gd name="T64" fmla="*/ 2 w 204"/>
                <a:gd name="T65" fmla="*/ 210 h 282"/>
                <a:gd name="T66" fmla="*/ 0 w 204"/>
                <a:gd name="T67" fmla="*/ 200 h 282"/>
                <a:gd name="T68" fmla="*/ 27 w 204"/>
                <a:gd name="T69" fmla="*/ 162 h 282"/>
                <a:gd name="T70" fmla="*/ 63 w 204"/>
                <a:gd name="T71" fmla="*/ 136 h 282"/>
                <a:gd name="T72" fmla="*/ 69 w 204"/>
                <a:gd name="T73" fmla="*/ 129 h 282"/>
                <a:gd name="T74" fmla="*/ 65 w 204"/>
                <a:gd name="T75" fmla="*/ 101 h 282"/>
                <a:gd name="T76" fmla="*/ 51 w 204"/>
                <a:gd name="T77" fmla="*/ 77 h 282"/>
                <a:gd name="T78" fmla="*/ 75 w 204"/>
                <a:gd name="T79" fmla="*/ 78 h 282"/>
                <a:gd name="T80" fmla="*/ 102 w 204"/>
                <a:gd name="T81" fmla="*/ 60 h 282"/>
                <a:gd name="T82" fmla="*/ 115 w 204"/>
                <a:gd name="T83" fmla="*/ 33 h 282"/>
                <a:gd name="T84" fmla="*/ 122 w 204"/>
                <a:gd name="T85" fmla="*/ 25 h 282"/>
                <a:gd name="T86" fmla="*/ 87 w 204"/>
                <a:gd name="T87" fmla="*/ 178 h 282"/>
                <a:gd name="T88" fmla="*/ 101 w 204"/>
                <a:gd name="T89" fmla="*/ 167 h 282"/>
                <a:gd name="T90" fmla="*/ 120 w 204"/>
                <a:gd name="T91" fmla="*/ 151 h 282"/>
                <a:gd name="T92" fmla="*/ 128 w 204"/>
                <a:gd name="T93" fmla="*/ 145 h 282"/>
                <a:gd name="T94" fmla="*/ 130 w 204"/>
                <a:gd name="T95" fmla="*/ 128 h 282"/>
                <a:gd name="T96" fmla="*/ 117 w 204"/>
                <a:gd name="T97" fmla="*/ 128 h 282"/>
                <a:gd name="T98" fmla="*/ 98 w 204"/>
                <a:gd name="T99" fmla="*/ 136 h 282"/>
                <a:gd name="T100" fmla="*/ 75 w 204"/>
                <a:gd name="T101" fmla="*/ 168 h 282"/>
                <a:gd name="T102" fmla="*/ 87 w 204"/>
                <a:gd name="T103" fmla="*/ 178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4" h="282">
                  <a:moveTo>
                    <a:pt x="122" y="25"/>
                  </a:moveTo>
                  <a:cubicBezTo>
                    <a:pt x="131" y="47"/>
                    <a:pt x="113" y="68"/>
                    <a:pt x="127" y="87"/>
                  </a:cubicBezTo>
                  <a:cubicBezTo>
                    <a:pt x="118" y="95"/>
                    <a:pt x="99" y="90"/>
                    <a:pt x="101" y="109"/>
                  </a:cubicBezTo>
                  <a:cubicBezTo>
                    <a:pt x="118" y="118"/>
                    <a:pt x="142" y="109"/>
                    <a:pt x="148" y="87"/>
                  </a:cubicBezTo>
                  <a:cubicBezTo>
                    <a:pt x="155" y="63"/>
                    <a:pt x="168" y="42"/>
                    <a:pt x="181" y="20"/>
                  </a:cubicBezTo>
                  <a:cubicBezTo>
                    <a:pt x="184" y="14"/>
                    <a:pt x="186" y="7"/>
                    <a:pt x="190" y="0"/>
                  </a:cubicBezTo>
                  <a:cubicBezTo>
                    <a:pt x="193" y="32"/>
                    <a:pt x="170" y="57"/>
                    <a:pt x="165" y="90"/>
                  </a:cubicBezTo>
                  <a:cubicBezTo>
                    <a:pt x="173" y="88"/>
                    <a:pt x="179" y="88"/>
                    <a:pt x="183" y="85"/>
                  </a:cubicBezTo>
                  <a:cubicBezTo>
                    <a:pt x="188" y="81"/>
                    <a:pt x="191" y="75"/>
                    <a:pt x="192" y="69"/>
                  </a:cubicBezTo>
                  <a:cubicBezTo>
                    <a:pt x="194" y="63"/>
                    <a:pt x="193" y="56"/>
                    <a:pt x="193" y="50"/>
                  </a:cubicBezTo>
                  <a:cubicBezTo>
                    <a:pt x="195" y="50"/>
                    <a:pt x="195" y="50"/>
                    <a:pt x="197" y="49"/>
                  </a:cubicBezTo>
                  <a:cubicBezTo>
                    <a:pt x="198" y="54"/>
                    <a:pt x="201" y="58"/>
                    <a:pt x="202" y="63"/>
                  </a:cubicBezTo>
                  <a:cubicBezTo>
                    <a:pt x="203" y="73"/>
                    <a:pt x="204" y="83"/>
                    <a:pt x="204" y="93"/>
                  </a:cubicBezTo>
                  <a:cubicBezTo>
                    <a:pt x="204" y="95"/>
                    <a:pt x="200" y="100"/>
                    <a:pt x="197" y="101"/>
                  </a:cubicBezTo>
                  <a:cubicBezTo>
                    <a:pt x="188" y="103"/>
                    <a:pt x="179" y="105"/>
                    <a:pt x="169" y="105"/>
                  </a:cubicBezTo>
                  <a:cubicBezTo>
                    <a:pt x="159" y="107"/>
                    <a:pt x="153" y="113"/>
                    <a:pt x="151" y="123"/>
                  </a:cubicBezTo>
                  <a:cubicBezTo>
                    <a:pt x="145" y="143"/>
                    <a:pt x="140" y="163"/>
                    <a:pt x="135" y="184"/>
                  </a:cubicBezTo>
                  <a:cubicBezTo>
                    <a:pt x="129" y="208"/>
                    <a:pt x="125" y="233"/>
                    <a:pt x="119" y="257"/>
                  </a:cubicBezTo>
                  <a:cubicBezTo>
                    <a:pt x="117" y="265"/>
                    <a:pt x="113" y="272"/>
                    <a:pt x="109" y="282"/>
                  </a:cubicBezTo>
                  <a:cubicBezTo>
                    <a:pt x="100" y="271"/>
                    <a:pt x="97" y="262"/>
                    <a:pt x="100" y="252"/>
                  </a:cubicBezTo>
                  <a:cubicBezTo>
                    <a:pt x="104" y="237"/>
                    <a:pt x="109" y="222"/>
                    <a:pt x="113" y="207"/>
                  </a:cubicBezTo>
                  <a:cubicBezTo>
                    <a:pt x="117" y="195"/>
                    <a:pt x="121" y="183"/>
                    <a:pt x="113" y="169"/>
                  </a:cubicBezTo>
                  <a:cubicBezTo>
                    <a:pt x="107" y="175"/>
                    <a:pt x="102" y="180"/>
                    <a:pt x="97" y="185"/>
                  </a:cubicBezTo>
                  <a:cubicBezTo>
                    <a:pt x="92" y="190"/>
                    <a:pt x="87" y="195"/>
                    <a:pt x="79" y="192"/>
                  </a:cubicBezTo>
                  <a:cubicBezTo>
                    <a:pt x="73" y="190"/>
                    <a:pt x="70" y="194"/>
                    <a:pt x="69" y="199"/>
                  </a:cubicBezTo>
                  <a:cubicBezTo>
                    <a:pt x="66" y="210"/>
                    <a:pt x="64" y="221"/>
                    <a:pt x="60" y="232"/>
                  </a:cubicBezTo>
                  <a:cubicBezTo>
                    <a:pt x="59" y="235"/>
                    <a:pt x="55" y="237"/>
                    <a:pt x="52" y="241"/>
                  </a:cubicBezTo>
                  <a:cubicBezTo>
                    <a:pt x="49" y="237"/>
                    <a:pt x="45" y="232"/>
                    <a:pt x="45" y="228"/>
                  </a:cubicBezTo>
                  <a:cubicBezTo>
                    <a:pt x="45" y="221"/>
                    <a:pt x="49" y="213"/>
                    <a:pt x="49" y="205"/>
                  </a:cubicBezTo>
                  <a:cubicBezTo>
                    <a:pt x="50" y="199"/>
                    <a:pt x="50" y="188"/>
                    <a:pt x="46" y="185"/>
                  </a:cubicBezTo>
                  <a:cubicBezTo>
                    <a:pt x="39" y="179"/>
                    <a:pt x="32" y="187"/>
                    <a:pt x="27" y="193"/>
                  </a:cubicBezTo>
                  <a:cubicBezTo>
                    <a:pt x="22" y="197"/>
                    <a:pt x="18" y="203"/>
                    <a:pt x="13" y="207"/>
                  </a:cubicBezTo>
                  <a:cubicBezTo>
                    <a:pt x="10" y="209"/>
                    <a:pt x="6" y="209"/>
                    <a:pt x="2" y="210"/>
                  </a:cubicBezTo>
                  <a:cubicBezTo>
                    <a:pt x="1" y="207"/>
                    <a:pt x="0" y="203"/>
                    <a:pt x="0" y="200"/>
                  </a:cubicBezTo>
                  <a:cubicBezTo>
                    <a:pt x="2" y="183"/>
                    <a:pt x="13" y="171"/>
                    <a:pt x="27" y="162"/>
                  </a:cubicBezTo>
                  <a:cubicBezTo>
                    <a:pt x="40" y="154"/>
                    <a:pt x="52" y="145"/>
                    <a:pt x="63" y="136"/>
                  </a:cubicBezTo>
                  <a:cubicBezTo>
                    <a:pt x="66" y="134"/>
                    <a:pt x="67" y="131"/>
                    <a:pt x="69" y="129"/>
                  </a:cubicBezTo>
                  <a:cubicBezTo>
                    <a:pt x="78" y="114"/>
                    <a:pt x="77" y="112"/>
                    <a:pt x="65" y="101"/>
                  </a:cubicBezTo>
                  <a:cubicBezTo>
                    <a:pt x="58" y="95"/>
                    <a:pt x="51" y="88"/>
                    <a:pt x="51" y="77"/>
                  </a:cubicBezTo>
                  <a:cubicBezTo>
                    <a:pt x="59" y="77"/>
                    <a:pt x="67" y="78"/>
                    <a:pt x="75" y="78"/>
                  </a:cubicBezTo>
                  <a:cubicBezTo>
                    <a:pt x="90" y="78"/>
                    <a:pt x="96" y="74"/>
                    <a:pt x="102" y="60"/>
                  </a:cubicBezTo>
                  <a:cubicBezTo>
                    <a:pt x="105" y="51"/>
                    <a:pt x="110" y="42"/>
                    <a:pt x="115" y="33"/>
                  </a:cubicBezTo>
                  <a:cubicBezTo>
                    <a:pt x="116" y="31"/>
                    <a:pt x="119" y="29"/>
                    <a:pt x="122" y="25"/>
                  </a:cubicBezTo>
                  <a:close/>
                  <a:moveTo>
                    <a:pt x="87" y="178"/>
                  </a:moveTo>
                  <a:cubicBezTo>
                    <a:pt x="90" y="175"/>
                    <a:pt x="96" y="171"/>
                    <a:pt x="101" y="167"/>
                  </a:cubicBezTo>
                  <a:cubicBezTo>
                    <a:pt x="107" y="162"/>
                    <a:pt x="114" y="157"/>
                    <a:pt x="120" y="151"/>
                  </a:cubicBezTo>
                  <a:cubicBezTo>
                    <a:pt x="123" y="149"/>
                    <a:pt x="126" y="147"/>
                    <a:pt x="128" y="145"/>
                  </a:cubicBezTo>
                  <a:cubicBezTo>
                    <a:pt x="133" y="140"/>
                    <a:pt x="136" y="133"/>
                    <a:pt x="130" y="128"/>
                  </a:cubicBezTo>
                  <a:cubicBezTo>
                    <a:pt x="127" y="126"/>
                    <a:pt x="121" y="127"/>
                    <a:pt x="117" y="128"/>
                  </a:cubicBezTo>
                  <a:cubicBezTo>
                    <a:pt x="110" y="130"/>
                    <a:pt x="104" y="133"/>
                    <a:pt x="98" y="136"/>
                  </a:cubicBezTo>
                  <a:cubicBezTo>
                    <a:pt x="86" y="143"/>
                    <a:pt x="79" y="154"/>
                    <a:pt x="75" y="168"/>
                  </a:cubicBezTo>
                  <a:cubicBezTo>
                    <a:pt x="73" y="175"/>
                    <a:pt x="77" y="177"/>
                    <a:pt x="87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6A76C217-09C0-42A6-B849-CDA070278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941" y="2561946"/>
              <a:ext cx="187325" cy="269875"/>
            </a:xfrm>
            <a:custGeom>
              <a:avLst/>
              <a:gdLst>
                <a:gd name="T0" fmla="*/ 69 w 108"/>
                <a:gd name="T1" fmla="*/ 123 h 156"/>
                <a:gd name="T2" fmla="*/ 62 w 108"/>
                <a:gd name="T3" fmla="*/ 115 h 156"/>
                <a:gd name="T4" fmla="*/ 51 w 108"/>
                <a:gd name="T5" fmla="*/ 114 h 156"/>
                <a:gd name="T6" fmla="*/ 54 w 108"/>
                <a:gd name="T7" fmla="*/ 124 h 156"/>
                <a:gd name="T8" fmla="*/ 68 w 108"/>
                <a:gd name="T9" fmla="*/ 133 h 156"/>
                <a:gd name="T10" fmla="*/ 75 w 108"/>
                <a:gd name="T11" fmla="*/ 138 h 156"/>
                <a:gd name="T12" fmla="*/ 69 w 108"/>
                <a:gd name="T13" fmla="*/ 147 h 156"/>
                <a:gd name="T14" fmla="*/ 63 w 108"/>
                <a:gd name="T15" fmla="*/ 150 h 156"/>
                <a:gd name="T16" fmla="*/ 0 w 108"/>
                <a:gd name="T17" fmla="*/ 117 h 156"/>
                <a:gd name="T18" fmla="*/ 5 w 108"/>
                <a:gd name="T19" fmla="*/ 97 h 156"/>
                <a:gd name="T20" fmla="*/ 1 w 108"/>
                <a:gd name="T21" fmla="*/ 35 h 156"/>
                <a:gd name="T22" fmla="*/ 5 w 108"/>
                <a:gd name="T23" fmla="*/ 10 h 156"/>
                <a:gd name="T24" fmla="*/ 17 w 108"/>
                <a:gd name="T25" fmla="*/ 2 h 156"/>
                <a:gd name="T26" fmla="*/ 57 w 108"/>
                <a:gd name="T27" fmla="*/ 23 h 156"/>
                <a:gd name="T28" fmla="*/ 90 w 108"/>
                <a:gd name="T29" fmla="*/ 51 h 156"/>
                <a:gd name="T30" fmla="*/ 88 w 108"/>
                <a:gd name="T31" fmla="*/ 107 h 156"/>
                <a:gd name="T32" fmla="*/ 69 w 108"/>
                <a:gd name="T33" fmla="*/ 123 h 156"/>
                <a:gd name="T34" fmla="*/ 63 w 108"/>
                <a:gd name="T35" fmla="*/ 62 h 156"/>
                <a:gd name="T36" fmla="*/ 35 w 108"/>
                <a:gd name="T37" fmla="*/ 31 h 156"/>
                <a:gd name="T38" fmla="*/ 17 w 108"/>
                <a:gd name="T39" fmla="*/ 22 h 156"/>
                <a:gd name="T40" fmla="*/ 12 w 108"/>
                <a:gd name="T41" fmla="*/ 42 h 156"/>
                <a:gd name="T42" fmla="*/ 19 w 108"/>
                <a:gd name="T43" fmla="*/ 51 h 156"/>
                <a:gd name="T44" fmla="*/ 48 w 108"/>
                <a:gd name="T45" fmla="*/ 58 h 156"/>
                <a:gd name="T46" fmla="*/ 63 w 108"/>
                <a:gd name="T47" fmla="*/ 62 h 156"/>
                <a:gd name="T48" fmla="*/ 90 w 108"/>
                <a:gd name="T49" fmla="*/ 85 h 156"/>
                <a:gd name="T50" fmla="*/ 77 w 108"/>
                <a:gd name="T51" fmla="*/ 72 h 156"/>
                <a:gd name="T52" fmla="*/ 71 w 108"/>
                <a:gd name="T53" fmla="*/ 80 h 156"/>
                <a:gd name="T54" fmla="*/ 81 w 108"/>
                <a:gd name="T55" fmla="*/ 93 h 156"/>
                <a:gd name="T56" fmla="*/ 90 w 108"/>
                <a:gd name="T57" fmla="*/ 85 h 156"/>
                <a:gd name="T58" fmla="*/ 33 w 108"/>
                <a:gd name="T59" fmla="*/ 103 h 156"/>
                <a:gd name="T60" fmla="*/ 23 w 108"/>
                <a:gd name="T61" fmla="*/ 88 h 156"/>
                <a:gd name="T62" fmla="*/ 33 w 108"/>
                <a:gd name="T63" fmla="*/ 103 h 156"/>
                <a:gd name="T64" fmla="*/ 43 w 108"/>
                <a:gd name="T65" fmla="*/ 89 h 156"/>
                <a:gd name="T66" fmla="*/ 49 w 108"/>
                <a:gd name="T67" fmla="*/ 81 h 156"/>
                <a:gd name="T68" fmla="*/ 41 w 108"/>
                <a:gd name="T69" fmla="*/ 75 h 156"/>
                <a:gd name="T70" fmla="*/ 35 w 108"/>
                <a:gd name="T71" fmla="*/ 81 h 156"/>
                <a:gd name="T72" fmla="*/ 43 w 108"/>
                <a:gd name="T73" fmla="*/ 8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156">
                  <a:moveTo>
                    <a:pt x="69" y="123"/>
                  </a:moveTo>
                  <a:cubicBezTo>
                    <a:pt x="67" y="121"/>
                    <a:pt x="65" y="117"/>
                    <a:pt x="62" y="115"/>
                  </a:cubicBezTo>
                  <a:cubicBezTo>
                    <a:pt x="59" y="114"/>
                    <a:pt x="55" y="115"/>
                    <a:pt x="51" y="114"/>
                  </a:cubicBezTo>
                  <a:cubicBezTo>
                    <a:pt x="51" y="117"/>
                    <a:pt x="51" y="122"/>
                    <a:pt x="54" y="124"/>
                  </a:cubicBezTo>
                  <a:cubicBezTo>
                    <a:pt x="58" y="127"/>
                    <a:pt x="63" y="130"/>
                    <a:pt x="68" y="133"/>
                  </a:cubicBezTo>
                  <a:cubicBezTo>
                    <a:pt x="70" y="134"/>
                    <a:pt x="75" y="137"/>
                    <a:pt x="75" y="138"/>
                  </a:cubicBezTo>
                  <a:cubicBezTo>
                    <a:pt x="74" y="141"/>
                    <a:pt x="72" y="145"/>
                    <a:pt x="69" y="147"/>
                  </a:cubicBezTo>
                  <a:cubicBezTo>
                    <a:pt x="68" y="149"/>
                    <a:pt x="65" y="150"/>
                    <a:pt x="63" y="150"/>
                  </a:cubicBezTo>
                  <a:cubicBezTo>
                    <a:pt x="41" y="156"/>
                    <a:pt x="9" y="139"/>
                    <a:pt x="0" y="117"/>
                  </a:cubicBezTo>
                  <a:cubicBezTo>
                    <a:pt x="11" y="113"/>
                    <a:pt x="7" y="106"/>
                    <a:pt x="5" y="97"/>
                  </a:cubicBezTo>
                  <a:cubicBezTo>
                    <a:pt x="2" y="77"/>
                    <a:pt x="2" y="56"/>
                    <a:pt x="1" y="35"/>
                  </a:cubicBezTo>
                  <a:cubicBezTo>
                    <a:pt x="1" y="27"/>
                    <a:pt x="5" y="19"/>
                    <a:pt x="5" y="10"/>
                  </a:cubicBezTo>
                  <a:cubicBezTo>
                    <a:pt x="6" y="3"/>
                    <a:pt x="10" y="0"/>
                    <a:pt x="17" y="2"/>
                  </a:cubicBezTo>
                  <a:cubicBezTo>
                    <a:pt x="31" y="7"/>
                    <a:pt x="45" y="11"/>
                    <a:pt x="57" y="23"/>
                  </a:cubicBezTo>
                  <a:cubicBezTo>
                    <a:pt x="67" y="33"/>
                    <a:pt x="78" y="42"/>
                    <a:pt x="90" y="51"/>
                  </a:cubicBezTo>
                  <a:cubicBezTo>
                    <a:pt x="108" y="64"/>
                    <a:pt x="107" y="95"/>
                    <a:pt x="88" y="107"/>
                  </a:cubicBezTo>
                  <a:cubicBezTo>
                    <a:pt x="81" y="112"/>
                    <a:pt x="76" y="117"/>
                    <a:pt x="69" y="123"/>
                  </a:cubicBezTo>
                  <a:close/>
                  <a:moveTo>
                    <a:pt x="63" y="62"/>
                  </a:moveTo>
                  <a:cubicBezTo>
                    <a:pt x="58" y="51"/>
                    <a:pt x="55" y="47"/>
                    <a:pt x="35" y="31"/>
                  </a:cubicBezTo>
                  <a:cubicBezTo>
                    <a:pt x="30" y="27"/>
                    <a:pt x="23" y="25"/>
                    <a:pt x="17" y="22"/>
                  </a:cubicBezTo>
                  <a:cubicBezTo>
                    <a:pt x="15" y="28"/>
                    <a:pt x="12" y="35"/>
                    <a:pt x="12" y="42"/>
                  </a:cubicBezTo>
                  <a:cubicBezTo>
                    <a:pt x="11" y="45"/>
                    <a:pt x="16" y="49"/>
                    <a:pt x="19" y="51"/>
                  </a:cubicBezTo>
                  <a:cubicBezTo>
                    <a:pt x="29" y="54"/>
                    <a:pt x="39" y="56"/>
                    <a:pt x="48" y="58"/>
                  </a:cubicBezTo>
                  <a:cubicBezTo>
                    <a:pt x="53" y="59"/>
                    <a:pt x="57" y="61"/>
                    <a:pt x="63" y="62"/>
                  </a:cubicBezTo>
                  <a:close/>
                  <a:moveTo>
                    <a:pt x="90" y="85"/>
                  </a:moveTo>
                  <a:cubicBezTo>
                    <a:pt x="85" y="80"/>
                    <a:pt x="81" y="76"/>
                    <a:pt x="77" y="72"/>
                  </a:cubicBezTo>
                  <a:cubicBezTo>
                    <a:pt x="75" y="75"/>
                    <a:pt x="70" y="79"/>
                    <a:pt x="71" y="80"/>
                  </a:cubicBezTo>
                  <a:cubicBezTo>
                    <a:pt x="73" y="85"/>
                    <a:pt x="77" y="89"/>
                    <a:pt x="81" y="93"/>
                  </a:cubicBezTo>
                  <a:cubicBezTo>
                    <a:pt x="83" y="91"/>
                    <a:pt x="85" y="89"/>
                    <a:pt x="90" y="85"/>
                  </a:cubicBezTo>
                  <a:close/>
                  <a:moveTo>
                    <a:pt x="33" y="103"/>
                  </a:moveTo>
                  <a:cubicBezTo>
                    <a:pt x="37" y="92"/>
                    <a:pt x="31" y="89"/>
                    <a:pt x="23" y="88"/>
                  </a:cubicBezTo>
                  <a:cubicBezTo>
                    <a:pt x="17" y="99"/>
                    <a:pt x="23" y="102"/>
                    <a:pt x="33" y="103"/>
                  </a:cubicBezTo>
                  <a:close/>
                  <a:moveTo>
                    <a:pt x="43" y="89"/>
                  </a:moveTo>
                  <a:cubicBezTo>
                    <a:pt x="45" y="85"/>
                    <a:pt x="47" y="83"/>
                    <a:pt x="49" y="81"/>
                  </a:cubicBezTo>
                  <a:cubicBezTo>
                    <a:pt x="47" y="79"/>
                    <a:pt x="44" y="76"/>
                    <a:pt x="41" y="75"/>
                  </a:cubicBezTo>
                  <a:cubicBezTo>
                    <a:pt x="40" y="75"/>
                    <a:pt x="37" y="79"/>
                    <a:pt x="35" y="81"/>
                  </a:cubicBezTo>
                  <a:cubicBezTo>
                    <a:pt x="37" y="83"/>
                    <a:pt x="39" y="85"/>
                    <a:pt x="4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4FD4729-8894-468C-9DCD-A8FC90A8A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791" y="2153959"/>
              <a:ext cx="379413" cy="239713"/>
            </a:xfrm>
            <a:custGeom>
              <a:avLst/>
              <a:gdLst>
                <a:gd name="T0" fmla="*/ 45 w 219"/>
                <a:gd name="T1" fmla="*/ 61 h 139"/>
                <a:gd name="T2" fmla="*/ 112 w 219"/>
                <a:gd name="T3" fmla="*/ 88 h 139"/>
                <a:gd name="T4" fmla="*/ 139 w 219"/>
                <a:gd name="T5" fmla="*/ 78 h 139"/>
                <a:gd name="T6" fmla="*/ 199 w 219"/>
                <a:gd name="T7" fmla="*/ 23 h 139"/>
                <a:gd name="T8" fmla="*/ 213 w 219"/>
                <a:gd name="T9" fmla="*/ 0 h 139"/>
                <a:gd name="T10" fmla="*/ 216 w 219"/>
                <a:gd name="T11" fmla="*/ 0 h 139"/>
                <a:gd name="T12" fmla="*/ 219 w 219"/>
                <a:gd name="T13" fmla="*/ 19 h 139"/>
                <a:gd name="T14" fmla="*/ 194 w 219"/>
                <a:gd name="T15" fmla="*/ 64 h 139"/>
                <a:gd name="T16" fmla="*/ 146 w 219"/>
                <a:gd name="T17" fmla="*/ 96 h 139"/>
                <a:gd name="T18" fmla="*/ 207 w 219"/>
                <a:gd name="T19" fmla="*/ 97 h 139"/>
                <a:gd name="T20" fmla="*/ 213 w 219"/>
                <a:gd name="T21" fmla="*/ 117 h 139"/>
                <a:gd name="T22" fmla="*/ 219 w 219"/>
                <a:gd name="T23" fmla="*/ 138 h 139"/>
                <a:gd name="T24" fmla="*/ 207 w 219"/>
                <a:gd name="T25" fmla="*/ 138 h 139"/>
                <a:gd name="T26" fmla="*/ 135 w 219"/>
                <a:gd name="T27" fmla="*/ 111 h 139"/>
                <a:gd name="T28" fmla="*/ 112 w 219"/>
                <a:gd name="T29" fmla="*/ 116 h 139"/>
                <a:gd name="T30" fmla="*/ 41 w 219"/>
                <a:gd name="T31" fmla="*/ 138 h 139"/>
                <a:gd name="T32" fmla="*/ 39 w 219"/>
                <a:gd name="T33" fmla="*/ 139 h 139"/>
                <a:gd name="T34" fmla="*/ 0 w 219"/>
                <a:gd name="T35" fmla="*/ 101 h 139"/>
                <a:gd name="T36" fmla="*/ 8 w 219"/>
                <a:gd name="T37" fmla="*/ 107 h 139"/>
                <a:gd name="T38" fmla="*/ 74 w 219"/>
                <a:gd name="T39" fmla="*/ 111 h 139"/>
                <a:gd name="T40" fmla="*/ 73 w 219"/>
                <a:gd name="T41" fmla="*/ 97 h 139"/>
                <a:gd name="T42" fmla="*/ 47 w 219"/>
                <a:gd name="T43" fmla="*/ 84 h 139"/>
                <a:gd name="T44" fmla="*/ 45 w 219"/>
                <a:gd name="T45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39">
                  <a:moveTo>
                    <a:pt x="45" y="61"/>
                  </a:moveTo>
                  <a:cubicBezTo>
                    <a:pt x="65" y="77"/>
                    <a:pt x="89" y="83"/>
                    <a:pt x="112" y="88"/>
                  </a:cubicBezTo>
                  <a:cubicBezTo>
                    <a:pt x="120" y="90"/>
                    <a:pt x="132" y="84"/>
                    <a:pt x="139" y="78"/>
                  </a:cubicBezTo>
                  <a:cubicBezTo>
                    <a:pt x="160" y="61"/>
                    <a:pt x="180" y="42"/>
                    <a:pt x="199" y="23"/>
                  </a:cubicBezTo>
                  <a:cubicBezTo>
                    <a:pt x="205" y="17"/>
                    <a:pt x="209" y="8"/>
                    <a:pt x="213" y="0"/>
                  </a:cubicBezTo>
                  <a:cubicBezTo>
                    <a:pt x="214" y="0"/>
                    <a:pt x="215" y="0"/>
                    <a:pt x="216" y="0"/>
                  </a:cubicBezTo>
                  <a:cubicBezTo>
                    <a:pt x="217" y="7"/>
                    <a:pt x="219" y="13"/>
                    <a:pt x="219" y="19"/>
                  </a:cubicBezTo>
                  <a:cubicBezTo>
                    <a:pt x="219" y="38"/>
                    <a:pt x="213" y="54"/>
                    <a:pt x="194" y="64"/>
                  </a:cubicBezTo>
                  <a:cubicBezTo>
                    <a:pt x="177" y="73"/>
                    <a:pt x="162" y="85"/>
                    <a:pt x="146" y="96"/>
                  </a:cubicBezTo>
                  <a:cubicBezTo>
                    <a:pt x="167" y="121"/>
                    <a:pt x="188" y="122"/>
                    <a:pt x="207" y="97"/>
                  </a:cubicBezTo>
                  <a:cubicBezTo>
                    <a:pt x="209" y="104"/>
                    <a:pt x="211" y="111"/>
                    <a:pt x="213" y="117"/>
                  </a:cubicBezTo>
                  <a:cubicBezTo>
                    <a:pt x="215" y="124"/>
                    <a:pt x="216" y="130"/>
                    <a:pt x="219" y="138"/>
                  </a:cubicBezTo>
                  <a:cubicBezTo>
                    <a:pt x="214" y="138"/>
                    <a:pt x="210" y="139"/>
                    <a:pt x="207" y="138"/>
                  </a:cubicBezTo>
                  <a:cubicBezTo>
                    <a:pt x="183" y="129"/>
                    <a:pt x="159" y="119"/>
                    <a:pt x="135" y="111"/>
                  </a:cubicBezTo>
                  <a:cubicBezTo>
                    <a:pt x="128" y="109"/>
                    <a:pt x="120" y="113"/>
                    <a:pt x="112" y="116"/>
                  </a:cubicBezTo>
                  <a:cubicBezTo>
                    <a:pt x="88" y="123"/>
                    <a:pt x="65" y="131"/>
                    <a:pt x="41" y="138"/>
                  </a:cubicBezTo>
                  <a:cubicBezTo>
                    <a:pt x="40" y="139"/>
                    <a:pt x="39" y="139"/>
                    <a:pt x="39" y="139"/>
                  </a:cubicBezTo>
                  <a:cubicBezTo>
                    <a:pt x="27" y="139"/>
                    <a:pt x="1" y="114"/>
                    <a:pt x="0" y="101"/>
                  </a:cubicBezTo>
                  <a:cubicBezTo>
                    <a:pt x="3" y="103"/>
                    <a:pt x="6" y="105"/>
                    <a:pt x="8" y="107"/>
                  </a:cubicBezTo>
                  <a:cubicBezTo>
                    <a:pt x="30" y="126"/>
                    <a:pt x="55" y="121"/>
                    <a:pt x="74" y="111"/>
                  </a:cubicBezTo>
                  <a:cubicBezTo>
                    <a:pt x="81" y="107"/>
                    <a:pt x="81" y="102"/>
                    <a:pt x="73" y="97"/>
                  </a:cubicBezTo>
                  <a:cubicBezTo>
                    <a:pt x="64" y="93"/>
                    <a:pt x="55" y="89"/>
                    <a:pt x="47" y="84"/>
                  </a:cubicBezTo>
                  <a:cubicBezTo>
                    <a:pt x="37" y="77"/>
                    <a:pt x="36" y="7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DB5CC67D-1C74-47B8-8820-54F36403F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72766" y="5301971"/>
              <a:ext cx="228600" cy="223838"/>
            </a:xfrm>
            <a:custGeom>
              <a:avLst/>
              <a:gdLst>
                <a:gd name="T0" fmla="*/ 67 w 132"/>
                <a:gd name="T1" fmla="*/ 0 h 130"/>
                <a:gd name="T2" fmla="*/ 132 w 132"/>
                <a:gd name="T3" fmla="*/ 64 h 130"/>
                <a:gd name="T4" fmla="*/ 66 w 132"/>
                <a:gd name="T5" fmla="*/ 130 h 130"/>
                <a:gd name="T6" fmla="*/ 0 w 132"/>
                <a:gd name="T7" fmla="*/ 65 h 130"/>
                <a:gd name="T8" fmla="*/ 67 w 132"/>
                <a:gd name="T9" fmla="*/ 0 h 130"/>
                <a:gd name="T10" fmla="*/ 64 w 132"/>
                <a:gd name="T11" fmla="*/ 17 h 130"/>
                <a:gd name="T12" fmla="*/ 19 w 132"/>
                <a:gd name="T13" fmla="*/ 64 h 130"/>
                <a:gd name="T14" fmla="*/ 67 w 132"/>
                <a:gd name="T15" fmla="*/ 112 h 130"/>
                <a:gd name="T16" fmla="*/ 112 w 132"/>
                <a:gd name="T17" fmla="*/ 65 h 130"/>
                <a:gd name="T18" fmla="*/ 64 w 132"/>
                <a:gd name="T19" fmla="*/ 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0">
                  <a:moveTo>
                    <a:pt x="67" y="0"/>
                  </a:moveTo>
                  <a:cubicBezTo>
                    <a:pt x="102" y="0"/>
                    <a:pt x="131" y="28"/>
                    <a:pt x="132" y="64"/>
                  </a:cubicBezTo>
                  <a:cubicBezTo>
                    <a:pt x="132" y="98"/>
                    <a:pt x="101" y="129"/>
                    <a:pt x="66" y="130"/>
                  </a:cubicBezTo>
                  <a:cubicBezTo>
                    <a:pt x="30" y="130"/>
                    <a:pt x="0" y="101"/>
                    <a:pt x="0" y="65"/>
                  </a:cubicBezTo>
                  <a:cubicBezTo>
                    <a:pt x="0" y="30"/>
                    <a:pt x="30" y="0"/>
                    <a:pt x="67" y="0"/>
                  </a:cubicBezTo>
                  <a:close/>
                  <a:moveTo>
                    <a:pt x="64" y="17"/>
                  </a:moveTo>
                  <a:cubicBezTo>
                    <a:pt x="40" y="18"/>
                    <a:pt x="19" y="39"/>
                    <a:pt x="19" y="64"/>
                  </a:cubicBezTo>
                  <a:cubicBezTo>
                    <a:pt x="19" y="91"/>
                    <a:pt x="41" y="112"/>
                    <a:pt x="67" y="112"/>
                  </a:cubicBezTo>
                  <a:cubicBezTo>
                    <a:pt x="92" y="112"/>
                    <a:pt x="112" y="90"/>
                    <a:pt x="112" y="65"/>
                  </a:cubicBezTo>
                  <a:cubicBezTo>
                    <a:pt x="112" y="39"/>
                    <a:pt x="90" y="17"/>
                    <a:pt x="6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E3014E11-46DC-4241-AB7B-CAECA8F98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616" y="5425796"/>
              <a:ext cx="201613" cy="219075"/>
            </a:xfrm>
            <a:custGeom>
              <a:avLst/>
              <a:gdLst>
                <a:gd name="T0" fmla="*/ 15 w 117"/>
                <a:gd name="T1" fmla="*/ 127 h 127"/>
                <a:gd name="T2" fmla="*/ 8 w 117"/>
                <a:gd name="T3" fmla="*/ 71 h 127"/>
                <a:gd name="T4" fmla="*/ 1 w 117"/>
                <a:gd name="T5" fmla="*/ 16 h 127"/>
                <a:gd name="T6" fmla="*/ 11 w 117"/>
                <a:gd name="T7" fmla="*/ 4 h 127"/>
                <a:gd name="T8" fmla="*/ 56 w 117"/>
                <a:gd name="T9" fmla="*/ 0 h 127"/>
                <a:gd name="T10" fmla="*/ 105 w 117"/>
                <a:gd name="T11" fmla="*/ 32 h 127"/>
                <a:gd name="T12" fmla="*/ 89 w 117"/>
                <a:gd name="T13" fmla="*/ 109 h 127"/>
                <a:gd name="T14" fmla="*/ 46 w 117"/>
                <a:gd name="T15" fmla="*/ 123 h 127"/>
                <a:gd name="T16" fmla="*/ 15 w 117"/>
                <a:gd name="T17" fmla="*/ 127 h 127"/>
                <a:gd name="T18" fmla="*/ 92 w 117"/>
                <a:gd name="T19" fmla="*/ 64 h 127"/>
                <a:gd name="T20" fmla="*/ 41 w 117"/>
                <a:gd name="T21" fmla="*/ 17 h 127"/>
                <a:gd name="T22" fmla="*/ 30 w 117"/>
                <a:gd name="T23" fmla="*/ 18 h 127"/>
                <a:gd name="T24" fmla="*/ 22 w 117"/>
                <a:gd name="T25" fmla="*/ 28 h 127"/>
                <a:gd name="T26" fmla="*/ 29 w 117"/>
                <a:gd name="T27" fmla="*/ 86 h 127"/>
                <a:gd name="T28" fmla="*/ 57 w 117"/>
                <a:gd name="T29" fmla="*/ 105 h 127"/>
                <a:gd name="T30" fmla="*/ 92 w 117"/>
                <a:gd name="T31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7">
                  <a:moveTo>
                    <a:pt x="15" y="127"/>
                  </a:moveTo>
                  <a:cubicBezTo>
                    <a:pt x="13" y="108"/>
                    <a:pt x="10" y="89"/>
                    <a:pt x="8" y="71"/>
                  </a:cubicBezTo>
                  <a:cubicBezTo>
                    <a:pt x="5" y="52"/>
                    <a:pt x="4" y="34"/>
                    <a:pt x="1" y="16"/>
                  </a:cubicBezTo>
                  <a:cubicBezTo>
                    <a:pt x="0" y="8"/>
                    <a:pt x="2" y="4"/>
                    <a:pt x="11" y="4"/>
                  </a:cubicBezTo>
                  <a:cubicBezTo>
                    <a:pt x="26" y="3"/>
                    <a:pt x="41" y="1"/>
                    <a:pt x="56" y="0"/>
                  </a:cubicBezTo>
                  <a:cubicBezTo>
                    <a:pt x="79" y="0"/>
                    <a:pt x="95" y="11"/>
                    <a:pt x="105" y="32"/>
                  </a:cubicBezTo>
                  <a:cubicBezTo>
                    <a:pt x="117" y="61"/>
                    <a:pt x="112" y="95"/>
                    <a:pt x="89" y="109"/>
                  </a:cubicBezTo>
                  <a:cubicBezTo>
                    <a:pt x="77" y="117"/>
                    <a:pt x="61" y="120"/>
                    <a:pt x="46" y="123"/>
                  </a:cubicBezTo>
                  <a:cubicBezTo>
                    <a:pt x="36" y="126"/>
                    <a:pt x="26" y="126"/>
                    <a:pt x="15" y="127"/>
                  </a:cubicBezTo>
                  <a:close/>
                  <a:moveTo>
                    <a:pt x="92" y="64"/>
                  </a:moveTo>
                  <a:cubicBezTo>
                    <a:pt x="92" y="31"/>
                    <a:pt x="74" y="14"/>
                    <a:pt x="41" y="17"/>
                  </a:cubicBezTo>
                  <a:cubicBezTo>
                    <a:pt x="37" y="18"/>
                    <a:pt x="33" y="18"/>
                    <a:pt x="30" y="18"/>
                  </a:cubicBezTo>
                  <a:cubicBezTo>
                    <a:pt x="23" y="18"/>
                    <a:pt x="21" y="21"/>
                    <a:pt x="22" y="28"/>
                  </a:cubicBezTo>
                  <a:cubicBezTo>
                    <a:pt x="24" y="47"/>
                    <a:pt x="26" y="66"/>
                    <a:pt x="29" y="86"/>
                  </a:cubicBezTo>
                  <a:cubicBezTo>
                    <a:pt x="32" y="110"/>
                    <a:pt x="32" y="110"/>
                    <a:pt x="57" y="105"/>
                  </a:cubicBezTo>
                  <a:cubicBezTo>
                    <a:pt x="80" y="101"/>
                    <a:pt x="92" y="87"/>
                    <a:pt x="9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B4D45158-2CAE-4CF2-9822-E9BF63A02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491" y="4276446"/>
              <a:ext cx="282575" cy="236538"/>
            </a:xfrm>
            <a:custGeom>
              <a:avLst/>
              <a:gdLst>
                <a:gd name="T0" fmla="*/ 141 w 163"/>
                <a:gd name="T1" fmla="*/ 96 h 137"/>
                <a:gd name="T2" fmla="*/ 130 w 163"/>
                <a:gd name="T3" fmla="*/ 78 h 137"/>
                <a:gd name="T4" fmla="*/ 112 w 163"/>
                <a:gd name="T5" fmla="*/ 30 h 137"/>
                <a:gd name="T6" fmla="*/ 55 w 163"/>
                <a:gd name="T7" fmla="*/ 32 h 137"/>
                <a:gd name="T8" fmla="*/ 38 w 163"/>
                <a:gd name="T9" fmla="*/ 82 h 137"/>
                <a:gd name="T10" fmla="*/ 66 w 163"/>
                <a:gd name="T11" fmla="*/ 112 h 137"/>
                <a:gd name="T12" fmla="*/ 83 w 163"/>
                <a:gd name="T13" fmla="*/ 111 h 137"/>
                <a:gd name="T14" fmla="*/ 78 w 163"/>
                <a:gd name="T15" fmla="*/ 93 h 137"/>
                <a:gd name="T16" fmla="*/ 88 w 163"/>
                <a:gd name="T17" fmla="*/ 77 h 137"/>
                <a:gd name="T18" fmla="*/ 102 w 163"/>
                <a:gd name="T19" fmla="*/ 116 h 137"/>
                <a:gd name="T20" fmla="*/ 97 w 163"/>
                <a:gd name="T21" fmla="*/ 124 h 137"/>
                <a:gd name="T22" fmla="*/ 26 w 163"/>
                <a:gd name="T23" fmla="*/ 97 h 137"/>
                <a:gd name="T24" fmla="*/ 90 w 163"/>
                <a:gd name="T25" fmla="*/ 3 h 137"/>
                <a:gd name="T26" fmla="*/ 141 w 163"/>
                <a:gd name="T27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37">
                  <a:moveTo>
                    <a:pt x="141" y="96"/>
                  </a:moveTo>
                  <a:cubicBezTo>
                    <a:pt x="132" y="92"/>
                    <a:pt x="126" y="90"/>
                    <a:pt x="130" y="78"/>
                  </a:cubicBezTo>
                  <a:cubicBezTo>
                    <a:pt x="136" y="61"/>
                    <a:pt x="127" y="40"/>
                    <a:pt x="112" y="30"/>
                  </a:cubicBezTo>
                  <a:cubicBezTo>
                    <a:pt x="96" y="18"/>
                    <a:pt x="73" y="19"/>
                    <a:pt x="55" y="32"/>
                  </a:cubicBezTo>
                  <a:cubicBezTo>
                    <a:pt x="39" y="44"/>
                    <a:pt x="32" y="62"/>
                    <a:pt x="38" y="82"/>
                  </a:cubicBezTo>
                  <a:cubicBezTo>
                    <a:pt x="42" y="96"/>
                    <a:pt x="49" y="109"/>
                    <a:pt x="66" y="112"/>
                  </a:cubicBezTo>
                  <a:cubicBezTo>
                    <a:pt x="71" y="113"/>
                    <a:pt x="76" y="112"/>
                    <a:pt x="83" y="111"/>
                  </a:cubicBezTo>
                  <a:cubicBezTo>
                    <a:pt x="81" y="104"/>
                    <a:pt x="80" y="98"/>
                    <a:pt x="78" y="93"/>
                  </a:cubicBezTo>
                  <a:cubicBezTo>
                    <a:pt x="73" y="81"/>
                    <a:pt x="73" y="81"/>
                    <a:pt x="88" y="77"/>
                  </a:cubicBezTo>
                  <a:cubicBezTo>
                    <a:pt x="93" y="90"/>
                    <a:pt x="98" y="103"/>
                    <a:pt x="102" y="116"/>
                  </a:cubicBezTo>
                  <a:cubicBezTo>
                    <a:pt x="102" y="118"/>
                    <a:pt x="100" y="122"/>
                    <a:pt x="97" y="124"/>
                  </a:cubicBezTo>
                  <a:cubicBezTo>
                    <a:pt x="67" y="137"/>
                    <a:pt x="40" y="127"/>
                    <a:pt x="26" y="97"/>
                  </a:cubicBezTo>
                  <a:cubicBezTo>
                    <a:pt x="0" y="39"/>
                    <a:pt x="48" y="0"/>
                    <a:pt x="90" y="3"/>
                  </a:cubicBezTo>
                  <a:cubicBezTo>
                    <a:pt x="133" y="6"/>
                    <a:pt x="163" y="58"/>
                    <a:pt x="14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BD55227C-F8C0-47C9-A53D-438708AF4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716" y="4189134"/>
              <a:ext cx="273050" cy="246063"/>
            </a:xfrm>
            <a:custGeom>
              <a:avLst/>
              <a:gdLst>
                <a:gd name="T0" fmla="*/ 113 w 158"/>
                <a:gd name="T1" fmla="*/ 43 h 142"/>
                <a:gd name="T2" fmla="*/ 33 w 158"/>
                <a:gd name="T3" fmla="*/ 16 h 142"/>
                <a:gd name="T4" fmla="*/ 37 w 158"/>
                <a:gd name="T5" fmla="*/ 0 h 142"/>
                <a:gd name="T6" fmla="*/ 158 w 158"/>
                <a:gd name="T7" fmla="*/ 39 h 142"/>
                <a:gd name="T8" fmla="*/ 44 w 158"/>
                <a:gd name="T9" fmla="*/ 100 h 142"/>
                <a:gd name="T10" fmla="*/ 125 w 158"/>
                <a:gd name="T11" fmla="*/ 126 h 142"/>
                <a:gd name="T12" fmla="*/ 120 w 158"/>
                <a:gd name="T13" fmla="*/ 142 h 142"/>
                <a:gd name="T14" fmla="*/ 0 w 158"/>
                <a:gd name="T15" fmla="*/ 103 h 142"/>
                <a:gd name="T16" fmla="*/ 113 w 158"/>
                <a:gd name="T1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42">
                  <a:moveTo>
                    <a:pt x="113" y="43"/>
                  </a:moveTo>
                  <a:cubicBezTo>
                    <a:pt x="85" y="34"/>
                    <a:pt x="59" y="25"/>
                    <a:pt x="33" y="16"/>
                  </a:cubicBezTo>
                  <a:cubicBezTo>
                    <a:pt x="34" y="10"/>
                    <a:pt x="36" y="6"/>
                    <a:pt x="37" y="0"/>
                  </a:cubicBezTo>
                  <a:cubicBezTo>
                    <a:pt x="77" y="13"/>
                    <a:pt x="116" y="25"/>
                    <a:pt x="158" y="39"/>
                  </a:cubicBezTo>
                  <a:cubicBezTo>
                    <a:pt x="119" y="60"/>
                    <a:pt x="83" y="79"/>
                    <a:pt x="44" y="100"/>
                  </a:cubicBezTo>
                  <a:cubicBezTo>
                    <a:pt x="72" y="109"/>
                    <a:pt x="98" y="117"/>
                    <a:pt x="125" y="126"/>
                  </a:cubicBezTo>
                  <a:cubicBezTo>
                    <a:pt x="123" y="131"/>
                    <a:pt x="122" y="136"/>
                    <a:pt x="120" y="142"/>
                  </a:cubicBezTo>
                  <a:cubicBezTo>
                    <a:pt x="80" y="129"/>
                    <a:pt x="42" y="116"/>
                    <a:pt x="0" y="103"/>
                  </a:cubicBezTo>
                  <a:cubicBezTo>
                    <a:pt x="38" y="83"/>
                    <a:pt x="75" y="63"/>
                    <a:pt x="113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31D12B59-B2ED-4F82-9113-A94EA1C3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428" y="5425796"/>
              <a:ext cx="200025" cy="234950"/>
            </a:xfrm>
            <a:custGeom>
              <a:avLst/>
              <a:gdLst>
                <a:gd name="T0" fmla="*/ 94 w 116"/>
                <a:gd name="T1" fmla="*/ 94 h 136"/>
                <a:gd name="T2" fmla="*/ 98 w 116"/>
                <a:gd name="T3" fmla="*/ 22 h 136"/>
                <a:gd name="T4" fmla="*/ 116 w 116"/>
                <a:gd name="T5" fmla="*/ 11 h 136"/>
                <a:gd name="T6" fmla="*/ 109 w 116"/>
                <a:gd name="T7" fmla="*/ 136 h 136"/>
                <a:gd name="T8" fmla="*/ 21 w 116"/>
                <a:gd name="T9" fmla="*/ 42 h 136"/>
                <a:gd name="T10" fmla="*/ 16 w 116"/>
                <a:gd name="T11" fmla="*/ 127 h 136"/>
                <a:gd name="T12" fmla="*/ 0 w 116"/>
                <a:gd name="T13" fmla="*/ 127 h 136"/>
                <a:gd name="T14" fmla="*/ 6 w 116"/>
                <a:gd name="T15" fmla="*/ 0 h 136"/>
                <a:gd name="T16" fmla="*/ 94 w 116"/>
                <a:gd name="T17" fmla="*/ 9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94" y="94"/>
                  </a:moveTo>
                  <a:cubicBezTo>
                    <a:pt x="96" y="68"/>
                    <a:pt x="97" y="45"/>
                    <a:pt x="98" y="22"/>
                  </a:cubicBezTo>
                  <a:cubicBezTo>
                    <a:pt x="99" y="8"/>
                    <a:pt x="99" y="8"/>
                    <a:pt x="116" y="11"/>
                  </a:cubicBezTo>
                  <a:cubicBezTo>
                    <a:pt x="114" y="51"/>
                    <a:pt x="112" y="92"/>
                    <a:pt x="109" y="136"/>
                  </a:cubicBezTo>
                  <a:cubicBezTo>
                    <a:pt x="79" y="104"/>
                    <a:pt x="51" y="74"/>
                    <a:pt x="21" y="42"/>
                  </a:cubicBezTo>
                  <a:cubicBezTo>
                    <a:pt x="20" y="72"/>
                    <a:pt x="18" y="99"/>
                    <a:pt x="16" y="127"/>
                  </a:cubicBezTo>
                  <a:cubicBezTo>
                    <a:pt x="11" y="127"/>
                    <a:pt x="6" y="127"/>
                    <a:pt x="0" y="127"/>
                  </a:cubicBezTo>
                  <a:cubicBezTo>
                    <a:pt x="2" y="85"/>
                    <a:pt x="4" y="44"/>
                    <a:pt x="6" y="0"/>
                  </a:cubicBezTo>
                  <a:cubicBezTo>
                    <a:pt x="36" y="32"/>
                    <a:pt x="64" y="62"/>
                    <a:pt x="9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2A6758CF-979A-4B6A-B0DB-99C62CE3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478" y="3777971"/>
              <a:ext cx="227013" cy="203200"/>
            </a:xfrm>
            <a:custGeom>
              <a:avLst/>
              <a:gdLst>
                <a:gd name="T0" fmla="*/ 126 w 131"/>
                <a:gd name="T1" fmla="*/ 0 h 118"/>
                <a:gd name="T2" fmla="*/ 44 w 131"/>
                <a:gd name="T3" fmla="*/ 99 h 118"/>
                <a:gd name="T4" fmla="*/ 127 w 131"/>
                <a:gd name="T5" fmla="*/ 93 h 118"/>
                <a:gd name="T6" fmla="*/ 116 w 131"/>
                <a:gd name="T7" fmla="*/ 111 h 118"/>
                <a:gd name="T8" fmla="*/ 19 w 131"/>
                <a:gd name="T9" fmla="*/ 117 h 118"/>
                <a:gd name="T10" fmla="*/ 4 w 131"/>
                <a:gd name="T11" fmla="*/ 118 h 118"/>
                <a:gd name="T12" fmla="*/ 86 w 131"/>
                <a:gd name="T13" fmla="*/ 20 h 118"/>
                <a:gd name="T14" fmla="*/ 1 w 131"/>
                <a:gd name="T15" fmla="*/ 25 h 118"/>
                <a:gd name="T16" fmla="*/ 0 w 131"/>
                <a:gd name="T17" fmla="*/ 9 h 118"/>
                <a:gd name="T18" fmla="*/ 126 w 131"/>
                <a:gd name="T1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18">
                  <a:moveTo>
                    <a:pt x="126" y="0"/>
                  </a:moveTo>
                  <a:cubicBezTo>
                    <a:pt x="98" y="33"/>
                    <a:pt x="72" y="65"/>
                    <a:pt x="44" y="99"/>
                  </a:cubicBezTo>
                  <a:cubicBezTo>
                    <a:pt x="73" y="97"/>
                    <a:pt x="100" y="95"/>
                    <a:pt x="127" y="93"/>
                  </a:cubicBezTo>
                  <a:cubicBezTo>
                    <a:pt x="131" y="109"/>
                    <a:pt x="130" y="110"/>
                    <a:pt x="116" y="111"/>
                  </a:cubicBezTo>
                  <a:cubicBezTo>
                    <a:pt x="84" y="113"/>
                    <a:pt x="51" y="115"/>
                    <a:pt x="19" y="117"/>
                  </a:cubicBezTo>
                  <a:cubicBezTo>
                    <a:pt x="15" y="118"/>
                    <a:pt x="10" y="118"/>
                    <a:pt x="4" y="118"/>
                  </a:cubicBezTo>
                  <a:cubicBezTo>
                    <a:pt x="32" y="85"/>
                    <a:pt x="58" y="53"/>
                    <a:pt x="86" y="20"/>
                  </a:cubicBezTo>
                  <a:cubicBezTo>
                    <a:pt x="57" y="22"/>
                    <a:pt x="30" y="23"/>
                    <a:pt x="1" y="25"/>
                  </a:cubicBezTo>
                  <a:cubicBezTo>
                    <a:pt x="1" y="20"/>
                    <a:pt x="0" y="15"/>
                    <a:pt x="0" y="9"/>
                  </a:cubicBezTo>
                  <a:cubicBezTo>
                    <a:pt x="42" y="6"/>
                    <a:pt x="83" y="3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8714AB61-03DC-4E14-BD80-7DF3B77FA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266" y="4479646"/>
              <a:ext cx="230188" cy="217488"/>
            </a:xfrm>
            <a:custGeom>
              <a:avLst/>
              <a:gdLst>
                <a:gd name="T0" fmla="*/ 35 w 133"/>
                <a:gd name="T1" fmla="*/ 126 h 126"/>
                <a:gd name="T2" fmla="*/ 32 w 133"/>
                <a:gd name="T3" fmla="*/ 96 h 126"/>
                <a:gd name="T4" fmla="*/ 54 w 133"/>
                <a:gd name="T5" fmla="*/ 57 h 126"/>
                <a:gd name="T6" fmla="*/ 58 w 133"/>
                <a:gd name="T7" fmla="*/ 47 h 126"/>
                <a:gd name="T8" fmla="*/ 56 w 133"/>
                <a:gd name="T9" fmla="*/ 45 h 126"/>
                <a:gd name="T10" fmla="*/ 7 w 133"/>
                <a:gd name="T11" fmla="*/ 68 h 126"/>
                <a:gd name="T12" fmla="*/ 0 w 133"/>
                <a:gd name="T13" fmla="*/ 52 h 126"/>
                <a:gd name="T14" fmla="*/ 112 w 133"/>
                <a:gd name="T15" fmla="*/ 0 h 126"/>
                <a:gd name="T16" fmla="*/ 130 w 133"/>
                <a:gd name="T17" fmla="*/ 47 h 126"/>
                <a:gd name="T18" fmla="*/ 111 w 133"/>
                <a:gd name="T19" fmla="*/ 78 h 126"/>
                <a:gd name="T20" fmla="*/ 76 w 133"/>
                <a:gd name="T21" fmla="*/ 75 h 126"/>
                <a:gd name="T22" fmla="*/ 68 w 133"/>
                <a:gd name="T23" fmla="*/ 66 h 126"/>
                <a:gd name="T24" fmla="*/ 35 w 133"/>
                <a:gd name="T25" fmla="*/ 126 h 126"/>
                <a:gd name="T26" fmla="*/ 103 w 133"/>
                <a:gd name="T27" fmla="*/ 25 h 126"/>
                <a:gd name="T28" fmla="*/ 83 w 133"/>
                <a:gd name="T29" fmla="*/ 34 h 126"/>
                <a:gd name="T30" fmla="*/ 77 w 133"/>
                <a:gd name="T31" fmla="*/ 37 h 126"/>
                <a:gd name="T32" fmla="*/ 72 w 133"/>
                <a:gd name="T33" fmla="*/ 41 h 126"/>
                <a:gd name="T34" fmla="*/ 97 w 133"/>
                <a:gd name="T35" fmla="*/ 62 h 126"/>
                <a:gd name="T36" fmla="*/ 103 w 133"/>
                <a:gd name="T37" fmla="*/ 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126">
                  <a:moveTo>
                    <a:pt x="35" y="126"/>
                  </a:moveTo>
                  <a:cubicBezTo>
                    <a:pt x="26" y="116"/>
                    <a:pt x="25" y="107"/>
                    <a:pt x="32" y="96"/>
                  </a:cubicBezTo>
                  <a:cubicBezTo>
                    <a:pt x="40" y="84"/>
                    <a:pt x="47" y="70"/>
                    <a:pt x="54" y="57"/>
                  </a:cubicBezTo>
                  <a:cubicBezTo>
                    <a:pt x="55" y="54"/>
                    <a:pt x="57" y="50"/>
                    <a:pt x="58" y="47"/>
                  </a:cubicBezTo>
                  <a:cubicBezTo>
                    <a:pt x="58" y="46"/>
                    <a:pt x="57" y="46"/>
                    <a:pt x="56" y="45"/>
                  </a:cubicBezTo>
                  <a:cubicBezTo>
                    <a:pt x="40" y="52"/>
                    <a:pt x="24" y="60"/>
                    <a:pt x="7" y="68"/>
                  </a:cubicBezTo>
                  <a:cubicBezTo>
                    <a:pt x="5" y="62"/>
                    <a:pt x="2" y="58"/>
                    <a:pt x="0" y="52"/>
                  </a:cubicBezTo>
                  <a:cubicBezTo>
                    <a:pt x="37" y="35"/>
                    <a:pt x="74" y="18"/>
                    <a:pt x="112" y="0"/>
                  </a:cubicBezTo>
                  <a:cubicBezTo>
                    <a:pt x="118" y="16"/>
                    <a:pt x="125" y="31"/>
                    <a:pt x="130" y="47"/>
                  </a:cubicBezTo>
                  <a:cubicBezTo>
                    <a:pt x="133" y="59"/>
                    <a:pt x="124" y="71"/>
                    <a:pt x="111" y="78"/>
                  </a:cubicBezTo>
                  <a:cubicBezTo>
                    <a:pt x="98" y="84"/>
                    <a:pt x="85" y="83"/>
                    <a:pt x="76" y="75"/>
                  </a:cubicBezTo>
                  <a:cubicBezTo>
                    <a:pt x="73" y="73"/>
                    <a:pt x="72" y="70"/>
                    <a:pt x="68" y="66"/>
                  </a:cubicBezTo>
                  <a:cubicBezTo>
                    <a:pt x="56" y="86"/>
                    <a:pt x="46" y="106"/>
                    <a:pt x="35" y="126"/>
                  </a:cubicBezTo>
                  <a:close/>
                  <a:moveTo>
                    <a:pt x="103" y="25"/>
                  </a:moveTo>
                  <a:cubicBezTo>
                    <a:pt x="97" y="28"/>
                    <a:pt x="90" y="30"/>
                    <a:pt x="83" y="34"/>
                  </a:cubicBezTo>
                  <a:cubicBezTo>
                    <a:pt x="81" y="34"/>
                    <a:pt x="79" y="36"/>
                    <a:pt x="77" y="37"/>
                  </a:cubicBezTo>
                  <a:cubicBezTo>
                    <a:pt x="75" y="38"/>
                    <a:pt x="73" y="39"/>
                    <a:pt x="72" y="41"/>
                  </a:cubicBezTo>
                  <a:cubicBezTo>
                    <a:pt x="70" y="51"/>
                    <a:pt x="87" y="65"/>
                    <a:pt x="97" y="62"/>
                  </a:cubicBezTo>
                  <a:cubicBezTo>
                    <a:pt x="113" y="57"/>
                    <a:pt x="116" y="42"/>
                    <a:pt x="10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ED9B96EF-415E-472B-A214-8590437797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1203" y="5213071"/>
              <a:ext cx="230188" cy="230188"/>
            </a:xfrm>
            <a:custGeom>
              <a:avLst/>
              <a:gdLst>
                <a:gd name="T0" fmla="*/ 51 w 133"/>
                <a:gd name="T1" fmla="*/ 77 h 133"/>
                <a:gd name="T2" fmla="*/ 78 w 133"/>
                <a:gd name="T3" fmla="*/ 124 h 133"/>
                <a:gd name="T4" fmla="*/ 64 w 133"/>
                <a:gd name="T5" fmla="*/ 133 h 133"/>
                <a:gd name="T6" fmla="*/ 0 w 133"/>
                <a:gd name="T7" fmla="*/ 26 h 133"/>
                <a:gd name="T8" fmla="*/ 46 w 133"/>
                <a:gd name="T9" fmla="*/ 4 h 133"/>
                <a:gd name="T10" fmla="*/ 77 w 133"/>
                <a:gd name="T11" fmla="*/ 20 h 133"/>
                <a:gd name="T12" fmla="*/ 77 w 133"/>
                <a:gd name="T13" fmla="*/ 57 h 133"/>
                <a:gd name="T14" fmla="*/ 71 w 133"/>
                <a:gd name="T15" fmla="*/ 63 h 133"/>
                <a:gd name="T16" fmla="*/ 133 w 133"/>
                <a:gd name="T17" fmla="*/ 89 h 133"/>
                <a:gd name="T18" fmla="*/ 106 w 133"/>
                <a:gd name="T19" fmla="*/ 96 h 133"/>
                <a:gd name="T20" fmla="*/ 53 w 133"/>
                <a:gd name="T21" fmla="*/ 74 h 133"/>
                <a:gd name="T22" fmla="*/ 51 w 133"/>
                <a:gd name="T23" fmla="*/ 77 h 133"/>
                <a:gd name="T24" fmla="*/ 25 w 133"/>
                <a:gd name="T25" fmla="*/ 33 h 133"/>
                <a:gd name="T26" fmla="*/ 41 w 133"/>
                <a:gd name="T27" fmla="*/ 58 h 133"/>
                <a:gd name="T28" fmla="*/ 46 w 133"/>
                <a:gd name="T29" fmla="*/ 62 h 133"/>
                <a:gd name="T30" fmla="*/ 64 w 133"/>
                <a:gd name="T31" fmla="*/ 36 h 133"/>
                <a:gd name="T32" fmla="*/ 25 w 133"/>
                <a:gd name="T33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133">
                  <a:moveTo>
                    <a:pt x="51" y="77"/>
                  </a:moveTo>
                  <a:cubicBezTo>
                    <a:pt x="60" y="92"/>
                    <a:pt x="69" y="108"/>
                    <a:pt x="78" y="124"/>
                  </a:cubicBezTo>
                  <a:cubicBezTo>
                    <a:pt x="73" y="127"/>
                    <a:pt x="69" y="129"/>
                    <a:pt x="64" y="133"/>
                  </a:cubicBezTo>
                  <a:cubicBezTo>
                    <a:pt x="43" y="98"/>
                    <a:pt x="22" y="63"/>
                    <a:pt x="0" y="26"/>
                  </a:cubicBezTo>
                  <a:cubicBezTo>
                    <a:pt x="16" y="19"/>
                    <a:pt x="30" y="10"/>
                    <a:pt x="46" y="4"/>
                  </a:cubicBezTo>
                  <a:cubicBezTo>
                    <a:pt x="58" y="0"/>
                    <a:pt x="70" y="8"/>
                    <a:pt x="77" y="20"/>
                  </a:cubicBezTo>
                  <a:cubicBezTo>
                    <a:pt x="86" y="35"/>
                    <a:pt x="86" y="45"/>
                    <a:pt x="77" y="57"/>
                  </a:cubicBezTo>
                  <a:cubicBezTo>
                    <a:pt x="75" y="59"/>
                    <a:pt x="73" y="60"/>
                    <a:pt x="71" y="63"/>
                  </a:cubicBezTo>
                  <a:cubicBezTo>
                    <a:pt x="92" y="72"/>
                    <a:pt x="112" y="81"/>
                    <a:pt x="133" y="89"/>
                  </a:cubicBezTo>
                  <a:cubicBezTo>
                    <a:pt x="125" y="97"/>
                    <a:pt x="117" y="101"/>
                    <a:pt x="106" y="96"/>
                  </a:cubicBezTo>
                  <a:cubicBezTo>
                    <a:pt x="89" y="87"/>
                    <a:pt x="71" y="81"/>
                    <a:pt x="53" y="74"/>
                  </a:cubicBezTo>
                  <a:cubicBezTo>
                    <a:pt x="53" y="75"/>
                    <a:pt x="51" y="76"/>
                    <a:pt x="51" y="77"/>
                  </a:cubicBezTo>
                  <a:close/>
                  <a:moveTo>
                    <a:pt x="25" y="33"/>
                  </a:moveTo>
                  <a:cubicBezTo>
                    <a:pt x="31" y="41"/>
                    <a:pt x="36" y="50"/>
                    <a:pt x="41" y="58"/>
                  </a:cubicBezTo>
                  <a:cubicBezTo>
                    <a:pt x="42" y="60"/>
                    <a:pt x="44" y="62"/>
                    <a:pt x="46" y="62"/>
                  </a:cubicBezTo>
                  <a:cubicBezTo>
                    <a:pt x="56" y="62"/>
                    <a:pt x="68" y="45"/>
                    <a:pt x="64" y="36"/>
                  </a:cubicBezTo>
                  <a:cubicBezTo>
                    <a:pt x="58" y="19"/>
                    <a:pt x="44" y="17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B3718758-C10F-449F-B1AD-49742B319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1266" y="4800321"/>
              <a:ext cx="250825" cy="212725"/>
            </a:xfrm>
            <a:custGeom>
              <a:avLst/>
              <a:gdLst>
                <a:gd name="T0" fmla="*/ 104 w 145"/>
                <a:gd name="T1" fmla="*/ 110 h 123"/>
                <a:gd name="T2" fmla="*/ 93 w 145"/>
                <a:gd name="T3" fmla="*/ 123 h 123"/>
                <a:gd name="T4" fmla="*/ 0 w 145"/>
                <a:gd name="T5" fmla="*/ 42 h 123"/>
                <a:gd name="T6" fmla="*/ 30 w 145"/>
                <a:gd name="T7" fmla="*/ 10 h 123"/>
                <a:gd name="T8" fmla="*/ 69 w 145"/>
                <a:gd name="T9" fmla="*/ 10 h 123"/>
                <a:gd name="T10" fmla="*/ 81 w 145"/>
                <a:gd name="T11" fmla="*/ 48 h 123"/>
                <a:gd name="T12" fmla="*/ 78 w 145"/>
                <a:gd name="T13" fmla="*/ 55 h 123"/>
                <a:gd name="T14" fmla="*/ 145 w 145"/>
                <a:gd name="T15" fmla="*/ 60 h 123"/>
                <a:gd name="T16" fmla="*/ 124 w 145"/>
                <a:gd name="T17" fmla="*/ 75 h 123"/>
                <a:gd name="T18" fmla="*/ 75 w 145"/>
                <a:gd name="T19" fmla="*/ 71 h 123"/>
                <a:gd name="T20" fmla="*/ 63 w 145"/>
                <a:gd name="T21" fmla="*/ 74 h 123"/>
                <a:gd name="T22" fmla="*/ 104 w 145"/>
                <a:gd name="T23" fmla="*/ 110 h 123"/>
                <a:gd name="T24" fmla="*/ 66 w 145"/>
                <a:gd name="T25" fmla="*/ 43 h 123"/>
                <a:gd name="T26" fmla="*/ 48 w 145"/>
                <a:gd name="T27" fmla="*/ 22 h 123"/>
                <a:gd name="T28" fmla="*/ 27 w 145"/>
                <a:gd name="T29" fmla="*/ 36 h 123"/>
                <a:gd name="T30" fmla="*/ 36 w 145"/>
                <a:gd name="T31" fmla="*/ 48 h 123"/>
                <a:gd name="T32" fmla="*/ 47 w 145"/>
                <a:gd name="T33" fmla="*/ 58 h 123"/>
                <a:gd name="T34" fmla="*/ 54 w 145"/>
                <a:gd name="T35" fmla="*/ 60 h 123"/>
                <a:gd name="T36" fmla="*/ 66 w 145"/>
                <a:gd name="T37" fmla="*/ 4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5" h="123">
                  <a:moveTo>
                    <a:pt x="104" y="110"/>
                  </a:moveTo>
                  <a:cubicBezTo>
                    <a:pt x="100" y="114"/>
                    <a:pt x="97" y="118"/>
                    <a:pt x="93" y="123"/>
                  </a:cubicBezTo>
                  <a:cubicBezTo>
                    <a:pt x="62" y="96"/>
                    <a:pt x="31" y="70"/>
                    <a:pt x="0" y="42"/>
                  </a:cubicBezTo>
                  <a:cubicBezTo>
                    <a:pt x="10" y="31"/>
                    <a:pt x="19" y="20"/>
                    <a:pt x="30" y="10"/>
                  </a:cubicBezTo>
                  <a:cubicBezTo>
                    <a:pt x="42" y="0"/>
                    <a:pt x="56" y="0"/>
                    <a:pt x="69" y="10"/>
                  </a:cubicBezTo>
                  <a:cubicBezTo>
                    <a:pt x="82" y="20"/>
                    <a:pt x="87" y="33"/>
                    <a:pt x="81" y="48"/>
                  </a:cubicBezTo>
                  <a:cubicBezTo>
                    <a:pt x="80" y="50"/>
                    <a:pt x="80" y="51"/>
                    <a:pt x="78" y="55"/>
                  </a:cubicBezTo>
                  <a:cubicBezTo>
                    <a:pt x="101" y="57"/>
                    <a:pt x="123" y="59"/>
                    <a:pt x="145" y="60"/>
                  </a:cubicBezTo>
                  <a:cubicBezTo>
                    <a:pt x="140" y="70"/>
                    <a:pt x="135" y="76"/>
                    <a:pt x="124" y="75"/>
                  </a:cubicBezTo>
                  <a:cubicBezTo>
                    <a:pt x="108" y="73"/>
                    <a:pt x="91" y="72"/>
                    <a:pt x="75" y="71"/>
                  </a:cubicBezTo>
                  <a:cubicBezTo>
                    <a:pt x="72" y="71"/>
                    <a:pt x="68" y="71"/>
                    <a:pt x="63" y="74"/>
                  </a:cubicBezTo>
                  <a:cubicBezTo>
                    <a:pt x="76" y="85"/>
                    <a:pt x="90" y="97"/>
                    <a:pt x="104" y="110"/>
                  </a:cubicBezTo>
                  <a:close/>
                  <a:moveTo>
                    <a:pt x="66" y="43"/>
                  </a:moveTo>
                  <a:cubicBezTo>
                    <a:pt x="66" y="32"/>
                    <a:pt x="56" y="20"/>
                    <a:pt x="48" y="22"/>
                  </a:cubicBezTo>
                  <a:cubicBezTo>
                    <a:pt x="40" y="24"/>
                    <a:pt x="34" y="31"/>
                    <a:pt x="27" y="36"/>
                  </a:cubicBezTo>
                  <a:cubicBezTo>
                    <a:pt x="30" y="40"/>
                    <a:pt x="32" y="44"/>
                    <a:pt x="36" y="48"/>
                  </a:cubicBezTo>
                  <a:cubicBezTo>
                    <a:pt x="39" y="52"/>
                    <a:pt x="43" y="55"/>
                    <a:pt x="47" y="58"/>
                  </a:cubicBezTo>
                  <a:cubicBezTo>
                    <a:pt x="49" y="59"/>
                    <a:pt x="54" y="60"/>
                    <a:pt x="54" y="60"/>
                  </a:cubicBezTo>
                  <a:cubicBezTo>
                    <a:pt x="59" y="54"/>
                    <a:pt x="64" y="47"/>
                    <a:pt x="6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E92FEF89-335B-47A0-BAE9-D1BEFBD28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1016" y="5284509"/>
              <a:ext cx="179388" cy="250825"/>
            </a:xfrm>
            <a:custGeom>
              <a:avLst/>
              <a:gdLst>
                <a:gd name="T0" fmla="*/ 48 w 104"/>
                <a:gd name="T1" fmla="*/ 0 h 145"/>
                <a:gd name="T2" fmla="*/ 85 w 104"/>
                <a:gd name="T3" fmla="*/ 17 h 145"/>
                <a:gd name="T4" fmla="*/ 100 w 104"/>
                <a:gd name="T5" fmla="*/ 54 h 145"/>
                <a:gd name="T6" fmla="*/ 69 w 104"/>
                <a:gd name="T7" fmla="*/ 79 h 145"/>
                <a:gd name="T8" fmla="*/ 60 w 104"/>
                <a:gd name="T9" fmla="*/ 80 h 145"/>
                <a:gd name="T10" fmla="*/ 76 w 104"/>
                <a:gd name="T11" fmla="*/ 145 h 145"/>
                <a:gd name="T12" fmla="*/ 54 w 104"/>
                <a:gd name="T13" fmla="*/ 125 h 145"/>
                <a:gd name="T14" fmla="*/ 43 w 104"/>
                <a:gd name="T15" fmla="*/ 80 h 145"/>
                <a:gd name="T16" fmla="*/ 39 w 104"/>
                <a:gd name="T17" fmla="*/ 68 h 145"/>
                <a:gd name="T18" fmla="*/ 34 w 104"/>
                <a:gd name="T19" fmla="*/ 78 h 145"/>
                <a:gd name="T20" fmla="*/ 20 w 104"/>
                <a:gd name="T21" fmla="*/ 111 h 145"/>
                <a:gd name="T22" fmla="*/ 7 w 104"/>
                <a:gd name="T23" fmla="*/ 117 h 145"/>
                <a:gd name="T24" fmla="*/ 4 w 104"/>
                <a:gd name="T25" fmla="*/ 104 h 145"/>
                <a:gd name="T26" fmla="*/ 48 w 104"/>
                <a:gd name="T27" fmla="*/ 0 h 145"/>
                <a:gd name="T28" fmla="*/ 85 w 104"/>
                <a:gd name="T29" fmla="*/ 46 h 145"/>
                <a:gd name="T30" fmla="*/ 62 w 104"/>
                <a:gd name="T31" fmla="*/ 24 h 145"/>
                <a:gd name="T32" fmla="*/ 52 w 104"/>
                <a:gd name="T33" fmla="*/ 39 h 145"/>
                <a:gd name="T34" fmla="*/ 47 w 104"/>
                <a:gd name="T35" fmla="*/ 57 h 145"/>
                <a:gd name="T36" fmla="*/ 71 w 104"/>
                <a:gd name="T37" fmla="*/ 62 h 145"/>
                <a:gd name="T38" fmla="*/ 85 w 104"/>
                <a:gd name="T39" fmla="*/ 4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" h="145">
                  <a:moveTo>
                    <a:pt x="48" y="0"/>
                  </a:moveTo>
                  <a:cubicBezTo>
                    <a:pt x="61" y="6"/>
                    <a:pt x="74" y="11"/>
                    <a:pt x="85" y="17"/>
                  </a:cubicBezTo>
                  <a:cubicBezTo>
                    <a:pt x="100" y="25"/>
                    <a:pt x="104" y="38"/>
                    <a:pt x="100" y="54"/>
                  </a:cubicBezTo>
                  <a:cubicBezTo>
                    <a:pt x="96" y="70"/>
                    <a:pt x="86" y="78"/>
                    <a:pt x="69" y="79"/>
                  </a:cubicBezTo>
                  <a:cubicBezTo>
                    <a:pt x="66" y="79"/>
                    <a:pt x="64" y="79"/>
                    <a:pt x="60" y="80"/>
                  </a:cubicBezTo>
                  <a:cubicBezTo>
                    <a:pt x="65" y="102"/>
                    <a:pt x="70" y="123"/>
                    <a:pt x="76" y="145"/>
                  </a:cubicBezTo>
                  <a:cubicBezTo>
                    <a:pt x="63" y="142"/>
                    <a:pt x="56" y="138"/>
                    <a:pt x="54" y="125"/>
                  </a:cubicBezTo>
                  <a:cubicBezTo>
                    <a:pt x="51" y="110"/>
                    <a:pt x="47" y="95"/>
                    <a:pt x="43" y="80"/>
                  </a:cubicBezTo>
                  <a:cubicBezTo>
                    <a:pt x="42" y="77"/>
                    <a:pt x="41" y="74"/>
                    <a:pt x="39" y="68"/>
                  </a:cubicBezTo>
                  <a:cubicBezTo>
                    <a:pt x="36" y="73"/>
                    <a:pt x="35" y="75"/>
                    <a:pt x="34" y="78"/>
                  </a:cubicBezTo>
                  <a:cubicBezTo>
                    <a:pt x="29" y="89"/>
                    <a:pt x="24" y="100"/>
                    <a:pt x="20" y="111"/>
                  </a:cubicBezTo>
                  <a:cubicBezTo>
                    <a:pt x="17" y="118"/>
                    <a:pt x="14" y="120"/>
                    <a:pt x="7" y="117"/>
                  </a:cubicBezTo>
                  <a:cubicBezTo>
                    <a:pt x="0" y="114"/>
                    <a:pt x="1" y="110"/>
                    <a:pt x="4" y="104"/>
                  </a:cubicBezTo>
                  <a:cubicBezTo>
                    <a:pt x="18" y="70"/>
                    <a:pt x="33" y="36"/>
                    <a:pt x="48" y="0"/>
                  </a:cubicBezTo>
                  <a:close/>
                  <a:moveTo>
                    <a:pt x="85" y="46"/>
                  </a:moveTo>
                  <a:cubicBezTo>
                    <a:pt x="83" y="36"/>
                    <a:pt x="69" y="21"/>
                    <a:pt x="62" y="24"/>
                  </a:cubicBezTo>
                  <a:cubicBezTo>
                    <a:pt x="58" y="26"/>
                    <a:pt x="54" y="33"/>
                    <a:pt x="52" y="39"/>
                  </a:cubicBezTo>
                  <a:cubicBezTo>
                    <a:pt x="50" y="45"/>
                    <a:pt x="49" y="51"/>
                    <a:pt x="47" y="57"/>
                  </a:cubicBezTo>
                  <a:cubicBezTo>
                    <a:pt x="55" y="59"/>
                    <a:pt x="64" y="64"/>
                    <a:pt x="71" y="62"/>
                  </a:cubicBezTo>
                  <a:cubicBezTo>
                    <a:pt x="76" y="60"/>
                    <a:pt x="80" y="51"/>
                    <a:pt x="8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8D4A5BC0-DD37-45FD-8FA6-E485F4584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641" y="5187671"/>
              <a:ext cx="242888" cy="257175"/>
            </a:xfrm>
            <a:custGeom>
              <a:avLst/>
              <a:gdLst>
                <a:gd name="T0" fmla="*/ 66 w 140"/>
                <a:gd name="T1" fmla="*/ 11 h 149"/>
                <a:gd name="T2" fmla="*/ 36 w 140"/>
                <a:gd name="T3" fmla="*/ 70 h 149"/>
                <a:gd name="T4" fmla="*/ 31 w 140"/>
                <a:gd name="T5" fmla="*/ 80 h 149"/>
                <a:gd name="T6" fmla="*/ 47 w 140"/>
                <a:gd name="T7" fmla="*/ 122 h 149"/>
                <a:gd name="T8" fmla="*/ 88 w 140"/>
                <a:gd name="T9" fmla="*/ 108 h 149"/>
                <a:gd name="T10" fmla="*/ 120 w 140"/>
                <a:gd name="T11" fmla="*/ 46 h 149"/>
                <a:gd name="T12" fmla="*/ 124 w 140"/>
                <a:gd name="T13" fmla="*/ 39 h 149"/>
                <a:gd name="T14" fmla="*/ 140 w 140"/>
                <a:gd name="T15" fmla="*/ 48 h 149"/>
                <a:gd name="T16" fmla="*/ 99 w 140"/>
                <a:gd name="T17" fmla="*/ 124 h 149"/>
                <a:gd name="T18" fmla="*/ 48 w 140"/>
                <a:gd name="T19" fmla="*/ 141 h 149"/>
                <a:gd name="T20" fmla="*/ 37 w 140"/>
                <a:gd name="T21" fmla="*/ 137 h 149"/>
                <a:gd name="T22" fmla="*/ 15 w 140"/>
                <a:gd name="T23" fmla="*/ 70 h 149"/>
                <a:gd name="T24" fmla="*/ 43 w 140"/>
                <a:gd name="T25" fmla="*/ 15 h 149"/>
                <a:gd name="T26" fmla="*/ 66 w 140"/>
                <a:gd name="T27" fmla="*/ 1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149">
                  <a:moveTo>
                    <a:pt x="66" y="11"/>
                  </a:moveTo>
                  <a:cubicBezTo>
                    <a:pt x="56" y="30"/>
                    <a:pt x="46" y="50"/>
                    <a:pt x="36" y="70"/>
                  </a:cubicBezTo>
                  <a:cubicBezTo>
                    <a:pt x="34" y="74"/>
                    <a:pt x="32" y="77"/>
                    <a:pt x="31" y="80"/>
                  </a:cubicBezTo>
                  <a:cubicBezTo>
                    <a:pt x="23" y="100"/>
                    <a:pt x="29" y="114"/>
                    <a:pt x="47" y="122"/>
                  </a:cubicBezTo>
                  <a:cubicBezTo>
                    <a:pt x="64" y="130"/>
                    <a:pt x="78" y="126"/>
                    <a:pt x="88" y="108"/>
                  </a:cubicBezTo>
                  <a:cubicBezTo>
                    <a:pt x="99" y="88"/>
                    <a:pt x="109" y="67"/>
                    <a:pt x="120" y="46"/>
                  </a:cubicBezTo>
                  <a:cubicBezTo>
                    <a:pt x="121" y="44"/>
                    <a:pt x="122" y="42"/>
                    <a:pt x="124" y="39"/>
                  </a:cubicBezTo>
                  <a:cubicBezTo>
                    <a:pt x="129" y="42"/>
                    <a:pt x="134" y="44"/>
                    <a:pt x="140" y="48"/>
                  </a:cubicBezTo>
                  <a:cubicBezTo>
                    <a:pt x="126" y="74"/>
                    <a:pt x="114" y="99"/>
                    <a:pt x="99" y="124"/>
                  </a:cubicBezTo>
                  <a:cubicBezTo>
                    <a:pt x="88" y="144"/>
                    <a:pt x="70" y="149"/>
                    <a:pt x="48" y="141"/>
                  </a:cubicBezTo>
                  <a:cubicBezTo>
                    <a:pt x="45" y="140"/>
                    <a:pt x="41" y="138"/>
                    <a:pt x="37" y="137"/>
                  </a:cubicBezTo>
                  <a:cubicBezTo>
                    <a:pt x="7" y="121"/>
                    <a:pt x="0" y="101"/>
                    <a:pt x="15" y="70"/>
                  </a:cubicBezTo>
                  <a:cubicBezTo>
                    <a:pt x="24" y="52"/>
                    <a:pt x="34" y="33"/>
                    <a:pt x="43" y="15"/>
                  </a:cubicBezTo>
                  <a:cubicBezTo>
                    <a:pt x="51" y="0"/>
                    <a:pt x="51" y="0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B5609164-140B-40F0-9BA6-DE203300A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778" y="4857471"/>
              <a:ext cx="252413" cy="255588"/>
            </a:xfrm>
            <a:custGeom>
              <a:avLst/>
              <a:gdLst>
                <a:gd name="T0" fmla="*/ 134 w 146"/>
                <a:gd name="T1" fmla="*/ 61 h 148"/>
                <a:gd name="T2" fmla="*/ 146 w 146"/>
                <a:gd name="T3" fmla="*/ 74 h 148"/>
                <a:gd name="T4" fmla="*/ 141 w 146"/>
                <a:gd name="T5" fmla="*/ 79 h 148"/>
                <a:gd name="T6" fmla="*/ 86 w 146"/>
                <a:gd name="T7" fmla="*/ 130 h 148"/>
                <a:gd name="T8" fmla="*/ 25 w 146"/>
                <a:gd name="T9" fmla="*/ 128 h 148"/>
                <a:gd name="T10" fmla="*/ 11 w 146"/>
                <a:gd name="T11" fmla="*/ 111 h 148"/>
                <a:gd name="T12" fmla="*/ 14 w 146"/>
                <a:gd name="T13" fmla="*/ 63 h 148"/>
                <a:gd name="T14" fmla="*/ 78 w 146"/>
                <a:gd name="T15" fmla="*/ 0 h 148"/>
                <a:gd name="T16" fmla="*/ 90 w 146"/>
                <a:gd name="T17" fmla="*/ 14 h 148"/>
                <a:gd name="T18" fmla="*/ 44 w 146"/>
                <a:gd name="T19" fmla="*/ 58 h 148"/>
                <a:gd name="T20" fmla="*/ 34 w 146"/>
                <a:gd name="T21" fmla="*/ 68 h 148"/>
                <a:gd name="T22" fmla="*/ 33 w 146"/>
                <a:gd name="T23" fmla="*/ 113 h 148"/>
                <a:gd name="T24" fmla="*/ 77 w 146"/>
                <a:gd name="T25" fmla="*/ 114 h 148"/>
                <a:gd name="T26" fmla="*/ 121 w 146"/>
                <a:gd name="T27" fmla="*/ 74 h 148"/>
                <a:gd name="T28" fmla="*/ 134 w 146"/>
                <a:gd name="T29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48">
                  <a:moveTo>
                    <a:pt x="134" y="61"/>
                  </a:moveTo>
                  <a:cubicBezTo>
                    <a:pt x="138" y="66"/>
                    <a:pt x="142" y="69"/>
                    <a:pt x="146" y="74"/>
                  </a:cubicBezTo>
                  <a:cubicBezTo>
                    <a:pt x="144" y="76"/>
                    <a:pt x="143" y="78"/>
                    <a:pt x="141" y="79"/>
                  </a:cubicBezTo>
                  <a:cubicBezTo>
                    <a:pt x="123" y="97"/>
                    <a:pt x="105" y="114"/>
                    <a:pt x="86" y="130"/>
                  </a:cubicBezTo>
                  <a:cubicBezTo>
                    <a:pt x="65" y="148"/>
                    <a:pt x="45" y="147"/>
                    <a:pt x="25" y="128"/>
                  </a:cubicBezTo>
                  <a:cubicBezTo>
                    <a:pt x="20" y="123"/>
                    <a:pt x="14" y="117"/>
                    <a:pt x="11" y="111"/>
                  </a:cubicBezTo>
                  <a:cubicBezTo>
                    <a:pt x="0" y="94"/>
                    <a:pt x="1" y="77"/>
                    <a:pt x="14" y="63"/>
                  </a:cubicBezTo>
                  <a:cubicBezTo>
                    <a:pt x="34" y="41"/>
                    <a:pt x="56" y="21"/>
                    <a:pt x="78" y="0"/>
                  </a:cubicBezTo>
                  <a:cubicBezTo>
                    <a:pt x="83" y="5"/>
                    <a:pt x="86" y="9"/>
                    <a:pt x="90" y="14"/>
                  </a:cubicBezTo>
                  <a:cubicBezTo>
                    <a:pt x="74" y="29"/>
                    <a:pt x="59" y="44"/>
                    <a:pt x="44" y="58"/>
                  </a:cubicBezTo>
                  <a:cubicBezTo>
                    <a:pt x="40" y="61"/>
                    <a:pt x="37" y="65"/>
                    <a:pt x="34" y="68"/>
                  </a:cubicBezTo>
                  <a:cubicBezTo>
                    <a:pt x="19" y="83"/>
                    <a:pt x="19" y="97"/>
                    <a:pt x="33" y="113"/>
                  </a:cubicBezTo>
                  <a:cubicBezTo>
                    <a:pt x="46" y="127"/>
                    <a:pt x="61" y="128"/>
                    <a:pt x="77" y="114"/>
                  </a:cubicBezTo>
                  <a:cubicBezTo>
                    <a:pt x="92" y="101"/>
                    <a:pt x="106" y="87"/>
                    <a:pt x="121" y="74"/>
                  </a:cubicBezTo>
                  <a:cubicBezTo>
                    <a:pt x="125" y="70"/>
                    <a:pt x="129" y="66"/>
                    <a:pt x="1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7062246F-06F5-4D63-911C-5E3E7158B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578" y="4411384"/>
              <a:ext cx="252413" cy="227013"/>
            </a:xfrm>
            <a:custGeom>
              <a:avLst/>
              <a:gdLst>
                <a:gd name="T0" fmla="*/ 40 w 146"/>
                <a:gd name="T1" fmla="*/ 0 h 132"/>
                <a:gd name="T2" fmla="*/ 121 w 146"/>
                <a:gd name="T3" fmla="*/ 36 h 132"/>
                <a:gd name="T4" fmla="*/ 140 w 146"/>
                <a:gd name="T5" fmla="*/ 80 h 132"/>
                <a:gd name="T6" fmla="*/ 125 w 146"/>
                <a:gd name="T7" fmla="*/ 113 h 132"/>
                <a:gd name="T8" fmla="*/ 86 w 146"/>
                <a:gd name="T9" fmla="*/ 127 h 132"/>
                <a:gd name="T10" fmla="*/ 0 w 146"/>
                <a:gd name="T11" fmla="*/ 93 h 132"/>
                <a:gd name="T12" fmla="*/ 7 w 146"/>
                <a:gd name="T13" fmla="*/ 76 h 132"/>
                <a:gd name="T14" fmla="*/ 60 w 146"/>
                <a:gd name="T15" fmla="*/ 98 h 132"/>
                <a:gd name="T16" fmla="*/ 89 w 146"/>
                <a:gd name="T17" fmla="*/ 108 h 132"/>
                <a:gd name="T18" fmla="*/ 120 w 146"/>
                <a:gd name="T19" fmla="*/ 89 h 132"/>
                <a:gd name="T20" fmla="*/ 112 w 146"/>
                <a:gd name="T21" fmla="*/ 53 h 132"/>
                <a:gd name="T22" fmla="*/ 73 w 146"/>
                <a:gd name="T23" fmla="*/ 34 h 132"/>
                <a:gd name="T24" fmla="*/ 35 w 146"/>
                <a:gd name="T25" fmla="*/ 18 h 132"/>
                <a:gd name="T26" fmla="*/ 33 w 146"/>
                <a:gd name="T27" fmla="*/ 16 h 132"/>
                <a:gd name="T28" fmla="*/ 40 w 146"/>
                <a:gd name="T2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132">
                  <a:moveTo>
                    <a:pt x="40" y="0"/>
                  </a:moveTo>
                  <a:cubicBezTo>
                    <a:pt x="68" y="12"/>
                    <a:pt x="95" y="24"/>
                    <a:pt x="121" y="36"/>
                  </a:cubicBezTo>
                  <a:cubicBezTo>
                    <a:pt x="139" y="45"/>
                    <a:pt x="146" y="61"/>
                    <a:pt x="140" y="80"/>
                  </a:cubicBezTo>
                  <a:cubicBezTo>
                    <a:pt x="137" y="92"/>
                    <a:pt x="132" y="103"/>
                    <a:pt x="125" y="113"/>
                  </a:cubicBezTo>
                  <a:cubicBezTo>
                    <a:pt x="116" y="127"/>
                    <a:pt x="101" y="132"/>
                    <a:pt x="86" y="127"/>
                  </a:cubicBezTo>
                  <a:cubicBezTo>
                    <a:pt x="57" y="118"/>
                    <a:pt x="29" y="105"/>
                    <a:pt x="0" y="93"/>
                  </a:cubicBezTo>
                  <a:cubicBezTo>
                    <a:pt x="3" y="87"/>
                    <a:pt x="5" y="82"/>
                    <a:pt x="7" y="76"/>
                  </a:cubicBezTo>
                  <a:cubicBezTo>
                    <a:pt x="25" y="84"/>
                    <a:pt x="42" y="91"/>
                    <a:pt x="60" y="98"/>
                  </a:cubicBezTo>
                  <a:cubicBezTo>
                    <a:pt x="70" y="102"/>
                    <a:pt x="79" y="106"/>
                    <a:pt x="89" y="108"/>
                  </a:cubicBezTo>
                  <a:cubicBezTo>
                    <a:pt x="103" y="111"/>
                    <a:pt x="114" y="104"/>
                    <a:pt x="120" y="89"/>
                  </a:cubicBezTo>
                  <a:cubicBezTo>
                    <a:pt x="127" y="74"/>
                    <a:pt x="125" y="60"/>
                    <a:pt x="112" y="53"/>
                  </a:cubicBezTo>
                  <a:cubicBezTo>
                    <a:pt x="100" y="45"/>
                    <a:pt x="86" y="40"/>
                    <a:pt x="73" y="34"/>
                  </a:cubicBezTo>
                  <a:cubicBezTo>
                    <a:pt x="60" y="29"/>
                    <a:pt x="48" y="24"/>
                    <a:pt x="35" y="18"/>
                  </a:cubicBezTo>
                  <a:cubicBezTo>
                    <a:pt x="34" y="18"/>
                    <a:pt x="34" y="17"/>
                    <a:pt x="33" y="16"/>
                  </a:cubicBezTo>
                  <a:cubicBezTo>
                    <a:pt x="35" y="12"/>
                    <a:pt x="37" y="7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FD286E5C-8B69-44F5-8FFF-6BFB795F1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841" y="3582709"/>
              <a:ext cx="220663" cy="157163"/>
            </a:xfrm>
            <a:custGeom>
              <a:avLst/>
              <a:gdLst>
                <a:gd name="T0" fmla="*/ 65 w 127"/>
                <a:gd name="T1" fmla="*/ 44 h 91"/>
                <a:gd name="T2" fmla="*/ 116 w 127"/>
                <a:gd name="T3" fmla="*/ 0 h 91"/>
                <a:gd name="T4" fmla="*/ 109 w 127"/>
                <a:gd name="T5" fmla="*/ 28 h 91"/>
                <a:gd name="T6" fmla="*/ 68 w 127"/>
                <a:gd name="T7" fmla="*/ 65 h 91"/>
                <a:gd name="T8" fmla="*/ 69 w 127"/>
                <a:gd name="T9" fmla="*/ 68 h 91"/>
                <a:gd name="T10" fmla="*/ 122 w 127"/>
                <a:gd name="T11" fmla="*/ 64 h 91"/>
                <a:gd name="T12" fmla="*/ 111 w 127"/>
                <a:gd name="T13" fmla="*/ 82 h 91"/>
                <a:gd name="T14" fmla="*/ 14 w 127"/>
                <a:gd name="T15" fmla="*/ 90 h 91"/>
                <a:gd name="T16" fmla="*/ 1 w 127"/>
                <a:gd name="T17" fmla="*/ 79 h 91"/>
                <a:gd name="T18" fmla="*/ 0 w 127"/>
                <a:gd name="T19" fmla="*/ 52 h 91"/>
                <a:gd name="T20" fmla="*/ 24 w 127"/>
                <a:gd name="T21" fmla="*/ 20 h 91"/>
                <a:gd name="T22" fmla="*/ 63 w 127"/>
                <a:gd name="T23" fmla="*/ 38 h 91"/>
                <a:gd name="T24" fmla="*/ 65 w 127"/>
                <a:gd name="T25" fmla="*/ 44 h 91"/>
                <a:gd name="T26" fmla="*/ 29 w 127"/>
                <a:gd name="T27" fmla="*/ 70 h 91"/>
                <a:gd name="T28" fmla="*/ 51 w 127"/>
                <a:gd name="T29" fmla="*/ 54 h 91"/>
                <a:gd name="T30" fmla="*/ 38 w 127"/>
                <a:gd name="T31" fmla="*/ 39 h 91"/>
                <a:gd name="T32" fmla="*/ 19 w 127"/>
                <a:gd name="T33" fmla="*/ 45 h 91"/>
                <a:gd name="T34" fmla="*/ 16 w 127"/>
                <a:gd name="T35" fmla="*/ 68 h 91"/>
                <a:gd name="T36" fmla="*/ 22 w 127"/>
                <a:gd name="T37" fmla="*/ 71 h 91"/>
                <a:gd name="T38" fmla="*/ 29 w 127"/>
                <a:gd name="T39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91">
                  <a:moveTo>
                    <a:pt x="65" y="44"/>
                  </a:moveTo>
                  <a:cubicBezTo>
                    <a:pt x="82" y="29"/>
                    <a:pt x="99" y="15"/>
                    <a:pt x="116" y="0"/>
                  </a:cubicBezTo>
                  <a:cubicBezTo>
                    <a:pt x="120" y="12"/>
                    <a:pt x="119" y="20"/>
                    <a:pt x="109" y="28"/>
                  </a:cubicBezTo>
                  <a:cubicBezTo>
                    <a:pt x="95" y="39"/>
                    <a:pt x="81" y="52"/>
                    <a:pt x="68" y="65"/>
                  </a:cubicBezTo>
                  <a:cubicBezTo>
                    <a:pt x="68" y="66"/>
                    <a:pt x="69" y="67"/>
                    <a:pt x="69" y="68"/>
                  </a:cubicBezTo>
                  <a:cubicBezTo>
                    <a:pt x="87" y="67"/>
                    <a:pt x="104" y="66"/>
                    <a:pt x="122" y="64"/>
                  </a:cubicBezTo>
                  <a:cubicBezTo>
                    <a:pt x="127" y="79"/>
                    <a:pt x="125" y="81"/>
                    <a:pt x="111" y="82"/>
                  </a:cubicBezTo>
                  <a:cubicBezTo>
                    <a:pt x="79" y="85"/>
                    <a:pt x="47" y="87"/>
                    <a:pt x="14" y="90"/>
                  </a:cubicBezTo>
                  <a:cubicBezTo>
                    <a:pt x="5" y="91"/>
                    <a:pt x="1" y="88"/>
                    <a:pt x="1" y="79"/>
                  </a:cubicBezTo>
                  <a:cubicBezTo>
                    <a:pt x="1" y="70"/>
                    <a:pt x="0" y="61"/>
                    <a:pt x="0" y="52"/>
                  </a:cubicBezTo>
                  <a:cubicBezTo>
                    <a:pt x="0" y="35"/>
                    <a:pt x="9" y="24"/>
                    <a:pt x="24" y="20"/>
                  </a:cubicBezTo>
                  <a:cubicBezTo>
                    <a:pt x="43" y="16"/>
                    <a:pt x="56" y="22"/>
                    <a:pt x="63" y="38"/>
                  </a:cubicBezTo>
                  <a:cubicBezTo>
                    <a:pt x="63" y="40"/>
                    <a:pt x="64" y="42"/>
                    <a:pt x="65" y="44"/>
                  </a:cubicBezTo>
                  <a:close/>
                  <a:moveTo>
                    <a:pt x="29" y="70"/>
                  </a:moveTo>
                  <a:cubicBezTo>
                    <a:pt x="54" y="69"/>
                    <a:pt x="54" y="69"/>
                    <a:pt x="51" y="54"/>
                  </a:cubicBezTo>
                  <a:cubicBezTo>
                    <a:pt x="49" y="46"/>
                    <a:pt x="46" y="39"/>
                    <a:pt x="38" y="39"/>
                  </a:cubicBezTo>
                  <a:cubicBezTo>
                    <a:pt x="31" y="39"/>
                    <a:pt x="22" y="41"/>
                    <a:pt x="19" y="45"/>
                  </a:cubicBezTo>
                  <a:cubicBezTo>
                    <a:pt x="15" y="51"/>
                    <a:pt x="16" y="60"/>
                    <a:pt x="16" y="68"/>
                  </a:cubicBezTo>
                  <a:cubicBezTo>
                    <a:pt x="16" y="69"/>
                    <a:pt x="20" y="71"/>
                    <a:pt x="22" y="71"/>
                  </a:cubicBezTo>
                  <a:cubicBezTo>
                    <a:pt x="25" y="71"/>
                    <a:pt x="28" y="70"/>
                    <a:pt x="29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2CF12470-1E64-48C7-AC17-DECA41981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328" y="3136621"/>
              <a:ext cx="249238" cy="220663"/>
            </a:xfrm>
            <a:custGeom>
              <a:avLst/>
              <a:gdLst>
                <a:gd name="T0" fmla="*/ 110 w 144"/>
                <a:gd name="T1" fmla="*/ 128 h 128"/>
                <a:gd name="T2" fmla="*/ 32 w 144"/>
                <a:gd name="T3" fmla="*/ 100 h 128"/>
                <a:gd name="T4" fmla="*/ 7 w 144"/>
                <a:gd name="T5" fmla="*/ 45 h 128"/>
                <a:gd name="T6" fmla="*/ 12 w 144"/>
                <a:gd name="T7" fmla="*/ 32 h 128"/>
                <a:gd name="T8" fmla="*/ 59 w 144"/>
                <a:gd name="T9" fmla="*/ 6 h 128"/>
                <a:gd name="T10" fmla="*/ 144 w 144"/>
                <a:gd name="T11" fmla="*/ 32 h 128"/>
                <a:gd name="T12" fmla="*/ 138 w 144"/>
                <a:gd name="T13" fmla="*/ 50 h 128"/>
                <a:gd name="T14" fmla="*/ 105 w 144"/>
                <a:gd name="T15" fmla="*/ 39 h 128"/>
                <a:gd name="T16" fmla="*/ 66 w 144"/>
                <a:gd name="T17" fmla="*/ 25 h 128"/>
                <a:gd name="T18" fmla="*/ 24 w 144"/>
                <a:gd name="T19" fmla="*/ 44 h 128"/>
                <a:gd name="T20" fmla="*/ 42 w 144"/>
                <a:gd name="T21" fmla="*/ 84 h 128"/>
                <a:gd name="T22" fmla="*/ 102 w 144"/>
                <a:gd name="T23" fmla="*/ 106 h 128"/>
                <a:gd name="T24" fmla="*/ 110 w 144"/>
                <a:gd name="T2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28">
                  <a:moveTo>
                    <a:pt x="110" y="128"/>
                  </a:moveTo>
                  <a:cubicBezTo>
                    <a:pt x="84" y="119"/>
                    <a:pt x="58" y="110"/>
                    <a:pt x="32" y="100"/>
                  </a:cubicBezTo>
                  <a:cubicBezTo>
                    <a:pt x="8" y="90"/>
                    <a:pt x="0" y="70"/>
                    <a:pt x="7" y="45"/>
                  </a:cubicBezTo>
                  <a:cubicBezTo>
                    <a:pt x="8" y="40"/>
                    <a:pt x="10" y="36"/>
                    <a:pt x="12" y="32"/>
                  </a:cubicBezTo>
                  <a:cubicBezTo>
                    <a:pt x="21" y="11"/>
                    <a:pt x="37" y="0"/>
                    <a:pt x="59" y="6"/>
                  </a:cubicBezTo>
                  <a:cubicBezTo>
                    <a:pt x="87" y="13"/>
                    <a:pt x="115" y="23"/>
                    <a:pt x="144" y="32"/>
                  </a:cubicBezTo>
                  <a:cubicBezTo>
                    <a:pt x="142" y="39"/>
                    <a:pt x="140" y="44"/>
                    <a:pt x="138" y="50"/>
                  </a:cubicBezTo>
                  <a:cubicBezTo>
                    <a:pt x="127" y="46"/>
                    <a:pt x="116" y="42"/>
                    <a:pt x="105" y="39"/>
                  </a:cubicBezTo>
                  <a:cubicBezTo>
                    <a:pt x="92" y="34"/>
                    <a:pt x="79" y="30"/>
                    <a:pt x="66" y="25"/>
                  </a:cubicBezTo>
                  <a:cubicBezTo>
                    <a:pt x="45" y="19"/>
                    <a:pt x="31" y="26"/>
                    <a:pt x="24" y="44"/>
                  </a:cubicBezTo>
                  <a:cubicBezTo>
                    <a:pt x="18" y="63"/>
                    <a:pt x="23" y="76"/>
                    <a:pt x="42" y="84"/>
                  </a:cubicBezTo>
                  <a:cubicBezTo>
                    <a:pt x="62" y="92"/>
                    <a:pt x="82" y="98"/>
                    <a:pt x="102" y="106"/>
                  </a:cubicBezTo>
                  <a:cubicBezTo>
                    <a:pt x="119" y="111"/>
                    <a:pt x="119" y="111"/>
                    <a:pt x="110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FCE5F4C3-8BB3-451D-B3F6-56852337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491" y="5109884"/>
              <a:ext cx="220663" cy="241300"/>
            </a:xfrm>
            <a:custGeom>
              <a:avLst/>
              <a:gdLst>
                <a:gd name="T0" fmla="*/ 55 w 127"/>
                <a:gd name="T1" fmla="*/ 0 h 140"/>
                <a:gd name="T2" fmla="*/ 64 w 127"/>
                <a:gd name="T3" fmla="*/ 13 h 140"/>
                <a:gd name="T4" fmla="*/ 25 w 127"/>
                <a:gd name="T5" fmla="*/ 42 h 140"/>
                <a:gd name="T6" fmla="*/ 43 w 127"/>
                <a:gd name="T7" fmla="*/ 68 h 140"/>
                <a:gd name="T8" fmla="*/ 83 w 127"/>
                <a:gd name="T9" fmla="*/ 40 h 140"/>
                <a:gd name="T10" fmla="*/ 93 w 127"/>
                <a:gd name="T11" fmla="*/ 52 h 140"/>
                <a:gd name="T12" fmla="*/ 53 w 127"/>
                <a:gd name="T13" fmla="*/ 82 h 140"/>
                <a:gd name="T14" fmla="*/ 77 w 127"/>
                <a:gd name="T15" fmla="*/ 115 h 140"/>
                <a:gd name="T16" fmla="*/ 117 w 127"/>
                <a:gd name="T17" fmla="*/ 87 h 140"/>
                <a:gd name="T18" fmla="*/ 127 w 127"/>
                <a:gd name="T19" fmla="*/ 100 h 140"/>
                <a:gd name="T20" fmla="*/ 72 w 127"/>
                <a:gd name="T21" fmla="*/ 140 h 140"/>
                <a:gd name="T22" fmla="*/ 0 w 127"/>
                <a:gd name="T23" fmla="*/ 41 h 140"/>
                <a:gd name="T24" fmla="*/ 55 w 127"/>
                <a:gd name="T2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0">
                  <a:moveTo>
                    <a:pt x="55" y="0"/>
                  </a:moveTo>
                  <a:cubicBezTo>
                    <a:pt x="59" y="5"/>
                    <a:pt x="61" y="9"/>
                    <a:pt x="64" y="13"/>
                  </a:cubicBezTo>
                  <a:cubicBezTo>
                    <a:pt x="51" y="22"/>
                    <a:pt x="38" y="32"/>
                    <a:pt x="25" y="42"/>
                  </a:cubicBezTo>
                  <a:cubicBezTo>
                    <a:pt x="31" y="51"/>
                    <a:pt x="37" y="59"/>
                    <a:pt x="43" y="68"/>
                  </a:cubicBezTo>
                  <a:cubicBezTo>
                    <a:pt x="57" y="59"/>
                    <a:pt x="69" y="49"/>
                    <a:pt x="83" y="40"/>
                  </a:cubicBezTo>
                  <a:cubicBezTo>
                    <a:pt x="86" y="44"/>
                    <a:pt x="89" y="47"/>
                    <a:pt x="93" y="52"/>
                  </a:cubicBezTo>
                  <a:cubicBezTo>
                    <a:pt x="79" y="62"/>
                    <a:pt x="67" y="71"/>
                    <a:pt x="53" y="82"/>
                  </a:cubicBezTo>
                  <a:cubicBezTo>
                    <a:pt x="61" y="93"/>
                    <a:pt x="69" y="104"/>
                    <a:pt x="77" y="115"/>
                  </a:cubicBezTo>
                  <a:cubicBezTo>
                    <a:pt x="91" y="106"/>
                    <a:pt x="104" y="97"/>
                    <a:pt x="117" y="87"/>
                  </a:cubicBezTo>
                  <a:cubicBezTo>
                    <a:pt x="121" y="91"/>
                    <a:pt x="123" y="95"/>
                    <a:pt x="127" y="100"/>
                  </a:cubicBezTo>
                  <a:cubicBezTo>
                    <a:pt x="109" y="113"/>
                    <a:pt x="91" y="126"/>
                    <a:pt x="72" y="140"/>
                  </a:cubicBezTo>
                  <a:cubicBezTo>
                    <a:pt x="48" y="107"/>
                    <a:pt x="25" y="74"/>
                    <a:pt x="0" y="41"/>
                  </a:cubicBezTo>
                  <a:cubicBezTo>
                    <a:pt x="19" y="27"/>
                    <a:pt x="37" y="14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61C51504-CB08-4B07-AEC6-7D2C02B8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291" y="5340071"/>
              <a:ext cx="169863" cy="236538"/>
            </a:xfrm>
            <a:custGeom>
              <a:avLst/>
              <a:gdLst>
                <a:gd name="T0" fmla="*/ 95 w 99"/>
                <a:gd name="T1" fmla="*/ 33 h 137"/>
                <a:gd name="T2" fmla="*/ 56 w 99"/>
                <a:gd name="T3" fmla="*/ 22 h 137"/>
                <a:gd name="T4" fmla="*/ 45 w 99"/>
                <a:gd name="T5" fmla="*/ 28 h 137"/>
                <a:gd name="T6" fmla="*/ 62 w 99"/>
                <a:gd name="T7" fmla="*/ 58 h 137"/>
                <a:gd name="T8" fmla="*/ 86 w 99"/>
                <a:gd name="T9" fmla="*/ 65 h 137"/>
                <a:gd name="T10" fmla="*/ 81 w 99"/>
                <a:gd name="T11" fmla="*/ 80 h 137"/>
                <a:gd name="T12" fmla="*/ 43 w 99"/>
                <a:gd name="T13" fmla="*/ 70 h 137"/>
                <a:gd name="T14" fmla="*/ 31 w 99"/>
                <a:gd name="T15" fmla="*/ 77 h 137"/>
                <a:gd name="T16" fmla="*/ 23 w 99"/>
                <a:gd name="T17" fmla="*/ 107 h 137"/>
                <a:gd name="T18" fmla="*/ 69 w 99"/>
                <a:gd name="T19" fmla="*/ 121 h 137"/>
                <a:gd name="T20" fmla="*/ 53 w 99"/>
                <a:gd name="T21" fmla="*/ 133 h 137"/>
                <a:gd name="T22" fmla="*/ 0 w 99"/>
                <a:gd name="T23" fmla="*/ 118 h 137"/>
                <a:gd name="T24" fmla="*/ 34 w 99"/>
                <a:gd name="T25" fmla="*/ 0 h 137"/>
                <a:gd name="T26" fmla="*/ 99 w 99"/>
                <a:gd name="T27" fmla="*/ 19 h 137"/>
                <a:gd name="T28" fmla="*/ 95 w 99"/>
                <a:gd name="T29" fmla="*/ 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137">
                  <a:moveTo>
                    <a:pt x="95" y="33"/>
                  </a:moveTo>
                  <a:cubicBezTo>
                    <a:pt x="81" y="29"/>
                    <a:pt x="68" y="26"/>
                    <a:pt x="56" y="22"/>
                  </a:cubicBezTo>
                  <a:cubicBezTo>
                    <a:pt x="49" y="20"/>
                    <a:pt x="47" y="22"/>
                    <a:pt x="45" y="28"/>
                  </a:cubicBezTo>
                  <a:cubicBezTo>
                    <a:pt x="38" y="52"/>
                    <a:pt x="38" y="52"/>
                    <a:pt x="62" y="58"/>
                  </a:cubicBezTo>
                  <a:cubicBezTo>
                    <a:pt x="69" y="61"/>
                    <a:pt x="77" y="63"/>
                    <a:pt x="86" y="65"/>
                  </a:cubicBezTo>
                  <a:cubicBezTo>
                    <a:pt x="85" y="70"/>
                    <a:pt x="83" y="74"/>
                    <a:pt x="81" y="80"/>
                  </a:cubicBezTo>
                  <a:cubicBezTo>
                    <a:pt x="68" y="77"/>
                    <a:pt x="56" y="74"/>
                    <a:pt x="43" y="70"/>
                  </a:cubicBezTo>
                  <a:cubicBezTo>
                    <a:pt x="35" y="67"/>
                    <a:pt x="33" y="70"/>
                    <a:pt x="31" y="77"/>
                  </a:cubicBezTo>
                  <a:cubicBezTo>
                    <a:pt x="28" y="87"/>
                    <a:pt x="25" y="96"/>
                    <a:pt x="23" y="107"/>
                  </a:cubicBezTo>
                  <a:cubicBezTo>
                    <a:pt x="39" y="112"/>
                    <a:pt x="53" y="116"/>
                    <a:pt x="69" y="121"/>
                  </a:cubicBezTo>
                  <a:cubicBezTo>
                    <a:pt x="66" y="137"/>
                    <a:pt x="66" y="137"/>
                    <a:pt x="53" y="133"/>
                  </a:cubicBezTo>
                  <a:cubicBezTo>
                    <a:pt x="35" y="128"/>
                    <a:pt x="18" y="123"/>
                    <a:pt x="0" y="118"/>
                  </a:cubicBezTo>
                  <a:cubicBezTo>
                    <a:pt x="12" y="78"/>
                    <a:pt x="23" y="40"/>
                    <a:pt x="34" y="0"/>
                  </a:cubicBezTo>
                  <a:cubicBezTo>
                    <a:pt x="57" y="7"/>
                    <a:pt x="77" y="13"/>
                    <a:pt x="99" y="19"/>
                  </a:cubicBezTo>
                  <a:cubicBezTo>
                    <a:pt x="98" y="24"/>
                    <a:pt x="96" y="29"/>
                    <a:pt x="9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8A7EDAF2-5D07-4A4F-ABA4-7A1C38D8D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6303" y="5413096"/>
              <a:ext cx="200025" cy="228600"/>
            </a:xfrm>
            <a:custGeom>
              <a:avLst/>
              <a:gdLst>
                <a:gd name="T0" fmla="*/ 115 w 115"/>
                <a:gd name="T1" fmla="*/ 132 h 132"/>
                <a:gd name="T2" fmla="*/ 92 w 115"/>
                <a:gd name="T3" fmla="*/ 116 h 132"/>
                <a:gd name="T4" fmla="*/ 91 w 115"/>
                <a:gd name="T5" fmla="*/ 112 h 132"/>
                <a:gd name="T6" fmla="*/ 72 w 115"/>
                <a:gd name="T7" fmla="*/ 95 h 132"/>
                <a:gd name="T8" fmla="*/ 66 w 115"/>
                <a:gd name="T9" fmla="*/ 94 h 132"/>
                <a:gd name="T10" fmla="*/ 21 w 115"/>
                <a:gd name="T11" fmla="*/ 115 h 132"/>
                <a:gd name="T12" fmla="*/ 0 w 115"/>
                <a:gd name="T13" fmla="*/ 117 h 132"/>
                <a:gd name="T14" fmla="*/ 73 w 115"/>
                <a:gd name="T15" fmla="*/ 0 h 132"/>
                <a:gd name="T16" fmla="*/ 115 w 115"/>
                <a:gd name="T17" fmla="*/ 132 h 132"/>
                <a:gd name="T18" fmla="*/ 82 w 115"/>
                <a:gd name="T19" fmla="*/ 81 h 132"/>
                <a:gd name="T20" fmla="*/ 68 w 115"/>
                <a:gd name="T21" fmla="*/ 37 h 132"/>
                <a:gd name="T22" fmla="*/ 45 w 115"/>
                <a:gd name="T23" fmla="*/ 77 h 132"/>
                <a:gd name="T24" fmla="*/ 82 w 115"/>
                <a:gd name="T25" fmla="*/ 8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2">
                  <a:moveTo>
                    <a:pt x="115" y="132"/>
                  </a:moveTo>
                  <a:cubicBezTo>
                    <a:pt x="97" y="131"/>
                    <a:pt x="97" y="131"/>
                    <a:pt x="92" y="116"/>
                  </a:cubicBezTo>
                  <a:cubicBezTo>
                    <a:pt x="92" y="115"/>
                    <a:pt x="91" y="113"/>
                    <a:pt x="91" y="112"/>
                  </a:cubicBezTo>
                  <a:cubicBezTo>
                    <a:pt x="90" y="101"/>
                    <a:pt x="84" y="95"/>
                    <a:pt x="72" y="95"/>
                  </a:cubicBezTo>
                  <a:cubicBezTo>
                    <a:pt x="70" y="95"/>
                    <a:pt x="68" y="95"/>
                    <a:pt x="66" y="94"/>
                  </a:cubicBezTo>
                  <a:cubicBezTo>
                    <a:pt x="45" y="88"/>
                    <a:pt x="29" y="93"/>
                    <a:pt x="21" y="115"/>
                  </a:cubicBezTo>
                  <a:cubicBezTo>
                    <a:pt x="18" y="122"/>
                    <a:pt x="14" y="122"/>
                    <a:pt x="0" y="117"/>
                  </a:cubicBezTo>
                  <a:cubicBezTo>
                    <a:pt x="24" y="79"/>
                    <a:pt x="47" y="41"/>
                    <a:pt x="73" y="0"/>
                  </a:cubicBezTo>
                  <a:cubicBezTo>
                    <a:pt x="87" y="45"/>
                    <a:pt x="101" y="88"/>
                    <a:pt x="115" y="132"/>
                  </a:cubicBezTo>
                  <a:close/>
                  <a:moveTo>
                    <a:pt x="82" y="81"/>
                  </a:moveTo>
                  <a:cubicBezTo>
                    <a:pt x="77" y="65"/>
                    <a:pt x="73" y="52"/>
                    <a:pt x="68" y="37"/>
                  </a:cubicBezTo>
                  <a:cubicBezTo>
                    <a:pt x="60" y="51"/>
                    <a:pt x="53" y="63"/>
                    <a:pt x="45" y="77"/>
                  </a:cubicBezTo>
                  <a:cubicBezTo>
                    <a:pt x="58" y="78"/>
                    <a:pt x="69" y="79"/>
                    <a:pt x="82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658D9F32-B87E-49C9-BEC2-4068F9920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128" y="3554134"/>
              <a:ext cx="230188" cy="198438"/>
            </a:xfrm>
            <a:custGeom>
              <a:avLst/>
              <a:gdLst>
                <a:gd name="T0" fmla="*/ 14 w 133"/>
                <a:gd name="T1" fmla="*/ 0 h 115"/>
                <a:gd name="T2" fmla="*/ 133 w 133"/>
                <a:gd name="T3" fmla="*/ 68 h 115"/>
                <a:gd name="T4" fmla="*/ 5 w 133"/>
                <a:gd name="T5" fmla="*/ 115 h 115"/>
                <a:gd name="T6" fmla="*/ 12 w 133"/>
                <a:gd name="T7" fmla="*/ 95 h 115"/>
                <a:gd name="T8" fmla="*/ 40 w 133"/>
                <a:gd name="T9" fmla="*/ 58 h 115"/>
                <a:gd name="T10" fmla="*/ 23 w 133"/>
                <a:gd name="T11" fmla="*/ 25 h 115"/>
                <a:gd name="T12" fmla="*/ 14 w 133"/>
                <a:gd name="T13" fmla="*/ 0 h 115"/>
                <a:gd name="T14" fmla="*/ 97 w 133"/>
                <a:gd name="T15" fmla="*/ 66 h 115"/>
                <a:gd name="T16" fmla="*/ 56 w 133"/>
                <a:gd name="T17" fmla="*/ 44 h 115"/>
                <a:gd name="T18" fmla="*/ 53 w 133"/>
                <a:gd name="T19" fmla="*/ 80 h 115"/>
                <a:gd name="T20" fmla="*/ 97 w 133"/>
                <a:gd name="T2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15">
                  <a:moveTo>
                    <a:pt x="14" y="0"/>
                  </a:moveTo>
                  <a:cubicBezTo>
                    <a:pt x="53" y="22"/>
                    <a:pt x="92" y="45"/>
                    <a:pt x="133" y="68"/>
                  </a:cubicBezTo>
                  <a:cubicBezTo>
                    <a:pt x="89" y="84"/>
                    <a:pt x="47" y="100"/>
                    <a:pt x="5" y="115"/>
                  </a:cubicBezTo>
                  <a:cubicBezTo>
                    <a:pt x="0" y="105"/>
                    <a:pt x="2" y="96"/>
                    <a:pt x="12" y="95"/>
                  </a:cubicBezTo>
                  <a:cubicBezTo>
                    <a:pt x="34" y="92"/>
                    <a:pt x="39" y="78"/>
                    <a:pt x="40" y="58"/>
                  </a:cubicBezTo>
                  <a:cubicBezTo>
                    <a:pt x="42" y="41"/>
                    <a:pt x="40" y="30"/>
                    <a:pt x="23" y="25"/>
                  </a:cubicBezTo>
                  <a:cubicBezTo>
                    <a:pt x="10" y="21"/>
                    <a:pt x="10" y="12"/>
                    <a:pt x="14" y="0"/>
                  </a:cubicBezTo>
                  <a:close/>
                  <a:moveTo>
                    <a:pt x="97" y="66"/>
                  </a:moveTo>
                  <a:cubicBezTo>
                    <a:pt x="83" y="58"/>
                    <a:pt x="70" y="52"/>
                    <a:pt x="56" y="44"/>
                  </a:cubicBezTo>
                  <a:cubicBezTo>
                    <a:pt x="55" y="56"/>
                    <a:pt x="54" y="68"/>
                    <a:pt x="53" y="80"/>
                  </a:cubicBezTo>
                  <a:cubicBezTo>
                    <a:pt x="69" y="75"/>
                    <a:pt x="82" y="71"/>
                    <a:pt x="97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B042ACD6-C973-4335-A2EF-12BE68EF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453" y="4104996"/>
              <a:ext cx="234950" cy="195263"/>
            </a:xfrm>
            <a:custGeom>
              <a:avLst/>
              <a:gdLst>
                <a:gd name="T0" fmla="*/ 0 w 136"/>
                <a:gd name="T1" fmla="*/ 0 h 113"/>
                <a:gd name="T2" fmla="*/ 136 w 136"/>
                <a:gd name="T3" fmla="*/ 29 h 113"/>
                <a:gd name="T4" fmla="*/ 28 w 136"/>
                <a:gd name="T5" fmla="*/ 113 h 113"/>
                <a:gd name="T6" fmla="*/ 33 w 136"/>
                <a:gd name="T7" fmla="*/ 87 h 113"/>
                <a:gd name="T8" fmla="*/ 46 w 136"/>
                <a:gd name="T9" fmla="*/ 55 h 113"/>
                <a:gd name="T10" fmla="*/ 11 w 136"/>
                <a:gd name="T11" fmla="*/ 19 h 113"/>
                <a:gd name="T12" fmla="*/ 0 w 136"/>
                <a:gd name="T13" fmla="*/ 0 h 113"/>
                <a:gd name="T14" fmla="*/ 101 w 136"/>
                <a:gd name="T15" fmla="*/ 37 h 113"/>
                <a:gd name="T16" fmla="*/ 55 w 136"/>
                <a:gd name="T17" fmla="*/ 29 h 113"/>
                <a:gd name="T18" fmla="*/ 63 w 136"/>
                <a:gd name="T19" fmla="*/ 65 h 113"/>
                <a:gd name="T20" fmla="*/ 101 w 136"/>
                <a:gd name="T21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113">
                  <a:moveTo>
                    <a:pt x="0" y="0"/>
                  </a:moveTo>
                  <a:cubicBezTo>
                    <a:pt x="46" y="9"/>
                    <a:pt x="89" y="19"/>
                    <a:pt x="136" y="29"/>
                  </a:cubicBezTo>
                  <a:cubicBezTo>
                    <a:pt x="99" y="58"/>
                    <a:pt x="63" y="85"/>
                    <a:pt x="28" y="113"/>
                  </a:cubicBezTo>
                  <a:cubicBezTo>
                    <a:pt x="20" y="97"/>
                    <a:pt x="20" y="97"/>
                    <a:pt x="33" y="87"/>
                  </a:cubicBezTo>
                  <a:cubicBezTo>
                    <a:pt x="54" y="71"/>
                    <a:pt x="49" y="79"/>
                    <a:pt x="46" y="55"/>
                  </a:cubicBezTo>
                  <a:cubicBezTo>
                    <a:pt x="43" y="33"/>
                    <a:pt x="35" y="19"/>
                    <a:pt x="11" y="19"/>
                  </a:cubicBezTo>
                  <a:cubicBezTo>
                    <a:pt x="1" y="20"/>
                    <a:pt x="3" y="9"/>
                    <a:pt x="0" y="0"/>
                  </a:cubicBezTo>
                  <a:close/>
                  <a:moveTo>
                    <a:pt x="101" y="37"/>
                  </a:moveTo>
                  <a:cubicBezTo>
                    <a:pt x="85" y="34"/>
                    <a:pt x="71" y="32"/>
                    <a:pt x="55" y="29"/>
                  </a:cubicBezTo>
                  <a:cubicBezTo>
                    <a:pt x="58" y="41"/>
                    <a:pt x="61" y="52"/>
                    <a:pt x="63" y="65"/>
                  </a:cubicBezTo>
                  <a:cubicBezTo>
                    <a:pt x="77" y="55"/>
                    <a:pt x="88" y="47"/>
                    <a:pt x="10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DC5D03A0-F5D6-40EE-B4E0-22BB6EF3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491" y="4713009"/>
              <a:ext cx="242888" cy="238125"/>
            </a:xfrm>
            <a:custGeom>
              <a:avLst/>
              <a:gdLst>
                <a:gd name="T0" fmla="*/ 126 w 141"/>
                <a:gd name="T1" fmla="*/ 84 h 138"/>
                <a:gd name="T2" fmla="*/ 75 w 141"/>
                <a:gd name="T3" fmla="*/ 27 h 138"/>
                <a:gd name="T4" fmla="*/ 28 w 141"/>
                <a:gd name="T5" fmla="*/ 67 h 138"/>
                <a:gd name="T6" fmla="*/ 67 w 141"/>
                <a:gd name="T7" fmla="*/ 124 h 138"/>
                <a:gd name="T8" fmla="*/ 41 w 141"/>
                <a:gd name="T9" fmla="*/ 130 h 138"/>
                <a:gd name="T10" fmla="*/ 22 w 141"/>
                <a:gd name="T11" fmla="*/ 36 h 138"/>
                <a:gd name="T12" fmla="*/ 116 w 141"/>
                <a:gd name="T13" fmla="*/ 25 h 138"/>
                <a:gd name="T14" fmla="*/ 139 w 141"/>
                <a:gd name="T15" fmla="*/ 64 h 138"/>
                <a:gd name="T16" fmla="*/ 126 w 141"/>
                <a:gd name="T17" fmla="*/ 8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38">
                  <a:moveTo>
                    <a:pt x="126" y="84"/>
                  </a:moveTo>
                  <a:cubicBezTo>
                    <a:pt x="116" y="42"/>
                    <a:pt x="102" y="27"/>
                    <a:pt x="75" y="27"/>
                  </a:cubicBezTo>
                  <a:cubicBezTo>
                    <a:pt x="54" y="28"/>
                    <a:pt x="32" y="45"/>
                    <a:pt x="28" y="67"/>
                  </a:cubicBezTo>
                  <a:cubicBezTo>
                    <a:pt x="23" y="90"/>
                    <a:pt x="36" y="109"/>
                    <a:pt x="67" y="124"/>
                  </a:cubicBezTo>
                  <a:cubicBezTo>
                    <a:pt x="58" y="137"/>
                    <a:pt x="53" y="138"/>
                    <a:pt x="41" y="130"/>
                  </a:cubicBezTo>
                  <a:cubicBezTo>
                    <a:pt x="9" y="110"/>
                    <a:pt x="0" y="65"/>
                    <a:pt x="22" y="36"/>
                  </a:cubicBezTo>
                  <a:cubicBezTo>
                    <a:pt x="45" y="5"/>
                    <a:pt x="87" y="0"/>
                    <a:pt x="116" y="25"/>
                  </a:cubicBezTo>
                  <a:cubicBezTo>
                    <a:pt x="128" y="35"/>
                    <a:pt x="136" y="48"/>
                    <a:pt x="139" y="64"/>
                  </a:cubicBezTo>
                  <a:cubicBezTo>
                    <a:pt x="141" y="77"/>
                    <a:pt x="140" y="79"/>
                    <a:pt x="12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DCBE075C-841B-4E9C-B8EA-C768C7580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016" y="3773209"/>
              <a:ext cx="214313" cy="123825"/>
            </a:xfrm>
            <a:custGeom>
              <a:avLst/>
              <a:gdLst>
                <a:gd name="T0" fmla="*/ 124 w 124"/>
                <a:gd name="T1" fmla="*/ 71 h 71"/>
                <a:gd name="T2" fmla="*/ 0 w 124"/>
                <a:gd name="T3" fmla="*/ 66 h 71"/>
                <a:gd name="T4" fmla="*/ 0 w 124"/>
                <a:gd name="T5" fmla="*/ 0 h 71"/>
                <a:gd name="T6" fmla="*/ 15 w 124"/>
                <a:gd name="T7" fmla="*/ 0 h 71"/>
                <a:gd name="T8" fmla="*/ 15 w 124"/>
                <a:gd name="T9" fmla="*/ 39 h 71"/>
                <a:gd name="T10" fmla="*/ 24 w 124"/>
                <a:gd name="T11" fmla="*/ 49 h 71"/>
                <a:gd name="T12" fmla="*/ 49 w 124"/>
                <a:gd name="T13" fmla="*/ 27 h 71"/>
                <a:gd name="T14" fmla="*/ 50 w 124"/>
                <a:gd name="T15" fmla="*/ 2 h 71"/>
                <a:gd name="T16" fmla="*/ 65 w 124"/>
                <a:gd name="T17" fmla="*/ 13 h 71"/>
                <a:gd name="T18" fmla="*/ 64 w 124"/>
                <a:gd name="T19" fmla="*/ 41 h 71"/>
                <a:gd name="T20" fmla="*/ 72 w 124"/>
                <a:gd name="T21" fmla="*/ 50 h 71"/>
                <a:gd name="T22" fmla="*/ 78 w 124"/>
                <a:gd name="T23" fmla="*/ 50 h 71"/>
                <a:gd name="T24" fmla="*/ 107 w 124"/>
                <a:gd name="T25" fmla="*/ 25 h 71"/>
                <a:gd name="T26" fmla="*/ 107 w 124"/>
                <a:gd name="T27" fmla="*/ 4 h 71"/>
                <a:gd name="T28" fmla="*/ 124 w 124"/>
                <a:gd name="T29" fmla="*/ 15 h 71"/>
                <a:gd name="T30" fmla="*/ 124 w 124"/>
                <a:gd name="T3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71">
                  <a:moveTo>
                    <a:pt x="124" y="71"/>
                  </a:moveTo>
                  <a:cubicBezTo>
                    <a:pt x="80" y="69"/>
                    <a:pt x="40" y="67"/>
                    <a:pt x="0" y="66"/>
                  </a:cubicBezTo>
                  <a:cubicBezTo>
                    <a:pt x="0" y="44"/>
                    <a:pt x="0" y="22"/>
                    <a:pt x="0" y="0"/>
                  </a:cubicBezTo>
                  <a:cubicBezTo>
                    <a:pt x="6" y="0"/>
                    <a:pt x="10" y="0"/>
                    <a:pt x="15" y="0"/>
                  </a:cubicBezTo>
                  <a:cubicBezTo>
                    <a:pt x="15" y="13"/>
                    <a:pt x="16" y="26"/>
                    <a:pt x="15" y="39"/>
                  </a:cubicBezTo>
                  <a:cubicBezTo>
                    <a:pt x="15" y="46"/>
                    <a:pt x="17" y="49"/>
                    <a:pt x="24" y="49"/>
                  </a:cubicBezTo>
                  <a:cubicBezTo>
                    <a:pt x="54" y="50"/>
                    <a:pt x="47" y="51"/>
                    <a:pt x="49" y="27"/>
                  </a:cubicBezTo>
                  <a:cubicBezTo>
                    <a:pt x="49" y="18"/>
                    <a:pt x="50" y="10"/>
                    <a:pt x="50" y="2"/>
                  </a:cubicBezTo>
                  <a:cubicBezTo>
                    <a:pt x="66" y="0"/>
                    <a:pt x="66" y="0"/>
                    <a:pt x="65" y="13"/>
                  </a:cubicBezTo>
                  <a:cubicBezTo>
                    <a:pt x="65" y="23"/>
                    <a:pt x="65" y="32"/>
                    <a:pt x="64" y="41"/>
                  </a:cubicBezTo>
                  <a:cubicBezTo>
                    <a:pt x="64" y="47"/>
                    <a:pt x="66" y="51"/>
                    <a:pt x="72" y="50"/>
                  </a:cubicBezTo>
                  <a:cubicBezTo>
                    <a:pt x="74" y="50"/>
                    <a:pt x="76" y="50"/>
                    <a:pt x="78" y="50"/>
                  </a:cubicBezTo>
                  <a:cubicBezTo>
                    <a:pt x="110" y="52"/>
                    <a:pt x="106" y="56"/>
                    <a:pt x="107" y="25"/>
                  </a:cubicBezTo>
                  <a:cubicBezTo>
                    <a:pt x="108" y="18"/>
                    <a:pt x="107" y="11"/>
                    <a:pt x="107" y="4"/>
                  </a:cubicBezTo>
                  <a:cubicBezTo>
                    <a:pt x="123" y="1"/>
                    <a:pt x="124" y="1"/>
                    <a:pt x="124" y="15"/>
                  </a:cubicBezTo>
                  <a:cubicBezTo>
                    <a:pt x="124" y="33"/>
                    <a:pt x="124" y="51"/>
                    <a:pt x="12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C2783DB6-28F7-4344-AD5C-6194863DD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603" y="5020984"/>
              <a:ext cx="206375" cy="219075"/>
            </a:xfrm>
            <a:custGeom>
              <a:avLst/>
              <a:gdLst>
                <a:gd name="T0" fmla="*/ 54 w 120"/>
                <a:gd name="T1" fmla="*/ 9 h 127"/>
                <a:gd name="T2" fmla="*/ 40 w 120"/>
                <a:gd name="T3" fmla="*/ 23 h 127"/>
                <a:gd name="T4" fmla="*/ 21 w 120"/>
                <a:gd name="T5" fmla="*/ 44 h 127"/>
                <a:gd name="T6" fmla="*/ 44 w 120"/>
                <a:gd name="T7" fmla="*/ 57 h 127"/>
                <a:gd name="T8" fmla="*/ 80 w 120"/>
                <a:gd name="T9" fmla="*/ 50 h 127"/>
                <a:gd name="T10" fmla="*/ 116 w 120"/>
                <a:gd name="T11" fmla="*/ 90 h 127"/>
                <a:gd name="T12" fmla="*/ 71 w 120"/>
                <a:gd name="T13" fmla="*/ 126 h 127"/>
                <a:gd name="T14" fmla="*/ 57 w 120"/>
                <a:gd name="T15" fmla="*/ 120 h 127"/>
                <a:gd name="T16" fmla="*/ 60 w 120"/>
                <a:gd name="T17" fmla="*/ 106 h 127"/>
                <a:gd name="T18" fmla="*/ 90 w 120"/>
                <a:gd name="T19" fmla="*/ 102 h 127"/>
                <a:gd name="T20" fmla="*/ 97 w 120"/>
                <a:gd name="T21" fmla="*/ 79 h 127"/>
                <a:gd name="T22" fmla="*/ 75 w 120"/>
                <a:gd name="T23" fmla="*/ 69 h 127"/>
                <a:gd name="T24" fmla="*/ 46 w 120"/>
                <a:gd name="T25" fmla="*/ 75 h 127"/>
                <a:gd name="T26" fmla="*/ 7 w 120"/>
                <a:gd name="T27" fmla="*/ 60 h 127"/>
                <a:gd name="T28" fmla="*/ 12 w 120"/>
                <a:gd name="T29" fmla="*/ 21 h 127"/>
                <a:gd name="T30" fmla="*/ 54 w 120"/>
                <a:gd name="T31" fmla="*/ 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27">
                  <a:moveTo>
                    <a:pt x="54" y="9"/>
                  </a:moveTo>
                  <a:cubicBezTo>
                    <a:pt x="52" y="17"/>
                    <a:pt x="51" y="23"/>
                    <a:pt x="40" y="23"/>
                  </a:cubicBezTo>
                  <a:cubicBezTo>
                    <a:pt x="29" y="23"/>
                    <a:pt x="20" y="35"/>
                    <a:pt x="21" y="44"/>
                  </a:cubicBezTo>
                  <a:cubicBezTo>
                    <a:pt x="22" y="53"/>
                    <a:pt x="32" y="59"/>
                    <a:pt x="44" y="57"/>
                  </a:cubicBezTo>
                  <a:cubicBezTo>
                    <a:pt x="56" y="55"/>
                    <a:pt x="68" y="52"/>
                    <a:pt x="80" y="50"/>
                  </a:cubicBezTo>
                  <a:cubicBezTo>
                    <a:pt x="102" y="45"/>
                    <a:pt x="120" y="71"/>
                    <a:pt x="116" y="90"/>
                  </a:cubicBezTo>
                  <a:cubicBezTo>
                    <a:pt x="113" y="109"/>
                    <a:pt x="91" y="127"/>
                    <a:pt x="71" y="126"/>
                  </a:cubicBezTo>
                  <a:cubicBezTo>
                    <a:pt x="66" y="125"/>
                    <a:pt x="60" y="123"/>
                    <a:pt x="57" y="120"/>
                  </a:cubicBezTo>
                  <a:cubicBezTo>
                    <a:pt x="56" y="117"/>
                    <a:pt x="59" y="111"/>
                    <a:pt x="60" y="106"/>
                  </a:cubicBezTo>
                  <a:cubicBezTo>
                    <a:pt x="72" y="110"/>
                    <a:pt x="81" y="109"/>
                    <a:pt x="90" y="102"/>
                  </a:cubicBezTo>
                  <a:cubicBezTo>
                    <a:pt x="97" y="96"/>
                    <a:pt x="101" y="89"/>
                    <a:pt x="97" y="79"/>
                  </a:cubicBezTo>
                  <a:cubicBezTo>
                    <a:pt x="92" y="69"/>
                    <a:pt x="84" y="67"/>
                    <a:pt x="75" y="69"/>
                  </a:cubicBezTo>
                  <a:cubicBezTo>
                    <a:pt x="65" y="71"/>
                    <a:pt x="56" y="73"/>
                    <a:pt x="46" y="75"/>
                  </a:cubicBezTo>
                  <a:cubicBezTo>
                    <a:pt x="26" y="79"/>
                    <a:pt x="14" y="74"/>
                    <a:pt x="7" y="60"/>
                  </a:cubicBezTo>
                  <a:cubicBezTo>
                    <a:pt x="0" y="47"/>
                    <a:pt x="2" y="33"/>
                    <a:pt x="12" y="21"/>
                  </a:cubicBezTo>
                  <a:cubicBezTo>
                    <a:pt x="23" y="10"/>
                    <a:pt x="42" y="0"/>
                    <a:pt x="5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FD4350E3-5F73-4A6A-8410-765924F9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425546"/>
              <a:ext cx="223838" cy="155575"/>
            </a:xfrm>
            <a:custGeom>
              <a:avLst/>
              <a:gdLst>
                <a:gd name="T0" fmla="*/ 101 w 129"/>
                <a:gd name="T1" fmla="*/ 64 h 90"/>
                <a:gd name="T2" fmla="*/ 112 w 129"/>
                <a:gd name="T3" fmla="*/ 37 h 90"/>
                <a:gd name="T4" fmla="*/ 96 w 129"/>
                <a:gd name="T5" fmla="*/ 20 h 90"/>
                <a:gd name="T6" fmla="*/ 77 w 129"/>
                <a:gd name="T7" fmla="*/ 32 h 90"/>
                <a:gd name="T8" fmla="*/ 66 w 129"/>
                <a:gd name="T9" fmla="*/ 63 h 90"/>
                <a:gd name="T10" fmla="*/ 56 w 129"/>
                <a:gd name="T11" fmla="*/ 79 h 90"/>
                <a:gd name="T12" fmla="*/ 22 w 129"/>
                <a:gd name="T13" fmla="*/ 85 h 90"/>
                <a:gd name="T14" fmla="*/ 1 w 129"/>
                <a:gd name="T15" fmla="*/ 50 h 90"/>
                <a:gd name="T16" fmla="*/ 14 w 129"/>
                <a:gd name="T17" fmla="*/ 20 h 90"/>
                <a:gd name="T18" fmla="*/ 23 w 129"/>
                <a:gd name="T19" fmla="*/ 30 h 90"/>
                <a:gd name="T20" fmla="*/ 18 w 129"/>
                <a:gd name="T21" fmla="*/ 50 h 90"/>
                <a:gd name="T22" fmla="*/ 31 w 129"/>
                <a:gd name="T23" fmla="*/ 68 h 90"/>
                <a:gd name="T24" fmla="*/ 48 w 129"/>
                <a:gd name="T25" fmla="*/ 57 h 90"/>
                <a:gd name="T26" fmla="*/ 58 w 129"/>
                <a:gd name="T27" fmla="*/ 29 h 90"/>
                <a:gd name="T28" fmla="*/ 96 w 129"/>
                <a:gd name="T29" fmla="*/ 1 h 90"/>
                <a:gd name="T30" fmla="*/ 128 w 129"/>
                <a:gd name="T31" fmla="*/ 34 h 90"/>
                <a:gd name="T32" fmla="*/ 124 w 129"/>
                <a:gd name="T33" fmla="*/ 65 h 90"/>
                <a:gd name="T34" fmla="*/ 101 w 129"/>
                <a:gd name="T35" fmla="*/ 6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90">
                  <a:moveTo>
                    <a:pt x="101" y="64"/>
                  </a:moveTo>
                  <a:cubicBezTo>
                    <a:pt x="111" y="57"/>
                    <a:pt x="114" y="48"/>
                    <a:pt x="112" y="37"/>
                  </a:cubicBezTo>
                  <a:cubicBezTo>
                    <a:pt x="110" y="28"/>
                    <a:pt x="105" y="22"/>
                    <a:pt x="96" y="20"/>
                  </a:cubicBezTo>
                  <a:cubicBezTo>
                    <a:pt x="86" y="19"/>
                    <a:pt x="80" y="24"/>
                    <a:pt x="77" y="32"/>
                  </a:cubicBezTo>
                  <a:cubicBezTo>
                    <a:pt x="72" y="42"/>
                    <a:pt x="70" y="53"/>
                    <a:pt x="66" y="63"/>
                  </a:cubicBezTo>
                  <a:cubicBezTo>
                    <a:pt x="64" y="69"/>
                    <a:pt x="60" y="75"/>
                    <a:pt x="56" y="79"/>
                  </a:cubicBezTo>
                  <a:cubicBezTo>
                    <a:pt x="46" y="88"/>
                    <a:pt x="34" y="90"/>
                    <a:pt x="22" y="85"/>
                  </a:cubicBezTo>
                  <a:cubicBezTo>
                    <a:pt x="7" y="79"/>
                    <a:pt x="2" y="65"/>
                    <a:pt x="1" y="50"/>
                  </a:cubicBezTo>
                  <a:cubicBezTo>
                    <a:pt x="0" y="38"/>
                    <a:pt x="3" y="27"/>
                    <a:pt x="14" y="20"/>
                  </a:cubicBezTo>
                  <a:cubicBezTo>
                    <a:pt x="18" y="24"/>
                    <a:pt x="20" y="28"/>
                    <a:pt x="23" y="30"/>
                  </a:cubicBezTo>
                  <a:cubicBezTo>
                    <a:pt x="21" y="37"/>
                    <a:pt x="18" y="43"/>
                    <a:pt x="18" y="50"/>
                  </a:cubicBezTo>
                  <a:cubicBezTo>
                    <a:pt x="17" y="59"/>
                    <a:pt x="22" y="66"/>
                    <a:pt x="31" y="68"/>
                  </a:cubicBezTo>
                  <a:cubicBezTo>
                    <a:pt x="40" y="70"/>
                    <a:pt x="45" y="65"/>
                    <a:pt x="48" y="57"/>
                  </a:cubicBezTo>
                  <a:cubicBezTo>
                    <a:pt x="52" y="48"/>
                    <a:pt x="55" y="38"/>
                    <a:pt x="58" y="29"/>
                  </a:cubicBezTo>
                  <a:cubicBezTo>
                    <a:pt x="65" y="7"/>
                    <a:pt x="76" y="0"/>
                    <a:pt x="96" y="1"/>
                  </a:cubicBezTo>
                  <a:cubicBezTo>
                    <a:pt x="113" y="3"/>
                    <a:pt x="126" y="15"/>
                    <a:pt x="128" y="34"/>
                  </a:cubicBezTo>
                  <a:cubicBezTo>
                    <a:pt x="129" y="44"/>
                    <a:pt x="128" y="56"/>
                    <a:pt x="124" y="65"/>
                  </a:cubicBezTo>
                  <a:cubicBezTo>
                    <a:pt x="116" y="79"/>
                    <a:pt x="109" y="78"/>
                    <a:pt x="10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778F5633-BE35-4404-AF32-5CA511FA9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616" y="3912909"/>
              <a:ext cx="228600" cy="185738"/>
            </a:xfrm>
            <a:custGeom>
              <a:avLst/>
              <a:gdLst>
                <a:gd name="T0" fmla="*/ 132 w 132"/>
                <a:gd name="T1" fmla="*/ 67 h 107"/>
                <a:gd name="T2" fmla="*/ 3 w 132"/>
                <a:gd name="T3" fmla="*/ 107 h 107"/>
                <a:gd name="T4" fmla="*/ 14 w 132"/>
                <a:gd name="T5" fmla="*/ 85 h 107"/>
                <a:gd name="T6" fmla="*/ 89 w 132"/>
                <a:gd name="T7" fmla="*/ 63 h 107"/>
                <a:gd name="T8" fmla="*/ 84 w 132"/>
                <a:gd name="T9" fmla="*/ 59 h 107"/>
                <a:gd name="T10" fmla="*/ 22 w 132"/>
                <a:gd name="T11" fmla="*/ 26 h 107"/>
                <a:gd name="T12" fmla="*/ 13 w 132"/>
                <a:gd name="T13" fmla="*/ 0 h 107"/>
                <a:gd name="T14" fmla="*/ 132 w 132"/>
                <a:gd name="T15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07">
                  <a:moveTo>
                    <a:pt x="132" y="67"/>
                  </a:moveTo>
                  <a:cubicBezTo>
                    <a:pt x="86" y="81"/>
                    <a:pt x="45" y="94"/>
                    <a:pt x="3" y="107"/>
                  </a:cubicBezTo>
                  <a:cubicBezTo>
                    <a:pt x="0" y="92"/>
                    <a:pt x="1" y="89"/>
                    <a:pt x="14" y="85"/>
                  </a:cubicBezTo>
                  <a:cubicBezTo>
                    <a:pt x="39" y="78"/>
                    <a:pt x="63" y="70"/>
                    <a:pt x="89" y="63"/>
                  </a:cubicBezTo>
                  <a:cubicBezTo>
                    <a:pt x="87" y="62"/>
                    <a:pt x="86" y="60"/>
                    <a:pt x="84" y="59"/>
                  </a:cubicBezTo>
                  <a:cubicBezTo>
                    <a:pt x="64" y="48"/>
                    <a:pt x="43" y="36"/>
                    <a:pt x="22" y="26"/>
                  </a:cubicBezTo>
                  <a:cubicBezTo>
                    <a:pt x="11" y="20"/>
                    <a:pt x="8" y="13"/>
                    <a:pt x="13" y="0"/>
                  </a:cubicBezTo>
                  <a:cubicBezTo>
                    <a:pt x="52" y="22"/>
                    <a:pt x="90" y="44"/>
                    <a:pt x="13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0ED21B1B-1B2B-406D-8E1F-79616E12B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516" y="2965171"/>
              <a:ext cx="206375" cy="192088"/>
            </a:xfrm>
            <a:custGeom>
              <a:avLst/>
              <a:gdLst>
                <a:gd name="T0" fmla="*/ 7 w 119"/>
                <a:gd name="T1" fmla="*/ 0 h 111"/>
                <a:gd name="T2" fmla="*/ 119 w 119"/>
                <a:gd name="T3" fmla="*/ 50 h 111"/>
                <a:gd name="T4" fmla="*/ 92 w 119"/>
                <a:gd name="T5" fmla="*/ 111 h 111"/>
                <a:gd name="T6" fmla="*/ 78 w 119"/>
                <a:gd name="T7" fmla="*/ 105 h 111"/>
                <a:gd name="T8" fmla="*/ 98 w 119"/>
                <a:gd name="T9" fmla="*/ 60 h 111"/>
                <a:gd name="T10" fmla="*/ 68 w 119"/>
                <a:gd name="T11" fmla="*/ 47 h 111"/>
                <a:gd name="T12" fmla="*/ 48 w 119"/>
                <a:gd name="T13" fmla="*/ 92 h 111"/>
                <a:gd name="T14" fmla="*/ 34 w 119"/>
                <a:gd name="T15" fmla="*/ 85 h 111"/>
                <a:gd name="T16" fmla="*/ 50 w 119"/>
                <a:gd name="T17" fmla="*/ 49 h 111"/>
                <a:gd name="T18" fmla="*/ 45 w 119"/>
                <a:gd name="T19" fmla="*/ 37 h 111"/>
                <a:gd name="T20" fmla="*/ 0 w 119"/>
                <a:gd name="T21" fmla="*/ 17 h 111"/>
                <a:gd name="T22" fmla="*/ 7 w 119"/>
                <a:gd name="T2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111">
                  <a:moveTo>
                    <a:pt x="7" y="0"/>
                  </a:moveTo>
                  <a:cubicBezTo>
                    <a:pt x="45" y="17"/>
                    <a:pt x="82" y="33"/>
                    <a:pt x="119" y="50"/>
                  </a:cubicBezTo>
                  <a:cubicBezTo>
                    <a:pt x="110" y="71"/>
                    <a:pt x="101" y="91"/>
                    <a:pt x="92" y="111"/>
                  </a:cubicBezTo>
                  <a:cubicBezTo>
                    <a:pt x="87" y="109"/>
                    <a:pt x="83" y="108"/>
                    <a:pt x="78" y="105"/>
                  </a:cubicBezTo>
                  <a:cubicBezTo>
                    <a:pt x="84" y="90"/>
                    <a:pt x="91" y="76"/>
                    <a:pt x="98" y="60"/>
                  </a:cubicBezTo>
                  <a:cubicBezTo>
                    <a:pt x="88" y="56"/>
                    <a:pt x="79" y="52"/>
                    <a:pt x="68" y="47"/>
                  </a:cubicBezTo>
                  <a:cubicBezTo>
                    <a:pt x="62" y="62"/>
                    <a:pt x="55" y="77"/>
                    <a:pt x="48" y="92"/>
                  </a:cubicBezTo>
                  <a:cubicBezTo>
                    <a:pt x="43" y="89"/>
                    <a:pt x="39" y="88"/>
                    <a:pt x="34" y="85"/>
                  </a:cubicBezTo>
                  <a:cubicBezTo>
                    <a:pt x="39" y="73"/>
                    <a:pt x="44" y="61"/>
                    <a:pt x="50" y="49"/>
                  </a:cubicBezTo>
                  <a:cubicBezTo>
                    <a:pt x="53" y="43"/>
                    <a:pt x="52" y="39"/>
                    <a:pt x="45" y="37"/>
                  </a:cubicBezTo>
                  <a:cubicBezTo>
                    <a:pt x="30" y="31"/>
                    <a:pt x="16" y="24"/>
                    <a:pt x="0" y="17"/>
                  </a:cubicBezTo>
                  <a:cubicBezTo>
                    <a:pt x="2" y="11"/>
                    <a:pt x="4" y="5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3A5D5248-A572-4F2E-B2DE-E12B8DE3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491" y="5360709"/>
              <a:ext cx="144463" cy="230188"/>
            </a:xfrm>
            <a:custGeom>
              <a:avLst/>
              <a:gdLst>
                <a:gd name="T0" fmla="*/ 35 w 84"/>
                <a:gd name="T1" fmla="*/ 76 h 134"/>
                <a:gd name="T2" fmla="*/ 51 w 84"/>
                <a:gd name="T3" fmla="*/ 131 h 134"/>
                <a:gd name="T4" fmla="*/ 39 w 84"/>
                <a:gd name="T5" fmla="*/ 134 h 134"/>
                <a:gd name="T6" fmla="*/ 32 w 84"/>
                <a:gd name="T7" fmla="*/ 130 h 134"/>
                <a:gd name="T8" fmla="*/ 0 w 84"/>
                <a:gd name="T9" fmla="*/ 18 h 134"/>
                <a:gd name="T10" fmla="*/ 63 w 84"/>
                <a:gd name="T11" fmla="*/ 0 h 134"/>
                <a:gd name="T12" fmla="*/ 59 w 84"/>
                <a:gd name="T13" fmla="*/ 17 h 134"/>
                <a:gd name="T14" fmla="*/ 29 w 84"/>
                <a:gd name="T15" fmla="*/ 26 h 134"/>
                <a:gd name="T16" fmla="*/ 24 w 84"/>
                <a:gd name="T17" fmla="*/ 33 h 134"/>
                <a:gd name="T18" fmla="*/ 31 w 84"/>
                <a:gd name="T19" fmla="*/ 59 h 134"/>
                <a:gd name="T20" fmla="*/ 76 w 84"/>
                <a:gd name="T21" fmla="*/ 47 h 134"/>
                <a:gd name="T22" fmla="*/ 71 w 84"/>
                <a:gd name="T23" fmla="*/ 65 h 134"/>
                <a:gd name="T24" fmla="*/ 35 w 84"/>
                <a:gd name="T25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34">
                  <a:moveTo>
                    <a:pt x="35" y="76"/>
                  </a:moveTo>
                  <a:cubicBezTo>
                    <a:pt x="40" y="95"/>
                    <a:pt x="45" y="112"/>
                    <a:pt x="51" y="131"/>
                  </a:cubicBezTo>
                  <a:cubicBezTo>
                    <a:pt x="47" y="132"/>
                    <a:pt x="43" y="134"/>
                    <a:pt x="39" y="134"/>
                  </a:cubicBezTo>
                  <a:cubicBezTo>
                    <a:pt x="37" y="134"/>
                    <a:pt x="33" y="132"/>
                    <a:pt x="32" y="130"/>
                  </a:cubicBezTo>
                  <a:cubicBezTo>
                    <a:pt x="21" y="94"/>
                    <a:pt x="11" y="57"/>
                    <a:pt x="0" y="18"/>
                  </a:cubicBezTo>
                  <a:cubicBezTo>
                    <a:pt x="21" y="12"/>
                    <a:pt x="42" y="6"/>
                    <a:pt x="63" y="0"/>
                  </a:cubicBezTo>
                  <a:cubicBezTo>
                    <a:pt x="71" y="12"/>
                    <a:pt x="71" y="14"/>
                    <a:pt x="59" y="17"/>
                  </a:cubicBezTo>
                  <a:cubicBezTo>
                    <a:pt x="49" y="20"/>
                    <a:pt x="39" y="22"/>
                    <a:pt x="29" y="26"/>
                  </a:cubicBezTo>
                  <a:cubicBezTo>
                    <a:pt x="27" y="27"/>
                    <a:pt x="23" y="31"/>
                    <a:pt x="24" y="33"/>
                  </a:cubicBezTo>
                  <a:cubicBezTo>
                    <a:pt x="25" y="41"/>
                    <a:pt x="28" y="50"/>
                    <a:pt x="31" y="59"/>
                  </a:cubicBezTo>
                  <a:cubicBezTo>
                    <a:pt x="47" y="55"/>
                    <a:pt x="62" y="51"/>
                    <a:pt x="76" y="47"/>
                  </a:cubicBezTo>
                  <a:cubicBezTo>
                    <a:pt x="84" y="58"/>
                    <a:pt x="83" y="61"/>
                    <a:pt x="71" y="65"/>
                  </a:cubicBezTo>
                  <a:cubicBezTo>
                    <a:pt x="59" y="69"/>
                    <a:pt x="47" y="72"/>
                    <a:pt x="3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2B45AD0F-D993-44E7-88AF-A20595E7A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503" y="3036609"/>
              <a:ext cx="233363" cy="169863"/>
            </a:xfrm>
            <a:custGeom>
              <a:avLst/>
              <a:gdLst>
                <a:gd name="T0" fmla="*/ 129 w 135"/>
                <a:gd name="T1" fmla="*/ 0 h 98"/>
                <a:gd name="T2" fmla="*/ 135 w 135"/>
                <a:gd name="T3" fmla="*/ 17 h 98"/>
                <a:gd name="T4" fmla="*/ 92 w 135"/>
                <a:gd name="T5" fmla="*/ 34 h 98"/>
                <a:gd name="T6" fmla="*/ 77 w 135"/>
                <a:gd name="T7" fmla="*/ 45 h 98"/>
                <a:gd name="T8" fmla="*/ 36 w 135"/>
                <a:gd name="T9" fmla="*/ 98 h 98"/>
                <a:gd name="T10" fmla="*/ 37 w 135"/>
                <a:gd name="T11" fmla="*/ 70 h 98"/>
                <a:gd name="T12" fmla="*/ 65 w 135"/>
                <a:gd name="T13" fmla="*/ 33 h 98"/>
                <a:gd name="T14" fmla="*/ 20 w 135"/>
                <a:gd name="T15" fmla="*/ 24 h 98"/>
                <a:gd name="T16" fmla="*/ 0 w 135"/>
                <a:gd name="T17" fmla="*/ 4 h 98"/>
                <a:gd name="T18" fmla="*/ 42 w 135"/>
                <a:gd name="T19" fmla="*/ 13 h 98"/>
                <a:gd name="T20" fmla="*/ 106 w 135"/>
                <a:gd name="T21" fmla="*/ 8 h 98"/>
                <a:gd name="T22" fmla="*/ 129 w 135"/>
                <a:gd name="T2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98">
                  <a:moveTo>
                    <a:pt x="129" y="0"/>
                  </a:moveTo>
                  <a:cubicBezTo>
                    <a:pt x="132" y="6"/>
                    <a:pt x="133" y="11"/>
                    <a:pt x="135" y="17"/>
                  </a:cubicBezTo>
                  <a:cubicBezTo>
                    <a:pt x="120" y="23"/>
                    <a:pt x="106" y="28"/>
                    <a:pt x="92" y="34"/>
                  </a:cubicBezTo>
                  <a:cubicBezTo>
                    <a:pt x="86" y="36"/>
                    <a:pt x="81" y="40"/>
                    <a:pt x="77" y="45"/>
                  </a:cubicBezTo>
                  <a:cubicBezTo>
                    <a:pt x="63" y="62"/>
                    <a:pt x="50" y="80"/>
                    <a:pt x="36" y="98"/>
                  </a:cubicBezTo>
                  <a:cubicBezTo>
                    <a:pt x="29" y="88"/>
                    <a:pt x="28" y="80"/>
                    <a:pt x="37" y="70"/>
                  </a:cubicBezTo>
                  <a:cubicBezTo>
                    <a:pt x="47" y="59"/>
                    <a:pt x="55" y="46"/>
                    <a:pt x="65" y="33"/>
                  </a:cubicBezTo>
                  <a:cubicBezTo>
                    <a:pt x="49" y="30"/>
                    <a:pt x="34" y="26"/>
                    <a:pt x="20" y="24"/>
                  </a:cubicBezTo>
                  <a:cubicBezTo>
                    <a:pt x="8" y="22"/>
                    <a:pt x="1" y="18"/>
                    <a:pt x="0" y="4"/>
                  </a:cubicBezTo>
                  <a:cubicBezTo>
                    <a:pt x="14" y="7"/>
                    <a:pt x="29" y="9"/>
                    <a:pt x="42" y="13"/>
                  </a:cubicBezTo>
                  <a:cubicBezTo>
                    <a:pt x="64" y="19"/>
                    <a:pt x="85" y="20"/>
                    <a:pt x="106" y="8"/>
                  </a:cubicBezTo>
                  <a:cubicBezTo>
                    <a:pt x="113" y="5"/>
                    <a:pt x="121" y="4"/>
                    <a:pt x="1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AA3ECE08-A40A-4792-B36E-088ED7649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591" y="5081309"/>
              <a:ext cx="196850" cy="223838"/>
            </a:xfrm>
            <a:custGeom>
              <a:avLst/>
              <a:gdLst>
                <a:gd name="T0" fmla="*/ 113 w 113"/>
                <a:gd name="T1" fmla="*/ 50 h 130"/>
                <a:gd name="T2" fmla="*/ 104 w 113"/>
                <a:gd name="T3" fmla="*/ 62 h 130"/>
                <a:gd name="T4" fmla="*/ 78 w 113"/>
                <a:gd name="T5" fmla="*/ 43 h 130"/>
                <a:gd name="T6" fmla="*/ 15 w 113"/>
                <a:gd name="T7" fmla="*/ 130 h 130"/>
                <a:gd name="T8" fmla="*/ 0 w 113"/>
                <a:gd name="T9" fmla="*/ 119 h 130"/>
                <a:gd name="T10" fmla="*/ 63 w 113"/>
                <a:gd name="T11" fmla="*/ 32 h 130"/>
                <a:gd name="T12" fmla="*/ 36 w 113"/>
                <a:gd name="T13" fmla="*/ 12 h 130"/>
                <a:gd name="T14" fmla="*/ 45 w 113"/>
                <a:gd name="T15" fmla="*/ 0 h 130"/>
                <a:gd name="T16" fmla="*/ 113 w 113"/>
                <a:gd name="T17" fmla="*/ 5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30">
                  <a:moveTo>
                    <a:pt x="113" y="50"/>
                  </a:moveTo>
                  <a:cubicBezTo>
                    <a:pt x="110" y="55"/>
                    <a:pt x="107" y="58"/>
                    <a:pt x="104" y="62"/>
                  </a:cubicBezTo>
                  <a:cubicBezTo>
                    <a:pt x="95" y="56"/>
                    <a:pt x="87" y="50"/>
                    <a:pt x="78" y="43"/>
                  </a:cubicBezTo>
                  <a:cubicBezTo>
                    <a:pt x="57" y="72"/>
                    <a:pt x="36" y="100"/>
                    <a:pt x="15" y="130"/>
                  </a:cubicBezTo>
                  <a:cubicBezTo>
                    <a:pt x="10" y="126"/>
                    <a:pt x="5" y="123"/>
                    <a:pt x="0" y="119"/>
                  </a:cubicBezTo>
                  <a:cubicBezTo>
                    <a:pt x="21" y="90"/>
                    <a:pt x="41" y="61"/>
                    <a:pt x="63" y="32"/>
                  </a:cubicBezTo>
                  <a:cubicBezTo>
                    <a:pt x="53" y="25"/>
                    <a:pt x="45" y="19"/>
                    <a:pt x="36" y="12"/>
                  </a:cubicBezTo>
                  <a:cubicBezTo>
                    <a:pt x="39" y="8"/>
                    <a:pt x="42" y="5"/>
                    <a:pt x="45" y="0"/>
                  </a:cubicBezTo>
                  <a:cubicBezTo>
                    <a:pt x="68" y="17"/>
                    <a:pt x="90" y="33"/>
                    <a:pt x="113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C7E8105C-15C8-4738-A0E8-1A7204085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7441" y="4898746"/>
              <a:ext cx="214313" cy="209550"/>
            </a:xfrm>
            <a:custGeom>
              <a:avLst/>
              <a:gdLst>
                <a:gd name="T0" fmla="*/ 33 w 124"/>
                <a:gd name="T1" fmla="*/ 48 h 121"/>
                <a:gd name="T2" fmla="*/ 11 w 124"/>
                <a:gd name="T3" fmla="*/ 72 h 121"/>
                <a:gd name="T4" fmla="*/ 0 w 124"/>
                <a:gd name="T5" fmla="*/ 62 h 121"/>
                <a:gd name="T6" fmla="*/ 57 w 124"/>
                <a:gd name="T7" fmla="*/ 0 h 121"/>
                <a:gd name="T8" fmla="*/ 68 w 124"/>
                <a:gd name="T9" fmla="*/ 10 h 121"/>
                <a:gd name="T10" fmla="*/ 46 w 124"/>
                <a:gd name="T11" fmla="*/ 34 h 121"/>
                <a:gd name="T12" fmla="*/ 124 w 124"/>
                <a:gd name="T13" fmla="*/ 107 h 121"/>
                <a:gd name="T14" fmla="*/ 112 w 124"/>
                <a:gd name="T15" fmla="*/ 121 h 121"/>
                <a:gd name="T16" fmla="*/ 33 w 124"/>
                <a:gd name="T17" fmla="*/ 4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1">
                  <a:moveTo>
                    <a:pt x="33" y="48"/>
                  </a:moveTo>
                  <a:cubicBezTo>
                    <a:pt x="25" y="56"/>
                    <a:pt x="18" y="64"/>
                    <a:pt x="11" y="72"/>
                  </a:cubicBezTo>
                  <a:cubicBezTo>
                    <a:pt x="7" y="68"/>
                    <a:pt x="4" y="66"/>
                    <a:pt x="0" y="62"/>
                  </a:cubicBezTo>
                  <a:cubicBezTo>
                    <a:pt x="19" y="41"/>
                    <a:pt x="38" y="21"/>
                    <a:pt x="57" y="0"/>
                  </a:cubicBezTo>
                  <a:cubicBezTo>
                    <a:pt x="61" y="3"/>
                    <a:pt x="64" y="7"/>
                    <a:pt x="68" y="10"/>
                  </a:cubicBezTo>
                  <a:cubicBezTo>
                    <a:pt x="61" y="18"/>
                    <a:pt x="54" y="25"/>
                    <a:pt x="46" y="34"/>
                  </a:cubicBezTo>
                  <a:cubicBezTo>
                    <a:pt x="72" y="59"/>
                    <a:pt x="98" y="83"/>
                    <a:pt x="124" y="107"/>
                  </a:cubicBezTo>
                  <a:cubicBezTo>
                    <a:pt x="120" y="112"/>
                    <a:pt x="117" y="116"/>
                    <a:pt x="112" y="121"/>
                  </a:cubicBezTo>
                  <a:cubicBezTo>
                    <a:pt x="86" y="97"/>
                    <a:pt x="60" y="73"/>
                    <a:pt x="33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6068877F-5183-4F1A-BF15-107605F9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591" y="3201709"/>
              <a:ext cx="230188" cy="158750"/>
            </a:xfrm>
            <a:custGeom>
              <a:avLst/>
              <a:gdLst>
                <a:gd name="T0" fmla="*/ 30 w 133"/>
                <a:gd name="T1" fmla="*/ 92 h 92"/>
                <a:gd name="T2" fmla="*/ 0 w 133"/>
                <a:gd name="T3" fmla="*/ 14 h 92"/>
                <a:gd name="T4" fmla="*/ 14 w 133"/>
                <a:gd name="T5" fmla="*/ 8 h 92"/>
                <a:gd name="T6" fmla="*/ 21 w 133"/>
                <a:gd name="T7" fmla="*/ 28 h 92"/>
                <a:gd name="T8" fmla="*/ 37 w 133"/>
                <a:gd name="T9" fmla="*/ 35 h 92"/>
                <a:gd name="T10" fmla="*/ 115 w 133"/>
                <a:gd name="T11" fmla="*/ 4 h 92"/>
                <a:gd name="T12" fmla="*/ 126 w 133"/>
                <a:gd name="T13" fmla="*/ 0 h 92"/>
                <a:gd name="T14" fmla="*/ 133 w 133"/>
                <a:gd name="T15" fmla="*/ 17 h 92"/>
                <a:gd name="T16" fmla="*/ 106 w 133"/>
                <a:gd name="T17" fmla="*/ 28 h 92"/>
                <a:gd name="T18" fmla="*/ 42 w 133"/>
                <a:gd name="T19" fmla="*/ 52 h 92"/>
                <a:gd name="T20" fmla="*/ 36 w 133"/>
                <a:gd name="T21" fmla="*/ 65 h 92"/>
                <a:gd name="T22" fmla="*/ 40 w 133"/>
                <a:gd name="T23" fmla="*/ 75 h 92"/>
                <a:gd name="T24" fmla="*/ 30 w 133"/>
                <a:gd name="T2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92">
                  <a:moveTo>
                    <a:pt x="30" y="92"/>
                  </a:moveTo>
                  <a:cubicBezTo>
                    <a:pt x="20" y="66"/>
                    <a:pt x="10" y="41"/>
                    <a:pt x="0" y="14"/>
                  </a:cubicBezTo>
                  <a:cubicBezTo>
                    <a:pt x="5" y="12"/>
                    <a:pt x="9" y="11"/>
                    <a:pt x="14" y="8"/>
                  </a:cubicBezTo>
                  <a:cubicBezTo>
                    <a:pt x="16" y="16"/>
                    <a:pt x="20" y="22"/>
                    <a:pt x="21" y="28"/>
                  </a:cubicBezTo>
                  <a:cubicBezTo>
                    <a:pt x="24" y="37"/>
                    <a:pt x="28" y="38"/>
                    <a:pt x="37" y="35"/>
                  </a:cubicBezTo>
                  <a:cubicBezTo>
                    <a:pt x="63" y="24"/>
                    <a:pt x="89" y="14"/>
                    <a:pt x="115" y="4"/>
                  </a:cubicBezTo>
                  <a:cubicBezTo>
                    <a:pt x="118" y="3"/>
                    <a:pt x="122" y="2"/>
                    <a:pt x="126" y="0"/>
                  </a:cubicBezTo>
                  <a:cubicBezTo>
                    <a:pt x="128" y="6"/>
                    <a:pt x="130" y="11"/>
                    <a:pt x="133" y="17"/>
                  </a:cubicBezTo>
                  <a:cubicBezTo>
                    <a:pt x="124" y="21"/>
                    <a:pt x="115" y="24"/>
                    <a:pt x="106" y="28"/>
                  </a:cubicBezTo>
                  <a:cubicBezTo>
                    <a:pt x="84" y="36"/>
                    <a:pt x="63" y="44"/>
                    <a:pt x="42" y="52"/>
                  </a:cubicBezTo>
                  <a:cubicBezTo>
                    <a:pt x="34" y="55"/>
                    <a:pt x="33" y="58"/>
                    <a:pt x="36" y="65"/>
                  </a:cubicBezTo>
                  <a:cubicBezTo>
                    <a:pt x="38" y="68"/>
                    <a:pt x="39" y="72"/>
                    <a:pt x="40" y="75"/>
                  </a:cubicBezTo>
                  <a:cubicBezTo>
                    <a:pt x="44" y="88"/>
                    <a:pt x="44" y="88"/>
                    <a:pt x="3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0ACABB2A-6DB3-45E4-A3E3-55DE8F085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228" y="4636809"/>
              <a:ext cx="231775" cy="198438"/>
            </a:xfrm>
            <a:custGeom>
              <a:avLst/>
              <a:gdLst>
                <a:gd name="T0" fmla="*/ 53 w 134"/>
                <a:gd name="T1" fmla="*/ 0 h 115"/>
                <a:gd name="T2" fmla="*/ 81 w 134"/>
                <a:gd name="T3" fmla="*/ 59 h 115"/>
                <a:gd name="T4" fmla="*/ 95 w 134"/>
                <a:gd name="T5" fmla="*/ 75 h 115"/>
                <a:gd name="T6" fmla="*/ 134 w 134"/>
                <a:gd name="T7" fmla="*/ 99 h 115"/>
                <a:gd name="T8" fmla="*/ 124 w 134"/>
                <a:gd name="T9" fmla="*/ 115 h 115"/>
                <a:gd name="T10" fmla="*/ 85 w 134"/>
                <a:gd name="T11" fmla="*/ 91 h 115"/>
                <a:gd name="T12" fmla="*/ 64 w 134"/>
                <a:gd name="T13" fmla="*/ 85 h 115"/>
                <a:gd name="T14" fmla="*/ 11 w 134"/>
                <a:gd name="T15" fmla="*/ 85 h 115"/>
                <a:gd name="T16" fmla="*/ 0 w 134"/>
                <a:gd name="T17" fmla="*/ 84 h 115"/>
                <a:gd name="T18" fmla="*/ 21 w 134"/>
                <a:gd name="T19" fmla="*/ 68 h 115"/>
                <a:gd name="T20" fmla="*/ 69 w 134"/>
                <a:gd name="T21" fmla="*/ 69 h 115"/>
                <a:gd name="T22" fmla="*/ 48 w 134"/>
                <a:gd name="T23" fmla="*/ 25 h 115"/>
                <a:gd name="T24" fmla="*/ 53 w 134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15">
                  <a:moveTo>
                    <a:pt x="53" y="0"/>
                  </a:moveTo>
                  <a:cubicBezTo>
                    <a:pt x="62" y="21"/>
                    <a:pt x="71" y="40"/>
                    <a:pt x="81" y="59"/>
                  </a:cubicBezTo>
                  <a:cubicBezTo>
                    <a:pt x="85" y="65"/>
                    <a:pt x="89" y="71"/>
                    <a:pt x="95" y="75"/>
                  </a:cubicBezTo>
                  <a:cubicBezTo>
                    <a:pt x="107" y="83"/>
                    <a:pt x="120" y="91"/>
                    <a:pt x="134" y="99"/>
                  </a:cubicBezTo>
                  <a:cubicBezTo>
                    <a:pt x="130" y="105"/>
                    <a:pt x="127" y="109"/>
                    <a:pt x="124" y="115"/>
                  </a:cubicBezTo>
                  <a:cubicBezTo>
                    <a:pt x="111" y="106"/>
                    <a:pt x="98" y="98"/>
                    <a:pt x="85" y="91"/>
                  </a:cubicBezTo>
                  <a:cubicBezTo>
                    <a:pt x="79" y="87"/>
                    <a:pt x="71" y="85"/>
                    <a:pt x="64" y="85"/>
                  </a:cubicBezTo>
                  <a:cubicBezTo>
                    <a:pt x="46" y="84"/>
                    <a:pt x="29" y="85"/>
                    <a:pt x="11" y="85"/>
                  </a:cubicBezTo>
                  <a:cubicBezTo>
                    <a:pt x="8" y="85"/>
                    <a:pt x="4" y="84"/>
                    <a:pt x="0" y="84"/>
                  </a:cubicBezTo>
                  <a:cubicBezTo>
                    <a:pt x="3" y="73"/>
                    <a:pt x="9" y="67"/>
                    <a:pt x="21" y="68"/>
                  </a:cubicBezTo>
                  <a:cubicBezTo>
                    <a:pt x="36" y="69"/>
                    <a:pt x="52" y="69"/>
                    <a:pt x="69" y="69"/>
                  </a:cubicBezTo>
                  <a:cubicBezTo>
                    <a:pt x="61" y="54"/>
                    <a:pt x="55" y="39"/>
                    <a:pt x="48" y="25"/>
                  </a:cubicBezTo>
                  <a:cubicBezTo>
                    <a:pt x="42" y="15"/>
                    <a:pt x="44" y="8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08485149-6AC6-4EEF-84AA-B5EBC38D3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241" y="5016221"/>
              <a:ext cx="165100" cy="231775"/>
            </a:xfrm>
            <a:custGeom>
              <a:avLst/>
              <a:gdLst>
                <a:gd name="T0" fmla="*/ 24 w 95"/>
                <a:gd name="T1" fmla="*/ 91 h 134"/>
                <a:gd name="T2" fmla="*/ 58 w 95"/>
                <a:gd name="T3" fmla="*/ 122 h 134"/>
                <a:gd name="T4" fmla="*/ 47 w 95"/>
                <a:gd name="T5" fmla="*/ 134 h 134"/>
                <a:gd name="T6" fmla="*/ 0 w 95"/>
                <a:gd name="T7" fmla="*/ 91 h 134"/>
                <a:gd name="T8" fmla="*/ 82 w 95"/>
                <a:gd name="T9" fmla="*/ 0 h 134"/>
                <a:gd name="T10" fmla="*/ 95 w 95"/>
                <a:gd name="T11" fmla="*/ 13 h 134"/>
                <a:gd name="T12" fmla="*/ 24 w 95"/>
                <a:gd name="T13" fmla="*/ 9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34">
                  <a:moveTo>
                    <a:pt x="24" y="91"/>
                  </a:moveTo>
                  <a:cubicBezTo>
                    <a:pt x="36" y="102"/>
                    <a:pt x="46" y="112"/>
                    <a:pt x="58" y="122"/>
                  </a:cubicBezTo>
                  <a:cubicBezTo>
                    <a:pt x="54" y="127"/>
                    <a:pt x="50" y="130"/>
                    <a:pt x="47" y="134"/>
                  </a:cubicBezTo>
                  <a:cubicBezTo>
                    <a:pt x="31" y="119"/>
                    <a:pt x="16" y="106"/>
                    <a:pt x="0" y="91"/>
                  </a:cubicBezTo>
                  <a:cubicBezTo>
                    <a:pt x="27" y="61"/>
                    <a:pt x="54" y="31"/>
                    <a:pt x="82" y="0"/>
                  </a:cubicBezTo>
                  <a:cubicBezTo>
                    <a:pt x="86" y="5"/>
                    <a:pt x="90" y="8"/>
                    <a:pt x="95" y="13"/>
                  </a:cubicBezTo>
                  <a:cubicBezTo>
                    <a:pt x="72" y="39"/>
                    <a:pt x="49" y="65"/>
                    <a:pt x="2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3059846C-935D-4E08-883D-A3E8096B8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578" y="3333471"/>
              <a:ext cx="212725" cy="136525"/>
            </a:xfrm>
            <a:custGeom>
              <a:avLst/>
              <a:gdLst>
                <a:gd name="T0" fmla="*/ 123 w 123"/>
                <a:gd name="T1" fmla="*/ 62 h 79"/>
                <a:gd name="T2" fmla="*/ 118 w 123"/>
                <a:gd name="T3" fmla="*/ 79 h 79"/>
                <a:gd name="T4" fmla="*/ 43 w 123"/>
                <a:gd name="T5" fmla="*/ 61 h 79"/>
                <a:gd name="T6" fmla="*/ 26 w 123"/>
                <a:gd name="T7" fmla="*/ 56 h 79"/>
                <a:gd name="T8" fmla="*/ 2 w 123"/>
                <a:gd name="T9" fmla="*/ 36 h 79"/>
                <a:gd name="T10" fmla="*/ 20 w 123"/>
                <a:gd name="T11" fmla="*/ 0 h 79"/>
                <a:gd name="T12" fmla="*/ 28 w 123"/>
                <a:gd name="T13" fmla="*/ 12 h 79"/>
                <a:gd name="T14" fmla="*/ 25 w 123"/>
                <a:gd name="T15" fmla="*/ 16 h 79"/>
                <a:gd name="T16" fmla="*/ 30 w 123"/>
                <a:gd name="T17" fmla="*/ 38 h 79"/>
                <a:gd name="T18" fmla="*/ 74 w 123"/>
                <a:gd name="T19" fmla="*/ 50 h 79"/>
                <a:gd name="T20" fmla="*/ 123 w 123"/>
                <a:gd name="T21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79">
                  <a:moveTo>
                    <a:pt x="123" y="62"/>
                  </a:moveTo>
                  <a:cubicBezTo>
                    <a:pt x="121" y="68"/>
                    <a:pt x="120" y="73"/>
                    <a:pt x="118" y="79"/>
                  </a:cubicBezTo>
                  <a:cubicBezTo>
                    <a:pt x="92" y="73"/>
                    <a:pt x="68" y="67"/>
                    <a:pt x="43" y="61"/>
                  </a:cubicBezTo>
                  <a:cubicBezTo>
                    <a:pt x="37" y="59"/>
                    <a:pt x="32" y="58"/>
                    <a:pt x="26" y="56"/>
                  </a:cubicBezTo>
                  <a:cubicBezTo>
                    <a:pt x="14" y="53"/>
                    <a:pt x="4" y="50"/>
                    <a:pt x="2" y="36"/>
                  </a:cubicBezTo>
                  <a:cubicBezTo>
                    <a:pt x="0" y="21"/>
                    <a:pt x="6" y="9"/>
                    <a:pt x="20" y="0"/>
                  </a:cubicBezTo>
                  <a:cubicBezTo>
                    <a:pt x="23" y="4"/>
                    <a:pt x="25" y="8"/>
                    <a:pt x="28" y="12"/>
                  </a:cubicBezTo>
                  <a:cubicBezTo>
                    <a:pt x="27" y="14"/>
                    <a:pt x="26" y="15"/>
                    <a:pt x="25" y="16"/>
                  </a:cubicBezTo>
                  <a:cubicBezTo>
                    <a:pt x="16" y="26"/>
                    <a:pt x="18" y="34"/>
                    <a:pt x="30" y="38"/>
                  </a:cubicBezTo>
                  <a:cubicBezTo>
                    <a:pt x="44" y="42"/>
                    <a:pt x="59" y="46"/>
                    <a:pt x="74" y="50"/>
                  </a:cubicBezTo>
                  <a:cubicBezTo>
                    <a:pt x="90" y="54"/>
                    <a:pt x="105" y="58"/>
                    <a:pt x="12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4FD6488F-B620-4A5F-BCAA-8988117A1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228" y="4628871"/>
              <a:ext cx="200025" cy="133350"/>
            </a:xfrm>
            <a:custGeom>
              <a:avLst/>
              <a:gdLst>
                <a:gd name="T0" fmla="*/ 116 w 116"/>
                <a:gd name="T1" fmla="*/ 16 h 78"/>
                <a:gd name="T2" fmla="*/ 10 w 116"/>
                <a:gd name="T3" fmla="*/ 78 h 78"/>
                <a:gd name="T4" fmla="*/ 0 w 116"/>
                <a:gd name="T5" fmla="*/ 62 h 78"/>
                <a:gd name="T6" fmla="*/ 106 w 116"/>
                <a:gd name="T7" fmla="*/ 0 h 78"/>
                <a:gd name="T8" fmla="*/ 116 w 116"/>
                <a:gd name="T9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78">
                  <a:moveTo>
                    <a:pt x="116" y="16"/>
                  </a:moveTo>
                  <a:cubicBezTo>
                    <a:pt x="80" y="37"/>
                    <a:pt x="45" y="57"/>
                    <a:pt x="10" y="78"/>
                  </a:cubicBezTo>
                  <a:cubicBezTo>
                    <a:pt x="7" y="72"/>
                    <a:pt x="4" y="68"/>
                    <a:pt x="0" y="62"/>
                  </a:cubicBezTo>
                  <a:cubicBezTo>
                    <a:pt x="35" y="42"/>
                    <a:pt x="70" y="21"/>
                    <a:pt x="106" y="0"/>
                  </a:cubicBezTo>
                  <a:cubicBezTo>
                    <a:pt x="109" y="6"/>
                    <a:pt x="112" y="10"/>
                    <a:pt x="1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AA8D2BCA-537A-4C72-A155-8CF1FA94E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528" y="3482696"/>
              <a:ext cx="220663" cy="55563"/>
            </a:xfrm>
            <a:custGeom>
              <a:avLst/>
              <a:gdLst>
                <a:gd name="T0" fmla="*/ 0 w 127"/>
                <a:gd name="T1" fmla="*/ 18 h 33"/>
                <a:gd name="T2" fmla="*/ 3 w 127"/>
                <a:gd name="T3" fmla="*/ 0 h 33"/>
                <a:gd name="T4" fmla="*/ 60 w 127"/>
                <a:gd name="T5" fmla="*/ 7 h 33"/>
                <a:gd name="T6" fmla="*/ 111 w 127"/>
                <a:gd name="T7" fmla="*/ 14 h 33"/>
                <a:gd name="T8" fmla="*/ 121 w 127"/>
                <a:gd name="T9" fmla="*/ 33 h 33"/>
                <a:gd name="T10" fmla="*/ 0 w 127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33">
                  <a:moveTo>
                    <a:pt x="0" y="18"/>
                  </a:moveTo>
                  <a:cubicBezTo>
                    <a:pt x="1" y="12"/>
                    <a:pt x="2" y="6"/>
                    <a:pt x="3" y="0"/>
                  </a:cubicBezTo>
                  <a:cubicBezTo>
                    <a:pt x="23" y="3"/>
                    <a:pt x="41" y="5"/>
                    <a:pt x="60" y="7"/>
                  </a:cubicBezTo>
                  <a:cubicBezTo>
                    <a:pt x="77" y="9"/>
                    <a:pt x="94" y="12"/>
                    <a:pt x="111" y="14"/>
                  </a:cubicBezTo>
                  <a:cubicBezTo>
                    <a:pt x="126" y="16"/>
                    <a:pt x="127" y="16"/>
                    <a:pt x="121" y="33"/>
                  </a:cubicBezTo>
                  <a:cubicBezTo>
                    <a:pt x="81" y="28"/>
                    <a:pt x="41" y="24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C3EE8FE7-3A5B-4427-8D17-16E6F222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741" y="4112934"/>
              <a:ext cx="215900" cy="76200"/>
            </a:xfrm>
            <a:custGeom>
              <a:avLst/>
              <a:gdLst>
                <a:gd name="T0" fmla="*/ 0 w 124"/>
                <a:gd name="T1" fmla="*/ 18 h 45"/>
                <a:gd name="T2" fmla="*/ 4 w 124"/>
                <a:gd name="T3" fmla="*/ 0 h 45"/>
                <a:gd name="T4" fmla="*/ 90 w 124"/>
                <a:gd name="T5" fmla="*/ 20 h 45"/>
                <a:gd name="T6" fmla="*/ 116 w 124"/>
                <a:gd name="T7" fmla="*/ 26 h 45"/>
                <a:gd name="T8" fmla="*/ 122 w 124"/>
                <a:gd name="T9" fmla="*/ 37 h 45"/>
                <a:gd name="T10" fmla="*/ 113 w 124"/>
                <a:gd name="T11" fmla="*/ 44 h 45"/>
                <a:gd name="T12" fmla="*/ 0 w 124"/>
                <a:gd name="T13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5">
                  <a:moveTo>
                    <a:pt x="0" y="18"/>
                  </a:moveTo>
                  <a:cubicBezTo>
                    <a:pt x="1" y="11"/>
                    <a:pt x="3" y="6"/>
                    <a:pt x="4" y="0"/>
                  </a:cubicBezTo>
                  <a:cubicBezTo>
                    <a:pt x="33" y="7"/>
                    <a:pt x="61" y="13"/>
                    <a:pt x="90" y="20"/>
                  </a:cubicBezTo>
                  <a:cubicBezTo>
                    <a:pt x="99" y="22"/>
                    <a:pt x="107" y="24"/>
                    <a:pt x="116" y="26"/>
                  </a:cubicBezTo>
                  <a:cubicBezTo>
                    <a:pt x="124" y="27"/>
                    <a:pt x="123" y="32"/>
                    <a:pt x="122" y="37"/>
                  </a:cubicBezTo>
                  <a:cubicBezTo>
                    <a:pt x="121" y="41"/>
                    <a:pt x="119" y="45"/>
                    <a:pt x="113" y="44"/>
                  </a:cubicBezTo>
                  <a:cubicBezTo>
                    <a:pt x="75" y="35"/>
                    <a:pt x="38" y="27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CC541A49-ACCE-46D0-8DD3-E8E782CB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978" y="3333471"/>
              <a:ext cx="214313" cy="77788"/>
            </a:xfrm>
            <a:custGeom>
              <a:avLst/>
              <a:gdLst>
                <a:gd name="T0" fmla="*/ 117 w 124"/>
                <a:gd name="T1" fmla="*/ 0 h 45"/>
                <a:gd name="T2" fmla="*/ 108 w 124"/>
                <a:gd name="T3" fmla="*/ 20 h 45"/>
                <a:gd name="T4" fmla="*/ 18 w 124"/>
                <a:gd name="T5" fmla="*/ 41 h 45"/>
                <a:gd name="T6" fmla="*/ 0 w 124"/>
                <a:gd name="T7" fmla="*/ 27 h 45"/>
                <a:gd name="T8" fmla="*/ 117 w 12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45">
                  <a:moveTo>
                    <a:pt x="117" y="0"/>
                  </a:moveTo>
                  <a:cubicBezTo>
                    <a:pt x="124" y="16"/>
                    <a:pt x="124" y="17"/>
                    <a:pt x="108" y="20"/>
                  </a:cubicBezTo>
                  <a:cubicBezTo>
                    <a:pt x="78" y="27"/>
                    <a:pt x="48" y="34"/>
                    <a:pt x="18" y="41"/>
                  </a:cubicBezTo>
                  <a:cubicBezTo>
                    <a:pt x="2" y="45"/>
                    <a:pt x="2" y="45"/>
                    <a:pt x="0" y="27"/>
                  </a:cubicBezTo>
                  <a:cubicBezTo>
                    <a:pt x="38" y="18"/>
                    <a:pt x="78" y="9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FD3EF3F3-2718-4AB0-8100-14BEB3FF8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053" y="2411134"/>
              <a:ext cx="114300" cy="136525"/>
            </a:xfrm>
            <a:custGeom>
              <a:avLst/>
              <a:gdLst>
                <a:gd name="T0" fmla="*/ 65 w 66"/>
                <a:gd name="T1" fmla="*/ 77 h 79"/>
                <a:gd name="T2" fmla="*/ 21 w 66"/>
                <a:gd name="T3" fmla="*/ 78 h 79"/>
                <a:gd name="T4" fmla="*/ 4 w 66"/>
                <a:gd name="T5" fmla="*/ 49 h 79"/>
                <a:gd name="T6" fmla="*/ 19 w 66"/>
                <a:gd name="T7" fmla="*/ 0 h 79"/>
                <a:gd name="T8" fmla="*/ 28 w 66"/>
                <a:gd name="T9" fmla="*/ 17 h 79"/>
                <a:gd name="T10" fmla="*/ 33 w 66"/>
                <a:gd name="T11" fmla="*/ 42 h 79"/>
                <a:gd name="T12" fmla="*/ 53 w 66"/>
                <a:gd name="T13" fmla="*/ 65 h 79"/>
                <a:gd name="T14" fmla="*/ 66 w 66"/>
                <a:gd name="T15" fmla="*/ 73 h 79"/>
                <a:gd name="T16" fmla="*/ 65 w 66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9">
                  <a:moveTo>
                    <a:pt x="65" y="77"/>
                  </a:moveTo>
                  <a:cubicBezTo>
                    <a:pt x="50" y="77"/>
                    <a:pt x="35" y="79"/>
                    <a:pt x="21" y="78"/>
                  </a:cubicBezTo>
                  <a:cubicBezTo>
                    <a:pt x="7" y="76"/>
                    <a:pt x="0" y="64"/>
                    <a:pt x="4" y="49"/>
                  </a:cubicBezTo>
                  <a:cubicBezTo>
                    <a:pt x="8" y="34"/>
                    <a:pt x="13" y="18"/>
                    <a:pt x="19" y="0"/>
                  </a:cubicBezTo>
                  <a:cubicBezTo>
                    <a:pt x="22" y="6"/>
                    <a:pt x="26" y="12"/>
                    <a:pt x="28" y="17"/>
                  </a:cubicBezTo>
                  <a:cubicBezTo>
                    <a:pt x="30" y="25"/>
                    <a:pt x="31" y="34"/>
                    <a:pt x="33" y="42"/>
                  </a:cubicBezTo>
                  <a:cubicBezTo>
                    <a:pt x="37" y="52"/>
                    <a:pt x="42" y="61"/>
                    <a:pt x="53" y="65"/>
                  </a:cubicBezTo>
                  <a:cubicBezTo>
                    <a:pt x="58" y="67"/>
                    <a:pt x="61" y="70"/>
                    <a:pt x="66" y="73"/>
                  </a:cubicBezTo>
                  <a:cubicBezTo>
                    <a:pt x="65" y="74"/>
                    <a:pt x="65" y="75"/>
                    <a:pt x="65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FF70BCE7-F098-4E31-8698-8B44B57E4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753" y="2017434"/>
              <a:ext cx="52388" cy="68263"/>
            </a:xfrm>
            <a:custGeom>
              <a:avLst/>
              <a:gdLst>
                <a:gd name="T0" fmla="*/ 30 w 30"/>
                <a:gd name="T1" fmla="*/ 32 h 39"/>
                <a:gd name="T2" fmla="*/ 26 w 30"/>
                <a:gd name="T3" fmla="*/ 37 h 39"/>
                <a:gd name="T4" fmla="*/ 14 w 30"/>
                <a:gd name="T5" fmla="*/ 37 h 39"/>
                <a:gd name="T6" fmla="*/ 3 w 30"/>
                <a:gd name="T7" fmla="*/ 6 h 39"/>
                <a:gd name="T8" fmla="*/ 12 w 30"/>
                <a:gd name="T9" fmla="*/ 2 h 39"/>
                <a:gd name="T10" fmla="*/ 30 w 30"/>
                <a:gd name="T11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30" y="32"/>
                  </a:moveTo>
                  <a:cubicBezTo>
                    <a:pt x="29" y="33"/>
                    <a:pt x="28" y="36"/>
                    <a:pt x="26" y="37"/>
                  </a:cubicBezTo>
                  <a:cubicBezTo>
                    <a:pt x="23" y="38"/>
                    <a:pt x="18" y="39"/>
                    <a:pt x="14" y="37"/>
                  </a:cubicBezTo>
                  <a:cubicBezTo>
                    <a:pt x="6" y="34"/>
                    <a:pt x="0" y="14"/>
                    <a:pt x="3" y="6"/>
                  </a:cubicBezTo>
                  <a:cubicBezTo>
                    <a:pt x="5" y="0"/>
                    <a:pt x="7" y="0"/>
                    <a:pt x="12" y="2"/>
                  </a:cubicBezTo>
                  <a:cubicBezTo>
                    <a:pt x="25" y="7"/>
                    <a:pt x="27" y="19"/>
                    <a:pt x="3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4AEA635A-48C0-48BB-AF36-B62556703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16" y="2649259"/>
              <a:ext cx="52388" cy="65088"/>
            </a:xfrm>
            <a:custGeom>
              <a:avLst/>
              <a:gdLst>
                <a:gd name="T0" fmla="*/ 0 w 30"/>
                <a:gd name="T1" fmla="*/ 23 h 37"/>
                <a:gd name="T2" fmla="*/ 12 w 30"/>
                <a:gd name="T3" fmla="*/ 3 h 37"/>
                <a:gd name="T4" fmla="*/ 28 w 30"/>
                <a:gd name="T5" fmla="*/ 3 h 37"/>
                <a:gd name="T6" fmla="*/ 28 w 30"/>
                <a:gd name="T7" fmla="*/ 16 h 37"/>
                <a:gd name="T8" fmla="*/ 14 w 30"/>
                <a:gd name="T9" fmla="*/ 33 h 37"/>
                <a:gd name="T10" fmla="*/ 0 w 30"/>
                <a:gd name="T1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7">
                  <a:moveTo>
                    <a:pt x="0" y="23"/>
                  </a:moveTo>
                  <a:cubicBezTo>
                    <a:pt x="4" y="16"/>
                    <a:pt x="6" y="8"/>
                    <a:pt x="12" y="3"/>
                  </a:cubicBezTo>
                  <a:cubicBezTo>
                    <a:pt x="14" y="0"/>
                    <a:pt x="23" y="1"/>
                    <a:pt x="28" y="3"/>
                  </a:cubicBezTo>
                  <a:cubicBezTo>
                    <a:pt x="29" y="3"/>
                    <a:pt x="30" y="12"/>
                    <a:pt x="28" y="16"/>
                  </a:cubicBezTo>
                  <a:cubicBezTo>
                    <a:pt x="25" y="22"/>
                    <a:pt x="20" y="29"/>
                    <a:pt x="14" y="33"/>
                  </a:cubicBezTo>
                  <a:cubicBezTo>
                    <a:pt x="7" y="37"/>
                    <a:pt x="2" y="33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0">
              <a:extLst>
                <a:ext uri="{FF2B5EF4-FFF2-40B4-BE49-F238E27FC236}">
                  <a16:creationId xmlns:a16="http://schemas.microsoft.com/office/drawing/2014/main" id="{D865A3E8-C81F-4194-9349-02A006BA7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2428" y="2165071"/>
              <a:ext cx="84138" cy="58738"/>
            </a:xfrm>
            <a:custGeom>
              <a:avLst/>
              <a:gdLst>
                <a:gd name="T0" fmla="*/ 48 w 48"/>
                <a:gd name="T1" fmla="*/ 18 h 34"/>
                <a:gd name="T2" fmla="*/ 26 w 48"/>
                <a:gd name="T3" fmla="*/ 34 h 34"/>
                <a:gd name="T4" fmla="*/ 0 w 48"/>
                <a:gd name="T5" fmla="*/ 2 h 34"/>
                <a:gd name="T6" fmla="*/ 2 w 48"/>
                <a:gd name="T7" fmla="*/ 0 h 34"/>
                <a:gd name="T8" fmla="*/ 48 w 48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4">
                  <a:moveTo>
                    <a:pt x="48" y="18"/>
                  </a:moveTo>
                  <a:cubicBezTo>
                    <a:pt x="42" y="23"/>
                    <a:pt x="35" y="28"/>
                    <a:pt x="26" y="34"/>
                  </a:cubicBezTo>
                  <a:cubicBezTo>
                    <a:pt x="18" y="23"/>
                    <a:pt x="9" y="13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7" y="6"/>
                    <a:pt x="32" y="12"/>
                    <a:pt x="4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9BC0CBA2-748D-4A92-AA8B-D34671A43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278" y="2549246"/>
              <a:ext cx="46038" cy="39688"/>
            </a:xfrm>
            <a:custGeom>
              <a:avLst/>
              <a:gdLst>
                <a:gd name="T0" fmla="*/ 8 w 26"/>
                <a:gd name="T1" fmla="*/ 22 h 23"/>
                <a:gd name="T2" fmla="*/ 1 w 26"/>
                <a:gd name="T3" fmla="*/ 17 h 23"/>
                <a:gd name="T4" fmla="*/ 19 w 26"/>
                <a:gd name="T5" fmla="*/ 2 h 23"/>
                <a:gd name="T6" fmla="*/ 25 w 26"/>
                <a:gd name="T7" fmla="*/ 8 h 23"/>
                <a:gd name="T8" fmla="*/ 8 w 26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3">
                  <a:moveTo>
                    <a:pt x="8" y="22"/>
                  </a:moveTo>
                  <a:cubicBezTo>
                    <a:pt x="7" y="22"/>
                    <a:pt x="2" y="20"/>
                    <a:pt x="1" y="17"/>
                  </a:cubicBezTo>
                  <a:cubicBezTo>
                    <a:pt x="0" y="12"/>
                    <a:pt x="14" y="0"/>
                    <a:pt x="19" y="2"/>
                  </a:cubicBezTo>
                  <a:cubicBezTo>
                    <a:pt x="21" y="2"/>
                    <a:pt x="25" y="6"/>
                    <a:pt x="25" y="8"/>
                  </a:cubicBezTo>
                  <a:cubicBezTo>
                    <a:pt x="26" y="16"/>
                    <a:pt x="18" y="23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75F9AABF-F9CF-47CD-9CC9-93DEF45AD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491" y="2301596"/>
              <a:ext cx="134938" cy="160338"/>
            </a:xfrm>
            <a:custGeom>
              <a:avLst/>
              <a:gdLst>
                <a:gd name="T0" fmla="*/ 24 w 78"/>
                <a:gd name="T1" fmla="*/ 0 h 93"/>
                <a:gd name="T2" fmla="*/ 53 w 78"/>
                <a:gd name="T3" fmla="*/ 66 h 93"/>
                <a:gd name="T4" fmla="*/ 64 w 78"/>
                <a:gd name="T5" fmla="*/ 78 h 93"/>
                <a:gd name="T6" fmla="*/ 75 w 78"/>
                <a:gd name="T7" fmla="*/ 89 h 93"/>
                <a:gd name="T8" fmla="*/ 59 w 78"/>
                <a:gd name="T9" fmla="*/ 91 h 93"/>
                <a:gd name="T10" fmla="*/ 32 w 78"/>
                <a:gd name="T11" fmla="*/ 69 h 93"/>
                <a:gd name="T12" fmla="*/ 15 w 78"/>
                <a:gd name="T13" fmla="*/ 46 h 93"/>
                <a:gd name="T14" fmla="*/ 24 w 78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93">
                  <a:moveTo>
                    <a:pt x="24" y="0"/>
                  </a:moveTo>
                  <a:cubicBezTo>
                    <a:pt x="34" y="23"/>
                    <a:pt x="44" y="44"/>
                    <a:pt x="53" y="66"/>
                  </a:cubicBezTo>
                  <a:cubicBezTo>
                    <a:pt x="55" y="72"/>
                    <a:pt x="57" y="76"/>
                    <a:pt x="64" y="78"/>
                  </a:cubicBezTo>
                  <a:cubicBezTo>
                    <a:pt x="71" y="79"/>
                    <a:pt x="78" y="81"/>
                    <a:pt x="75" y="89"/>
                  </a:cubicBezTo>
                  <a:cubicBezTo>
                    <a:pt x="75" y="92"/>
                    <a:pt x="63" y="93"/>
                    <a:pt x="59" y="91"/>
                  </a:cubicBezTo>
                  <a:cubicBezTo>
                    <a:pt x="49" y="85"/>
                    <a:pt x="40" y="78"/>
                    <a:pt x="32" y="69"/>
                  </a:cubicBezTo>
                  <a:cubicBezTo>
                    <a:pt x="25" y="62"/>
                    <a:pt x="20" y="54"/>
                    <a:pt x="15" y="46"/>
                  </a:cubicBezTo>
                  <a:cubicBezTo>
                    <a:pt x="0" y="24"/>
                    <a:pt x="1" y="2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9672141C-77EE-496F-BFDF-E8E37B5A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891" y="2131734"/>
              <a:ext cx="31750" cy="41275"/>
            </a:xfrm>
            <a:custGeom>
              <a:avLst/>
              <a:gdLst>
                <a:gd name="T0" fmla="*/ 9 w 18"/>
                <a:gd name="T1" fmla="*/ 24 h 24"/>
                <a:gd name="T2" fmla="*/ 5 w 18"/>
                <a:gd name="T3" fmla="*/ 0 h 24"/>
                <a:gd name="T4" fmla="*/ 9 w 1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4">
                  <a:moveTo>
                    <a:pt x="9" y="24"/>
                  </a:moveTo>
                  <a:cubicBezTo>
                    <a:pt x="1" y="16"/>
                    <a:pt x="0" y="10"/>
                    <a:pt x="5" y="0"/>
                  </a:cubicBezTo>
                  <a:cubicBezTo>
                    <a:pt x="16" y="4"/>
                    <a:pt x="18" y="13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5C9E35F4-DB13-4838-937C-91E1B3A6D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441" y="2341284"/>
              <a:ext cx="25400" cy="36513"/>
            </a:xfrm>
            <a:custGeom>
              <a:avLst/>
              <a:gdLst>
                <a:gd name="T0" fmla="*/ 6 w 14"/>
                <a:gd name="T1" fmla="*/ 0 h 21"/>
                <a:gd name="T2" fmla="*/ 13 w 14"/>
                <a:gd name="T3" fmla="*/ 15 h 21"/>
                <a:gd name="T4" fmla="*/ 8 w 14"/>
                <a:gd name="T5" fmla="*/ 21 h 21"/>
                <a:gd name="T6" fmla="*/ 0 w 14"/>
                <a:gd name="T7" fmla="*/ 10 h 21"/>
                <a:gd name="T8" fmla="*/ 6 w 1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6" y="0"/>
                  </a:moveTo>
                  <a:cubicBezTo>
                    <a:pt x="10" y="7"/>
                    <a:pt x="12" y="11"/>
                    <a:pt x="13" y="15"/>
                  </a:cubicBezTo>
                  <a:cubicBezTo>
                    <a:pt x="14" y="17"/>
                    <a:pt x="10" y="19"/>
                    <a:pt x="8" y="21"/>
                  </a:cubicBezTo>
                  <a:cubicBezTo>
                    <a:pt x="5" y="18"/>
                    <a:pt x="2" y="14"/>
                    <a:pt x="0" y="10"/>
                  </a:cubicBezTo>
                  <a:cubicBezTo>
                    <a:pt x="0" y="8"/>
                    <a:pt x="3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E6E9DA4C-E73F-44A8-BA20-B2C5CF238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103" y="1928534"/>
              <a:ext cx="65088" cy="85725"/>
            </a:xfrm>
            <a:custGeom>
              <a:avLst/>
              <a:gdLst>
                <a:gd name="T0" fmla="*/ 34 w 38"/>
                <a:gd name="T1" fmla="*/ 0 h 50"/>
                <a:gd name="T2" fmla="*/ 7 w 38"/>
                <a:gd name="T3" fmla="*/ 50 h 50"/>
                <a:gd name="T4" fmla="*/ 34 w 38"/>
                <a:gd name="T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50">
                  <a:moveTo>
                    <a:pt x="34" y="0"/>
                  </a:moveTo>
                  <a:cubicBezTo>
                    <a:pt x="38" y="18"/>
                    <a:pt x="26" y="40"/>
                    <a:pt x="7" y="50"/>
                  </a:cubicBezTo>
                  <a:cubicBezTo>
                    <a:pt x="0" y="26"/>
                    <a:pt x="1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47">
              <a:extLst>
                <a:ext uri="{FF2B5EF4-FFF2-40B4-BE49-F238E27FC236}">
                  <a16:creationId xmlns:a16="http://schemas.microsoft.com/office/drawing/2014/main" id="{A624118B-5C47-4876-BFD8-1A602E79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041" y="2190471"/>
              <a:ext cx="61913" cy="98425"/>
            </a:xfrm>
            <a:custGeom>
              <a:avLst/>
              <a:gdLst>
                <a:gd name="T0" fmla="*/ 14 w 35"/>
                <a:gd name="T1" fmla="*/ 57 h 57"/>
                <a:gd name="T2" fmla="*/ 21 w 35"/>
                <a:gd name="T3" fmla="*/ 0 h 57"/>
                <a:gd name="T4" fmla="*/ 23 w 35"/>
                <a:gd name="T5" fmla="*/ 13 h 57"/>
                <a:gd name="T6" fmla="*/ 27 w 35"/>
                <a:gd name="T7" fmla="*/ 28 h 57"/>
                <a:gd name="T8" fmla="*/ 14 w 35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7">
                  <a:moveTo>
                    <a:pt x="14" y="57"/>
                  </a:moveTo>
                  <a:cubicBezTo>
                    <a:pt x="13" y="39"/>
                    <a:pt x="0" y="20"/>
                    <a:pt x="21" y="0"/>
                  </a:cubicBezTo>
                  <a:cubicBezTo>
                    <a:pt x="22" y="6"/>
                    <a:pt x="22" y="10"/>
                    <a:pt x="23" y="13"/>
                  </a:cubicBezTo>
                  <a:cubicBezTo>
                    <a:pt x="24" y="18"/>
                    <a:pt x="25" y="23"/>
                    <a:pt x="27" y="28"/>
                  </a:cubicBezTo>
                  <a:cubicBezTo>
                    <a:pt x="35" y="41"/>
                    <a:pt x="30" y="52"/>
                    <a:pt x="1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92330C02-27E3-4469-AF96-BF3509F63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66" y="2117446"/>
              <a:ext cx="61913" cy="55563"/>
            </a:xfrm>
            <a:custGeom>
              <a:avLst/>
              <a:gdLst>
                <a:gd name="T0" fmla="*/ 9 w 36"/>
                <a:gd name="T1" fmla="*/ 31 h 32"/>
                <a:gd name="T2" fmla="*/ 2 w 36"/>
                <a:gd name="T3" fmla="*/ 21 h 32"/>
                <a:gd name="T4" fmla="*/ 31 w 36"/>
                <a:gd name="T5" fmla="*/ 1 h 32"/>
                <a:gd name="T6" fmla="*/ 36 w 36"/>
                <a:gd name="T7" fmla="*/ 8 h 32"/>
                <a:gd name="T8" fmla="*/ 9 w 36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2">
                  <a:moveTo>
                    <a:pt x="9" y="31"/>
                  </a:moveTo>
                  <a:cubicBezTo>
                    <a:pt x="0" y="32"/>
                    <a:pt x="0" y="28"/>
                    <a:pt x="2" y="21"/>
                  </a:cubicBezTo>
                  <a:cubicBezTo>
                    <a:pt x="4" y="12"/>
                    <a:pt x="21" y="0"/>
                    <a:pt x="31" y="1"/>
                  </a:cubicBezTo>
                  <a:cubicBezTo>
                    <a:pt x="33" y="1"/>
                    <a:pt x="36" y="5"/>
                    <a:pt x="36" y="8"/>
                  </a:cubicBezTo>
                  <a:cubicBezTo>
                    <a:pt x="36" y="22"/>
                    <a:pt x="26" y="31"/>
                    <a:pt x="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49">
              <a:extLst>
                <a:ext uri="{FF2B5EF4-FFF2-40B4-BE49-F238E27FC236}">
                  <a16:creationId xmlns:a16="http://schemas.microsoft.com/office/drawing/2014/main" id="{66BAEF16-D39B-4293-880F-7DF2EB1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991" y="2041246"/>
              <a:ext cx="46038" cy="34925"/>
            </a:xfrm>
            <a:custGeom>
              <a:avLst/>
              <a:gdLst>
                <a:gd name="T0" fmla="*/ 26 w 26"/>
                <a:gd name="T1" fmla="*/ 0 h 21"/>
                <a:gd name="T2" fmla="*/ 3 w 26"/>
                <a:gd name="T3" fmla="*/ 18 h 21"/>
                <a:gd name="T4" fmla="*/ 0 w 26"/>
                <a:gd name="T5" fmla="*/ 13 h 21"/>
                <a:gd name="T6" fmla="*/ 3 w 26"/>
                <a:gd name="T7" fmla="*/ 6 h 21"/>
                <a:gd name="T8" fmla="*/ 26 w 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6" y="0"/>
                  </a:moveTo>
                  <a:cubicBezTo>
                    <a:pt x="25" y="11"/>
                    <a:pt x="10" y="21"/>
                    <a:pt x="3" y="18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2" y="7"/>
                    <a:pt x="3" y="6"/>
                  </a:cubicBezTo>
                  <a:cubicBezTo>
                    <a:pt x="10" y="4"/>
                    <a:pt x="18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9786EFFB-DD18-473E-B3BF-FABB8E61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553" y="2246034"/>
              <a:ext cx="26988" cy="28575"/>
            </a:xfrm>
            <a:custGeom>
              <a:avLst/>
              <a:gdLst>
                <a:gd name="T0" fmla="*/ 0 w 16"/>
                <a:gd name="T1" fmla="*/ 17 h 17"/>
                <a:gd name="T2" fmla="*/ 10 w 16"/>
                <a:gd name="T3" fmla="*/ 0 h 17"/>
                <a:gd name="T4" fmla="*/ 0 w 16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cubicBezTo>
                    <a:pt x="3" y="12"/>
                    <a:pt x="6" y="6"/>
                    <a:pt x="10" y="0"/>
                  </a:cubicBezTo>
                  <a:cubicBezTo>
                    <a:pt x="16" y="11"/>
                    <a:pt x="13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CD590D07-47A2-4388-8802-53A5C9932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953" y="2684184"/>
              <a:ext cx="177800" cy="49213"/>
            </a:xfrm>
            <a:custGeom>
              <a:avLst/>
              <a:gdLst>
                <a:gd name="T0" fmla="*/ 50 w 103"/>
                <a:gd name="T1" fmla="*/ 21 h 28"/>
                <a:gd name="T2" fmla="*/ 78 w 103"/>
                <a:gd name="T3" fmla="*/ 2 h 28"/>
                <a:gd name="T4" fmla="*/ 87 w 103"/>
                <a:gd name="T5" fmla="*/ 4 h 28"/>
                <a:gd name="T6" fmla="*/ 103 w 103"/>
                <a:gd name="T7" fmla="*/ 22 h 28"/>
                <a:gd name="T8" fmla="*/ 83 w 103"/>
                <a:gd name="T9" fmla="*/ 27 h 28"/>
                <a:gd name="T10" fmla="*/ 21 w 103"/>
                <a:gd name="T11" fmla="*/ 26 h 28"/>
                <a:gd name="T12" fmla="*/ 14 w 103"/>
                <a:gd name="T13" fmla="*/ 26 h 28"/>
                <a:gd name="T14" fmla="*/ 2 w 103"/>
                <a:gd name="T15" fmla="*/ 13 h 28"/>
                <a:gd name="T16" fmla="*/ 19 w 103"/>
                <a:gd name="T17" fmla="*/ 6 h 28"/>
                <a:gd name="T18" fmla="*/ 45 w 103"/>
                <a:gd name="T19" fmla="*/ 18 h 28"/>
                <a:gd name="T20" fmla="*/ 50 w 103"/>
                <a:gd name="T2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28">
                  <a:moveTo>
                    <a:pt x="50" y="21"/>
                  </a:moveTo>
                  <a:cubicBezTo>
                    <a:pt x="56" y="8"/>
                    <a:pt x="64" y="0"/>
                    <a:pt x="78" y="2"/>
                  </a:cubicBezTo>
                  <a:cubicBezTo>
                    <a:pt x="82" y="3"/>
                    <a:pt x="86" y="3"/>
                    <a:pt x="87" y="4"/>
                  </a:cubicBezTo>
                  <a:cubicBezTo>
                    <a:pt x="93" y="10"/>
                    <a:pt x="98" y="16"/>
                    <a:pt x="103" y="22"/>
                  </a:cubicBezTo>
                  <a:cubicBezTo>
                    <a:pt x="96" y="24"/>
                    <a:pt x="90" y="27"/>
                    <a:pt x="83" y="27"/>
                  </a:cubicBezTo>
                  <a:cubicBezTo>
                    <a:pt x="62" y="28"/>
                    <a:pt x="42" y="27"/>
                    <a:pt x="21" y="26"/>
                  </a:cubicBezTo>
                  <a:cubicBezTo>
                    <a:pt x="18" y="26"/>
                    <a:pt x="16" y="26"/>
                    <a:pt x="14" y="26"/>
                  </a:cubicBezTo>
                  <a:cubicBezTo>
                    <a:pt x="6" y="25"/>
                    <a:pt x="0" y="22"/>
                    <a:pt x="2" y="13"/>
                  </a:cubicBezTo>
                  <a:cubicBezTo>
                    <a:pt x="4" y="5"/>
                    <a:pt x="11" y="2"/>
                    <a:pt x="19" y="6"/>
                  </a:cubicBezTo>
                  <a:cubicBezTo>
                    <a:pt x="28" y="9"/>
                    <a:pt x="36" y="14"/>
                    <a:pt x="45" y="18"/>
                  </a:cubicBezTo>
                  <a:cubicBezTo>
                    <a:pt x="47" y="19"/>
                    <a:pt x="48" y="20"/>
                    <a:pt x="5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3A534243-C2E1-485E-B688-6F93FE3BE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991" y="2658784"/>
              <a:ext cx="42863" cy="30163"/>
            </a:xfrm>
            <a:custGeom>
              <a:avLst/>
              <a:gdLst>
                <a:gd name="T0" fmla="*/ 25 w 25"/>
                <a:gd name="T1" fmla="*/ 9 h 18"/>
                <a:gd name="T2" fmla="*/ 13 w 25"/>
                <a:gd name="T3" fmla="*/ 18 h 18"/>
                <a:gd name="T4" fmla="*/ 0 w 25"/>
                <a:gd name="T5" fmla="*/ 9 h 18"/>
                <a:gd name="T6" fmla="*/ 16 w 25"/>
                <a:gd name="T7" fmla="*/ 0 h 18"/>
                <a:gd name="T8" fmla="*/ 25 w 25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5" y="9"/>
                  </a:moveTo>
                  <a:cubicBezTo>
                    <a:pt x="20" y="13"/>
                    <a:pt x="16" y="18"/>
                    <a:pt x="13" y="18"/>
                  </a:cubicBezTo>
                  <a:cubicBezTo>
                    <a:pt x="8" y="17"/>
                    <a:pt x="5" y="12"/>
                    <a:pt x="0" y="9"/>
                  </a:cubicBezTo>
                  <a:cubicBezTo>
                    <a:pt x="5" y="5"/>
                    <a:pt x="10" y="2"/>
                    <a:pt x="16" y="0"/>
                  </a:cubicBezTo>
                  <a:cubicBezTo>
                    <a:pt x="17" y="0"/>
                    <a:pt x="20" y="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110D504D-235C-437A-95BF-7D85C1A5D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191" y="2622271"/>
              <a:ext cx="49213" cy="61913"/>
            </a:xfrm>
            <a:custGeom>
              <a:avLst/>
              <a:gdLst>
                <a:gd name="T0" fmla="*/ 4 w 29"/>
                <a:gd name="T1" fmla="*/ 0 h 36"/>
                <a:gd name="T2" fmla="*/ 29 w 29"/>
                <a:gd name="T3" fmla="*/ 34 h 36"/>
                <a:gd name="T4" fmla="*/ 26 w 29"/>
                <a:gd name="T5" fmla="*/ 36 h 36"/>
                <a:gd name="T6" fmla="*/ 0 w 29"/>
                <a:gd name="T7" fmla="*/ 3 h 36"/>
                <a:gd name="T8" fmla="*/ 4 w 2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6">
                  <a:moveTo>
                    <a:pt x="4" y="0"/>
                  </a:moveTo>
                  <a:cubicBezTo>
                    <a:pt x="12" y="11"/>
                    <a:pt x="21" y="22"/>
                    <a:pt x="29" y="34"/>
                  </a:cubicBezTo>
                  <a:cubicBezTo>
                    <a:pt x="28" y="34"/>
                    <a:pt x="27" y="35"/>
                    <a:pt x="26" y="36"/>
                  </a:cubicBezTo>
                  <a:cubicBezTo>
                    <a:pt x="16" y="26"/>
                    <a:pt x="4" y="17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22F0B30E-8FF2-4A38-9DE8-8CF4D7D85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141" y="2084109"/>
              <a:ext cx="109538" cy="90488"/>
            </a:xfrm>
            <a:custGeom>
              <a:avLst/>
              <a:gdLst>
                <a:gd name="T0" fmla="*/ 14 w 63"/>
                <a:gd name="T1" fmla="*/ 53 h 53"/>
                <a:gd name="T2" fmla="*/ 2 w 63"/>
                <a:gd name="T3" fmla="*/ 42 h 53"/>
                <a:gd name="T4" fmla="*/ 25 w 63"/>
                <a:gd name="T5" fmla="*/ 11 h 53"/>
                <a:gd name="T6" fmla="*/ 44 w 63"/>
                <a:gd name="T7" fmla="*/ 3 h 53"/>
                <a:gd name="T8" fmla="*/ 57 w 63"/>
                <a:gd name="T9" fmla="*/ 3 h 53"/>
                <a:gd name="T10" fmla="*/ 55 w 63"/>
                <a:gd name="T11" fmla="*/ 20 h 53"/>
                <a:gd name="T12" fmla="*/ 47 w 63"/>
                <a:gd name="T13" fmla="*/ 26 h 53"/>
                <a:gd name="T14" fmla="*/ 28 w 63"/>
                <a:gd name="T15" fmla="*/ 42 h 53"/>
                <a:gd name="T16" fmla="*/ 14 w 63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3">
                  <a:moveTo>
                    <a:pt x="14" y="53"/>
                  </a:moveTo>
                  <a:cubicBezTo>
                    <a:pt x="4" y="52"/>
                    <a:pt x="0" y="50"/>
                    <a:pt x="2" y="42"/>
                  </a:cubicBezTo>
                  <a:cubicBezTo>
                    <a:pt x="6" y="29"/>
                    <a:pt x="13" y="18"/>
                    <a:pt x="25" y="11"/>
                  </a:cubicBezTo>
                  <a:cubicBezTo>
                    <a:pt x="31" y="8"/>
                    <a:pt x="37" y="5"/>
                    <a:pt x="44" y="3"/>
                  </a:cubicBezTo>
                  <a:cubicBezTo>
                    <a:pt x="48" y="2"/>
                    <a:pt x="55" y="0"/>
                    <a:pt x="57" y="3"/>
                  </a:cubicBezTo>
                  <a:cubicBezTo>
                    <a:pt x="63" y="8"/>
                    <a:pt x="60" y="14"/>
                    <a:pt x="55" y="20"/>
                  </a:cubicBezTo>
                  <a:cubicBezTo>
                    <a:pt x="53" y="22"/>
                    <a:pt x="50" y="24"/>
                    <a:pt x="47" y="26"/>
                  </a:cubicBezTo>
                  <a:cubicBezTo>
                    <a:pt x="41" y="31"/>
                    <a:pt x="34" y="36"/>
                    <a:pt x="28" y="42"/>
                  </a:cubicBezTo>
                  <a:cubicBezTo>
                    <a:pt x="22" y="46"/>
                    <a:pt x="17" y="50"/>
                    <a:pt x="1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C96EFFCC-4E24-4C9C-9538-EC87D4695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991" y="2598459"/>
              <a:ext cx="90488" cy="69850"/>
            </a:xfrm>
            <a:custGeom>
              <a:avLst/>
              <a:gdLst>
                <a:gd name="T0" fmla="*/ 52 w 52"/>
                <a:gd name="T1" fmla="*/ 41 h 41"/>
                <a:gd name="T2" fmla="*/ 37 w 52"/>
                <a:gd name="T3" fmla="*/ 37 h 41"/>
                <a:gd name="T4" fmla="*/ 8 w 52"/>
                <a:gd name="T5" fmla="*/ 29 h 41"/>
                <a:gd name="T6" fmla="*/ 0 w 52"/>
                <a:gd name="T7" fmla="*/ 20 h 41"/>
                <a:gd name="T8" fmla="*/ 6 w 52"/>
                <a:gd name="T9" fmla="*/ 0 h 41"/>
                <a:gd name="T10" fmla="*/ 24 w 52"/>
                <a:gd name="T11" fmla="*/ 10 h 41"/>
                <a:gd name="T12" fmla="*/ 52 w 52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1">
                  <a:moveTo>
                    <a:pt x="52" y="41"/>
                  </a:moveTo>
                  <a:cubicBezTo>
                    <a:pt x="46" y="40"/>
                    <a:pt x="42" y="38"/>
                    <a:pt x="37" y="37"/>
                  </a:cubicBezTo>
                  <a:cubicBezTo>
                    <a:pt x="27" y="34"/>
                    <a:pt x="17" y="32"/>
                    <a:pt x="8" y="29"/>
                  </a:cubicBezTo>
                  <a:cubicBezTo>
                    <a:pt x="4" y="28"/>
                    <a:pt x="0" y="23"/>
                    <a:pt x="0" y="20"/>
                  </a:cubicBezTo>
                  <a:cubicBezTo>
                    <a:pt x="1" y="14"/>
                    <a:pt x="4" y="7"/>
                    <a:pt x="6" y="0"/>
                  </a:cubicBezTo>
                  <a:cubicBezTo>
                    <a:pt x="12" y="4"/>
                    <a:pt x="18" y="6"/>
                    <a:pt x="24" y="10"/>
                  </a:cubicBezTo>
                  <a:cubicBezTo>
                    <a:pt x="44" y="26"/>
                    <a:pt x="48" y="30"/>
                    <a:pt x="5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E830B9C8-AC96-444F-8829-67EEF16D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766" y="2687359"/>
              <a:ext cx="31750" cy="34925"/>
            </a:xfrm>
            <a:custGeom>
              <a:avLst/>
              <a:gdLst>
                <a:gd name="T0" fmla="*/ 19 w 19"/>
                <a:gd name="T1" fmla="*/ 12 h 20"/>
                <a:gd name="T2" fmla="*/ 10 w 19"/>
                <a:gd name="T3" fmla="*/ 20 h 20"/>
                <a:gd name="T4" fmla="*/ 0 w 19"/>
                <a:gd name="T5" fmla="*/ 7 h 20"/>
                <a:gd name="T6" fmla="*/ 6 w 19"/>
                <a:gd name="T7" fmla="*/ 0 h 20"/>
                <a:gd name="T8" fmla="*/ 19 w 19"/>
                <a:gd name="T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12"/>
                  </a:moveTo>
                  <a:cubicBezTo>
                    <a:pt x="14" y="16"/>
                    <a:pt x="12" y="18"/>
                    <a:pt x="10" y="20"/>
                  </a:cubicBezTo>
                  <a:cubicBezTo>
                    <a:pt x="6" y="16"/>
                    <a:pt x="2" y="12"/>
                    <a:pt x="0" y="7"/>
                  </a:cubicBezTo>
                  <a:cubicBezTo>
                    <a:pt x="0" y="6"/>
                    <a:pt x="4" y="2"/>
                    <a:pt x="6" y="0"/>
                  </a:cubicBezTo>
                  <a:cubicBezTo>
                    <a:pt x="10" y="3"/>
                    <a:pt x="14" y="7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57">
              <a:extLst>
                <a:ext uri="{FF2B5EF4-FFF2-40B4-BE49-F238E27FC236}">
                  <a16:creationId xmlns:a16="http://schemas.microsoft.com/office/drawing/2014/main" id="{ACFB35E4-3436-4C61-8726-4460E5848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103" y="2714346"/>
              <a:ext cx="33338" cy="25400"/>
            </a:xfrm>
            <a:custGeom>
              <a:avLst/>
              <a:gdLst>
                <a:gd name="T0" fmla="*/ 16 w 20"/>
                <a:gd name="T1" fmla="*/ 15 h 15"/>
                <a:gd name="T2" fmla="*/ 6 w 20"/>
                <a:gd name="T3" fmla="*/ 0 h 15"/>
                <a:gd name="T4" fmla="*/ 16 w 20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5">
                  <a:moveTo>
                    <a:pt x="16" y="15"/>
                  </a:moveTo>
                  <a:cubicBezTo>
                    <a:pt x="6" y="14"/>
                    <a:pt x="0" y="11"/>
                    <a:pt x="6" y="0"/>
                  </a:cubicBezTo>
                  <a:cubicBezTo>
                    <a:pt x="14" y="1"/>
                    <a:pt x="20" y="3"/>
                    <a:pt x="1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17B67384-9150-43B5-B67C-53AA4492F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266" y="2692121"/>
              <a:ext cx="25400" cy="23813"/>
            </a:xfrm>
            <a:custGeom>
              <a:avLst/>
              <a:gdLst>
                <a:gd name="T0" fmla="*/ 8 w 14"/>
                <a:gd name="T1" fmla="*/ 14 h 14"/>
                <a:gd name="T2" fmla="*/ 0 w 14"/>
                <a:gd name="T3" fmla="*/ 6 h 14"/>
                <a:gd name="T4" fmla="*/ 6 w 14"/>
                <a:gd name="T5" fmla="*/ 0 h 14"/>
                <a:gd name="T6" fmla="*/ 14 w 14"/>
                <a:gd name="T7" fmla="*/ 6 h 14"/>
                <a:gd name="T8" fmla="*/ 8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8" y="14"/>
                  </a:moveTo>
                  <a:cubicBezTo>
                    <a:pt x="4" y="10"/>
                    <a:pt x="2" y="8"/>
                    <a:pt x="0" y="6"/>
                  </a:cubicBezTo>
                  <a:cubicBezTo>
                    <a:pt x="2" y="4"/>
                    <a:pt x="4" y="0"/>
                    <a:pt x="6" y="0"/>
                  </a:cubicBezTo>
                  <a:cubicBezTo>
                    <a:pt x="9" y="0"/>
                    <a:pt x="12" y="4"/>
                    <a:pt x="14" y="6"/>
                  </a:cubicBezTo>
                  <a:cubicBezTo>
                    <a:pt x="12" y="8"/>
                    <a:pt x="10" y="10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59">
              <a:extLst>
                <a:ext uri="{FF2B5EF4-FFF2-40B4-BE49-F238E27FC236}">
                  <a16:creationId xmlns:a16="http://schemas.microsoft.com/office/drawing/2014/main" id="{0F5D0A99-53F9-4D00-8290-EDF3A1171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516" y="5330546"/>
              <a:ext cx="161925" cy="165100"/>
            </a:xfrm>
            <a:custGeom>
              <a:avLst/>
              <a:gdLst>
                <a:gd name="T0" fmla="*/ 45 w 93"/>
                <a:gd name="T1" fmla="*/ 0 h 95"/>
                <a:gd name="T2" fmla="*/ 93 w 93"/>
                <a:gd name="T3" fmla="*/ 48 h 95"/>
                <a:gd name="T4" fmla="*/ 49 w 93"/>
                <a:gd name="T5" fmla="*/ 95 h 95"/>
                <a:gd name="T6" fmla="*/ 1 w 93"/>
                <a:gd name="T7" fmla="*/ 47 h 95"/>
                <a:gd name="T8" fmla="*/ 45 w 9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5">
                  <a:moveTo>
                    <a:pt x="45" y="0"/>
                  </a:moveTo>
                  <a:cubicBezTo>
                    <a:pt x="71" y="0"/>
                    <a:pt x="93" y="22"/>
                    <a:pt x="93" y="48"/>
                  </a:cubicBezTo>
                  <a:cubicBezTo>
                    <a:pt x="93" y="73"/>
                    <a:pt x="73" y="95"/>
                    <a:pt x="49" y="95"/>
                  </a:cubicBezTo>
                  <a:cubicBezTo>
                    <a:pt x="23" y="95"/>
                    <a:pt x="1" y="73"/>
                    <a:pt x="1" y="47"/>
                  </a:cubicBezTo>
                  <a:cubicBezTo>
                    <a:pt x="0" y="22"/>
                    <a:pt x="21" y="1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0">
              <a:extLst>
                <a:ext uri="{FF2B5EF4-FFF2-40B4-BE49-F238E27FC236}">
                  <a16:creationId xmlns:a16="http://schemas.microsoft.com/office/drawing/2014/main" id="{9BE588A6-1D3F-4A41-96B9-94E0A0F99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128" y="5449609"/>
              <a:ext cx="122238" cy="166688"/>
            </a:xfrm>
            <a:custGeom>
              <a:avLst/>
              <a:gdLst>
                <a:gd name="T0" fmla="*/ 71 w 71"/>
                <a:gd name="T1" fmla="*/ 50 h 96"/>
                <a:gd name="T2" fmla="*/ 36 w 71"/>
                <a:gd name="T3" fmla="*/ 91 h 96"/>
                <a:gd name="T4" fmla="*/ 7 w 71"/>
                <a:gd name="T5" fmla="*/ 72 h 96"/>
                <a:gd name="T6" fmla="*/ 0 w 71"/>
                <a:gd name="T7" fmla="*/ 14 h 96"/>
                <a:gd name="T8" fmla="*/ 9 w 71"/>
                <a:gd name="T9" fmla="*/ 4 h 96"/>
                <a:gd name="T10" fmla="*/ 19 w 71"/>
                <a:gd name="T11" fmla="*/ 3 h 96"/>
                <a:gd name="T12" fmla="*/ 71 w 71"/>
                <a:gd name="T13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96">
                  <a:moveTo>
                    <a:pt x="71" y="50"/>
                  </a:moveTo>
                  <a:cubicBezTo>
                    <a:pt x="71" y="73"/>
                    <a:pt x="60" y="87"/>
                    <a:pt x="36" y="91"/>
                  </a:cubicBezTo>
                  <a:cubicBezTo>
                    <a:pt x="11" y="96"/>
                    <a:pt x="11" y="96"/>
                    <a:pt x="7" y="72"/>
                  </a:cubicBezTo>
                  <a:cubicBezTo>
                    <a:pt x="4" y="52"/>
                    <a:pt x="3" y="33"/>
                    <a:pt x="0" y="14"/>
                  </a:cubicBezTo>
                  <a:cubicBezTo>
                    <a:pt x="0" y="6"/>
                    <a:pt x="2" y="4"/>
                    <a:pt x="9" y="4"/>
                  </a:cubicBezTo>
                  <a:cubicBezTo>
                    <a:pt x="12" y="4"/>
                    <a:pt x="16" y="4"/>
                    <a:pt x="19" y="3"/>
                  </a:cubicBezTo>
                  <a:cubicBezTo>
                    <a:pt x="52" y="0"/>
                    <a:pt x="71" y="17"/>
                    <a:pt x="7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1">
              <a:extLst>
                <a:ext uri="{FF2B5EF4-FFF2-40B4-BE49-F238E27FC236}">
                  <a16:creationId xmlns:a16="http://schemas.microsoft.com/office/drawing/2014/main" id="{89A1066D-C10A-4B5A-88D9-2E2DAA0EF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16" y="4522509"/>
              <a:ext cx="79375" cy="69850"/>
            </a:xfrm>
            <a:custGeom>
              <a:avLst/>
              <a:gdLst>
                <a:gd name="T0" fmla="*/ 33 w 46"/>
                <a:gd name="T1" fmla="*/ 0 h 40"/>
                <a:gd name="T2" fmla="*/ 27 w 46"/>
                <a:gd name="T3" fmla="*/ 37 h 40"/>
                <a:gd name="T4" fmla="*/ 2 w 46"/>
                <a:gd name="T5" fmla="*/ 16 h 40"/>
                <a:gd name="T6" fmla="*/ 7 w 46"/>
                <a:gd name="T7" fmla="*/ 12 h 40"/>
                <a:gd name="T8" fmla="*/ 13 w 46"/>
                <a:gd name="T9" fmla="*/ 9 h 40"/>
                <a:gd name="T10" fmla="*/ 33 w 46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0">
                  <a:moveTo>
                    <a:pt x="33" y="0"/>
                  </a:moveTo>
                  <a:cubicBezTo>
                    <a:pt x="46" y="17"/>
                    <a:pt x="43" y="33"/>
                    <a:pt x="27" y="37"/>
                  </a:cubicBezTo>
                  <a:cubicBezTo>
                    <a:pt x="17" y="40"/>
                    <a:pt x="0" y="26"/>
                    <a:pt x="2" y="16"/>
                  </a:cubicBezTo>
                  <a:cubicBezTo>
                    <a:pt x="3" y="14"/>
                    <a:pt x="5" y="13"/>
                    <a:pt x="7" y="12"/>
                  </a:cubicBezTo>
                  <a:cubicBezTo>
                    <a:pt x="9" y="11"/>
                    <a:pt x="11" y="9"/>
                    <a:pt x="13" y="9"/>
                  </a:cubicBezTo>
                  <a:cubicBezTo>
                    <a:pt x="20" y="5"/>
                    <a:pt x="27" y="3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2">
              <a:extLst>
                <a:ext uri="{FF2B5EF4-FFF2-40B4-BE49-F238E27FC236}">
                  <a16:creationId xmlns:a16="http://schemas.microsoft.com/office/drawing/2014/main" id="{73F8C262-4A5D-412F-A2C6-17ADDE09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066" y="5243234"/>
              <a:ext cx="73025" cy="77788"/>
            </a:xfrm>
            <a:custGeom>
              <a:avLst/>
              <a:gdLst>
                <a:gd name="T0" fmla="*/ 0 w 42"/>
                <a:gd name="T1" fmla="*/ 16 h 45"/>
                <a:gd name="T2" fmla="*/ 39 w 42"/>
                <a:gd name="T3" fmla="*/ 19 h 45"/>
                <a:gd name="T4" fmla="*/ 20 w 42"/>
                <a:gd name="T5" fmla="*/ 45 h 45"/>
                <a:gd name="T6" fmla="*/ 16 w 42"/>
                <a:gd name="T7" fmla="*/ 41 h 45"/>
                <a:gd name="T8" fmla="*/ 0 w 42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0" y="16"/>
                  </a:moveTo>
                  <a:cubicBezTo>
                    <a:pt x="19" y="0"/>
                    <a:pt x="33" y="2"/>
                    <a:pt x="39" y="19"/>
                  </a:cubicBezTo>
                  <a:cubicBezTo>
                    <a:pt x="42" y="28"/>
                    <a:pt x="30" y="45"/>
                    <a:pt x="20" y="45"/>
                  </a:cubicBezTo>
                  <a:cubicBezTo>
                    <a:pt x="19" y="45"/>
                    <a:pt x="17" y="43"/>
                    <a:pt x="16" y="41"/>
                  </a:cubicBezTo>
                  <a:cubicBezTo>
                    <a:pt x="10" y="33"/>
                    <a:pt x="6" y="24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3">
              <a:extLst>
                <a:ext uri="{FF2B5EF4-FFF2-40B4-BE49-F238E27FC236}">
                  <a16:creationId xmlns:a16="http://schemas.microsoft.com/office/drawing/2014/main" id="{3D51AEB2-A148-4DAB-BE79-827262C6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891" y="4835246"/>
              <a:ext cx="66675" cy="69850"/>
            </a:xfrm>
            <a:custGeom>
              <a:avLst/>
              <a:gdLst>
                <a:gd name="T0" fmla="*/ 39 w 39"/>
                <a:gd name="T1" fmla="*/ 23 h 40"/>
                <a:gd name="T2" fmla="*/ 27 w 39"/>
                <a:gd name="T3" fmla="*/ 40 h 40"/>
                <a:gd name="T4" fmla="*/ 20 w 39"/>
                <a:gd name="T5" fmla="*/ 38 h 40"/>
                <a:gd name="T6" fmla="*/ 9 w 39"/>
                <a:gd name="T7" fmla="*/ 28 h 40"/>
                <a:gd name="T8" fmla="*/ 0 w 39"/>
                <a:gd name="T9" fmla="*/ 16 h 40"/>
                <a:gd name="T10" fmla="*/ 21 w 39"/>
                <a:gd name="T11" fmla="*/ 2 h 40"/>
                <a:gd name="T12" fmla="*/ 39 w 39"/>
                <a:gd name="T13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40">
                  <a:moveTo>
                    <a:pt x="39" y="23"/>
                  </a:moveTo>
                  <a:cubicBezTo>
                    <a:pt x="37" y="27"/>
                    <a:pt x="32" y="34"/>
                    <a:pt x="27" y="40"/>
                  </a:cubicBezTo>
                  <a:cubicBezTo>
                    <a:pt x="27" y="40"/>
                    <a:pt x="22" y="40"/>
                    <a:pt x="20" y="38"/>
                  </a:cubicBezTo>
                  <a:cubicBezTo>
                    <a:pt x="16" y="35"/>
                    <a:pt x="12" y="31"/>
                    <a:pt x="9" y="28"/>
                  </a:cubicBezTo>
                  <a:cubicBezTo>
                    <a:pt x="5" y="24"/>
                    <a:pt x="3" y="20"/>
                    <a:pt x="0" y="16"/>
                  </a:cubicBezTo>
                  <a:cubicBezTo>
                    <a:pt x="7" y="11"/>
                    <a:pt x="13" y="4"/>
                    <a:pt x="21" y="2"/>
                  </a:cubicBezTo>
                  <a:cubicBezTo>
                    <a:pt x="29" y="0"/>
                    <a:pt x="39" y="11"/>
                    <a:pt x="3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4">
              <a:extLst>
                <a:ext uri="{FF2B5EF4-FFF2-40B4-BE49-F238E27FC236}">
                  <a16:creationId xmlns:a16="http://schemas.microsoft.com/office/drawing/2014/main" id="{5C641BD2-C94B-4F8C-B333-FCE15E06C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978" y="5321021"/>
              <a:ext cx="65088" cy="71438"/>
            </a:xfrm>
            <a:custGeom>
              <a:avLst/>
              <a:gdLst>
                <a:gd name="T0" fmla="*/ 38 w 38"/>
                <a:gd name="T1" fmla="*/ 25 h 42"/>
                <a:gd name="T2" fmla="*/ 24 w 38"/>
                <a:gd name="T3" fmla="*/ 41 h 42"/>
                <a:gd name="T4" fmla="*/ 0 w 38"/>
                <a:gd name="T5" fmla="*/ 36 h 42"/>
                <a:gd name="T6" fmla="*/ 5 w 38"/>
                <a:gd name="T7" fmla="*/ 18 h 42"/>
                <a:gd name="T8" fmla="*/ 15 w 38"/>
                <a:gd name="T9" fmla="*/ 3 h 42"/>
                <a:gd name="T10" fmla="*/ 38 w 38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2">
                  <a:moveTo>
                    <a:pt x="38" y="25"/>
                  </a:moveTo>
                  <a:cubicBezTo>
                    <a:pt x="33" y="30"/>
                    <a:pt x="30" y="39"/>
                    <a:pt x="24" y="41"/>
                  </a:cubicBezTo>
                  <a:cubicBezTo>
                    <a:pt x="17" y="42"/>
                    <a:pt x="8" y="38"/>
                    <a:pt x="0" y="36"/>
                  </a:cubicBezTo>
                  <a:cubicBezTo>
                    <a:pt x="1" y="30"/>
                    <a:pt x="2" y="23"/>
                    <a:pt x="5" y="18"/>
                  </a:cubicBezTo>
                  <a:cubicBezTo>
                    <a:pt x="7" y="12"/>
                    <a:pt x="10" y="5"/>
                    <a:pt x="15" y="3"/>
                  </a:cubicBezTo>
                  <a:cubicBezTo>
                    <a:pt x="22" y="0"/>
                    <a:pt x="36" y="15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5">
              <a:extLst>
                <a:ext uri="{FF2B5EF4-FFF2-40B4-BE49-F238E27FC236}">
                  <a16:creationId xmlns:a16="http://schemas.microsoft.com/office/drawing/2014/main" id="{0B4D7FA5-B87D-4691-BC4D-407E2E74D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28" y="3647796"/>
              <a:ext cx="66675" cy="57150"/>
            </a:xfrm>
            <a:custGeom>
              <a:avLst/>
              <a:gdLst>
                <a:gd name="T0" fmla="*/ 14 w 39"/>
                <a:gd name="T1" fmla="*/ 32 h 33"/>
                <a:gd name="T2" fmla="*/ 6 w 39"/>
                <a:gd name="T3" fmla="*/ 33 h 33"/>
                <a:gd name="T4" fmla="*/ 0 w 39"/>
                <a:gd name="T5" fmla="*/ 30 h 33"/>
                <a:gd name="T6" fmla="*/ 4 w 39"/>
                <a:gd name="T7" fmla="*/ 7 h 33"/>
                <a:gd name="T8" fmla="*/ 23 w 39"/>
                <a:gd name="T9" fmla="*/ 0 h 33"/>
                <a:gd name="T10" fmla="*/ 35 w 39"/>
                <a:gd name="T11" fmla="*/ 15 h 33"/>
                <a:gd name="T12" fmla="*/ 14 w 39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3">
                  <a:moveTo>
                    <a:pt x="14" y="32"/>
                  </a:moveTo>
                  <a:cubicBezTo>
                    <a:pt x="13" y="32"/>
                    <a:pt x="10" y="33"/>
                    <a:pt x="6" y="33"/>
                  </a:cubicBezTo>
                  <a:cubicBezTo>
                    <a:pt x="4" y="32"/>
                    <a:pt x="0" y="31"/>
                    <a:pt x="0" y="30"/>
                  </a:cubicBezTo>
                  <a:cubicBezTo>
                    <a:pt x="1" y="22"/>
                    <a:pt x="0" y="13"/>
                    <a:pt x="4" y="7"/>
                  </a:cubicBezTo>
                  <a:cubicBezTo>
                    <a:pt x="7" y="2"/>
                    <a:pt x="16" y="0"/>
                    <a:pt x="23" y="0"/>
                  </a:cubicBezTo>
                  <a:cubicBezTo>
                    <a:pt x="31" y="0"/>
                    <a:pt x="34" y="8"/>
                    <a:pt x="35" y="15"/>
                  </a:cubicBezTo>
                  <a:cubicBezTo>
                    <a:pt x="39" y="31"/>
                    <a:pt x="39" y="31"/>
                    <a:pt x="1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66">
              <a:extLst>
                <a:ext uri="{FF2B5EF4-FFF2-40B4-BE49-F238E27FC236}">
                  <a16:creationId xmlns:a16="http://schemas.microsoft.com/office/drawing/2014/main" id="{90102072-4E46-4FC0-B93E-78CD8D4B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4091" y="5476596"/>
              <a:ext cx="65088" cy="77788"/>
            </a:xfrm>
            <a:custGeom>
              <a:avLst/>
              <a:gdLst>
                <a:gd name="T0" fmla="*/ 37 w 37"/>
                <a:gd name="T1" fmla="*/ 45 h 45"/>
                <a:gd name="T2" fmla="*/ 0 w 37"/>
                <a:gd name="T3" fmla="*/ 41 h 45"/>
                <a:gd name="T4" fmla="*/ 23 w 37"/>
                <a:gd name="T5" fmla="*/ 0 h 45"/>
                <a:gd name="T6" fmla="*/ 37 w 3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5">
                  <a:moveTo>
                    <a:pt x="37" y="45"/>
                  </a:moveTo>
                  <a:cubicBezTo>
                    <a:pt x="24" y="43"/>
                    <a:pt x="13" y="42"/>
                    <a:pt x="0" y="41"/>
                  </a:cubicBezTo>
                  <a:cubicBezTo>
                    <a:pt x="8" y="27"/>
                    <a:pt x="15" y="15"/>
                    <a:pt x="23" y="0"/>
                  </a:cubicBezTo>
                  <a:cubicBezTo>
                    <a:pt x="28" y="16"/>
                    <a:pt x="32" y="29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67">
              <a:extLst>
                <a:ext uri="{FF2B5EF4-FFF2-40B4-BE49-F238E27FC236}">
                  <a16:creationId xmlns:a16="http://schemas.microsoft.com/office/drawing/2014/main" id="{931160B6-59BF-4CFC-9C38-74CC1BF11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1203" y="3630334"/>
              <a:ext cx="74613" cy="61913"/>
            </a:xfrm>
            <a:custGeom>
              <a:avLst/>
              <a:gdLst>
                <a:gd name="T0" fmla="*/ 44 w 44"/>
                <a:gd name="T1" fmla="*/ 22 h 36"/>
                <a:gd name="T2" fmla="*/ 0 w 44"/>
                <a:gd name="T3" fmla="*/ 36 h 36"/>
                <a:gd name="T4" fmla="*/ 3 w 44"/>
                <a:gd name="T5" fmla="*/ 0 h 36"/>
                <a:gd name="T6" fmla="*/ 44 w 44"/>
                <a:gd name="T7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44" y="22"/>
                  </a:moveTo>
                  <a:cubicBezTo>
                    <a:pt x="29" y="27"/>
                    <a:pt x="16" y="31"/>
                    <a:pt x="0" y="36"/>
                  </a:cubicBezTo>
                  <a:cubicBezTo>
                    <a:pt x="1" y="24"/>
                    <a:pt x="2" y="13"/>
                    <a:pt x="3" y="0"/>
                  </a:cubicBezTo>
                  <a:cubicBezTo>
                    <a:pt x="17" y="8"/>
                    <a:pt x="30" y="14"/>
                    <a:pt x="4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68">
              <a:extLst>
                <a:ext uri="{FF2B5EF4-FFF2-40B4-BE49-F238E27FC236}">
                  <a16:creationId xmlns:a16="http://schemas.microsoft.com/office/drawing/2014/main" id="{3494D0D2-F607-4C24-BC0F-6ADFD10F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703" y="4155796"/>
              <a:ext cx="79375" cy="61913"/>
            </a:xfrm>
            <a:custGeom>
              <a:avLst/>
              <a:gdLst>
                <a:gd name="T0" fmla="*/ 46 w 46"/>
                <a:gd name="T1" fmla="*/ 8 h 36"/>
                <a:gd name="T2" fmla="*/ 8 w 46"/>
                <a:gd name="T3" fmla="*/ 36 h 36"/>
                <a:gd name="T4" fmla="*/ 0 w 46"/>
                <a:gd name="T5" fmla="*/ 0 h 36"/>
                <a:gd name="T6" fmla="*/ 46 w 46"/>
                <a:gd name="T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6">
                  <a:moveTo>
                    <a:pt x="46" y="8"/>
                  </a:moveTo>
                  <a:cubicBezTo>
                    <a:pt x="33" y="18"/>
                    <a:pt x="22" y="26"/>
                    <a:pt x="8" y="36"/>
                  </a:cubicBezTo>
                  <a:cubicBezTo>
                    <a:pt x="6" y="23"/>
                    <a:pt x="3" y="12"/>
                    <a:pt x="0" y="0"/>
                  </a:cubicBezTo>
                  <a:cubicBezTo>
                    <a:pt x="16" y="3"/>
                    <a:pt x="30" y="5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69">
              <a:extLst>
                <a:ext uri="{FF2B5EF4-FFF2-40B4-BE49-F238E27FC236}">
                  <a16:creationId xmlns:a16="http://schemas.microsoft.com/office/drawing/2014/main" id="{FF1E7E9F-B848-4CFF-BB72-C5A5EEBB7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4291" y="2568296"/>
              <a:ext cx="2384425" cy="2416175"/>
            </a:xfrm>
            <a:custGeom>
              <a:avLst/>
              <a:gdLst>
                <a:gd name="T0" fmla="*/ 664 w 1377"/>
                <a:gd name="T1" fmla="*/ 1379 h 1399"/>
                <a:gd name="T2" fmla="*/ 733 w 1377"/>
                <a:gd name="T3" fmla="*/ 21 h 1399"/>
                <a:gd name="T4" fmla="*/ 694 w 1377"/>
                <a:gd name="T5" fmla="*/ 207 h 1399"/>
                <a:gd name="T6" fmla="*/ 716 w 1377"/>
                <a:gd name="T7" fmla="*/ 497 h 1399"/>
                <a:gd name="T8" fmla="*/ 724 w 1377"/>
                <a:gd name="T9" fmla="*/ 465 h 1399"/>
                <a:gd name="T10" fmla="*/ 786 w 1377"/>
                <a:gd name="T11" fmla="*/ 341 h 1399"/>
                <a:gd name="T12" fmla="*/ 773 w 1377"/>
                <a:gd name="T13" fmla="*/ 71 h 1399"/>
                <a:gd name="T14" fmla="*/ 791 w 1377"/>
                <a:gd name="T15" fmla="*/ 26 h 1399"/>
                <a:gd name="T16" fmla="*/ 971 w 1377"/>
                <a:gd name="T17" fmla="*/ 83 h 1399"/>
                <a:gd name="T18" fmla="*/ 933 w 1377"/>
                <a:gd name="T19" fmla="*/ 427 h 1399"/>
                <a:gd name="T20" fmla="*/ 692 w 1377"/>
                <a:gd name="T21" fmla="*/ 790 h 1399"/>
                <a:gd name="T22" fmla="*/ 528 w 1377"/>
                <a:gd name="T23" fmla="*/ 766 h 1399"/>
                <a:gd name="T24" fmla="*/ 517 w 1377"/>
                <a:gd name="T25" fmla="*/ 805 h 1399"/>
                <a:gd name="T26" fmla="*/ 884 w 1377"/>
                <a:gd name="T27" fmla="*/ 882 h 1399"/>
                <a:gd name="T28" fmla="*/ 1140 w 1377"/>
                <a:gd name="T29" fmla="*/ 525 h 1399"/>
                <a:gd name="T30" fmla="*/ 1217 w 1377"/>
                <a:gd name="T31" fmla="*/ 257 h 1399"/>
                <a:gd name="T32" fmla="*/ 1248 w 1377"/>
                <a:gd name="T33" fmla="*/ 313 h 1399"/>
                <a:gd name="T34" fmla="*/ 1058 w 1377"/>
                <a:gd name="T35" fmla="*/ 742 h 1399"/>
                <a:gd name="T36" fmla="*/ 723 w 1377"/>
                <a:gd name="T37" fmla="*/ 997 h 1399"/>
                <a:gd name="T38" fmla="*/ 508 w 1377"/>
                <a:gd name="T39" fmla="*/ 979 h 1399"/>
                <a:gd name="T40" fmla="*/ 535 w 1377"/>
                <a:gd name="T41" fmla="*/ 656 h 1399"/>
                <a:gd name="T42" fmla="*/ 598 w 1377"/>
                <a:gd name="T43" fmla="*/ 610 h 1399"/>
                <a:gd name="T44" fmla="*/ 475 w 1377"/>
                <a:gd name="T45" fmla="*/ 525 h 1399"/>
                <a:gd name="T46" fmla="*/ 157 w 1377"/>
                <a:gd name="T47" fmla="*/ 914 h 1399"/>
                <a:gd name="T48" fmla="*/ 403 w 1377"/>
                <a:gd name="T49" fmla="*/ 1267 h 1399"/>
                <a:gd name="T50" fmla="*/ 910 w 1377"/>
                <a:gd name="T51" fmla="*/ 1233 h 1399"/>
                <a:gd name="T52" fmla="*/ 1349 w 1377"/>
                <a:gd name="T53" fmla="*/ 808 h 1399"/>
                <a:gd name="T54" fmla="*/ 662 w 1377"/>
                <a:gd name="T55" fmla="*/ 204 h 1399"/>
                <a:gd name="T56" fmla="*/ 529 w 1377"/>
                <a:gd name="T57" fmla="*/ 418 h 1399"/>
                <a:gd name="T58" fmla="*/ 710 w 1377"/>
                <a:gd name="T59" fmla="*/ 741 h 1399"/>
                <a:gd name="T60" fmla="*/ 715 w 1377"/>
                <a:gd name="T61" fmla="*/ 745 h 1399"/>
                <a:gd name="T62" fmla="*/ 707 w 1377"/>
                <a:gd name="T63" fmla="*/ 499 h 1399"/>
                <a:gd name="T64" fmla="*/ 653 w 1377"/>
                <a:gd name="T65" fmla="*/ 383 h 1399"/>
                <a:gd name="T66" fmla="*/ 662 w 1377"/>
                <a:gd name="T67" fmla="*/ 204 h 1399"/>
                <a:gd name="T68" fmla="*/ 840 w 1377"/>
                <a:gd name="T69" fmla="*/ 218 h 1399"/>
                <a:gd name="T70" fmla="*/ 798 w 1377"/>
                <a:gd name="T71" fmla="*/ 365 h 1399"/>
                <a:gd name="T72" fmla="*/ 731 w 1377"/>
                <a:gd name="T73" fmla="*/ 551 h 1399"/>
                <a:gd name="T74" fmla="*/ 745 w 1377"/>
                <a:gd name="T75" fmla="*/ 620 h 1399"/>
                <a:gd name="T76" fmla="*/ 856 w 1377"/>
                <a:gd name="T77" fmla="*/ 483 h 1399"/>
                <a:gd name="T78" fmla="*/ 893 w 1377"/>
                <a:gd name="T79" fmla="*/ 265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7" h="1399">
                  <a:moveTo>
                    <a:pt x="1377" y="756"/>
                  </a:moveTo>
                  <a:cubicBezTo>
                    <a:pt x="1350" y="1108"/>
                    <a:pt x="1045" y="1399"/>
                    <a:pt x="664" y="1379"/>
                  </a:cubicBezTo>
                  <a:cubicBezTo>
                    <a:pt x="280" y="1358"/>
                    <a:pt x="0" y="1030"/>
                    <a:pt x="21" y="663"/>
                  </a:cubicBezTo>
                  <a:cubicBezTo>
                    <a:pt x="45" y="261"/>
                    <a:pt x="390" y="0"/>
                    <a:pt x="733" y="21"/>
                  </a:cubicBezTo>
                  <a:cubicBezTo>
                    <a:pt x="738" y="43"/>
                    <a:pt x="737" y="65"/>
                    <a:pt x="735" y="88"/>
                  </a:cubicBezTo>
                  <a:cubicBezTo>
                    <a:pt x="732" y="131"/>
                    <a:pt x="717" y="171"/>
                    <a:pt x="694" y="207"/>
                  </a:cubicBezTo>
                  <a:cubicBezTo>
                    <a:pt x="664" y="253"/>
                    <a:pt x="664" y="302"/>
                    <a:pt x="671" y="353"/>
                  </a:cubicBezTo>
                  <a:cubicBezTo>
                    <a:pt x="679" y="403"/>
                    <a:pt x="696" y="451"/>
                    <a:pt x="716" y="497"/>
                  </a:cubicBezTo>
                  <a:cubicBezTo>
                    <a:pt x="716" y="498"/>
                    <a:pt x="717" y="499"/>
                    <a:pt x="720" y="502"/>
                  </a:cubicBezTo>
                  <a:cubicBezTo>
                    <a:pt x="721" y="488"/>
                    <a:pt x="723" y="477"/>
                    <a:pt x="724" y="465"/>
                  </a:cubicBezTo>
                  <a:cubicBezTo>
                    <a:pt x="729" y="427"/>
                    <a:pt x="745" y="393"/>
                    <a:pt x="769" y="362"/>
                  </a:cubicBezTo>
                  <a:cubicBezTo>
                    <a:pt x="774" y="355"/>
                    <a:pt x="780" y="348"/>
                    <a:pt x="786" y="341"/>
                  </a:cubicBezTo>
                  <a:cubicBezTo>
                    <a:pt x="812" y="313"/>
                    <a:pt x="821" y="280"/>
                    <a:pt x="825" y="243"/>
                  </a:cubicBezTo>
                  <a:cubicBezTo>
                    <a:pt x="833" y="178"/>
                    <a:pt x="811" y="123"/>
                    <a:pt x="773" y="71"/>
                  </a:cubicBezTo>
                  <a:cubicBezTo>
                    <a:pt x="762" y="56"/>
                    <a:pt x="752" y="39"/>
                    <a:pt x="740" y="21"/>
                  </a:cubicBezTo>
                  <a:cubicBezTo>
                    <a:pt x="759" y="23"/>
                    <a:pt x="775" y="23"/>
                    <a:pt x="791" y="26"/>
                  </a:cubicBezTo>
                  <a:cubicBezTo>
                    <a:pt x="851" y="33"/>
                    <a:pt x="907" y="49"/>
                    <a:pt x="963" y="72"/>
                  </a:cubicBezTo>
                  <a:cubicBezTo>
                    <a:pt x="969" y="74"/>
                    <a:pt x="971" y="77"/>
                    <a:pt x="971" y="83"/>
                  </a:cubicBezTo>
                  <a:cubicBezTo>
                    <a:pt x="970" y="128"/>
                    <a:pt x="971" y="173"/>
                    <a:pt x="968" y="217"/>
                  </a:cubicBezTo>
                  <a:cubicBezTo>
                    <a:pt x="964" y="288"/>
                    <a:pt x="952" y="358"/>
                    <a:pt x="933" y="427"/>
                  </a:cubicBezTo>
                  <a:cubicBezTo>
                    <a:pt x="907" y="527"/>
                    <a:pt x="866" y="621"/>
                    <a:pt x="807" y="707"/>
                  </a:cubicBezTo>
                  <a:cubicBezTo>
                    <a:pt x="778" y="749"/>
                    <a:pt x="742" y="779"/>
                    <a:pt x="692" y="790"/>
                  </a:cubicBezTo>
                  <a:cubicBezTo>
                    <a:pt x="650" y="799"/>
                    <a:pt x="609" y="795"/>
                    <a:pt x="569" y="782"/>
                  </a:cubicBezTo>
                  <a:cubicBezTo>
                    <a:pt x="555" y="778"/>
                    <a:pt x="542" y="771"/>
                    <a:pt x="528" y="766"/>
                  </a:cubicBezTo>
                  <a:cubicBezTo>
                    <a:pt x="525" y="765"/>
                    <a:pt x="522" y="763"/>
                    <a:pt x="518" y="761"/>
                  </a:cubicBezTo>
                  <a:cubicBezTo>
                    <a:pt x="511" y="776"/>
                    <a:pt x="513" y="791"/>
                    <a:pt x="517" y="805"/>
                  </a:cubicBezTo>
                  <a:cubicBezTo>
                    <a:pt x="543" y="883"/>
                    <a:pt x="623" y="955"/>
                    <a:pt x="723" y="944"/>
                  </a:cubicBezTo>
                  <a:cubicBezTo>
                    <a:pt x="782" y="938"/>
                    <a:pt x="835" y="915"/>
                    <a:pt x="884" y="882"/>
                  </a:cubicBezTo>
                  <a:cubicBezTo>
                    <a:pt x="937" y="846"/>
                    <a:pt x="978" y="799"/>
                    <a:pt x="1015" y="747"/>
                  </a:cubicBezTo>
                  <a:cubicBezTo>
                    <a:pt x="1064" y="677"/>
                    <a:pt x="1108" y="604"/>
                    <a:pt x="1140" y="525"/>
                  </a:cubicBezTo>
                  <a:cubicBezTo>
                    <a:pt x="1169" y="456"/>
                    <a:pt x="1187" y="385"/>
                    <a:pt x="1205" y="313"/>
                  </a:cubicBezTo>
                  <a:cubicBezTo>
                    <a:pt x="1209" y="295"/>
                    <a:pt x="1213" y="277"/>
                    <a:pt x="1217" y="257"/>
                  </a:cubicBezTo>
                  <a:cubicBezTo>
                    <a:pt x="1229" y="272"/>
                    <a:pt x="1240" y="285"/>
                    <a:pt x="1249" y="299"/>
                  </a:cubicBezTo>
                  <a:cubicBezTo>
                    <a:pt x="1251" y="301"/>
                    <a:pt x="1249" y="308"/>
                    <a:pt x="1248" y="313"/>
                  </a:cubicBezTo>
                  <a:cubicBezTo>
                    <a:pt x="1227" y="385"/>
                    <a:pt x="1203" y="455"/>
                    <a:pt x="1174" y="525"/>
                  </a:cubicBezTo>
                  <a:cubicBezTo>
                    <a:pt x="1142" y="601"/>
                    <a:pt x="1106" y="675"/>
                    <a:pt x="1058" y="742"/>
                  </a:cubicBezTo>
                  <a:cubicBezTo>
                    <a:pt x="1003" y="822"/>
                    <a:pt x="935" y="891"/>
                    <a:pt x="855" y="946"/>
                  </a:cubicBezTo>
                  <a:cubicBezTo>
                    <a:pt x="815" y="973"/>
                    <a:pt x="770" y="988"/>
                    <a:pt x="723" y="997"/>
                  </a:cubicBezTo>
                  <a:cubicBezTo>
                    <a:pt x="677" y="1007"/>
                    <a:pt x="631" y="1010"/>
                    <a:pt x="584" y="1004"/>
                  </a:cubicBezTo>
                  <a:cubicBezTo>
                    <a:pt x="557" y="1001"/>
                    <a:pt x="531" y="993"/>
                    <a:pt x="508" y="979"/>
                  </a:cubicBezTo>
                  <a:cubicBezTo>
                    <a:pt x="465" y="953"/>
                    <a:pt x="443" y="913"/>
                    <a:pt x="435" y="865"/>
                  </a:cubicBezTo>
                  <a:cubicBezTo>
                    <a:pt x="421" y="780"/>
                    <a:pt x="459" y="702"/>
                    <a:pt x="535" y="656"/>
                  </a:cubicBezTo>
                  <a:cubicBezTo>
                    <a:pt x="552" y="646"/>
                    <a:pt x="570" y="637"/>
                    <a:pt x="588" y="629"/>
                  </a:cubicBezTo>
                  <a:cubicBezTo>
                    <a:pt x="598" y="625"/>
                    <a:pt x="601" y="618"/>
                    <a:pt x="598" y="610"/>
                  </a:cubicBezTo>
                  <a:cubicBezTo>
                    <a:pt x="595" y="599"/>
                    <a:pt x="590" y="587"/>
                    <a:pt x="583" y="579"/>
                  </a:cubicBezTo>
                  <a:cubicBezTo>
                    <a:pt x="555" y="545"/>
                    <a:pt x="520" y="524"/>
                    <a:pt x="475" y="525"/>
                  </a:cubicBezTo>
                  <a:cubicBezTo>
                    <a:pt x="361" y="529"/>
                    <a:pt x="271" y="576"/>
                    <a:pt x="213" y="677"/>
                  </a:cubicBezTo>
                  <a:cubicBezTo>
                    <a:pt x="172" y="751"/>
                    <a:pt x="155" y="830"/>
                    <a:pt x="157" y="914"/>
                  </a:cubicBezTo>
                  <a:cubicBezTo>
                    <a:pt x="159" y="985"/>
                    <a:pt x="175" y="1051"/>
                    <a:pt x="214" y="1111"/>
                  </a:cubicBezTo>
                  <a:cubicBezTo>
                    <a:pt x="260" y="1183"/>
                    <a:pt x="325" y="1234"/>
                    <a:pt x="403" y="1267"/>
                  </a:cubicBezTo>
                  <a:cubicBezTo>
                    <a:pt x="480" y="1300"/>
                    <a:pt x="560" y="1309"/>
                    <a:pt x="643" y="1303"/>
                  </a:cubicBezTo>
                  <a:cubicBezTo>
                    <a:pt x="736" y="1295"/>
                    <a:pt x="825" y="1273"/>
                    <a:pt x="910" y="1233"/>
                  </a:cubicBezTo>
                  <a:cubicBezTo>
                    <a:pt x="974" y="1204"/>
                    <a:pt x="1031" y="1164"/>
                    <a:pt x="1086" y="1121"/>
                  </a:cubicBezTo>
                  <a:cubicBezTo>
                    <a:pt x="1196" y="1035"/>
                    <a:pt x="1278" y="926"/>
                    <a:pt x="1349" y="808"/>
                  </a:cubicBezTo>
                  <a:cubicBezTo>
                    <a:pt x="1358" y="792"/>
                    <a:pt x="1367" y="775"/>
                    <a:pt x="1377" y="756"/>
                  </a:cubicBezTo>
                  <a:close/>
                  <a:moveTo>
                    <a:pt x="662" y="204"/>
                  </a:moveTo>
                  <a:cubicBezTo>
                    <a:pt x="639" y="209"/>
                    <a:pt x="619" y="218"/>
                    <a:pt x="603" y="233"/>
                  </a:cubicBezTo>
                  <a:cubicBezTo>
                    <a:pt x="551" y="283"/>
                    <a:pt x="524" y="344"/>
                    <a:pt x="529" y="418"/>
                  </a:cubicBezTo>
                  <a:cubicBezTo>
                    <a:pt x="534" y="475"/>
                    <a:pt x="559" y="522"/>
                    <a:pt x="595" y="564"/>
                  </a:cubicBezTo>
                  <a:cubicBezTo>
                    <a:pt x="641" y="618"/>
                    <a:pt x="684" y="674"/>
                    <a:pt x="710" y="741"/>
                  </a:cubicBezTo>
                  <a:cubicBezTo>
                    <a:pt x="711" y="743"/>
                    <a:pt x="711" y="745"/>
                    <a:pt x="712" y="747"/>
                  </a:cubicBezTo>
                  <a:cubicBezTo>
                    <a:pt x="713" y="747"/>
                    <a:pt x="714" y="746"/>
                    <a:pt x="715" y="745"/>
                  </a:cubicBezTo>
                  <a:cubicBezTo>
                    <a:pt x="723" y="693"/>
                    <a:pt x="729" y="642"/>
                    <a:pt x="726" y="591"/>
                  </a:cubicBezTo>
                  <a:cubicBezTo>
                    <a:pt x="725" y="559"/>
                    <a:pt x="720" y="528"/>
                    <a:pt x="707" y="499"/>
                  </a:cubicBezTo>
                  <a:cubicBezTo>
                    <a:pt x="697" y="477"/>
                    <a:pt x="686" y="456"/>
                    <a:pt x="675" y="434"/>
                  </a:cubicBezTo>
                  <a:cubicBezTo>
                    <a:pt x="667" y="417"/>
                    <a:pt x="658" y="401"/>
                    <a:pt x="653" y="383"/>
                  </a:cubicBezTo>
                  <a:cubicBezTo>
                    <a:pt x="641" y="346"/>
                    <a:pt x="643" y="308"/>
                    <a:pt x="649" y="270"/>
                  </a:cubicBezTo>
                  <a:cubicBezTo>
                    <a:pt x="652" y="248"/>
                    <a:pt x="657" y="227"/>
                    <a:pt x="662" y="204"/>
                  </a:cubicBezTo>
                  <a:close/>
                  <a:moveTo>
                    <a:pt x="841" y="206"/>
                  </a:moveTo>
                  <a:cubicBezTo>
                    <a:pt x="841" y="212"/>
                    <a:pt x="841" y="215"/>
                    <a:pt x="840" y="218"/>
                  </a:cubicBezTo>
                  <a:cubicBezTo>
                    <a:pt x="839" y="238"/>
                    <a:pt x="838" y="259"/>
                    <a:pt x="837" y="279"/>
                  </a:cubicBezTo>
                  <a:cubicBezTo>
                    <a:pt x="834" y="312"/>
                    <a:pt x="823" y="341"/>
                    <a:pt x="798" y="365"/>
                  </a:cubicBezTo>
                  <a:cubicBezTo>
                    <a:pt x="779" y="384"/>
                    <a:pt x="761" y="405"/>
                    <a:pt x="749" y="430"/>
                  </a:cubicBezTo>
                  <a:cubicBezTo>
                    <a:pt x="731" y="469"/>
                    <a:pt x="727" y="509"/>
                    <a:pt x="731" y="551"/>
                  </a:cubicBezTo>
                  <a:cubicBezTo>
                    <a:pt x="734" y="573"/>
                    <a:pt x="738" y="596"/>
                    <a:pt x="741" y="619"/>
                  </a:cubicBezTo>
                  <a:cubicBezTo>
                    <a:pt x="743" y="619"/>
                    <a:pt x="743" y="620"/>
                    <a:pt x="745" y="620"/>
                  </a:cubicBezTo>
                  <a:cubicBezTo>
                    <a:pt x="747" y="617"/>
                    <a:pt x="749" y="614"/>
                    <a:pt x="750" y="611"/>
                  </a:cubicBezTo>
                  <a:cubicBezTo>
                    <a:pt x="778" y="562"/>
                    <a:pt x="812" y="519"/>
                    <a:pt x="856" y="483"/>
                  </a:cubicBezTo>
                  <a:cubicBezTo>
                    <a:pt x="877" y="465"/>
                    <a:pt x="893" y="442"/>
                    <a:pt x="902" y="415"/>
                  </a:cubicBezTo>
                  <a:cubicBezTo>
                    <a:pt x="920" y="364"/>
                    <a:pt x="914" y="314"/>
                    <a:pt x="893" y="265"/>
                  </a:cubicBezTo>
                  <a:cubicBezTo>
                    <a:pt x="883" y="241"/>
                    <a:pt x="866" y="222"/>
                    <a:pt x="841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82" name="文本框 181">
            <a:extLst>
              <a:ext uri="{FF2B5EF4-FFF2-40B4-BE49-F238E27FC236}">
                <a16:creationId xmlns:a16="http://schemas.microsoft.com/office/drawing/2014/main" id="{00D3C852-23EB-4D23-B014-EDEB9C6F5DE6}"/>
              </a:ext>
            </a:extLst>
          </p:cNvPr>
          <p:cNvSpPr txBox="1"/>
          <p:nvPr/>
        </p:nvSpPr>
        <p:spPr>
          <a:xfrm>
            <a:off x="2231568" y="2024894"/>
            <a:ext cx="7728865" cy="2600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/>
              <a:t>福建农林大学是农业农村部、国家林业和草原局与福建省政府共建大学，是福建省一流大学重点建设高校。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endParaRPr lang="zh-CN" altLang="en-US" sz="2800" dirty="0"/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0AA423A9-C4DB-4DDE-906C-5A1E9A6748C5}"/>
              </a:ext>
            </a:extLst>
          </p:cNvPr>
          <p:cNvSpPr txBox="1"/>
          <p:nvPr/>
        </p:nvSpPr>
        <p:spPr>
          <a:xfrm>
            <a:off x="2231568" y="4193094"/>
            <a:ext cx="7728864" cy="868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在培养高质量人才、开展高水平科学研究、提供高效益的社会服务等方面取得了丰硕的办学成果。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18E055D7-2AFD-45B8-8AA5-966CC156A466}"/>
              </a:ext>
            </a:extLst>
          </p:cNvPr>
          <p:cNvSpPr txBox="1"/>
          <p:nvPr/>
        </p:nvSpPr>
        <p:spPr>
          <a:xfrm>
            <a:off x="1392051" y="1367611"/>
            <a:ext cx="807214" cy="649101"/>
          </a:xfrm>
          <a:custGeom>
            <a:avLst/>
            <a:gdLst/>
            <a:ahLst/>
            <a:cxnLst/>
            <a:rect l="l" t="t" r="r" b="b"/>
            <a:pathLst>
              <a:path w="956406" h="769070">
                <a:moveTo>
                  <a:pt x="926827" y="0"/>
                </a:moveTo>
                <a:lnTo>
                  <a:pt x="926827" y="157758"/>
                </a:lnTo>
                <a:cubicBezTo>
                  <a:pt x="893960" y="177478"/>
                  <a:pt x="867667" y="197197"/>
                  <a:pt x="847948" y="216917"/>
                </a:cubicBezTo>
                <a:cubicBezTo>
                  <a:pt x="847948" y="223490"/>
                  <a:pt x="841374" y="230064"/>
                  <a:pt x="828228" y="236637"/>
                </a:cubicBezTo>
                <a:cubicBezTo>
                  <a:pt x="808508" y="269503"/>
                  <a:pt x="798648" y="292509"/>
                  <a:pt x="798648" y="305656"/>
                </a:cubicBezTo>
                <a:lnTo>
                  <a:pt x="798648" y="374675"/>
                </a:lnTo>
                <a:lnTo>
                  <a:pt x="956406" y="374675"/>
                </a:lnTo>
                <a:lnTo>
                  <a:pt x="956406" y="769070"/>
                </a:lnTo>
                <a:lnTo>
                  <a:pt x="581731" y="769070"/>
                </a:lnTo>
                <a:lnTo>
                  <a:pt x="581731" y="404255"/>
                </a:lnTo>
                <a:cubicBezTo>
                  <a:pt x="601451" y="187338"/>
                  <a:pt x="716483" y="52586"/>
                  <a:pt x="926827" y="0"/>
                </a:cubicBezTo>
                <a:close/>
                <a:moveTo>
                  <a:pt x="345095" y="0"/>
                </a:moveTo>
                <a:lnTo>
                  <a:pt x="345095" y="157758"/>
                </a:lnTo>
                <a:cubicBezTo>
                  <a:pt x="272789" y="190624"/>
                  <a:pt x="230063" y="239923"/>
                  <a:pt x="216917" y="305656"/>
                </a:cubicBezTo>
                <a:lnTo>
                  <a:pt x="216917" y="374675"/>
                </a:lnTo>
                <a:lnTo>
                  <a:pt x="374674" y="374675"/>
                </a:lnTo>
                <a:lnTo>
                  <a:pt x="374674" y="769070"/>
                </a:lnTo>
                <a:lnTo>
                  <a:pt x="0" y="769070"/>
                </a:lnTo>
                <a:lnTo>
                  <a:pt x="0" y="404255"/>
                </a:lnTo>
                <a:cubicBezTo>
                  <a:pt x="39439" y="174191"/>
                  <a:pt x="154471" y="39440"/>
                  <a:pt x="3450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8EA821F-9398-4499-A9B0-0593CE4BA53E}"/>
              </a:ext>
            </a:extLst>
          </p:cNvPr>
          <p:cNvSpPr txBox="1"/>
          <p:nvPr/>
        </p:nvSpPr>
        <p:spPr>
          <a:xfrm flipH="1" flipV="1">
            <a:off x="9989816" y="5131107"/>
            <a:ext cx="807214" cy="649101"/>
          </a:xfrm>
          <a:custGeom>
            <a:avLst/>
            <a:gdLst/>
            <a:ahLst/>
            <a:cxnLst/>
            <a:rect l="l" t="t" r="r" b="b"/>
            <a:pathLst>
              <a:path w="956406" h="769070">
                <a:moveTo>
                  <a:pt x="926827" y="0"/>
                </a:moveTo>
                <a:lnTo>
                  <a:pt x="926827" y="157758"/>
                </a:lnTo>
                <a:cubicBezTo>
                  <a:pt x="893960" y="177478"/>
                  <a:pt x="867667" y="197197"/>
                  <a:pt x="847948" y="216917"/>
                </a:cubicBezTo>
                <a:cubicBezTo>
                  <a:pt x="847948" y="223490"/>
                  <a:pt x="841374" y="230064"/>
                  <a:pt x="828228" y="236637"/>
                </a:cubicBezTo>
                <a:cubicBezTo>
                  <a:pt x="808508" y="269503"/>
                  <a:pt x="798648" y="292509"/>
                  <a:pt x="798648" y="305656"/>
                </a:cubicBezTo>
                <a:lnTo>
                  <a:pt x="798648" y="374675"/>
                </a:lnTo>
                <a:lnTo>
                  <a:pt x="956406" y="374675"/>
                </a:lnTo>
                <a:lnTo>
                  <a:pt x="956406" y="769070"/>
                </a:lnTo>
                <a:lnTo>
                  <a:pt x="581731" y="769070"/>
                </a:lnTo>
                <a:lnTo>
                  <a:pt x="581731" y="404255"/>
                </a:lnTo>
                <a:cubicBezTo>
                  <a:pt x="601451" y="187338"/>
                  <a:pt x="716483" y="52586"/>
                  <a:pt x="926827" y="0"/>
                </a:cubicBezTo>
                <a:close/>
                <a:moveTo>
                  <a:pt x="345095" y="0"/>
                </a:moveTo>
                <a:lnTo>
                  <a:pt x="345095" y="157758"/>
                </a:lnTo>
                <a:cubicBezTo>
                  <a:pt x="272789" y="190624"/>
                  <a:pt x="230063" y="239923"/>
                  <a:pt x="216917" y="305656"/>
                </a:cubicBezTo>
                <a:lnTo>
                  <a:pt x="216917" y="374675"/>
                </a:lnTo>
                <a:lnTo>
                  <a:pt x="374674" y="374675"/>
                </a:lnTo>
                <a:lnTo>
                  <a:pt x="374674" y="769070"/>
                </a:lnTo>
                <a:lnTo>
                  <a:pt x="0" y="769070"/>
                </a:lnTo>
                <a:lnTo>
                  <a:pt x="0" y="404255"/>
                </a:lnTo>
                <a:cubicBezTo>
                  <a:pt x="39439" y="174191"/>
                  <a:pt x="154471" y="39440"/>
                  <a:pt x="3450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524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CD0528-B175-4D0A-9452-5DACF868DC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个人介绍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60CDDCEB-B06B-4435-8DDB-6A479032F1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C9B715-1AB1-49FE-A2F9-3B51533D79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指导老师</a:t>
            </a:r>
          </a:p>
          <a:p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6E8C9ED-87F8-41C4-B5D3-997017D1BF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zh-CN" altLang="en-US" dirty="0"/>
              <a:t>这里是重点介绍 这里是重点介绍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dirty="0"/>
              <a:t>这里是重点介绍 这里是重点介绍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dirty="0"/>
              <a:t>这里是重点介绍 这里是重点介绍 </a:t>
            </a:r>
          </a:p>
          <a:p>
            <a:pPr>
              <a:lnSpc>
                <a:spcPct val="170000"/>
              </a:lnSpc>
            </a:pPr>
            <a:endParaRPr lang="zh-CN" altLang="en-US" dirty="0"/>
          </a:p>
          <a:p>
            <a:pPr>
              <a:lnSpc>
                <a:spcPct val="170000"/>
              </a:lnSpc>
            </a:pP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350B1FB-9E10-459D-93FA-63AA642E9FFA}"/>
              </a:ext>
            </a:extLst>
          </p:cNvPr>
          <p:cNvSpPr/>
          <p:nvPr/>
        </p:nvSpPr>
        <p:spPr>
          <a:xfrm flipV="1">
            <a:off x="1334754" y="1922528"/>
            <a:ext cx="623943" cy="62394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13D96BB0-E158-4506-8624-4E460DA3C0B7}"/>
              </a:ext>
            </a:extLst>
          </p:cNvPr>
          <p:cNvSpPr/>
          <p:nvPr/>
        </p:nvSpPr>
        <p:spPr>
          <a:xfrm rot="16200000">
            <a:off x="5647764" y="4717929"/>
            <a:ext cx="623943" cy="62394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EA5C2AD-B018-4D98-9493-F5A94744401B}"/>
              </a:ext>
            </a:extLst>
          </p:cNvPr>
          <p:cNvGrpSpPr/>
          <p:nvPr/>
        </p:nvGrpSpPr>
        <p:grpSpPr>
          <a:xfrm>
            <a:off x="1334754" y="1922528"/>
            <a:ext cx="4936954" cy="3419344"/>
            <a:chOff x="1001266" y="1936376"/>
            <a:chExt cx="4936954" cy="341934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2C50F10-3CE0-4E06-B353-DBBC0B7BAC25}"/>
                </a:ext>
              </a:extLst>
            </p:cNvPr>
            <p:cNvSpPr/>
            <p:nvPr/>
          </p:nvSpPr>
          <p:spPr>
            <a:xfrm>
              <a:off x="1001267" y="1936376"/>
              <a:ext cx="4936953" cy="3419344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EE249FBC-97BA-45F6-B91F-36E208341059}"/>
                </a:ext>
              </a:extLst>
            </p:cNvPr>
            <p:cNvSpPr/>
            <p:nvPr/>
          </p:nvSpPr>
          <p:spPr>
            <a:xfrm flipV="1">
              <a:off x="1001266" y="1936376"/>
              <a:ext cx="623943" cy="623943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C695B871-7731-4B46-9267-50925778E248}"/>
                </a:ext>
              </a:extLst>
            </p:cNvPr>
            <p:cNvSpPr/>
            <p:nvPr/>
          </p:nvSpPr>
          <p:spPr>
            <a:xfrm rot="16200000">
              <a:off x="5314276" y="4731777"/>
              <a:ext cx="623943" cy="623943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989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F6B375A9-C7D2-42B0-A621-C98F53732A4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个人介绍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BB4E6D5-0BBB-46D8-B4A7-A414E1E71C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30674"/>
          <a:stretch/>
        </p:blipFill>
        <p:spPr>
          <a:xfrm>
            <a:off x="6983185" y="1653183"/>
            <a:ext cx="3735679" cy="3958033"/>
          </a:xfr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323D121-B5DE-4377-88F0-0E0062DBFD0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zh-CN" altLang="en-US" dirty="0"/>
              <a:t>这里是重点介绍 这里是重点介绍 </a:t>
            </a:r>
          </a:p>
          <a:p>
            <a:pPr>
              <a:lnSpc>
                <a:spcPct val="170000"/>
              </a:lnSpc>
            </a:pPr>
            <a:r>
              <a:rPr lang="zh-CN" altLang="en-US" dirty="0"/>
              <a:t>这里是重点介绍 这里是重点介绍 </a:t>
            </a:r>
          </a:p>
          <a:p>
            <a:pPr>
              <a:lnSpc>
                <a:spcPct val="170000"/>
              </a:lnSpc>
            </a:pPr>
            <a:r>
              <a:rPr lang="zh-CN" altLang="en-US" dirty="0"/>
              <a:t>这里是重点介绍 这里是重点介绍 </a:t>
            </a:r>
          </a:p>
          <a:p>
            <a:pPr>
              <a:lnSpc>
                <a:spcPct val="170000"/>
              </a:lnSpc>
            </a:pPr>
            <a:endParaRPr lang="zh-CN" altLang="en-US" dirty="0"/>
          </a:p>
          <a:p>
            <a:pPr>
              <a:lnSpc>
                <a:spcPct val="170000"/>
              </a:lnSpc>
            </a:pP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FB9ED807-9A59-4B69-8CAD-5A32F2B21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CN" altLang="en-US" dirty="0"/>
              <a:t>指导老师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DC681A-C0F4-4EFF-897A-0E49E6345C38}"/>
              </a:ext>
            </a:extLst>
          </p:cNvPr>
          <p:cNvSpPr/>
          <p:nvPr/>
        </p:nvSpPr>
        <p:spPr>
          <a:xfrm rot="5400000">
            <a:off x="5676122" y="2894931"/>
            <a:ext cx="2614125" cy="1306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908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604DF4-8AFC-436B-951B-EA6BF630254F}"/>
              </a:ext>
            </a:extLst>
          </p:cNvPr>
          <p:cNvGrpSpPr/>
          <p:nvPr/>
        </p:nvGrpSpPr>
        <p:grpSpPr>
          <a:xfrm>
            <a:off x="-39511" y="2112200"/>
            <a:ext cx="12271022" cy="2982544"/>
            <a:chOff x="-39511" y="1648178"/>
            <a:chExt cx="12271022" cy="298254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0418E9A-259F-435F-9B5D-D784F6FC76A5}"/>
                </a:ext>
              </a:extLst>
            </p:cNvPr>
            <p:cNvSpPr/>
            <p:nvPr/>
          </p:nvSpPr>
          <p:spPr>
            <a:xfrm>
              <a:off x="-39511" y="1648178"/>
              <a:ext cx="12271022" cy="22181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3091DEFA-A180-400F-A0DC-2E1E67F4503B}"/>
                </a:ext>
              </a:extLst>
            </p:cNvPr>
            <p:cNvSpPr/>
            <p:nvPr/>
          </p:nvSpPr>
          <p:spPr>
            <a:xfrm flipV="1">
              <a:off x="-19755" y="3863077"/>
              <a:ext cx="12231511" cy="76764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A73CFFA-50AE-47EE-BF1C-C13EE203009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团队介绍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64AA5ACF-91DF-4977-A3A2-F4156E67EA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r="21937"/>
          <a:stretch>
            <a:fillRect/>
          </a:stretch>
        </p:blipFill>
        <p:spPr/>
      </p:pic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00FF7049-892F-4C19-BFA2-9756BE8E26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21908"/>
          <a:stretch>
            <a:fillRect/>
          </a:stretch>
        </p:blipFill>
        <p:spPr/>
      </p:pic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04FE094B-90E8-4DAF-8A1B-0B1F75B166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r="21937"/>
          <a:stretch>
            <a:fillRect/>
          </a:stretch>
        </p:blipFill>
        <p:spPr/>
      </p:pic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CF9FEB5D-09C7-45CF-B5CE-2F9E061E0D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21908"/>
          <a:stretch>
            <a:fillRect/>
          </a:stretch>
        </p:blipFill>
        <p:spPr/>
      </p:pic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120C4E50-117A-47C7-A6FE-0F734C2CAA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21967"/>
          <a:stretch>
            <a:fillRect/>
          </a:stretch>
        </p:blipFill>
        <p:spPr/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7C56C78-F132-49AF-91C0-4E7D83010B05}"/>
              </a:ext>
            </a:extLst>
          </p:cNvPr>
          <p:cNvSpPr txBox="1"/>
          <p:nvPr/>
        </p:nvSpPr>
        <p:spPr>
          <a:xfrm>
            <a:off x="1569790" y="3983652"/>
            <a:ext cx="963931" cy="400110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关键词</a:t>
            </a:r>
            <a:endParaRPr kumimoji="0" lang="da-D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A8AAD3-3C2E-499B-B0D5-F03B990AB874}"/>
              </a:ext>
            </a:extLst>
          </p:cNvPr>
          <p:cNvSpPr txBox="1"/>
          <p:nvPr/>
        </p:nvSpPr>
        <p:spPr>
          <a:xfrm>
            <a:off x="3591912" y="3983652"/>
            <a:ext cx="963931" cy="400110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关键词</a:t>
            </a:r>
            <a:endParaRPr kumimoji="0" lang="da-D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22C4EB-B367-4BF9-9944-F65F07BAE49B}"/>
              </a:ext>
            </a:extLst>
          </p:cNvPr>
          <p:cNvSpPr txBox="1"/>
          <p:nvPr/>
        </p:nvSpPr>
        <p:spPr>
          <a:xfrm>
            <a:off x="5614034" y="3983652"/>
            <a:ext cx="963931" cy="400110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关键词</a:t>
            </a:r>
            <a:endParaRPr kumimoji="0" lang="da-D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E917CE6-46ED-4606-90C4-03BFCF8C9CC9}"/>
              </a:ext>
            </a:extLst>
          </p:cNvPr>
          <p:cNvSpPr txBox="1"/>
          <p:nvPr/>
        </p:nvSpPr>
        <p:spPr>
          <a:xfrm>
            <a:off x="7636156" y="3983652"/>
            <a:ext cx="963931" cy="400110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关键词</a:t>
            </a:r>
            <a:endParaRPr kumimoji="0" lang="da-D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0FA1032-61E9-4C3B-B347-A1C9D462B1F5}"/>
              </a:ext>
            </a:extLst>
          </p:cNvPr>
          <p:cNvSpPr txBox="1"/>
          <p:nvPr/>
        </p:nvSpPr>
        <p:spPr>
          <a:xfrm>
            <a:off x="9658279" y="3983652"/>
            <a:ext cx="963931" cy="400110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关键词</a:t>
            </a:r>
            <a:endParaRPr kumimoji="0" lang="da-DK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91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Name&quot;:&quot;无&quot;,&quot;HeaderHeight&quot;:15.0,&quot;TopMargin&quot;:0.0,&quot;FooterHeight&quot;:9.0,&quot;BottomMargin&quot;:0.0,&quot;SideMargin&quot;:5.5,&quot;IntervalMargin&quot;:1.5,&quot;Id&quot;:null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给母校送模板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158749"/>
      </a:accent1>
      <a:accent2>
        <a:srgbClr val="499F3E"/>
      </a:accent2>
      <a:accent3>
        <a:srgbClr val="7FBC40"/>
      </a:accent3>
      <a:accent4>
        <a:srgbClr val="B2D78B"/>
      </a:accent4>
      <a:accent5>
        <a:srgbClr val="799055"/>
      </a:accent5>
      <a:accent6>
        <a:srgbClr val="B2D78B"/>
      </a:accent6>
      <a:hlink>
        <a:srgbClr val="B2D78B"/>
      </a:hlink>
      <a:folHlink>
        <a:srgbClr val="BFBFBF"/>
      </a:folHlink>
    </a:clrScheme>
    <a:fontScheme name="我给母校的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4508</TotalTime>
  <Words>1947</Words>
  <Application>Microsoft Office PowerPoint</Application>
  <PresentationFormat>宽屏</PresentationFormat>
  <Paragraphs>435</Paragraphs>
  <Slides>51</Slides>
  <Notes>49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9" baseType="lpstr">
      <vt:lpstr>微软雅黑</vt:lpstr>
      <vt:lpstr>Arial</vt:lpstr>
      <vt:lpstr>Calibri</vt:lpstr>
      <vt:lpstr>Century Gothic</vt:lpstr>
      <vt:lpstr>Segoe UI</vt:lpstr>
      <vt:lpstr>Segoe UI Light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西 西</dc:creator>
  <cp:lastModifiedBy>Yunxuan Liu (Chinasoft International)</cp:lastModifiedBy>
  <cp:revision>208</cp:revision>
  <dcterms:created xsi:type="dcterms:W3CDTF">2018-12-20T05:15:54Z</dcterms:created>
  <dcterms:modified xsi:type="dcterms:W3CDTF">2019-04-12T05:47:37Z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2019-04-12T05:47:36.2783516Z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aa517941-c4f1-47fd-a6bd-0f2199c5134c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