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9" r:id="rId2"/>
    <p:sldId id="260" r:id="rId3"/>
    <p:sldId id="261" r:id="rId4"/>
    <p:sldId id="262" r:id="rId5"/>
    <p:sldId id="278" r:id="rId6"/>
    <p:sldId id="263" r:id="rId7"/>
    <p:sldId id="279" r:id="rId8"/>
    <p:sldId id="277" r:id="rId9"/>
    <p:sldId id="264" r:id="rId10"/>
    <p:sldId id="265" r:id="rId11"/>
    <p:sldId id="266" r:id="rId12"/>
    <p:sldId id="267" r:id="rId13"/>
    <p:sldId id="280" r:id="rId14"/>
    <p:sldId id="268" r:id="rId15"/>
    <p:sldId id="271" r:id="rId16"/>
    <p:sldId id="282" r:id="rId17"/>
    <p:sldId id="270" r:id="rId18"/>
    <p:sldId id="269" r:id="rId19"/>
    <p:sldId id="283" r:id="rId20"/>
    <p:sldId id="272" r:id="rId21"/>
    <p:sldId id="273" r:id="rId22"/>
    <p:sldId id="274" r:id="rId23"/>
    <p:sldId id="276" r:id="rId24"/>
    <p:sldId id="314" r:id="rId25"/>
  </p:sldIdLst>
  <p:sldSz cx="12192000" cy="6858000"/>
  <p:notesSz cx="6858000" cy="9144000"/>
  <p:embeddedFontLst>
    <p:embeddedFont>
      <p:font typeface="Microsoft YaHei" panose="020B0503020204020204" pitchFamily="34" charset="-122"/>
      <p:regular r:id="rId28"/>
      <p:bold r:id="rId29"/>
    </p:embeddedFont>
    <p:embeddedFont>
      <p:font typeface="Microsoft YaHei Light" panose="020B0502040204020203" pitchFamily="34" charset="-122"/>
      <p:regular r:id="rId30"/>
    </p:embeddedFont>
    <p:embeddedFont>
      <p:font typeface="OPPOSans H" panose="00020600040101010101" pitchFamily="18" charset="-122"/>
      <p:regular r:id="rId31"/>
    </p:embeddedFont>
    <p:embeddedFont>
      <p:font typeface="OPPOSans R" panose="00020600040101010101" pitchFamily="18" charset="-122"/>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9" userDrawn="1">
          <p15:clr>
            <a:srgbClr val="A4A3A4"/>
          </p15:clr>
        </p15:guide>
        <p15:guide id="2" pos="7219"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1FD"/>
    <a:srgbClr val="6544F3"/>
    <a:srgbClr val="853FE9"/>
    <a:srgbClr val="DDDEFF"/>
    <a:srgbClr val="A94EEA"/>
    <a:srgbClr val="5537EF"/>
    <a:srgbClr val="2190FD"/>
    <a:srgbClr val="3D72C1"/>
    <a:srgbClr val="D62627"/>
    <a:srgbClr val="F9BC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4" autoAdjust="0"/>
    <p:restoredTop sz="96115" autoAdjust="0"/>
  </p:normalViewPr>
  <p:slideViewPr>
    <p:cSldViewPr snapToGrid="0" showGuides="1">
      <p:cViewPr>
        <p:scale>
          <a:sx n="75" d="100"/>
          <a:sy n="75" d="100"/>
        </p:scale>
        <p:origin x="979" y="979"/>
      </p:cViewPr>
      <p:guideLst>
        <p:guide pos="279"/>
        <p:guide pos="7219"/>
        <p:guide orient="horz" pos="2160"/>
      </p:guideLst>
    </p:cSldViewPr>
  </p:slideViewPr>
  <p:notesTextViewPr>
    <p:cViewPr>
      <p:scale>
        <a:sx n="1" d="1"/>
        <a:sy n="1" d="1"/>
      </p:scale>
      <p:origin x="0" y="0"/>
    </p:cViewPr>
  </p:notesTextViewPr>
  <p:sorterViewPr>
    <p:cViewPr>
      <p:scale>
        <a:sx n="111" d="100"/>
        <a:sy n="111" d="100"/>
      </p:scale>
      <p:origin x="0" y="0"/>
    </p:cViewPr>
  </p:sorterViewPr>
  <p:notesViewPr>
    <p:cSldViewPr snapToGrid="0" showGuides="1">
      <p:cViewPr varScale="1">
        <p:scale>
          <a:sx n="88" d="100"/>
          <a:sy n="88" d="100"/>
        </p:scale>
        <p:origin x="2506"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B0B7-40A2-A62B-1A7AB7A758F9}"/>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B0B7-40A2-A62B-1A7AB7A758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B7-40A2-A62B-1A7AB7A758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B7-40A2-A62B-1A7AB7A758F9}"/>
              </c:ext>
            </c:extLst>
          </c:dPt>
          <c:cat>
            <c:strRef>
              <c:f>Sheet1!$A$2:$A$5</c:f>
              <c:strCache>
                <c:ptCount val="2"/>
                <c:pt idx="0">
                  <c:v>1st Qtr</c:v>
                </c:pt>
                <c:pt idx="1">
                  <c:v>2nd Qtr</c:v>
                </c:pt>
              </c:strCache>
            </c:strRef>
          </c:cat>
          <c:val>
            <c:numRef>
              <c:f>Sheet1!$B$2:$B$5</c:f>
              <c:numCache>
                <c:formatCode>General</c:formatCode>
                <c:ptCount val="4"/>
                <c:pt idx="0">
                  <c:v>4</c:v>
                </c:pt>
                <c:pt idx="1">
                  <c:v>7</c:v>
                </c:pt>
              </c:numCache>
            </c:numRef>
          </c:val>
          <c:extLst>
            <c:ext xmlns:c16="http://schemas.microsoft.com/office/drawing/2014/chart" uri="{C3380CC4-5D6E-409C-BE32-E72D297353CC}">
              <c16:uniqueId val="{00000008-B0B7-40A2-A62B-1A7AB7A758F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lumMod val="60000"/>
                <a:lumOff val="40000"/>
              </a:schemeClr>
            </a:solidFill>
          </c:spPr>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E061-4A89-9945-67760363D97B}"/>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E061-4A89-9945-67760363D97B}"/>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E061-4A89-9945-67760363D97B}"/>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E061-4A89-9945-67760363D97B}"/>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E061-4A89-9945-67760363D97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0BE9-45CF-A34B-DDE4C0A42B03}"/>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0BE9-45CF-A34B-DDE4C0A42B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E9-45CF-A34B-DDE4C0A42B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E9-45CF-A34B-DDE4C0A42B03}"/>
              </c:ext>
            </c:extLst>
          </c:dPt>
          <c:cat>
            <c:strRef>
              <c:f>Sheet1!$A$2:$A$5</c:f>
              <c:strCache>
                <c:ptCount val="2"/>
                <c:pt idx="0">
                  <c:v>1st Qtr</c:v>
                </c:pt>
                <c:pt idx="1">
                  <c:v>2nd Qtr</c:v>
                </c:pt>
              </c:strCache>
            </c:strRef>
          </c:cat>
          <c:val>
            <c:numRef>
              <c:f>Sheet1!$B$2:$B$5</c:f>
              <c:numCache>
                <c:formatCode>General</c:formatCode>
                <c:ptCount val="4"/>
                <c:pt idx="0">
                  <c:v>6</c:v>
                </c:pt>
                <c:pt idx="1">
                  <c:v>3.2</c:v>
                </c:pt>
              </c:numCache>
            </c:numRef>
          </c:val>
          <c:extLst>
            <c:ext xmlns:c16="http://schemas.microsoft.com/office/drawing/2014/chart" uri="{C3380CC4-5D6E-409C-BE32-E72D297353CC}">
              <c16:uniqueId val="{00000008-0BE9-45CF-A34B-DDE4C0A42B0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197" b="0" i="0" u="none" strike="noStrike" kern="1200" baseline="0">
          <a:solidFill>
            <a:schemeClr val="tx1"/>
          </a:solidFill>
          <a:latin typeface="+mn-lt"/>
          <a:ea typeface="+mn-ea"/>
          <a:cs typeface="+mn-cs"/>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1" i="0" u="none" strike="noStrike" kern="1200" spc="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r>
              <a:rPr lang="zh-CN" altLang="en-US" dirty="0">
                <a:latin typeface="OPPOSans H" panose="00020600040101010101" pitchFamily="18" charset="-122"/>
                <a:ea typeface="OPPOSans H" panose="00020600040101010101" pitchFamily="18" charset="-122"/>
                <a:cs typeface="OPPOSans H" panose="00020600040101010101" pitchFamily="18" charset="-122"/>
              </a:rPr>
              <a:t>图表标题</a:t>
            </a:r>
          </a:p>
        </c:rich>
      </c:tx>
      <c:overlay val="0"/>
      <c:spPr>
        <a:noFill/>
        <a:ln>
          <a:noFill/>
        </a:ln>
        <a:effectLst/>
      </c:spPr>
      <c:txPr>
        <a:bodyPr rot="0" spcFirstLastPara="0" vertOverflow="ellipsis" vert="horz" wrap="square" anchor="ctr" anchorCtr="1"/>
        <a:lstStyle/>
        <a:p>
          <a:pPr>
            <a:defRPr lang="zh-CN" sz="1400" b="1" i="0" u="none" strike="noStrike" kern="1200" spc="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4.2</c:v>
                </c:pt>
                <c:pt idx="1">
                  <c:v>2.5</c:v>
                </c:pt>
                <c:pt idx="2">
                  <c:v>3.5</c:v>
                </c:pt>
                <c:pt idx="3">
                  <c:v>4.5</c:v>
                </c:pt>
                <c:pt idx="4">
                  <c:v>2.1</c:v>
                </c:pt>
                <c:pt idx="5">
                  <c:v>1.3</c:v>
                </c:pt>
                <c:pt idx="6">
                  <c:v>5.6</c:v>
                </c:pt>
                <c:pt idx="7">
                  <c:v>7.8</c:v>
                </c:pt>
                <c:pt idx="8">
                  <c:v>3.4</c:v>
                </c:pt>
                <c:pt idx="9">
                  <c:v>4.2</c:v>
                </c:pt>
                <c:pt idx="10">
                  <c:v>2.1</c:v>
                </c:pt>
                <c:pt idx="11">
                  <c:v>3.5</c:v>
                </c:pt>
              </c:numCache>
            </c:numRef>
          </c:val>
          <c:smooth val="1"/>
          <c:extLst>
            <c:ext xmlns:c16="http://schemas.microsoft.com/office/drawing/2014/chart" uri="{C3380CC4-5D6E-409C-BE32-E72D297353CC}">
              <c16:uniqueId val="{00000000-5C30-4436-BA12-12D7F4686938}"/>
            </c:ext>
          </c:extLst>
        </c:ser>
        <c:ser>
          <c:idx val="1"/>
          <c:order val="1"/>
          <c:tx>
            <c:strRef>
              <c:f>Sheet1!$C$1</c:f>
              <c:strCache>
                <c:ptCount val="1"/>
                <c:pt idx="0">
                  <c:v>系列 2</c:v>
                </c:pt>
              </c:strCache>
            </c:strRef>
          </c:tx>
          <c:spPr>
            <a:ln w="28575" cap="rnd">
              <a:solidFill>
                <a:schemeClr val="accent3"/>
              </a:solidFill>
              <a:round/>
            </a:ln>
            <a:effectLst/>
          </c:spPr>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General</c:formatCode>
                <c:ptCount val="12"/>
                <c:pt idx="0">
                  <c:v>3.8</c:v>
                </c:pt>
                <c:pt idx="1">
                  <c:v>2.2999999999999998</c:v>
                </c:pt>
                <c:pt idx="2">
                  <c:v>1.8</c:v>
                </c:pt>
                <c:pt idx="3">
                  <c:v>2.8</c:v>
                </c:pt>
                <c:pt idx="4">
                  <c:v>3.4</c:v>
                </c:pt>
                <c:pt idx="5">
                  <c:v>5.7</c:v>
                </c:pt>
                <c:pt idx="6">
                  <c:v>8.6999999999999993</c:v>
                </c:pt>
                <c:pt idx="7">
                  <c:v>3</c:v>
                </c:pt>
                <c:pt idx="8">
                  <c:v>4</c:v>
                </c:pt>
                <c:pt idx="9">
                  <c:v>3.5</c:v>
                </c:pt>
                <c:pt idx="10">
                  <c:v>2.2999999999999998</c:v>
                </c:pt>
                <c:pt idx="11">
                  <c:v>4.3</c:v>
                </c:pt>
              </c:numCache>
            </c:numRef>
          </c:val>
          <c:smooth val="1"/>
          <c:extLst>
            <c:ext xmlns:c16="http://schemas.microsoft.com/office/drawing/2014/chart" uri="{C3380CC4-5D6E-409C-BE32-E72D297353CC}">
              <c16:uniqueId val="{00000001-5C30-4436-BA12-12D7F4686938}"/>
            </c:ext>
          </c:extLst>
        </c:ser>
        <c:dLbls>
          <c:showLegendKey val="0"/>
          <c:showVal val="0"/>
          <c:showCatName val="0"/>
          <c:showSerName val="0"/>
          <c:showPercent val="0"/>
          <c:showBubbleSize val="0"/>
        </c:dLbls>
        <c:smooth val="0"/>
        <c:axId val="523151377"/>
        <c:axId val="836025277"/>
      </c:lineChart>
      <c:catAx>
        <c:axId val="523151377"/>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crossAx val="836025277"/>
        <c:crosses val="autoZero"/>
        <c:auto val="1"/>
        <c:lblAlgn val="ctr"/>
        <c:lblOffset val="100"/>
        <c:noMultiLvlLbl val="0"/>
      </c:catAx>
      <c:valAx>
        <c:axId val="836025277"/>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crossAx val="523151377"/>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legendEntry>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等线" panose="02010600030101010101" charset="-122"/>
              <a:ea typeface="等线" panose="02010600030101010101" charset="-122"/>
              <a:cs typeface="等线" panose="02010600030101010101" charset="-122"/>
              <a:sym typeface="等线" panose="02010600030101010101" charset="-122"/>
            </a:defRPr>
          </a:pPr>
          <a:endParaRPr lang="zh-CN"/>
        </a:p>
      </c:txPr>
    </c:legend>
    <c:plotVisOnly val="1"/>
    <c:dispBlanksAs val="gap"/>
    <c:showDLblsOverMax val="0"/>
  </c:chart>
  <c:spPr>
    <a:noFill/>
    <a:ln>
      <a:noFill/>
    </a:ln>
    <a:effectLst/>
  </c:spPr>
  <c:txPr>
    <a:bodyPr/>
    <a:lstStyle/>
    <a:p>
      <a:pPr>
        <a:defRPr lang="zh-CN">
          <a:latin typeface="等线" panose="02010600030101010101" charset="-122"/>
          <a:ea typeface="等线" panose="02010600030101010101" charset="-122"/>
          <a:cs typeface="等线" panose="02010600030101010101" charset="-122"/>
          <a:sym typeface="等线" panose="02010600030101010101"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dirty="0">
              <a:latin typeface="OPPOSans H" panose="00020600040101010101" pitchFamily="18" charset="-122"/>
              <a:ea typeface="OPPOSans H" panose="00020600040101010101" pitchFamily="18" charset="-122"/>
            </a:endParaRPr>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latin typeface="OPPOSans H" panose="00020600040101010101" pitchFamily="18" charset="-122"/>
                <a:ea typeface="OPPOSans H" panose="00020600040101010101" pitchFamily="18" charset="-122"/>
              </a:rPr>
              <a:t>2022/8/5</a:t>
            </a:fld>
            <a:endParaRPr kumimoji="1" lang="zh-CN" altLang="en-US" dirty="0">
              <a:latin typeface="OPPOSans H" panose="00020600040101010101" pitchFamily="18" charset="-122"/>
              <a:ea typeface="OPPOSans H" panose="00020600040101010101" pitchFamily="18" charset="-122"/>
            </a:endParaRPr>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dirty="0">
              <a:latin typeface="OPPOSans H" panose="00020600040101010101" pitchFamily="18" charset="-122"/>
              <a:ea typeface="OPPOSans H" panose="00020600040101010101" pitchFamily="18" charset="-122"/>
            </a:endParaRPr>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latin typeface="OPPOSans H" panose="00020600040101010101" pitchFamily="18" charset="-122"/>
                <a:ea typeface="OPPOSans H" panose="00020600040101010101" pitchFamily="18" charset="-122"/>
              </a:rPr>
              <a:t>‹#›</a:t>
            </a:fld>
            <a:endParaRPr kumimoji="1" lang="zh-CN" altLang="en-US" dirty="0">
              <a:latin typeface="OPPOSans H" panose="00020600040101010101" pitchFamily="18" charset="-122"/>
              <a:ea typeface="OPPOSans H" panose="00020600040101010101" pitchFamily="18" charset="-122"/>
            </a:endParaRPr>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H" panose="00020600040101010101" pitchFamily="18" charset="-122"/>
                <a:ea typeface="OPPOSans H"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H" panose="00020600040101010101" pitchFamily="18" charset="-122"/>
                <a:ea typeface="OPPOSans H" panose="00020600040101010101" pitchFamily="18" charset="-122"/>
              </a:defRPr>
            </a:lvl1pPr>
          </a:lstStyle>
          <a:p>
            <a:fld id="{7BB30C6B-F34A-4F02-BACE-D18C28E3B70A}" type="datetimeFigureOut">
              <a:rPr lang="zh-CN" altLang="en-US" smtClean="0"/>
              <a:pPr/>
              <a:t>2022/8/5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H" panose="00020600040101010101" pitchFamily="18" charset="-122"/>
                <a:ea typeface="OPPOSans H"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H" panose="00020600040101010101" pitchFamily="18" charset="-122"/>
                <a:ea typeface="OPPOSans H" panose="00020600040101010101" pitchFamily="18" charset="-122"/>
              </a:defRPr>
            </a:lvl1pPr>
          </a:lstStyle>
          <a:p>
            <a:fld id="{175DD2B1-1A58-4FDB-AD54-64407EF7A1E7}" type="slidenum">
              <a:rPr lang="zh-CN" altLang="en-US" smtClean="0"/>
              <a:pPr/>
              <a:t>‹#›</a:t>
            </a:fld>
            <a:endParaRPr lang="zh-CN" altLang="en-US" dirty="0"/>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H" panose="00020600040101010101" pitchFamily="18" charset="-122"/>
        <a:ea typeface="OPPOSans H" panose="00020600040101010101" pitchFamily="18" charset="-122"/>
        <a:cs typeface="+mn-cs"/>
      </a:defRPr>
    </a:lvl1pPr>
    <a:lvl2pPr marL="457200" algn="l" defTabSz="914400" rtl="0" eaLnBrk="1" latinLnBrk="0" hangingPunct="1">
      <a:defRPr sz="1200" kern="1200">
        <a:solidFill>
          <a:schemeClr val="tx1"/>
        </a:solidFill>
        <a:latin typeface="OPPOSans H" panose="00020600040101010101" pitchFamily="18" charset="-122"/>
        <a:ea typeface="OPPOSans H" panose="00020600040101010101" pitchFamily="18" charset="-122"/>
        <a:cs typeface="+mn-cs"/>
      </a:defRPr>
    </a:lvl2pPr>
    <a:lvl3pPr marL="914400" algn="l" defTabSz="914400" rtl="0" eaLnBrk="1" latinLnBrk="0" hangingPunct="1">
      <a:defRPr sz="1200" kern="1200">
        <a:solidFill>
          <a:schemeClr val="tx1"/>
        </a:solidFill>
        <a:latin typeface="OPPOSans H" panose="00020600040101010101" pitchFamily="18" charset="-122"/>
        <a:ea typeface="OPPOSans H" panose="00020600040101010101" pitchFamily="18" charset="-122"/>
        <a:cs typeface="+mn-cs"/>
      </a:defRPr>
    </a:lvl3pPr>
    <a:lvl4pPr marL="1371600" algn="l" defTabSz="914400" rtl="0" eaLnBrk="1" latinLnBrk="0" hangingPunct="1">
      <a:defRPr sz="1200" kern="1200">
        <a:solidFill>
          <a:schemeClr val="tx1"/>
        </a:solidFill>
        <a:latin typeface="OPPOSans H" panose="00020600040101010101" pitchFamily="18" charset="-122"/>
        <a:ea typeface="OPPOSans H" panose="00020600040101010101" pitchFamily="18" charset="-122"/>
        <a:cs typeface="+mn-cs"/>
      </a:defRPr>
    </a:lvl4pPr>
    <a:lvl5pPr marL="1828800" algn="l" defTabSz="914400" rtl="0" eaLnBrk="1" latinLnBrk="0" hangingPunct="1">
      <a:defRPr sz="1200" kern="1200">
        <a:solidFill>
          <a:schemeClr val="tx1"/>
        </a:solidFill>
        <a:latin typeface="OPPOSans H" panose="00020600040101010101" pitchFamily="18" charset="-122"/>
        <a:ea typeface="OPPOSans H"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gradFill>
          <a:gsLst>
            <a:gs pos="100000">
              <a:schemeClr val="accent1">
                <a:alpha val="18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B21A235-FAD9-8014-01ED-C088B0C506B1}"/>
              </a:ext>
            </a:extLst>
          </p:cNvPr>
          <p:cNvSpPr txBox="1"/>
          <p:nvPr userDrawn="1"/>
        </p:nvSpPr>
        <p:spPr>
          <a:xfrm>
            <a:off x="10808572" y="59849"/>
            <a:ext cx="1354217" cy="6738303"/>
          </a:xfrm>
          <a:prstGeom prst="rect">
            <a:avLst/>
          </a:prstGeom>
          <a:noFill/>
        </p:spPr>
        <p:txBody>
          <a:bodyPr vert="eaVert" wrap="square" lIns="0" tIns="0" rIns="0" bIns="0" rtlCol="0" anchor="t">
            <a:spAutoFit/>
          </a:bodyPr>
          <a:lstStyle/>
          <a:p>
            <a:pPr algn="dist"/>
            <a:r>
              <a:rPr lang="en-US" altLang="zh-CN" sz="8800" b="1" dirty="0">
                <a:gradFill>
                  <a:gsLst>
                    <a:gs pos="0">
                      <a:schemeClr val="accent1">
                        <a:alpha val="18000"/>
                      </a:schemeClr>
                    </a:gs>
                    <a:gs pos="87000">
                      <a:schemeClr val="accent1">
                        <a:alpha val="0"/>
                      </a:schemeClr>
                    </a:gs>
                  </a:gsLst>
                  <a:lin ang="5400000" scaled="1"/>
                </a:gradFill>
                <a:latin typeface="+mj-lt"/>
                <a:ea typeface="OPPOSans H" panose="00020600040101010101" pitchFamily="18" charset="-122"/>
              </a:rPr>
              <a:t>GONG SI</a:t>
            </a:r>
            <a:endParaRPr lang="zh-CN" altLang="en-US" sz="8800" b="1" dirty="0">
              <a:gradFill>
                <a:gsLst>
                  <a:gs pos="0">
                    <a:schemeClr val="accent1">
                      <a:alpha val="18000"/>
                    </a:schemeClr>
                  </a:gs>
                  <a:gs pos="87000">
                    <a:schemeClr val="accent1">
                      <a:alpha val="0"/>
                    </a:schemeClr>
                  </a:gs>
                </a:gsLst>
                <a:lin ang="5400000" scaled="1"/>
              </a:gradFill>
              <a:latin typeface="+mj-lt"/>
              <a:ea typeface="OPPOSans H" panose="00020600040101010101" pitchFamily="18" charset="-122"/>
            </a:endParaRPr>
          </a:p>
        </p:txBody>
      </p:sp>
      <p:pic>
        <p:nvPicPr>
          <p:cNvPr id="3" name="图形 2">
            <a:extLst>
              <a:ext uri="{FF2B5EF4-FFF2-40B4-BE49-F238E27FC236}">
                <a16:creationId xmlns:a16="http://schemas.microsoft.com/office/drawing/2014/main" id="{9472F805-604B-B470-417F-1974DC56D7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3" y="1364503"/>
            <a:ext cx="5126895" cy="5126895"/>
          </a:xfrm>
          <a:prstGeom prst="rect">
            <a:avLst/>
          </a:prstGeom>
          <a:effectLst>
            <a:outerShdw blurRad="215900" dist="38100" dir="5400000" algn="t" rotWithShape="0">
              <a:schemeClr val="accent1">
                <a:lumMod val="50000"/>
                <a:alpha val="9000"/>
              </a:schemeClr>
            </a:outerShdw>
          </a:effectLst>
        </p:spPr>
      </p:pic>
      <p:sp>
        <p:nvSpPr>
          <p:cNvPr id="4" name="矩形 3">
            <a:extLst>
              <a:ext uri="{FF2B5EF4-FFF2-40B4-BE49-F238E27FC236}">
                <a16:creationId xmlns:a16="http://schemas.microsoft.com/office/drawing/2014/main" id="{B28C4645-F47C-1B4E-C1F8-BDBCE8E94F4F}"/>
              </a:ext>
            </a:extLst>
          </p:cNvPr>
          <p:cNvSpPr/>
          <p:nvPr userDrawn="1"/>
        </p:nvSpPr>
        <p:spPr>
          <a:xfrm>
            <a:off x="0" y="0"/>
            <a:ext cx="325120" cy="6858000"/>
          </a:xfrm>
          <a:prstGeom prst="rect">
            <a:avLst/>
          </a:prstGeom>
          <a:gradFill>
            <a:gsLst>
              <a:gs pos="100000">
                <a:schemeClr val="accent1">
                  <a:alpha val="26000"/>
                </a:schemeClr>
              </a:gs>
              <a:gs pos="48000">
                <a:schemeClr val="accent1">
                  <a:alpha val="46000"/>
                </a:schemeClr>
              </a:gs>
              <a:gs pos="0">
                <a:schemeClr val="accent1">
                  <a:alpha val="8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337ED9C-C440-EC1E-F994-414125BBBC16}"/>
              </a:ext>
            </a:extLst>
          </p:cNvPr>
          <p:cNvSpPr txBox="1"/>
          <p:nvPr userDrawn="1"/>
        </p:nvSpPr>
        <p:spPr>
          <a:xfrm rot="10800000">
            <a:off x="71672" y="59849"/>
            <a:ext cx="184666" cy="6738303"/>
          </a:xfrm>
          <a:prstGeom prst="rect">
            <a:avLst/>
          </a:prstGeom>
          <a:noFill/>
        </p:spPr>
        <p:txBody>
          <a:bodyPr vert="eaVert" wrap="square" lIns="0" tIns="0" rIns="0" bIns="0" rtlCol="0" anchor="t">
            <a:spAutoFit/>
          </a:bodyPr>
          <a:lstStyle/>
          <a:p>
            <a:pPr algn="dist"/>
            <a:r>
              <a:rPr lang="en-US" altLang="zh-CN" sz="1200" dirty="0">
                <a:solidFill>
                  <a:schemeClr val="bg1"/>
                </a:solidFill>
                <a:latin typeface="OPPOSans H" panose="00020600040101010101" pitchFamily="18" charset="-122"/>
                <a:ea typeface="OPPOSans H" panose="00020600040101010101" pitchFamily="18" charset="-122"/>
              </a:rPr>
              <a:t>LAN ZI JIAN BIAN GONG SI JIE SHAO MU BAN</a:t>
            </a:r>
            <a:endParaRPr lang="zh-CN" altLang="en-US" sz="1200" dirty="0">
              <a:solidFill>
                <a:schemeClr val="bg1"/>
              </a:solidFill>
              <a:latin typeface="OPPOSans H" panose="00020600040101010101" pitchFamily="18" charset="-122"/>
              <a:ea typeface="OPPOSans H" panose="00020600040101010101" pitchFamily="18" charset="-122"/>
            </a:endParaRPr>
          </a:p>
        </p:txBody>
      </p:sp>
    </p:spTree>
    <p:extLst>
      <p:ext uri="{BB962C8B-B14F-4D97-AF65-F5344CB8AC3E}">
        <p14:creationId xmlns:p14="http://schemas.microsoft.com/office/powerpoint/2010/main" val="12790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gradFill>
          <a:gsLst>
            <a:gs pos="100000">
              <a:schemeClr val="accent1">
                <a:alpha val="34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pic>
        <p:nvPicPr>
          <p:cNvPr id="2" name="图形 1">
            <a:extLst>
              <a:ext uri="{FF2B5EF4-FFF2-40B4-BE49-F238E27FC236}">
                <a16:creationId xmlns:a16="http://schemas.microsoft.com/office/drawing/2014/main" id="{F90C1185-85AB-8787-44C1-FE30156221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2553" y="1571378"/>
            <a:ext cx="5126895" cy="5126895"/>
          </a:xfrm>
          <a:prstGeom prst="rect">
            <a:avLst/>
          </a:prstGeom>
          <a:effectLst>
            <a:outerShdw blurRad="215900" dist="38100" dir="5400000" algn="t" rotWithShape="0">
              <a:schemeClr val="accent1">
                <a:lumMod val="50000"/>
                <a:alpha val="9000"/>
              </a:schemeClr>
            </a:outerShdw>
          </a:effectLst>
        </p:spPr>
      </p:pic>
      <p:sp>
        <p:nvSpPr>
          <p:cNvPr id="3" name="文本框 2">
            <a:extLst>
              <a:ext uri="{FF2B5EF4-FFF2-40B4-BE49-F238E27FC236}">
                <a16:creationId xmlns:a16="http://schemas.microsoft.com/office/drawing/2014/main" id="{8271E12A-12B7-1BB8-0766-8F86FBFAD6FB}"/>
              </a:ext>
            </a:extLst>
          </p:cNvPr>
          <p:cNvSpPr txBox="1"/>
          <p:nvPr userDrawn="1"/>
        </p:nvSpPr>
        <p:spPr>
          <a:xfrm>
            <a:off x="4937103" y="1066258"/>
            <a:ext cx="2317795" cy="1107996"/>
          </a:xfrm>
          <a:prstGeom prst="rect">
            <a:avLst/>
          </a:prstGeom>
          <a:noFill/>
        </p:spPr>
        <p:txBody>
          <a:bodyPr wrap="square" lIns="0" tIns="0" rIns="0" bIns="0" rtlCol="0" anchor="t">
            <a:noAutofit/>
          </a:bodyPr>
          <a:lstStyle>
            <a:defPPr>
              <a:defRPr lang="zh-CN"/>
            </a:defPPr>
            <a:lvl1pPr algn="ctr">
              <a:defRPr sz="7200">
                <a:gradFill flip="none" rotWithShape="1">
                  <a:gsLst>
                    <a:gs pos="100000">
                      <a:srgbClr val="A94EEA"/>
                    </a:gs>
                    <a:gs pos="0">
                      <a:srgbClr val="5A61FD"/>
                    </a:gs>
                    <a:gs pos="61000">
                      <a:srgbClr val="5537EF"/>
                    </a:gs>
                  </a:gsLst>
                  <a:lin ang="5400000" scaled="1"/>
                  <a:tileRect/>
                </a:gradFill>
                <a:effectLst>
                  <a:outerShdw blurRad="203200" dist="38100" dir="2700000" algn="tl" rotWithShape="0">
                    <a:schemeClr val="accent1">
                      <a:lumMod val="50000"/>
                      <a:alpha val="22000"/>
                    </a:schemeClr>
                  </a:outerShdw>
                </a:effectLst>
                <a:latin typeface="+mj-ea"/>
                <a:ea typeface="+mj-ea"/>
              </a:defRPr>
            </a:lvl1pPr>
          </a:lstStyle>
          <a:p>
            <a:pPr algn="dist"/>
            <a:r>
              <a:rPr lang="zh-CN" altLang="en-US" dirty="0">
                <a:gradFill flip="none" rotWithShape="1">
                  <a:gsLst>
                    <a:gs pos="100000">
                      <a:schemeClr val="accent3"/>
                    </a:gs>
                    <a:gs pos="0">
                      <a:schemeClr val="accent1"/>
                    </a:gs>
                    <a:gs pos="61000">
                      <a:schemeClr val="accent2"/>
                    </a:gs>
                  </a:gsLst>
                  <a:lin ang="5400000" scaled="1"/>
                  <a:tileRect/>
                </a:gradFill>
                <a:latin typeface="OPPOSans H" panose="00020600040101010101" pitchFamily="18" charset="-122"/>
                <a:ea typeface="OPPOSans H" panose="00020600040101010101" pitchFamily="18" charset="-122"/>
              </a:rPr>
              <a:t>目录</a:t>
            </a:r>
          </a:p>
        </p:txBody>
      </p:sp>
      <p:sp>
        <p:nvSpPr>
          <p:cNvPr id="4" name="文本框 3">
            <a:extLst>
              <a:ext uri="{FF2B5EF4-FFF2-40B4-BE49-F238E27FC236}">
                <a16:creationId xmlns:a16="http://schemas.microsoft.com/office/drawing/2014/main" id="{E6FEF6FE-3D6F-9C18-6D35-C860C86FE52E}"/>
              </a:ext>
            </a:extLst>
          </p:cNvPr>
          <p:cNvSpPr txBox="1"/>
          <p:nvPr userDrawn="1"/>
        </p:nvSpPr>
        <p:spPr>
          <a:xfrm>
            <a:off x="2871220" y="193327"/>
            <a:ext cx="6449560" cy="1354217"/>
          </a:xfrm>
          <a:prstGeom prst="rect">
            <a:avLst/>
          </a:prstGeom>
          <a:noFill/>
        </p:spPr>
        <p:txBody>
          <a:bodyPr wrap="square" lIns="0" tIns="0" rIns="0" bIns="0" rtlCol="0" anchor="t">
            <a:spAutoFit/>
          </a:bodyPr>
          <a:lstStyle/>
          <a:p>
            <a:pPr algn="dist"/>
            <a:r>
              <a:rPr lang="en-US" altLang="zh-CN" sz="8800" b="1" dirty="0">
                <a:gradFill>
                  <a:gsLst>
                    <a:gs pos="0">
                      <a:schemeClr val="accent1">
                        <a:alpha val="18000"/>
                      </a:schemeClr>
                    </a:gs>
                    <a:gs pos="87000">
                      <a:schemeClr val="accent1">
                        <a:alpha val="0"/>
                      </a:schemeClr>
                    </a:gs>
                  </a:gsLst>
                  <a:lin ang="5400000" scaled="1"/>
                </a:gradFill>
                <a:latin typeface="+mj-lt"/>
                <a:ea typeface="OPPOSans H" panose="00020600040101010101" pitchFamily="18" charset="-122"/>
              </a:rPr>
              <a:t>CONTENS</a:t>
            </a:r>
            <a:endParaRPr lang="zh-CN" altLang="en-US" sz="8800" b="1" dirty="0">
              <a:gradFill>
                <a:gsLst>
                  <a:gs pos="0">
                    <a:schemeClr val="accent1">
                      <a:alpha val="18000"/>
                    </a:schemeClr>
                  </a:gs>
                  <a:gs pos="87000">
                    <a:schemeClr val="accent1">
                      <a:alpha val="0"/>
                    </a:schemeClr>
                  </a:gs>
                </a:gsLst>
                <a:lin ang="5400000" scaled="1"/>
              </a:gradFill>
              <a:latin typeface="+mj-lt"/>
              <a:ea typeface="OPPOSans H" panose="00020600040101010101" pitchFamily="18" charset="-122"/>
            </a:endParaRPr>
          </a:p>
        </p:txBody>
      </p:sp>
      <p:sp>
        <p:nvSpPr>
          <p:cNvPr id="5" name="任意多边形: 形状 4">
            <a:extLst>
              <a:ext uri="{FF2B5EF4-FFF2-40B4-BE49-F238E27FC236}">
                <a16:creationId xmlns:a16="http://schemas.microsoft.com/office/drawing/2014/main" id="{63CE0963-8C36-3F5F-A1F1-C07F46C1AF2A}"/>
              </a:ext>
            </a:extLst>
          </p:cNvPr>
          <p:cNvSpPr/>
          <p:nvPr userDrawn="1"/>
        </p:nvSpPr>
        <p:spPr>
          <a:xfrm>
            <a:off x="1626531" y="2570591"/>
            <a:ext cx="3877923" cy="1028700"/>
          </a:xfrm>
          <a:custGeom>
            <a:avLst/>
            <a:gdLst>
              <a:gd name="connsiteX0" fmla="*/ 118115 w 3877923"/>
              <a:gd name="connsiteY0" fmla="*/ 0 h 1028700"/>
              <a:gd name="connsiteX1" fmla="*/ 1024379 w 3877923"/>
              <a:gd name="connsiteY1" fmla="*/ 0 h 1028700"/>
              <a:gd name="connsiteX2" fmla="*/ 1033308 w 3877923"/>
              <a:gd name="connsiteY2" fmla="*/ 44226 h 1028700"/>
              <a:gd name="connsiteX3" fmla="*/ 1183093 w 3877923"/>
              <a:gd name="connsiteY3" fmla="*/ 143511 h 1028700"/>
              <a:gd name="connsiteX4" fmla="*/ 1332878 w 3877923"/>
              <a:gd name="connsiteY4" fmla="*/ 44226 h 1028700"/>
              <a:gd name="connsiteX5" fmla="*/ 1341807 w 3877923"/>
              <a:gd name="connsiteY5" fmla="*/ 0 h 1028700"/>
              <a:gd name="connsiteX6" fmla="*/ 3759808 w 3877923"/>
              <a:gd name="connsiteY6" fmla="*/ 0 h 1028700"/>
              <a:gd name="connsiteX7" fmla="*/ 3877923 w 3877923"/>
              <a:gd name="connsiteY7" fmla="*/ 118115 h 1028700"/>
              <a:gd name="connsiteX8" fmla="*/ 3877923 w 3877923"/>
              <a:gd name="connsiteY8" fmla="*/ 910585 h 1028700"/>
              <a:gd name="connsiteX9" fmla="*/ 3759808 w 3877923"/>
              <a:gd name="connsiteY9" fmla="*/ 1028700 h 1028700"/>
              <a:gd name="connsiteX10" fmla="*/ 1341807 w 3877923"/>
              <a:gd name="connsiteY10" fmla="*/ 1028700 h 1028700"/>
              <a:gd name="connsiteX11" fmla="*/ 1332878 w 3877923"/>
              <a:gd name="connsiteY11" fmla="*/ 984474 h 1028700"/>
              <a:gd name="connsiteX12" fmla="*/ 1183093 w 3877923"/>
              <a:gd name="connsiteY12" fmla="*/ 885189 h 1028700"/>
              <a:gd name="connsiteX13" fmla="*/ 1033308 w 3877923"/>
              <a:gd name="connsiteY13" fmla="*/ 984474 h 1028700"/>
              <a:gd name="connsiteX14" fmla="*/ 1024379 w 3877923"/>
              <a:gd name="connsiteY14" fmla="*/ 1028700 h 1028700"/>
              <a:gd name="connsiteX15" fmla="*/ 118115 w 3877923"/>
              <a:gd name="connsiteY15" fmla="*/ 1028700 h 1028700"/>
              <a:gd name="connsiteX16" fmla="*/ 0 w 3877923"/>
              <a:gd name="connsiteY16" fmla="*/ 910585 h 1028700"/>
              <a:gd name="connsiteX17" fmla="*/ 0 w 3877923"/>
              <a:gd name="connsiteY17" fmla="*/ 118115 h 1028700"/>
              <a:gd name="connsiteX18" fmla="*/ 118115 w 3877923"/>
              <a:gd name="connsiteY18"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923" h="1028700">
                <a:moveTo>
                  <a:pt x="118115" y="0"/>
                </a:moveTo>
                <a:lnTo>
                  <a:pt x="1024379" y="0"/>
                </a:lnTo>
                <a:lnTo>
                  <a:pt x="1033308" y="44226"/>
                </a:lnTo>
                <a:cubicBezTo>
                  <a:pt x="1057986" y="102572"/>
                  <a:pt x="1115759" y="143511"/>
                  <a:pt x="1183093" y="143511"/>
                </a:cubicBezTo>
                <a:cubicBezTo>
                  <a:pt x="1250427" y="143511"/>
                  <a:pt x="1308200" y="102572"/>
                  <a:pt x="1332878" y="44226"/>
                </a:cubicBezTo>
                <a:lnTo>
                  <a:pt x="1341807" y="0"/>
                </a:lnTo>
                <a:lnTo>
                  <a:pt x="3759808" y="0"/>
                </a:lnTo>
                <a:cubicBezTo>
                  <a:pt x="3825041" y="0"/>
                  <a:pt x="3877923" y="52882"/>
                  <a:pt x="3877923" y="118115"/>
                </a:cubicBezTo>
                <a:lnTo>
                  <a:pt x="3877923" y="910585"/>
                </a:lnTo>
                <a:cubicBezTo>
                  <a:pt x="3877923" y="975818"/>
                  <a:pt x="3825041" y="1028700"/>
                  <a:pt x="3759808" y="1028700"/>
                </a:cubicBezTo>
                <a:lnTo>
                  <a:pt x="1341807" y="1028700"/>
                </a:lnTo>
                <a:lnTo>
                  <a:pt x="1332878" y="984474"/>
                </a:lnTo>
                <a:cubicBezTo>
                  <a:pt x="1308200" y="926128"/>
                  <a:pt x="1250427" y="885189"/>
                  <a:pt x="1183093" y="885189"/>
                </a:cubicBezTo>
                <a:cubicBezTo>
                  <a:pt x="1115759" y="885189"/>
                  <a:pt x="1057986" y="926128"/>
                  <a:pt x="1033308" y="984474"/>
                </a:cubicBezTo>
                <a:lnTo>
                  <a:pt x="1024379" y="1028700"/>
                </a:lnTo>
                <a:lnTo>
                  <a:pt x="118115" y="1028700"/>
                </a:lnTo>
                <a:cubicBezTo>
                  <a:pt x="52882" y="1028700"/>
                  <a:pt x="0" y="975818"/>
                  <a:pt x="0" y="910585"/>
                </a:cubicBezTo>
                <a:lnTo>
                  <a:pt x="0" y="118115"/>
                </a:lnTo>
                <a:cubicBezTo>
                  <a:pt x="0" y="52882"/>
                  <a:pt x="52882" y="0"/>
                  <a:pt x="118115" y="0"/>
                </a:cubicBezTo>
                <a:close/>
              </a:path>
            </a:pathLst>
          </a:custGeom>
          <a:gradFill flip="none" rotWithShape="1">
            <a:gsLst>
              <a:gs pos="100000">
                <a:schemeClr val="accent3"/>
              </a:gs>
              <a:gs pos="0">
                <a:schemeClr val="accent1"/>
              </a:gs>
            </a:gsLst>
            <a:lin ang="15000000" scaled="0"/>
            <a:tileRect/>
          </a:gradFill>
          <a:ln w="22225" cap="flat" cmpd="sng" algn="ctr">
            <a:solidFill>
              <a:schemeClr val="bg1"/>
            </a:solidFill>
            <a:prstDash val="solid"/>
            <a:miter lim="800000"/>
          </a:ln>
          <a:effectLst>
            <a:outerShdw blurRad="254000" dist="38100" dir="2700000" algn="tl" rotWithShape="0">
              <a:schemeClr val="accent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6" name="直接连接符 5">
            <a:extLst>
              <a:ext uri="{FF2B5EF4-FFF2-40B4-BE49-F238E27FC236}">
                <a16:creationId xmlns:a16="http://schemas.microsoft.com/office/drawing/2014/main" id="{C49BD9E5-C6D0-16BA-5E1A-67517E29C287}"/>
              </a:ext>
            </a:extLst>
          </p:cNvPr>
          <p:cNvCxnSpPr>
            <a:stCxn id="5" idx="3"/>
            <a:endCxn id="5" idx="12"/>
          </p:cNvCxnSpPr>
          <p:nvPr userDrawn="1"/>
        </p:nvCxnSpPr>
        <p:spPr>
          <a:xfrm>
            <a:off x="2809624" y="2714102"/>
            <a:ext cx="0" cy="741678"/>
          </a:xfrm>
          <a:prstGeom prst="line">
            <a:avLst/>
          </a:prstGeom>
          <a:ln>
            <a:solidFill>
              <a:schemeClr val="accent2">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7E251FD9-A11C-3752-540A-601D57848C6B}"/>
              </a:ext>
            </a:extLst>
          </p:cNvPr>
          <p:cNvSpPr txBox="1"/>
          <p:nvPr userDrawn="1"/>
        </p:nvSpPr>
        <p:spPr>
          <a:xfrm>
            <a:off x="1626532" y="2869424"/>
            <a:ext cx="1183090" cy="564385"/>
          </a:xfrm>
          <a:prstGeom prst="rect">
            <a:avLst/>
          </a:prstGeom>
          <a:noFill/>
          <a:effectLst/>
        </p:spPr>
        <p:txBody>
          <a:bodyPr wrap="square" lIns="0" tIns="0" rIns="0" bIns="0" rtlCol="0" anchor="t">
            <a:spAutoFit/>
          </a:bodyPr>
          <a:lstStyle/>
          <a:p>
            <a:pPr algn="ctr">
              <a:lnSpc>
                <a:spcPct val="90000"/>
              </a:lnSpc>
              <a:spcBef>
                <a:spcPct val="0"/>
              </a:spcBef>
            </a:pPr>
            <a:r>
              <a:rPr lang="en-US" altLang="zh-CN" sz="4000" dirty="0">
                <a:solidFill>
                  <a:schemeClr val="bg1"/>
                </a:solidFill>
                <a:latin typeface="OPPOSans H" panose="00020600040101010101" pitchFamily="18" charset="-122"/>
                <a:ea typeface="OPPOSans H" panose="00020600040101010101" pitchFamily="18" charset="-122"/>
              </a:rPr>
              <a:t>01</a:t>
            </a:r>
          </a:p>
        </p:txBody>
      </p:sp>
      <p:sp>
        <p:nvSpPr>
          <p:cNvPr id="8" name="任意多边形: 形状 7">
            <a:extLst>
              <a:ext uri="{FF2B5EF4-FFF2-40B4-BE49-F238E27FC236}">
                <a16:creationId xmlns:a16="http://schemas.microsoft.com/office/drawing/2014/main" id="{3242F141-1FC4-F742-31D6-0724651D44FC}"/>
              </a:ext>
            </a:extLst>
          </p:cNvPr>
          <p:cNvSpPr/>
          <p:nvPr userDrawn="1"/>
        </p:nvSpPr>
        <p:spPr>
          <a:xfrm>
            <a:off x="6687547" y="2570591"/>
            <a:ext cx="3877923" cy="1028700"/>
          </a:xfrm>
          <a:custGeom>
            <a:avLst/>
            <a:gdLst>
              <a:gd name="connsiteX0" fmla="*/ 118115 w 3877923"/>
              <a:gd name="connsiteY0" fmla="*/ 0 h 1028700"/>
              <a:gd name="connsiteX1" fmla="*/ 1024379 w 3877923"/>
              <a:gd name="connsiteY1" fmla="*/ 0 h 1028700"/>
              <a:gd name="connsiteX2" fmla="*/ 1033308 w 3877923"/>
              <a:gd name="connsiteY2" fmla="*/ 44226 h 1028700"/>
              <a:gd name="connsiteX3" fmla="*/ 1183093 w 3877923"/>
              <a:gd name="connsiteY3" fmla="*/ 143511 h 1028700"/>
              <a:gd name="connsiteX4" fmla="*/ 1332878 w 3877923"/>
              <a:gd name="connsiteY4" fmla="*/ 44226 h 1028700"/>
              <a:gd name="connsiteX5" fmla="*/ 1341807 w 3877923"/>
              <a:gd name="connsiteY5" fmla="*/ 0 h 1028700"/>
              <a:gd name="connsiteX6" fmla="*/ 3759808 w 3877923"/>
              <a:gd name="connsiteY6" fmla="*/ 0 h 1028700"/>
              <a:gd name="connsiteX7" fmla="*/ 3877923 w 3877923"/>
              <a:gd name="connsiteY7" fmla="*/ 118115 h 1028700"/>
              <a:gd name="connsiteX8" fmla="*/ 3877923 w 3877923"/>
              <a:gd name="connsiteY8" fmla="*/ 910585 h 1028700"/>
              <a:gd name="connsiteX9" fmla="*/ 3759808 w 3877923"/>
              <a:gd name="connsiteY9" fmla="*/ 1028700 h 1028700"/>
              <a:gd name="connsiteX10" fmla="*/ 1341807 w 3877923"/>
              <a:gd name="connsiteY10" fmla="*/ 1028700 h 1028700"/>
              <a:gd name="connsiteX11" fmla="*/ 1332878 w 3877923"/>
              <a:gd name="connsiteY11" fmla="*/ 984474 h 1028700"/>
              <a:gd name="connsiteX12" fmla="*/ 1183093 w 3877923"/>
              <a:gd name="connsiteY12" fmla="*/ 885189 h 1028700"/>
              <a:gd name="connsiteX13" fmla="*/ 1033308 w 3877923"/>
              <a:gd name="connsiteY13" fmla="*/ 984474 h 1028700"/>
              <a:gd name="connsiteX14" fmla="*/ 1024379 w 3877923"/>
              <a:gd name="connsiteY14" fmla="*/ 1028700 h 1028700"/>
              <a:gd name="connsiteX15" fmla="*/ 118115 w 3877923"/>
              <a:gd name="connsiteY15" fmla="*/ 1028700 h 1028700"/>
              <a:gd name="connsiteX16" fmla="*/ 0 w 3877923"/>
              <a:gd name="connsiteY16" fmla="*/ 910585 h 1028700"/>
              <a:gd name="connsiteX17" fmla="*/ 0 w 3877923"/>
              <a:gd name="connsiteY17" fmla="*/ 118115 h 1028700"/>
              <a:gd name="connsiteX18" fmla="*/ 118115 w 3877923"/>
              <a:gd name="connsiteY18"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923" h="1028700">
                <a:moveTo>
                  <a:pt x="118115" y="0"/>
                </a:moveTo>
                <a:lnTo>
                  <a:pt x="1024379" y="0"/>
                </a:lnTo>
                <a:lnTo>
                  <a:pt x="1033308" y="44226"/>
                </a:lnTo>
                <a:cubicBezTo>
                  <a:pt x="1057986" y="102572"/>
                  <a:pt x="1115759" y="143511"/>
                  <a:pt x="1183093" y="143511"/>
                </a:cubicBezTo>
                <a:cubicBezTo>
                  <a:pt x="1250427" y="143511"/>
                  <a:pt x="1308200" y="102572"/>
                  <a:pt x="1332878" y="44226"/>
                </a:cubicBezTo>
                <a:lnTo>
                  <a:pt x="1341807" y="0"/>
                </a:lnTo>
                <a:lnTo>
                  <a:pt x="3759808" y="0"/>
                </a:lnTo>
                <a:cubicBezTo>
                  <a:pt x="3825041" y="0"/>
                  <a:pt x="3877923" y="52882"/>
                  <a:pt x="3877923" y="118115"/>
                </a:cubicBezTo>
                <a:lnTo>
                  <a:pt x="3877923" y="910585"/>
                </a:lnTo>
                <a:cubicBezTo>
                  <a:pt x="3877923" y="975818"/>
                  <a:pt x="3825041" y="1028700"/>
                  <a:pt x="3759808" y="1028700"/>
                </a:cubicBezTo>
                <a:lnTo>
                  <a:pt x="1341807" y="1028700"/>
                </a:lnTo>
                <a:lnTo>
                  <a:pt x="1332878" y="984474"/>
                </a:lnTo>
                <a:cubicBezTo>
                  <a:pt x="1308200" y="926128"/>
                  <a:pt x="1250427" y="885189"/>
                  <a:pt x="1183093" y="885189"/>
                </a:cubicBezTo>
                <a:cubicBezTo>
                  <a:pt x="1115759" y="885189"/>
                  <a:pt x="1057986" y="926128"/>
                  <a:pt x="1033308" y="984474"/>
                </a:cubicBezTo>
                <a:lnTo>
                  <a:pt x="1024379" y="1028700"/>
                </a:lnTo>
                <a:lnTo>
                  <a:pt x="118115" y="1028700"/>
                </a:lnTo>
                <a:cubicBezTo>
                  <a:pt x="52882" y="1028700"/>
                  <a:pt x="0" y="975818"/>
                  <a:pt x="0" y="910585"/>
                </a:cubicBezTo>
                <a:lnTo>
                  <a:pt x="0" y="118115"/>
                </a:lnTo>
                <a:cubicBezTo>
                  <a:pt x="0" y="52882"/>
                  <a:pt x="52882" y="0"/>
                  <a:pt x="118115" y="0"/>
                </a:cubicBezTo>
                <a:close/>
              </a:path>
            </a:pathLst>
          </a:custGeom>
          <a:gradFill flip="none" rotWithShape="1">
            <a:gsLst>
              <a:gs pos="100000">
                <a:schemeClr val="accent3"/>
              </a:gs>
              <a:gs pos="0">
                <a:schemeClr val="accent1"/>
              </a:gs>
            </a:gsLst>
            <a:lin ang="15000000" scaled="0"/>
            <a:tileRect/>
          </a:gradFill>
          <a:ln w="22225" cap="flat" cmpd="sng" algn="ctr">
            <a:solidFill>
              <a:schemeClr val="bg1"/>
            </a:solidFill>
            <a:prstDash val="solid"/>
            <a:miter lim="800000"/>
          </a:ln>
          <a:effectLst>
            <a:outerShdw blurRad="254000" dist="38100" dir="2700000" algn="tl" rotWithShape="0">
              <a:schemeClr val="accent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9" name="直接连接符 8">
            <a:extLst>
              <a:ext uri="{FF2B5EF4-FFF2-40B4-BE49-F238E27FC236}">
                <a16:creationId xmlns:a16="http://schemas.microsoft.com/office/drawing/2014/main" id="{F00E2751-3C77-B09D-BEAE-561E8886EE36}"/>
              </a:ext>
            </a:extLst>
          </p:cNvPr>
          <p:cNvCxnSpPr>
            <a:stCxn id="8" idx="3"/>
            <a:endCxn id="8" idx="12"/>
          </p:cNvCxnSpPr>
          <p:nvPr userDrawn="1"/>
        </p:nvCxnSpPr>
        <p:spPr>
          <a:xfrm>
            <a:off x="7870640" y="2714102"/>
            <a:ext cx="0" cy="741678"/>
          </a:xfrm>
          <a:prstGeom prst="line">
            <a:avLst/>
          </a:prstGeom>
          <a:ln>
            <a:solidFill>
              <a:schemeClr val="accent2">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7CB9AE5-72D7-73A9-8726-4130FBD5DAB1}"/>
              </a:ext>
            </a:extLst>
          </p:cNvPr>
          <p:cNvSpPr txBox="1"/>
          <p:nvPr userDrawn="1"/>
        </p:nvSpPr>
        <p:spPr>
          <a:xfrm>
            <a:off x="6687548" y="2869424"/>
            <a:ext cx="1183090" cy="564385"/>
          </a:xfrm>
          <a:prstGeom prst="rect">
            <a:avLst/>
          </a:prstGeom>
          <a:noFill/>
          <a:effectLst/>
        </p:spPr>
        <p:txBody>
          <a:bodyPr wrap="square" lIns="0" tIns="0" rIns="0" bIns="0" rtlCol="0" anchor="t">
            <a:spAutoFit/>
          </a:bodyPr>
          <a:lstStyle/>
          <a:p>
            <a:pPr algn="ctr">
              <a:lnSpc>
                <a:spcPct val="90000"/>
              </a:lnSpc>
              <a:spcBef>
                <a:spcPct val="0"/>
              </a:spcBef>
            </a:pPr>
            <a:r>
              <a:rPr lang="en-US" altLang="zh-CN" sz="4000" dirty="0">
                <a:solidFill>
                  <a:schemeClr val="bg1"/>
                </a:solidFill>
                <a:latin typeface="OPPOSans H" panose="00020600040101010101" pitchFamily="18" charset="-122"/>
                <a:ea typeface="OPPOSans H" panose="00020600040101010101" pitchFamily="18" charset="-122"/>
              </a:rPr>
              <a:t>02</a:t>
            </a:r>
          </a:p>
        </p:txBody>
      </p:sp>
      <p:sp>
        <p:nvSpPr>
          <p:cNvPr id="11" name="任意多边形: 形状 10">
            <a:extLst>
              <a:ext uri="{FF2B5EF4-FFF2-40B4-BE49-F238E27FC236}">
                <a16:creationId xmlns:a16="http://schemas.microsoft.com/office/drawing/2014/main" id="{70A78697-033D-3214-0FB3-A6A464B68FFC}"/>
              </a:ext>
            </a:extLst>
          </p:cNvPr>
          <p:cNvSpPr/>
          <p:nvPr userDrawn="1"/>
        </p:nvSpPr>
        <p:spPr>
          <a:xfrm>
            <a:off x="1626531" y="4257922"/>
            <a:ext cx="3877923" cy="1028700"/>
          </a:xfrm>
          <a:custGeom>
            <a:avLst/>
            <a:gdLst>
              <a:gd name="connsiteX0" fmla="*/ 118115 w 3877923"/>
              <a:gd name="connsiteY0" fmla="*/ 0 h 1028700"/>
              <a:gd name="connsiteX1" fmla="*/ 1024379 w 3877923"/>
              <a:gd name="connsiteY1" fmla="*/ 0 h 1028700"/>
              <a:gd name="connsiteX2" fmla="*/ 1033308 w 3877923"/>
              <a:gd name="connsiteY2" fmla="*/ 44226 h 1028700"/>
              <a:gd name="connsiteX3" fmla="*/ 1183093 w 3877923"/>
              <a:gd name="connsiteY3" fmla="*/ 143511 h 1028700"/>
              <a:gd name="connsiteX4" fmla="*/ 1332878 w 3877923"/>
              <a:gd name="connsiteY4" fmla="*/ 44226 h 1028700"/>
              <a:gd name="connsiteX5" fmla="*/ 1341807 w 3877923"/>
              <a:gd name="connsiteY5" fmla="*/ 0 h 1028700"/>
              <a:gd name="connsiteX6" fmla="*/ 3759808 w 3877923"/>
              <a:gd name="connsiteY6" fmla="*/ 0 h 1028700"/>
              <a:gd name="connsiteX7" fmla="*/ 3877923 w 3877923"/>
              <a:gd name="connsiteY7" fmla="*/ 118115 h 1028700"/>
              <a:gd name="connsiteX8" fmla="*/ 3877923 w 3877923"/>
              <a:gd name="connsiteY8" fmla="*/ 910585 h 1028700"/>
              <a:gd name="connsiteX9" fmla="*/ 3759808 w 3877923"/>
              <a:gd name="connsiteY9" fmla="*/ 1028700 h 1028700"/>
              <a:gd name="connsiteX10" fmla="*/ 1341807 w 3877923"/>
              <a:gd name="connsiteY10" fmla="*/ 1028700 h 1028700"/>
              <a:gd name="connsiteX11" fmla="*/ 1332878 w 3877923"/>
              <a:gd name="connsiteY11" fmla="*/ 984474 h 1028700"/>
              <a:gd name="connsiteX12" fmla="*/ 1183093 w 3877923"/>
              <a:gd name="connsiteY12" fmla="*/ 885189 h 1028700"/>
              <a:gd name="connsiteX13" fmla="*/ 1033308 w 3877923"/>
              <a:gd name="connsiteY13" fmla="*/ 984474 h 1028700"/>
              <a:gd name="connsiteX14" fmla="*/ 1024379 w 3877923"/>
              <a:gd name="connsiteY14" fmla="*/ 1028700 h 1028700"/>
              <a:gd name="connsiteX15" fmla="*/ 118115 w 3877923"/>
              <a:gd name="connsiteY15" fmla="*/ 1028700 h 1028700"/>
              <a:gd name="connsiteX16" fmla="*/ 0 w 3877923"/>
              <a:gd name="connsiteY16" fmla="*/ 910585 h 1028700"/>
              <a:gd name="connsiteX17" fmla="*/ 0 w 3877923"/>
              <a:gd name="connsiteY17" fmla="*/ 118115 h 1028700"/>
              <a:gd name="connsiteX18" fmla="*/ 118115 w 3877923"/>
              <a:gd name="connsiteY18"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923" h="1028700">
                <a:moveTo>
                  <a:pt x="118115" y="0"/>
                </a:moveTo>
                <a:lnTo>
                  <a:pt x="1024379" y="0"/>
                </a:lnTo>
                <a:lnTo>
                  <a:pt x="1033308" y="44226"/>
                </a:lnTo>
                <a:cubicBezTo>
                  <a:pt x="1057986" y="102572"/>
                  <a:pt x="1115759" y="143511"/>
                  <a:pt x="1183093" y="143511"/>
                </a:cubicBezTo>
                <a:cubicBezTo>
                  <a:pt x="1250427" y="143511"/>
                  <a:pt x="1308200" y="102572"/>
                  <a:pt x="1332878" y="44226"/>
                </a:cubicBezTo>
                <a:lnTo>
                  <a:pt x="1341807" y="0"/>
                </a:lnTo>
                <a:lnTo>
                  <a:pt x="3759808" y="0"/>
                </a:lnTo>
                <a:cubicBezTo>
                  <a:pt x="3825041" y="0"/>
                  <a:pt x="3877923" y="52882"/>
                  <a:pt x="3877923" y="118115"/>
                </a:cubicBezTo>
                <a:lnTo>
                  <a:pt x="3877923" y="910585"/>
                </a:lnTo>
                <a:cubicBezTo>
                  <a:pt x="3877923" y="975818"/>
                  <a:pt x="3825041" y="1028700"/>
                  <a:pt x="3759808" y="1028700"/>
                </a:cubicBezTo>
                <a:lnTo>
                  <a:pt x="1341807" y="1028700"/>
                </a:lnTo>
                <a:lnTo>
                  <a:pt x="1332878" y="984474"/>
                </a:lnTo>
                <a:cubicBezTo>
                  <a:pt x="1308200" y="926128"/>
                  <a:pt x="1250427" y="885189"/>
                  <a:pt x="1183093" y="885189"/>
                </a:cubicBezTo>
                <a:cubicBezTo>
                  <a:pt x="1115759" y="885189"/>
                  <a:pt x="1057986" y="926128"/>
                  <a:pt x="1033308" y="984474"/>
                </a:cubicBezTo>
                <a:lnTo>
                  <a:pt x="1024379" y="1028700"/>
                </a:lnTo>
                <a:lnTo>
                  <a:pt x="118115" y="1028700"/>
                </a:lnTo>
                <a:cubicBezTo>
                  <a:pt x="52882" y="1028700"/>
                  <a:pt x="0" y="975818"/>
                  <a:pt x="0" y="910585"/>
                </a:cubicBezTo>
                <a:lnTo>
                  <a:pt x="0" y="118115"/>
                </a:lnTo>
                <a:cubicBezTo>
                  <a:pt x="0" y="52882"/>
                  <a:pt x="52882" y="0"/>
                  <a:pt x="118115" y="0"/>
                </a:cubicBezTo>
                <a:close/>
              </a:path>
            </a:pathLst>
          </a:custGeom>
          <a:gradFill flip="none" rotWithShape="1">
            <a:gsLst>
              <a:gs pos="100000">
                <a:schemeClr val="accent3"/>
              </a:gs>
              <a:gs pos="0">
                <a:schemeClr val="accent1"/>
              </a:gs>
            </a:gsLst>
            <a:lin ang="15000000" scaled="0"/>
            <a:tileRect/>
          </a:gradFill>
          <a:ln w="22225" cap="flat" cmpd="sng" algn="ctr">
            <a:solidFill>
              <a:schemeClr val="bg1"/>
            </a:solidFill>
            <a:prstDash val="solid"/>
            <a:miter lim="800000"/>
          </a:ln>
          <a:effectLst>
            <a:outerShdw blurRad="254000" dist="38100" dir="2700000" algn="tl" rotWithShape="0">
              <a:schemeClr val="accent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2" name="直接连接符 11">
            <a:extLst>
              <a:ext uri="{FF2B5EF4-FFF2-40B4-BE49-F238E27FC236}">
                <a16:creationId xmlns:a16="http://schemas.microsoft.com/office/drawing/2014/main" id="{7ED6A932-3CE9-BFD7-3AEE-7B33BD2530C8}"/>
              </a:ext>
            </a:extLst>
          </p:cNvPr>
          <p:cNvCxnSpPr>
            <a:stCxn id="11" idx="3"/>
            <a:endCxn id="11" idx="12"/>
          </p:cNvCxnSpPr>
          <p:nvPr userDrawn="1"/>
        </p:nvCxnSpPr>
        <p:spPr>
          <a:xfrm>
            <a:off x="2809624" y="4401433"/>
            <a:ext cx="0" cy="741678"/>
          </a:xfrm>
          <a:prstGeom prst="line">
            <a:avLst/>
          </a:prstGeom>
          <a:ln>
            <a:solidFill>
              <a:schemeClr val="accent2">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BA02E87-50C4-318B-5552-FD57C3AE7352}"/>
              </a:ext>
            </a:extLst>
          </p:cNvPr>
          <p:cNvSpPr txBox="1"/>
          <p:nvPr userDrawn="1"/>
        </p:nvSpPr>
        <p:spPr>
          <a:xfrm>
            <a:off x="1626532" y="4556755"/>
            <a:ext cx="1183090" cy="564385"/>
          </a:xfrm>
          <a:prstGeom prst="rect">
            <a:avLst/>
          </a:prstGeom>
          <a:noFill/>
          <a:effectLst/>
        </p:spPr>
        <p:txBody>
          <a:bodyPr wrap="square" lIns="0" tIns="0" rIns="0" bIns="0" rtlCol="0" anchor="t">
            <a:spAutoFit/>
          </a:bodyPr>
          <a:lstStyle/>
          <a:p>
            <a:pPr algn="ctr">
              <a:lnSpc>
                <a:spcPct val="90000"/>
              </a:lnSpc>
              <a:spcBef>
                <a:spcPct val="0"/>
              </a:spcBef>
            </a:pPr>
            <a:r>
              <a:rPr lang="en-US" altLang="zh-CN" sz="4000" dirty="0">
                <a:solidFill>
                  <a:schemeClr val="bg1"/>
                </a:solidFill>
                <a:latin typeface="OPPOSans H" panose="00020600040101010101" pitchFamily="18" charset="-122"/>
                <a:ea typeface="OPPOSans H" panose="00020600040101010101" pitchFamily="18" charset="-122"/>
              </a:rPr>
              <a:t>03</a:t>
            </a:r>
          </a:p>
        </p:txBody>
      </p:sp>
      <p:sp>
        <p:nvSpPr>
          <p:cNvPr id="14" name="任意多边形: 形状 13">
            <a:extLst>
              <a:ext uri="{FF2B5EF4-FFF2-40B4-BE49-F238E27FC236}">
                <a16:creationId xmlns:a16="http://schemas.microsoft.com/office/drawing/2014/main" id="{B01B3E7C-FF68-62BC-4EEF-7D46B4243570}"/>
              </a:ext>
            </a:extLst>
          </p:cNvPr>
          <p:cNvSpPr/>
          <p:nvPr userDrawn="1"/>
        </p:nvSpPr>
        <p:spPr>
          <a:xfrm>
            <a:off x="6687547" y="4257922"/>
            <a:ext cx="3877923" cy="1028700"/>
          </a:xfrm>
          <a:custGeom>
            <a:avLst/>
            <a:gdLst>
              <a:gd name="connsiteX0" fmla="*/ 118115 w 3877923"/>
              <a:gd name="connsiteY0" fmla="*/ 0 h 1028700"/>
              <a:gd name="connsiteX1" fmla="*/ 1024379 w 3877923"/>
              <a:gd name="connsiteY1" fmla="*/ 0 h 1028700"/>
              <a:gd name="connsiteX2" fmla="*/ 1033308 w 3877923"/>
              <a:gd name="connsiteY2" fmla="*/ 44226 h 1028700"/>
              <a:gd name="connsiteX3" fmla="*/ 1183093 w 3877923"/>
              <a:gd name="connsiteY3" fmla="*/ 143511 h 1028700"/>
              <a:gd name="connsiteX4" fmla="*/ 1332878 w 3877923"/>
              <a:gd name="connsiteY4" fmla="*/ 44226 h 1028700"/>
              <a:gd name="connsiteX5" fmla="*/ 1341807 w 3877923"/>
              <a:gd name="connsiteY5" fmla="*/ 0 h 1028700"/>
              <a:gd name="connsiteX6" fmla="*/ 3759808 w 3877923"/>
              <a:gd name="connsiteY6" fmla="*/ 0 h 1028700"/>
              <a:gd name="connsiteX7" fmla="*/ 3877923 w 3877923"/>
              <a:gd name="connsiteY7" fmla="*/ 118115 h 1028700"/>
              <a:gd name="connsiteX8" fmla="*/ 3877923 w 3877923"/>
              <a:gd name="connsiteY8" fmla="*/ 910585 h 1028700"/>
              <a:gd name="connsiteX9" fmla="*/ 3759808 w 3877923"/>
              <a:gd name="connsiteY9" fmla="*/ 1028700 h 1028700"/>
              <a:gd name="connsiteX10" fmla="*/ 1341807 w 3877923"/>
              <a:gd name="connsiteY10" fmla="*/ 1028700 h 1028700"/>
              <a:gd name="connsiteX11" fmla="*/ 1332878 w 3877923"/>
              <a:gd name="connsiteY11" fmla="*/ 984474 h 1028700"/>
              <a:gd name="connsiteX12" fmla="*/ 1183093 w 3877923"/>
              <a:gd name="connsiteY12" fmla="*/ 885189 h 1028700"/>
              <a:gd name="connsiteX13" fmla="*/ 1033308 w 3877923"/>
              <a:gd name="connsiteY13" fmla="*/ 984474 h 1028700"/>
              <a:gd name="connsiteX14" fmla="*/ 1024379 w 3877923"/>
              <a:gd name="connsiteY14" fmla="*/ 1028700 h 1028700"/>
              <a:gd name="connsiteX15" fmla="*/ 118115 w 3877923"/>
              <a:gd name="connsiteY15" fmla="*/ 1028700 h 1028700"/>
              <a:gd name="connsiteX16" fmla="*/ 0 w 3877923"/>
              <a:gd name="connsiteY16" fmla="*/ 910585 h 1028700"/>
              <a:gd name="connsiteX17" fmla="*/ 0 w 3877923"/>
              <a:gd name="connsiteY17" fmla="*/ 118115 h 1028700"/>
              <a:gd name="connsiteX18" fmla="*/ 118115 w 3877923"/>
              <a:gd name="connsiteY18"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7923" h="1028700">
                <a:moveTo>
                  <a:pt x="118115" y="0"/>
                </a:moveTo>
                <a:lnTo>
                  <a:pt x="1024379" y="0"/>
                </a:lnTo>
                <a:lnTo>
                  <a:pt x="1033308" y="44226"/>
                </a:lnTo>
                <a:cubicBezTo>
                  <a:pt x="1057986" y="102572"/>
                  <a:pt x="1115759" y="143511"/>
                  <a:pt x="1183093" y="143511"/>
                </a:cubicBezTo>
                <a:cubicBezTo>
                  <a:pt x="1250427" y="143511"/>
                  <a:pt x="1308200" y="102572"/>
                  <a:pt x="1332878" y="44226"/>
                </a:cubicBezTo>
                <a:lnTo>
                  <a:pt x="1341807" y="0"/>
                </a:lnTo>
                <a:lnTo>
                  <a:pt x="3759808" y="0"/>
                </a:lnTo>
                <a:cubicBezTo>
                  <a:pt x="3825041" y="0"/>
                  <a:pt x="3877923" y="52882"/>
                  <a:pt x="3877923" y="118115"/>
                </a:cubicBezTo>
                <a:lnTo>
                  <a:pt x="3877923" y="910585"/>
                </a:lnTo>
                <a:cubicBezTo>
                  <a:pt x="3877923" y="975818"/>
                  <a:pt x="3825041" y="1028700"/>
                  <a:pt x="3759808" y="1028700"/>
                </a:cubicBezTo>
                <a:lnTo>
                  <a:pt x="1341807" y="1028700"/>
                </a:lnTo>
                <a:lnTo>
                  <a:pt x="1332878" y="984474"/>
                </a:lnTo>
                <a:cubicBezTo>
                  <a:pt x="1308200" y="926128"/>
                  <a:pt x="1250427" y="885189"/>
                  <a:pt x="1183093" y="885189"/>
                </a:cubicBezTo>
                <a:cubicBezTo>
                  <a:pt x="1115759" y="885189"/>
                  <a:pt x="1057986" y="926128"/>
                  <a:pt x="1033308" y="984474"/>
                </a:cubicBezTo>
                <a:lnTo>
                  <a:pt x="1024379" y="1028700"/>
                </a:lnTo>
                <a:lnTo>
                  <a:pt x="118115" y="1028700"/>
                </a:lnTo>
                <a:cubicBezTo>
                  <a:pt x="52882" y="1028700"/>
                  <a:pt x="0" y="975818"/>
                  <a:pt x="0" y="910585"/>
                </a:cubicBezTo>
                <a:lnTo>
                  <a:pt x="0" y="118115"/>
                </a:lnTo>
                <a:cubicBezTo>
                  <a:pt x="0" y="52882"/>
                  <a:pt x="52882" y="0"/>
                  <a:pt x="118115" y="0"/>
                </a:cubicBezTo>
                <a:close/>
              </a:path>
            </a:pathLst>
          </a:custGeom>
          <a:gradFill flip="none" rotWithShape="1">
            <a:gsLst>
              <a:gs pos="100000">
                <a:schemeClr val="accent3"/>
              </a:gs>
              <a:gs pos="0">
                <a:schemeClr val="accent1"/>
              </a:gs>
            </a:gsLst>
            <a:lin ang="15000000" scaled="0"/>
            <a:tileRect/>
          </a:gradFill>
          <a:ln w="22225" cap="flat" cmpd="sng" algn="ctr">
            <a:solidFill>
              <a:schemeClr val="bg1"/>
            </a:solidFill>
            <a:prstDash val="solid"/>
            <a:miter lim="800000"/>
          </a:ln>
          <a:effectLst>
            <a:outerShdw blurRad="254000" dist="38100" dir="2700000" algn="tl" rotWithShape="0">
              <a:schemeClr val="accent2">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5" name="直接连接符 14">
            <a:extLst>
              <a:ext uri="{FF2B5EF4-FFF2-40B4-BE49-F238E27FC236}">
                <a16:creationId xmlns:a16="http://schemas.microsoft.com/office/drawing/2014/main" id="{C4A6E378-4153-75B8-0213-67D5639335F3}"/>
              </a:ext>
            </a:extLst>
          </p:cNvPr>
          <p:cNvCxnSpPr>
            <a:stCxn id="14" idx="3"/>
            <a:endCxn id="14" idx="12"/>
          </p:cNvCxnSpPr>
          <p:nvPr userDrawn="1"/>
        </p:nvCxnSpPr>
        <p:spPr>
          <a:xfrm>
            <a:off x="7870640" y="4401433"/>
            <a:ext cx="0" cy="741678"/>
          </a:xfrm>
          <a:prstGeom prst="line">
            <a:avLst/>
          </a:prstGeom>
          <a:ln>
            <a:solidFill>
              <a:schemeClr val="accent2">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15C76A40-E1DA-A3CE-A591-5F75B2B8FC42}"/>
              </a:ext>
            </a:extLst>
          </p:cNvPr>
          <p:cNvSpPr txBox="1"/>
          <p:nvPr userDrawn="1"/>
        </p:nvSpPr>
        <p:spPr>
          <a:xfrm>
            <a:off x="6687548" y="4556755"/>
            <a:ext cx="1183090" cy="564385"/>
          </a:xfrm>
          <a:prstGeom prst="rect">
            <a:avLst/>
          </a:prstGeom>
          <a:noFill/>
          <a:effectLst/>
        </p:spPr>
        <p:txBody>
          <a:bodyPr wrap="square" lIns="0" tIns="0" rIns="0" bIns="0" rtlCol="0" anchor="t">
            <a:spAutoFit/>
          </a:bodyPr>
          <a:lstStyle/>
          <a:p>
            <a:pPr algn="ctr">
              <a:lnSpc>
                <a:spcPct val="90000"/>
              </a:lnSpc>
              <a:spcBef>
                <a:spcPct val="0"/>
              </a:spcBef>
            </a:pPr>
            <a:r>
              <a:rPr lang="en-US" altLang="zh-CN" sz="4000" dirty="0">
                <a:solidFill>
                  <a:schemeClr val="bg1"/>
                </a:solidFill>
                <a:latin typeface="OPPOSans H" panose="00020600040101010101" pitchFamily="18" charset="-122"/>
                <a:ea typeface="OPPOSans H" panose="00020600040101010101" pitchFamily="18" charset="-122"/>
              </a:rPr>
              <a:t>04</a:t>
            </a:r>
          </a:p>
        </p:txBody>
      </p:sp>
    </p:spTree>
    <p:extLst>
      <p:ext uri="{BB962C8B-B14F-4D97-AF65-F5344CB8AC3E}">
        <p14:creationId xmlns:p14="http://schemas.microsoft.com/office/powerpoint/2010/main" val="38545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bg>
      <p:bgPr>
        <a:gradFill>
          <a:gsLst>
            <a:gs pos="100000">
              <a:schemeClr val="accent1">
                <a:alpha val="34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pic>
        <p:nvPicPr>
          <p:cNvPr id="2" name="图形 1">
            <a:extLst>
              <a:ext uri="{FF2B5EF4-FFF2-40B4-BE49-F238E27FC236}">
                <a16:creationId xmlns:a16="http://schemas.microsoft.com/office/drawing/2014/main" id="{A6D97F5A-9F59-69C7-A685-8CC5B2BC97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4402" y="-82598"/>
            <a:ext cx="7023198" cy="7023198"/>
          </a:xfrm>
          <a:prstGeom prst="rect">
            <a:avLst/>
          </a:prstGeom>
          <a:effectLst>
            <a:outerShdw blurRad="215900" dist="38100" dir="5400000" algn="t" rotWithShape="0">
              <a:schemeClr val="accent1">
                <a:lumMod val="50000"/>
                <a:alpha val="9000"/>
              </a:schemeClr>
            </a:outerShdw>
          </a:effectLst>
        </p:spPr>
      </p:pic>
      <p:cxnSp>
        <p:nvCxnSpPr>
          <p:cNvPr id="3" name="直线连接符 7">
            <a:extLst>
              <a:ext uri="{FF2B5EF4-FFF2-40B4-BE49-F238E27FC236}">
                <a16:creationId xmlns:a16="http://schemas.microsoft.com/office/drawing/2014/main" id="{3D388681-D4F8-F7B9-B6F2-CA0733E96581}"/>
              </a:ext>
            </a:extLst>
          </p:cNvPr>
          <p:cNvCxnSpPr/>
          <p:nvPr userDrawn="1"/>
        </p:nvCxnSpPr>
        <p:spPr>
          <a:xfrm flipH="1">
            <a:off x="3787676" y="2321960"/>
            <a:ext cx="1863111" cy="0"/>
          </a:xfrm>
          <a:prstGeom prst="line">
            <a:avLst/>
          </a:prstGeom>
          <a:ln w="19050">
            <a:gradFill flip="none" rotWithShape="1">
              <a:gsLst>
                <a:gs pos="0">
                  <a:schemeClr val="accent1"/>
                </a:gs>
                <a:gs pos="100000">
                  <a:schemeClr val="accent1">
                    <a:alpha val="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4" name="直线连接符 8">
            <a:extLst>
              <a:ext uri="{FF2B5EF4-FFF2-40B4-BE49-F238E27FC236}">
                <a16:creationId xmlns:a16="http://schemas.microsoft.com/office/drawing/2014/main" id="{5FD28BE8-521D-50AC-19D0-E6E2B1A4577F}"/>
              </a:ext>
            </a:extLst>
          </p:cNvPr>
          <p:cNvCxnSpPr/>
          <p:nvPr userDrawn="1"/>
        </p:nvCxnSpPr>
        <p:spPr>
          <a:xfrm flipH="1">
            <a:off x="6505989" y="2321960"/>
            <a:ext cx="1863111" cy="0"/>
          </a:xfrm>
          <a:prstGeom prst="line">
            <a:avLst/>
          </a:prstGeom>
          <a:ln w="19050">
            <a:gradFill flip="none" rotWithShape="1">
              <a:gsLst>
                <a:gs pos="100000">
                  <a:schemeClr val="accent1"/>
                </a:gs>
                <a:gs pos="0">
                  <a:schemeClr val="accent1">
                    <a:alpha val="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5" name="直线连接符 9">
            <a:extLst>
              <a:ext uri="{FF2B5EF4-FFF2-40B4-BE49-F238E27FC236}">
                <a16:creationId xmlns:a16="http://schemas.microsoft.com/office/drawing/2014/main" id="{4F1E6073-AC4E-7D94-3E4C-51FB3EA2D594}"/>
              </a:ext>
            </a:extLst>
          </p:cNvPr>
          <p:cNvCxnSpPr>
            <a:cxnSpLocks/>
          </p:cNvCxnSpPr>
          <p:nvPr userDrawn="1"/>
        </p:nvCxnSpPr>
        <p:spPr>
          <a:xfrm flipH="1">
            <a:off x="3787676" y="4366518"/>
            <a:ext cx="45814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F06C5C89-5B79-681E-72A2-18D3C4563715}"/>
              </a:ext>
            </a:extLst>
          </p:cNvPr>
          <p:cNvGrpSpPr/>
          <p:nvPr userDrawn="1"/>
        </p:nvGrpSpPr>
        <p:grpSpPr>
          <a:xfrm>
            <a:off x="1592979" y="0"/>
            <a:ext cx="1863111" cy="5363097"/>
            <a:chOff x="1219114" y="0"/>
            <a:chExt cx="1863111" cy="5363097"/>
          </a:xfrm>
        </p:grpSpPr>
        <p:sp>
          <p:nvSpPr>
            <p:cNvPr id="7" name="平行四边形 6">
              <a:extLst>
                <a:ext uri="{FF2B5EF4-FFF2-40B4-BE49-F238E27FC236}">
                  <a16:creationId xmlns:a16="http://schemas.microsoft.com/office/drawing/2014/main" id="{985A8E5B-8BE9-24BD-12DC-7B79F131F398}"/>
                </a:ext>
              </a:extLst>
            </p:cNvPr>
            <p:cNvSpPr/>
            <p:nvPr/>
          </p:nvSpPr>
          <p:spPr>
            <a:xfrm>
              <a:off x="1219114" y="0"/>
              <a:ext cx="1863111" cy="5363097"/>
            </a:xfrm>
            <a:prstGeom prst="parallelogram">
              <a:avLst>
                <a:gd name="adj" fmla="val 80775"/>
              </a:avLst>
            </a:prstGeom>
            <a:gradFill>
              <a:gsLst>
                <a:gs pos="100000">
                  <a:schemeClr val="accent1">
                    <a:alpha val="0"/>
                  </a:schemeClr>
                </a:gs>
                <a:gs pos="0">
                  <a:schemeClr val="accent1"/>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8" name="平行四边形 7">
              <a:extLst>
                <a:ext uri="{FF2B5EF4-FFF2-40B4-BE49-F238E27FC236}">
                  <a16:creationId xmlns:a16="http://schemas.microsoft.com/office/drawing/2014/main" id="{135C80CC-4848-2B25-6132-FBEC4C25AA17}"/>
                </a:ext>
              </a:extLst>
            </p:cNvPr>
            <p:cNvSpPr/>
            <p:nvPr/>
          </p:nvSpPr>
          <p:spPr>
            <a:xfrm>
              <a:off x="1856489" y="0"/>
              <a:ext cx="825908" cy="2219218"/>
            </a:xfrm>
            <a:prstGeom prst="parallelogram">
              <a:avLst>
                <a:gd name="adj" fmla="val 75596"/>
              </a:avLst>
            </a:prstGeom>
            <a:gradFill>
              <a:gsLst>
                <a:gs pos="100000">
                  <a:schemeClr val="accent1">
                    <a:alpha val="0"/>
                  </a:schemeClr>
                </a:gs>
                <a:gs pos="0">
                  <a:schemeClr val="accent1">
                    <a:alpha val="36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grpSp>
      <p:grpSp>
        <p:nvGrpSpPr>
          <p:cNvPr id="9" name="组合 8">
            <a:extLst>
              <a:ext uri="{FF2B5EF4-FFF2-40B4-BE49-F238E27FC236}">
                <a16:creationId xmlns:a16="http://schemas.microsoft.com/office/drawing/2014/main" id="{D9D57687-169A-1CE0-3616-D9590346E4FD}"/>
              </a:ext>
            </a:extLst>
          </p:cNvPr>
          <p:cNvGrpSpPr/>
          <p:nvPr userDrawn="1"/>
        </p:nvGrpSpPr>
        <p:grpSpPr>
          <a:xfrm rot="10800000">
            <a:off x="8735911" y="1491305"/>
            <a:ext cx="1863111" cy="5363097"/>
            <a:chOff x="1219114" y="0"/>
            <a:chExt cx="1863111" cy="5363097"/>
          </a:xfrm>
        </p:grpSpPr>
        <p:sp>
          <p:nvSpPr>
            <p:cNvPr id="10" name="平行四边形 9">
              <a:extLst>
                <a:ext uri="{FF2B5EF4-FFF2-40B4-BE49-F238E27FC236}">
                  <a16:creationId xmlns:a16="http://schemas.microsoft.com/office/drawing/2014/main" id="{3FB2322E-96F5-4A0C-AC87-C9A955170450}"/>
                </a:ext>
              </a:extLst>
            </p:cNvPr>
            <p:cNvSpPr/>
            <p:nvPr/>
          </p:nvSpPr>
          <p:spPr>
            <a:xfrm>
              <a:off x="1219114" y="0"/>
              <a:ext cx="1863111" cy="5363097"/>
            </a:xfrm>
            <a:prstGeom prst="parallelogram">
              <a:avLst>
                <a:gd name="adj" fmla="val 80775"/>
              </a:avLst>
            </a:prstGeom>
            <a:gradFill>
              <a:gsLst>
                <a:gs pos="100000">
                  <a:schemeClr val="accent1">
                    <a:alpha val="0"/>
                  </a:schemeClr>
                </a:gs>
                <a:gs pos="0">
                  <a:schemeClr val="accent1"/>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sp>
          <p:nvSpPr>
            <p:cNvPr id="11" name="平行四边形 10">
              <a:extLst>
                <a:ext uri="{FF2B5EF4-FFF2-40B4-BE49-F238E27FC236}">
                  <a16:creationId xmlns:a16="http://schemas.microsoft.com/office/drawing/2014/main" id="{B7762335-D5F7-8F1A-A1B4-05DC78078747}"/>
                </a:ext>
              </a:extLst>
            </p:cNvPr>
            <p:cNvSpPr/>
            <p:nvPr/>
          </p:nvSpPr>
          <p:spPr>
            <a:xfrm>
              <a:off x="1856489" y="0"/>
              <a:ext cx="825908" cy="2219218"/>
            </a:xfrm>
            <a:prstGeom prst="parallelogram">
              <a:avLst>
                <a:gd name="adj" fmla="val 75596"/>
              </a:avLst>
            </a:prstGeom>
            <a:gradFill>
              <a:gsLst>
                <a:gs pos="100000">
                  <a:schemeClr val="accent1">
                    <a:alpha val="0"/>
                  </a:schemeClr>
                </a:gs>
                <a:gs pos="0">
                  <a:schemeClr val="accent1">
                    <a:alpha val="36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1"/>
                </a:solidFill>
              </a:endParaRPr>
            </a:p>
          </p:txBody>
        </p:sp>
      </p:grpSp>
      <p:cxnSp>
        <p:nvCxnSpPr>
          <p:cNvPr id="12" name="直线连接符 19">
            <a:extLst>
              <a:ext uri="{FF2B5EF4-FFF2-40B4-BE49-F238E27FC236}">
                <a16:creationId xmlns:a16="http://schemas.microsoft.com/office/drawing/2014/main" id="{234E9E4A-6644-4CBD-683D-2EE6307E1E64}"/>
              </a:ext>
            </a:extLst>
          </p:cNvPr>
          <p:cNvCxnSpPr/>
          <p:nvPr userDrawn="1"/>
        </p:nvCxnSpPr>
        <p:spPr>
          <a:xfrm flipH="1">
            <a:off x="945222" y="2476072"/>
            <a:ext cx="1285132" cy="4381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线连接符 20">
            <a:extLst>
              <a:ext uri="{FF2B5EF4-FFF2-40B4-BE49-F238E27FC236}">
                <a16:creationId xmlns:a16="http://schemas.microsoft.com/office/drawing/2014/main" id="{39805E95-84D5-14A1-5F46-2BC61CEBA23C}"/>
              </a:ext>
            </a:extLst>
          </p:cNvPr>
          <p:cNvCxnSpPr>
            <a:cxnSpLocks/>
          </p:cNvCxnSpPr>
          <p:nvPr userDrawn="1"/>
        </p:nvCxnSpPr>
        <p:spPr>
          <a:xfrm flipH="1">
            <a:off x="10007427" y="-15410"/>
            <a:ext cx="1183187" cy="43819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5EDC1B16-35E3-B4E7-DD63-EC20ABDC7277}"/>
              </a:ext>
            </a:extLst>
          </p:cNvPr>
          <p:cNvSpPr txBox="1"/>
          <p:nvPr userDrawn="1"/>
        </p:nvSpPr>
        <p:spPr>
          <a:xfrm rot="11757662">
            <a:off x="2208883" y="-91573"/>
            <a:ext cx="184666" cy="7055354"/>
          </a:xfrm>
          <a:prstGeom prst="rect">
            <a:avLst/>
          </a:prstGeom>
          <a:noFill/>
        </p:spPr>
        <p:txBody>
          <a:bodyPr vert="eaVert" wrap="square" lIns="0" tIns="0" rIns="0" bIns="0" rtlCol="0" anchor="t">
            <a:spAutoFit/>
          </a:bodyPr>
          <a:lstStyle/>
          <a:p>
            <a:pPr algn="dist"/>
            <a:r>
              <a:rPr lang="en-US" altLang="zh-CN" sz="1200" dirty="0">
                <a:gradFill flip="none" rotWithShape="1">
                  <a:gsLst>
                    <a:gs pos="100000">
                      <a:schemeClr val="bg1"/>
                    </a:gs>
                    <a:gs pos="0">
                      <a:schemeClr val="bg1">
                        <a:alpha val="0"/>
                      </a:schemeClr>
                    </a:gs>
                  </a:gsLst>
                  <a:lin ang="0" scaled="1"/>
                  <a:tileRect/>
                </a:gradFill>
                <a:latin typeface="OPPOSans H" panose="00020600040101010101" pitchFamily="18" charset="-122"/>
                <a:ea typeface="OPPOSans H" panose="00020600040101010101" pitchFamily="18" charset="-122"/>
              </a:rPr>
              <a:t>LAN ZI JIAN BIAN GONG SI JIE SHAO MU BAN</a:t>
            </a:r>
            <a:endParaRPr lang="zh-CN" altLang="en-US" sz="1200" dirty="0">
              <a:gradFill flip="none" rotWithShape="1">
                <a:gsLst>
                  <a:gs pos="100000">
                    <a:schemeClr val="bg1"/>
                  </a:gs>
                  <a:gs pos="0">
                    <a:schemeClr val="bg1">
                      <a:alpha val="0"/>
                    </a:schemeClr>
                  </a:gs>
                </a:gsLst>
                <a:lin ang="0" scaled="1"/>
                <a:tileRect/>
              </a:gradFill>
              <a:latin typeface="OPPOSans H" panose="00020600040101010101" pitchFamily="18" charset="-122"/>
              <a:ea typeface="OPPOSans H" panose="00020600040101010101" pitchFamily="18" charset="-122"/>
            </a:endParaRPr>
          </a:p>
        </p:txBody>
      </p:sp>
      <p:sp>
        <p:nvSpPr>
          <p:cNvPr id="15" name="文本框 14">
            <a:extLst>
              <a:ext uri="{FF2B5EF4-FFF2-40B4-BE49-F238E27FC236}">
                <a16:creationId xmlns:a16="http://schemas.microsoft.com/office/drawing/2014/main" id="{22435E1A-F3B5-C869-F49E-A5AAC28FD065}"/>
              </a:ext>
            </a:extLst>
          </p:cNvPr>
          <p:cNvSpPr txBox="1"/>
          <p:nvPr userDrawn="1"/>
        </p:nvSpPr>
        <p:spPr>
          <a:xfrm rot="11757662">
            <a:off x="9784149" y="131013"/>
            <a:ext cx="184666" cy="6738303"/>
          </a:xfrm>
          <a:prstGeom prst="rect">
            <a:avLst/>
          </a:prstGeom>
          <a:noFill/>
        </p:spPr>
        <p:txBody>
          <a:bodyPr vert="eaVert" wrap="square" lIns="0" tIns="0" rIns="0" bIns="0" rtlCol="0" anchor="t">
            <a:spAutoFit/>
          </a:bodyPr>
          <a:lstStyle>
            <a:defPPr>
              <a:defRPr lang="zh-CN"/>
            </a:defPPr>
            <a:lvl1pPr algn="dist">
              <a:defRPr sz="1200">
                <a:gradFill flip="none" rotWithShape="1">
                  <a:gsLst>
                    <a:gs pos="100000">
                      <a:schemeClr val="bg1"/>
                    </a:gs>
                    <a:gs pos="0">
                      <a:schemeClr val="bg1">
                        <a:alpha val="0"/>
                      </a:schemeClr>
                    </a:gs>
                  </a:gsLst>
                  <a:lin ang="0" scaled="1"/>
                  <a:tileRect/>
                </a:gradFill>
                <a:latin typeface="+mj-ea"/>
                <a:ea typeface="+mj-ea"/>
              </a:defRPr>
            </a:lvl1pPr>
          </a:lstStyle>
          <a:p>
            <a:r>
              <a:rPr lang="en-US" altLang="zh-CN" dirty="0">
                <a:gradFill flip="none" rotWithShape="1">
                  <a:gsLst>
                    <a:gs pos="0">
                      <a:schemeClr val="bg1"/>
                    </a:gs>
                    <a:gs pos="100000">
                      <a:schemeClr val="bg1">
                        <a:alpha val="0"/>
                      </a:schemeClr>
                    </a:gs>
                  </a:gsLst>
                  <a:lin ang="0" scaled="1"/>
                  <a:tileRect/>
                </a:gradFill>
                <a:latin typeface="OPPOSans H" panose="00020600040101010101" pitchFamily="18" charset="-122"/>
                <a:ea typeface="OPPOSans H" panose="00020600040101010101" pitchFamily="18" charset="-122"/>
              </a:rPr>
              <a:t>LAN ZI JIAN BIAN GONG SI JIE SHAO MU BAN</a:t>
            </a:r>
            <a:endParaRPr lang="zh-CN" altLang="en-US" dirty="0">
              <a:gradFill flip="none" rotWithShape="1">
                <a:gsLst>
                  <a:gs pos="0">
                    <a:schemeClr val="bg1"/>
                  </a:gs>
                  <a:gs pos="100000">
                    <a:schemeClr val="bg1">
                      <a:alpha val="0"/>
                    </a:schemeClr>
                  </a:gs>
                </a:gsLst>
                <a:lin ang="0" scaled="1"/>
                <a:tileRect/>
              </a:gradFill>
              <a:latin typeface="OPPOSans H" panose="00020600040101010101" pitchFamily="18" charset="-122"/>
              <a:ea typeface="OPPOSans H" panose="00020600040101010101" pitchFamily="18" charset="-122"/>
            </a:endParaRPr>
          </a:p>
        </p:txBody>
      </p:sp>
    </p:spTree>
    <p:extLst>
      <p:ext uri="{BB962C8B-B14F-4D97-AF65-F5344CB8AC3E}">
        <p14:creationId xmlns:p14="http://schemas.microsoft.com/office/powerpoint/2010/main" val="66361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bg>
      <p:bgPr>
        <a:gradFill>
          <a:gsLst>
            <a:gs pos="100000">
              <a:schemeClr val="accent1">
                <a:alpha val="38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EFD8685-6785-BC75-E07D-72750F48D9DF}"/>
              </a:ext>
            </a:extLst>
          </p:cNvPr>
          <p:cNvSpPr/>
          <p:nvPr userDrawn="1"/>
        </p:nvSpPr>
        <p:spPr>
          <a:xfrm rot="5400000">
            <a:off x="6006566" y="518375"/>
            <a:ext cx="333057" cy="12346193"/>
          </a:xfrm>
          <a:prstGeom prst="rect">
            <a:avLst/>
          </a:prstGeom>
          <a:gradFill>
            <a:gsLst>
              <a:gs pos="100000">
                <a:schemeClr val="accent1">
                  <a:alpha val="26000"/>
                </a:schemeClr>
              </a:gs>
              <a:gs pos="48000">
                <a:schemeClr val="accent1">
                  <a:alpha val="46000"/>
                </a:schemeClr>
              </a:gs>
              <a:gs pos="0">
                <a:schemeClr val="accent1">
                  <a:alpha val="8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10F6902-507E-B674-664D-55BE7E91A44F}"/>
              </a:ext>
            </a:extLst>
          </p:cNvPr>
          <p:cNvSpPr txBox="1"/>
          <p:nvPr userDrawn="1"/>
        </p:nvSpPr>
        <p:spPr>
          <a:xfrm rot="16200000">
            <a:off x="6034315" y="636943"/>
            <a:ext cx="184666" cy="12130708"/>
          </a:xfrm>
          <a:prstGeom prst="rect">
            <a:avLst/>
          </a:prstGeom>
          <a:noFill/>
        </p:spPr>
        <p:txBody>
          <a:bodyPr vert="eaVert" wrap="square" lIns="0" tIns="0" rIns="0" bIns="0" rtlCol="0" anchor="t">
            <a:spAutoFit/>
          </a:bodyPr>
          <a:lstStyle/>
          <a:p>
            <a:pPr algn="dist"/>
            <a:r>
              <a:rPr lang="en-US" altLang="zh-CN" sz="1200" dirty="0">
                <a:solidFill>
                  <a:schemeClr val="bg1">
                    <a:alpha val="48000"/>
                  </a:schemeClr>
                </a:solidFill>
                <a:latin typeface="OPPOSans H" panose="00020600040101010101" pitchFamily="18" charset="-122"/>
                <a:ea typeface="OPPOSans H" panose="00020600040101010101" pitchFamily="18" charset="-122"/>
              </a:rPr>
              <a:t>LAN ZI JIAN BIAN GONG SI JIE SHAO MU BAN</a:t>
            </a:r>
            <a:endParaRPr lang="zh-CN" altLang="en-US" sz="1200" dirty="0">
              <a:solidFill>
                <a:schemeClr val="bg1">
                  <a:alpha val="48000"/>
                </a:schemeClr>
              </a:solidFill>
              <a:latin typeface="OPPOSans H" panose="00020600040101010101" pitchFamily="18" charset="-122"/>
              <a:ea typeface="OPPOSans H" panose="00020600040101010101" pitchFamily="18" charset="-122"/>
            </a:endParaRPr>
          </a:p>
        </p:txBody>
      </p:sp>
      <p:cxnSp>
        <p:nvCxnSpPr>
          <p:cNvPr id="5" name="直接连接符 4">
            <a:extLst>
              <a:ext uri="{FF2B5EF4-FFF2-40B4-BE49-F238E27FC236}">
                <a16:creationId xmlns:a16="http://schemas.microsoft.com/office/drawing/2014/main" id="{E794D1B0-9434-13A0-6D29-C01E97BDD729}"/>
              </a:ext>
            </a:extLst>
          </p:cNvPr>
          <p:cNvCxnSpPr>
            <a:cxnSpLocks/>
          </p:cNvCxnSpPr>
          <p:nvPr userDrawn="1"/>
        </p:nvCxnSpPr>
        <p:spPr>
          <a:xfrm flipH="1">
            <a:off x="490924" y="544195"/>
            <a:ext cx="1126421" cy="1236"/>
          </a:xfrm>
          <a:prstGeom prst="line">
            <a:avLst/>
          </a:prstGeom>
          <a:ln w="15875">
            <a:gradFill flip="none" rotWithShape="1">
              <a:gsLst>
                <a:gs pos="0">
                  <a:schemeClr val="accent2">
                    <a:lumMod val="60000"/>
                    <a:lumOff val="40000"/>
                    <a:alpha val="40000"/>
                  </a:schemeClr>
                </a:gs>
                <a:gs pos="76000">
                  <a:schemeClr val="accent2">
                    <a:lumMod val="60000"/>
                    <a:lumOff val="40000"/>
                    <a:alpha val="3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94258533-957D-782F-3902-52EF53DDF03E}"/>
              </a:ext>
            </a:extLst>
          </p:cNvPr>
          <p:cNvCxnSpPr>
            <a:cxnSpLocks/>
          </p:cNvCxnSpPr>
          <p:nvPr userDrawn="1"/>
        </p:nvCxnSpPr>
        <p:spPr>
          <a:xfrm flipV="1">
            <a:off x="1443990" y="-91440"/>
            <a:ext cx="386715" cy="735330"/>
          </a:xfrm>
          <a:prstGeom prst="line">
            <a:avLst/>
          </a:prstGeom>
          <a:ln w="15875">
            <a:gradFill flip="none" rotWithShape="1">
              <a:gsLst>
                <a:gs pos="100000">
                  <a:schemeClr val="accent2">
                    <a:lumMod val="60000"/>
                    <a:lumOff val="40000"/>
                    <a:alpha val="40000"/>
                  </a:schemeClr>
                </a:gs>
                <a:gs pos="0">
                  <a:schemeClr val="accent2">
                    <a:lumMod val="60000"/>
                    <a:lumOff val="40000"/>
                    <a:alpha val="2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任意多边形: 形状 7">
            <a:extLst>
              <a:ext uri="{FF2B5EF4-FFF2-40B4-BE49-F238E27FC236}">
                <a16:creationId xmlns:a16="http://schemas.microsoft.com/office/drawing/2014/main" id="{CF5B52B0-BE8F-8EF8-2179-91129147FE05}"/>
              </a:ext>
            </a:extLst>
          </p:cNvPr>
          <p:cNvSpPr/>
          <p:nvPr userDrawn="1"/>
        </p:nvSpPr>
        <p:spPr>
          <a:xfrm>
            <a:off x="-2" y="144892"/>
            <a:ext cx="1719651" cy="405748"/>
          </a:xfrm>
          <a:custGeom>
            <a:avLst/>
            <a:gdLst>
              <a:gd name="connsiteX0" fmla="*/ 0 w 1699260"/>
              <a:gd name="connsiteY0" fmla="*/ 0 h 405748"/>
              <a:gd name="connsiteX1" fmla="*/ 1699260 w 1699260"/>
              <a:gd name="connsiteY1" fmla="*/ 0 h 405748"/>
              <a:gd name="connsiteX2" fmla="*/ 1483994 w 1699260"/>
              <a:gd name="connsiteY2" fmla="*/ 405748 h 405748"/>
              <a:gd name="connsiteX3" fmla="*/ 0 w 1699260"/>
              <a:gd name="connsiteY3" fmla="*/ 405748 h 405748"/>
            </a:gdLst>
            <a:ahLst/>
            <a:cxnLst>
              <a:cxn ang="0">
                <a:pos x="connsiteX0" y="connsiteY0"/>
              </a:cxn>
              <a:cxn ang="0">
                <a:pos x="connsiteX1" y="connsiteY1"/>
              </a:cxn>
              <a:cxn ang="0">
                <a:pos x="connsiteX2" y="connsiteY2"/>
              </a:cxn>
              <a:cxn ang="0">
                <a:pos x="connsiteX3" y="connsiteY3"/>
              </a:cxn>
            </a:cxnLst>
            <a:rect l="l" t="t" r="r" b="b"/>
            <a:pathLst>
              <a:path w="1699260" h="405748">
                <a:moveTo>
                  <a:pt x="0" y="0"/>
                </a:moveTo>
                <a:lnTo>
                  <a:pt x="1699260" y="0"/>
                </a:lnTo>
                <a:lnTo>
                  <a:pt x="1483994" y="405748"/>
                </a:lnTo>
                <a:lnTo>
                  <a:pt x="0" y="405748"/>
                </a:lnTo>
                <a:close/>
              </a:path>
            </a:pathLst>
          </a:custGeom>
          <a:gradFill flip="none" rotWithShape="1">
            <a:gsLst>
              <a:gs pos="100000">
                <a:schemeClr val="accent1">
                  <a:alpha val="12000"/>
                </a:schemeClr>
              </a:gs>
              <a:gs pos="0">
                <a:schemeClr val="accent1">
                  <a:alpha val="28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zh-CN" altLang="en-US" dirty="0">
              <a:solidFill>
                <a:schemeClr val="accent2">
                  <a:lumMod val="60000"/>
                  <a:lumOff val="40000"/>
                </a:schemeClr>
              </a:solidFill>
            </a:endParaRPr>
          </a:p>
        </p:txBody>
      </p:sp>
    </p:spTree>
    <p:extLst>
      <p:ext uri="{BB962C8B-B14F-4D97-AF65-F5344CB8AC3E}">
        <p14:creationId xmlns:p14="http://schemas.microsoft.com/office/powerpoint/2010/main" val="113419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bg>
      <p:bgPr>
        <a:gradFill>
          <a:gsLst>
            <a:gs pos="100000">
              <a:schemeClr val="accent1">
                <a:alpha val="18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B21A235-FAD9-8014-01ED-C088B0C506B1}"/>
              </a:ext>
            </a:extLst>
          </p:cNvPr>
          <p:cNvSpPr txBox="1"/>
          <p:nvPr userDrawn="1"/>
        </p:nvSpPr>
        <p:spPr>
          <a:xfrm>
            <a:off x="10808572" y="59849"/>
            <a:ext cx="1354217" cy="6738303"/>
          </a:xfrm>
          <a:prstGeom prst="rect">
            <a:avLst/>
          </a:prstGeom>
          <a:noFill/>
        </p:spPr>
        <p:txBody>
          <a:bodyPr vert="eaVert" wrap="square" lIns="0" tIns="0" rIns="0" bIns="0" rtlCol="0" anchor="t">
            <a:spAutoFit/>
          </a:bodyPr>
          <a:lstStyle/>
          <a:p>
            <a:pPr algn="dist"/>
            <a:r>
              <a:rPr lang="en-US" altLang="zh-CN" sz="8800" b="1" dirty="0">
                <a:gradFill>
                  <a:gsLst>
                    <a:gs pos="0">
                      <a:schemeClr val="accent1">
                        <a:alpha val="18000"/>
                      </a:schemeClr>
                    </a:gs>
                    <a:gs pos="87000">
                      <a:schemeClr val="accent1">
                        <a:alpha val="0"/>
                      </a:schemeClr>
                    </a:gs>
                  </a:gsLst>
                  <a:lin ang="5400000" scaled="1"/>
                </a:gradFill>
                <a:latin typeface="+mj-lt"/>
                <a:ea typeface="OPPOSans H" panose="00020600040101010101" pitchFamily="18" charset="-122"/>
              </a:rPr>
              <a:t>GONG SI</a:t>
            </a:r>
            <a:endParaRPr lang="zh-CN" altLang="en-US" sz="8800" b="1" dirty="0">
              <a:gradFill>
                <a:gsLst>
                  <a:gs pos="0">
                    <a:schemeClr val="accent1">
                      <a:alpha val="18000"/>
                    </a:schemeClr>
                  </a:gs>
                  <a:gs pos="87000">
                    <a:schemeClr val="accent1">
                      <a:alpha val="0"/>
                    </a:schemeClr>
                  </a:gs>
                </a:gsLst>
                <a:lin ang="5400000" scaled="1"/>
              </a:gradFill>
              <a:latin typeface="+mj-lt"/>
              <a:ea typeface="OPPOSans H" panose="00020600040101010101" pitchFamily="18" charset="-122"/>
            </a:endParaRPr>
          </a:p>
        </p:txBody>
      </p:sp>
      <p:pic>
        <p:nvPicPr>
          <p:cNvPr id="3" name="图形 2">
            <a:extLst>
              <a:ext uri="{FF2B5EF4-FFF2-40B4-BE49-F238E27FC236}">
                <a16:creationId xmlns:a16="http://schemas.microsoft.com/office/drawing/2014/main" id="{9472F805-604B-B470-417F-1974DC56D7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2343" y="1364503"/>
            <a:ext cx="5126895" cy="5126895"/>
          </a:xfrm>
          <a:prstGeom prst="rect">
            <a:avLst/>
          </a:prstGeom>
          <a:effectLst>
            <a:outerShdw blurRad="215900" dist="38100" dir="5400000" algn="t" rotWithShape="0">
              <a:schemeClr val="accent1">
                <a:lumMod val="50000"/>
                <a:alpha val="9000"/>
              </a:schemeClr>
            </a:outerShdw>
          </a:effectLst>
        </p:spPr>
      </p:pic>
      <p:sp>
        <p:nvSpPr>
          <p:cNvPr id="4" name="矩形 3">
            <a:extLst>
              <a:ext uri="{FF2B5EF4-FFF2-40B4-BE49-F238E27FC236}">
                <a16:creationId xmlns:a16="http://schemas.microsoft.com/office/drawing/2014/main" id="{B28C4645-F47C-1B4E-C1F8-BDBCE8E94F4F}"/>
              </a:ext>
            </a:extLst>
          </p:cNvPr>
          <p:cNvSpPr/>
          <p:nvPr userDrawn="1"/>
        </p:nvSpPr>
        <p:spPr>
          <a:xfrm>
            <a:off x="0" y="0"/>
            <a:ext cx="325120" cy="6858000"/>
          </a:xfrm>
          <a:prstGeom prst="rect">
            <a:avLst/>
          </a:prstGeom>
          <a:gradFill>
            <a:gsLst>
              <a:gs pos="100000">
                <a:schemeClr val="accent1">
                  <a:alpha val="26000"/>
                </a:schemeClr>
              </a:gs>
              <a:gs pos="48000">
                <a:schemeClr val="accent1">
                  <a:alpha val="46000"/>
                </a:schemeClr>
              </a:gs>
              <a:gs pos="0">
                <a:schemeClr val="accent1">
                  <a:alpha val="8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337ED9C-C440-EC1E-F994-414125BBBC16}"/>
              </a:ext>
            </a:extLst>
          </p:cNvPr>
          <p:cNvSpPr txBox="1"/>
          <p:nvPr userDrawn="1"/>
        </p:nvSpPr>
        <p:spPr>
          <a:xfrm rot="10800000">
            <a:off x="71672" y="59849"/>
            <a:ext cx="184666" cy="6738303"/>
          </a:xfrm>
          <a:prstGeom prst="rect">
            <a:avLst/>
          </a:prstGeom>
          <a:noFill/>
        </p:spPr>
        <p:txBody>
          <a:bodyPr vert="eaVert" wrap="square" lIns="0" tIns="0" rIns="0" bIns="0" rtlCol="0" anchor="t">
            <a:spAutoFit/>
          </a:bodyPr>
          <a:lstStyle/>
          <a:p>
            <a:pPr algn="dist"/>
            <a:r>
              <a:rPr lang="en-US" altLang="zh-CN" sz="1200" dirty="0">
                <a:solidFill>
                  <a:schemeClr val="bg1"/>
                </a:solidFill>
                <a:latin typeface="OPPOSans H" panose="00020600040101010101" pitchFamily="18" charset="-122"/>
                <a:ea typeface="OPPOSans H" panose="00020600040101010101" pitchFamily="18" charset="-122"/>
              </a:rPr>
              <a:t>LAN ZI JIAN BIAN GONG SI JIE SHAO MU BAN</a:t>
            </a:r>
            <a:endParaRPr lang="zh-CN" altLang="en-US" sz="1200" dirty="0">
              <a:solidFill>
                <a:schemeClr val="bg1"/>
              </a:solidFill>
              <a:latin typeface="OPPOSans H" panose="00020600040101010101" pitchFamily="18" charset="-122"/>
              <a:ea typeface="OPPOSans H" panose="00020600040101010101" pitchFamily="18" charset="-122"/>
            </a:endParaRPr>
          </a:p>
        </p:txBody>
      </p:sp>
    </p:spTree>
    <p:extLst>
      <p:ext uri="{BB962C8B-B14F-4D97-AF65-F5344CB8AC3E}">
        <p14:creationId xmlns:p14="http://schemas.microsoft.com/office/powerpoint/2010/main" val="320821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3933406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7" r:id="rId6"/>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userDrawn="1">
          <p15:clr>
            <a:srgbClr val="C35EA4"/>
          </p15:clr>
        </p15:guide>
        <p15:guide id="4" orient="horz" pos="4315" userDrawn="1">
          <p15:clr>
            <a:srgbClr val="C35EA4"/>
          </p15:clr>
        </p15:guide>
        <p15:guide id="5" userDrawn="1">
          <p15:clr>
            <a:srgbClr val="C35EA4"/>
          </p15:clr>
        </p15:guide>
        <p15:guide id="6" pos="7680"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4.svg"/><Relationship Id="rId4" Type="http://schemas.openxmlformats.org/officeDocument/2006/relationships/image" Target="../media/image22.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4.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5A61FD">
                <a:alpha val="18000"/>
              </a:srgbClr>
            </a:gs>
            <a:gs pos="0">
              <a:schemeClr val="accent1">
                <a:alpha val="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479F0BC-561F-41E6-A88D-3D46F9F21968}"/>
              </a:ext>
            </a:extLst>
          </p:cNvPr>
          <p:cNvSpPr txBox="1"/>
          <p:nvPr/>
        </p:nvSpPr>
        <p:spPr>
          <a:xfrm>
            <a:off x="695325" y="969074"/>
            <a:ext cx="6110311" cy="2483445"/>
          </a:xfrm>
          <a:prstGeom prst="rect">
            <a:avLst/>
          </a:prstGeom>
          <a:noFill/>
        </p:spPr>
        <p:txBody>
          <a:bodyPr wrap="square" lIns="0" tIns="0" rIns="0" bIns="0" rtlCol="0" anchor="t">
            <a:noAutofit/>
          </a:bodyPr>
          <a:lstStyle/>
          <a:p>
            <a:pPr algn="ctr"/>
            <a:r>
              <a:rPr lang="zh-CN" altLang="en-US" sz="7200" dirty="0">
                <a:gradFill flip="none" rotWithShape="1">
                  <a:gsLst>
                    <a:gs pos="100000">
                      <a:schemeClr val="accent3"/>
                    </a:gs>
                    <a:gs pos="0">
                      <a:schemeClr val="accent1"/>
                    </a:gs>
                    <a:gs pos="61000">
                      <a:schemeClr val="accent1"/>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蓝紫渐变公司</a:t>
            </a:r>
            <a:endParaRPr lang="en-US" altLang="zh-CN" sz="7200" dirty="0">
              <a:gradFill flip="none" rotWithShape="1">
                <a:gsLst>
                  <a:gs pos="100000">
                    <a:schemeClr val="accent3"/>
                  </a:gs>
                  <a:gs pos="0">
                    <a:schemeClr val="accent1"/>
                  </a:gs>
                  <a:gs pos="61000">
                    <a:schemeClr val="accent1"/>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endParaRPr>
          </a:p>
          <a:p>
            <a:pPr algn="ctr"/>
            <a:r>
              <a:rPr lang="zh-CN" altLang="en-US" sz="7200" dirty="0">
                <a:gradFill flip="none" rotWithShape="1">
                  <a:gsLst>
                    <a:gs pos="100000">
                      <a:schemeClr val="accent3"/>
                    </a:gs>
                    <a:gs pos="0">
                      <a:schemeClr val="accent1"/>
                    </a:gs>
                    <a:gs pos="61000">
                      <a:schemeClr val="accent1"/>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介绍</a:t>
            </a:r>
            <a:r>
              <a:rPr lang="en-US" altLang="zh-CN" sz="7200" dirty="0">
                <a:gradFill flip="none" rotWithShape="1">
                  <a:gsLst>
                    <a:gs pos="100000">
                      <a:schemeClr val="accent3"/>
                    </a:gs>
                    <a:gs pos="0">
                      <a:schemeClr val="accent1"/>
                    </a:gs>
                    <a:gs pos="61000">
                      <a:schemeClr val="accent1"/>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PPT</a:t>
            </a:r>
            <a:r>
              <a:rPr lang="zh-CN" altLang="en-US" sz="7200" dirty="0">
                <a:gradFill flip="none" rotWithShape="1">
                  <a:gsLst>
                    <a:gs pos="100000">
                      <a:schemeClr val="accent3"/>
                    </a:gs>
                    <a:gs pos="0">
                      <a:schemeClr val="accent1"/>
                    </a:gs>
                    <a:gs pos="61000">
                      <a:schemeClr val="accent1"/>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模板</a:t>
            </a:r>
          </a:p>
        </p:txBody>
      </p:sp>
      <p:sp>
        <p:nvSpPr>
          <p:cNvPr id="3" name="文本框 2">
            <a:extLst>
              <a:ext uri="{FF2B5EF4-FFF2-40B4-BE49-F238E27FC236}">
                <a16:creationId xmlns:a16="http://schemas.microsoft.com/office/drawing/2014/main" id="{CF549F8A-AF79-E386-347D-6CC9B83ADF48}"/>
              </a:ext>
            </a:extLst>
          </p:cNvPr>
          <p:cNvSpPr txBox="1"/>
          <p:nvPr/>
        </p:nvSpPr>
        <p:spPr>
          <a:xfrm>
            <a:off x="1367576" y="3349158"/>
            <a:ext cx="2509099" cy="276999"/>
          </a:xfrm>
          <a:prstGeom prst="rect">
            <a:avLst/>
          </a:prstGeom>
          <a:noFill/>
        </p:spPr>
        <p:txBody>
          <a:bodyPr wrap="square" lIns="0" tIns="0" rIns="0" bIns="0" rtlCol="0" anchor="t">
            <a:spAutoFit/>
          </a:bodyPr>
          <a:lstStyle/>
          <a:p>
            <a:pPr algn="dist"/>
            <a:r>
              <a:rPr lang="zh-CN" altLang="en-US" b="1" dirty="0">
                <a:solidFill>
                  <a:schemeClr val="tx1">
                    <a:lumMod val="75000"/>
                    <a:lumOff val="25000"/>
                  </a:schemeClr>
                </a:solidFill>
                <a:latin typeface="+mn-ea"/>
              </a:rPr>
              <a:t>汇报人：</a:t>
            </a:r>
            <a:r>
              <a:rPr lang="en-US" altLang="zh-CN" b="1" dirty="0" err="1">
                <a:solidFill>
                  <a:schemeClr val="tx1">
                    <a:lumMod val="75000"/>
                    <a:lumOff val="25000"/>
                  </a:schemeClr>
                </a:solidFill>
                <a:latin typeface="+mn-ea"/>
              </a:rPr>
              <a:t>OfficePLUS</a:t>
            </a:r>
            <a:endParaRPr lang="zh-CN" altLang="en-US" b="1" dirty="0">
              <a:solidFill>
                <a:schemeClr val="tx1">
                  <a:lumMod val="75000"/>
                  <a:lumOff val="25000"/>
                </a:schemeClr>
              </a:solidFill>
              <a:latin typeface="+mn-ea"/>
            </a:endParaRPr>
          </a:p>
        </p:txBody>
      </p:sp>
      <p:sp>
        <p:nvSpPr>
          <p:cNvPr id="11" name="菱形 10">
            <a:extLst>
              <a:ext uri="{FF2B5EF4-FFF2-40B4-BE49-F238E27FC236}">
                <a16:creationId xmlns:a16="http://schemas.microsoft.com/office/drawing/2014/main" id="{3725BD54-1971-CCB7-0579-94331DF215CA}"/>
              </a:ext>
            </a:extLst>
          </p:cNvPr>
          <p:cNvSpPr/>
          <p:nvPr/>
        </p:nvSpPr>
        <p:spPr>
          <a:xfrm>
            <a:off x="1072411" y="3321820"/>
            <a:ext cx="241936" cy="299257"/>
          </a:xfrm>
          <a:prstGeom prst="diamond">
            <a:avLst/>
          </a:prstGeom>
          <a:gradFill>
            <a:gsLst>
              <a:gs pos="0">
                <a:schemeClr val="accent1">
                  <a:alpha val="2000"/>
                </a:schemeClr>
              </a:gs>
              <a:gs pos="100000">
                <a:schemeClr val="accent2"/>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a:extLst>
              <a:ext uri="{FF2B5EF4-FFF2-40B4-BE49-F238E27FC236}">
                <a16:creationId xmlns:a16="http://schemas.microsoft.com/office/drawing/2014/main" id="{21F5F467-EA8E-FA39-DA37-1A408BE8FE6D}"/>
              </a:ext>
            </a:extLst>
          </p:cNvPr>
          <p:cNvSpPr/>
          <p:nvPr/>
        </p:nvSpPr>
        <p:spPr>
          <a:xfrm>
            <a:off x="1125640" y="3387661"/>
            <a:ext cx="135477" cy="167576"/>
          </a:xfrm>
          <a:prstGeom prst="diamond">
            <a:avLst/>
          </a:prstGeom>
          <a:gradFill>
            <a:gsLst>
              <a:gs pos="0">
                <a:schemeClr val="accent1">
                  <a:alpha val="50000"/>
                </a:schemeClr>
              </a:gs>
              <a:gs pos="100000">
                <a:schemeClr val="accent2"/>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a:extLst>
              <a:ext uri="{FF2B5EF4-FFF2-40B4-BE49-F238E27FC236}">
                <a16:creationId xmlns:a16="http://schemas.microsoft.com/office/drawing/2014/main" id="{4BFCAE30-D366-521E-7590-1C8159F56A95}"/>
              </a:ext>
            </a:extLst>
          </p:cNvPr>
          <p:cNvSpPr/>
          <p:nvPr/>
        </p:nvSpPr>
        <p:spPr>
          <a:xfrm rot="21350784">
            <a:off x="1433735" y="4403326"/>
            <a:ext cx="3599381" cy="517055"/>
          </a:xfrm>
          <a:prstGeom prst="parallelogram">
            <a:avLst>
              <a:gd name="adj" fmla="val 18019"/>
            </a:avLst>
          </a:prstGeom>
          <a:gradFill flip="none" rotWithShape="1">
            <a:gsLst>
              <a:gs pos="100000">
                <a:schemeClr val="accent1">
                  <a:alpha val="2000"/>
                </a:schemeClr>
              </a:gs>
              <a:gs pos="0">
                <a:schemeClr val="accent2">
                  <a:alpha val="22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accent2">
                    <a:lumMod val="60000"/>
                    <a:lumOff val="40000"/>
                  </a:schemeClr>
                </a:solidFill>
              </a:rPr>
              <a:t>全国</a:t>
            </a:r>
            <a:r>
              <a:rPr lang="en-US" altLang="zh-CN" dirty="0">
                <a:solidFill>
                  <a:schemeClr val="accent2">
                    <a:lumMod val="60000"/>
                    <a:lumOff val="40000"/>
                  </a:schemeClr>
                </a:solidFill>
              </a:rPr>
              <a:t>500</a:t>
            </a:r>
            <a:r>
              <a:rPr lang="zh-CN" altLang="en-US" dirty="0">
                <a:solidFill>
                  <a:schemeClr val="accent2">
                    <a:lumMod val="60000"/>
                    <a:lumOff val="40000"/>
                  </a:schemeClr>
                </a:solidFill>
              </a:rPr>
              <a:t>强企业</a:t>
            </a:r>
          </a:p>
        </p:txBody>
      </p:sp>
      <p:cxnSp>
        <p:nvCxnSpPr>
          <p:cNvPr id="24" name="直接连接符 23">
            <a:extLst>
              <a:ext uri="{FF2B5EF4-FFF2-40B4-BE49-F238E27FC236}">
                <a16:creationId xmlns:a16="http://schemas.microsoft.com/office/drawing/2014/main" id="{426F45AB-9338-1EEE-2DEF-5C665F2B4230}"/>
              </a:ext>
            </a:extLst>
          </p:cNvPr>
          <p:cNvCxnSpPr>
            <a:cxnSpLocks/>
          </p:cNvCxnSpPr>
          <p:nvPr/>
        </p:nvCxnSpPr>
        <p:spPr>
          <a:xfrm flipH="1">
            <a:off x="1179264" y="4957353"/>
            <a:ext cx="1361393" cy="92702"/>
          </a:xfrm>
          <a:prstGeom prst="line">
            <a:avLst/>
          </a:prstGeom>
          <a:ln w="15875">
            <a:gradFill>
              <a:gsLst>
                <a:gs pos="100000">
                  <a:schemeClr val="accent2">
                    <a:lumMod val="60000"/>
                    <a:lumOff val="40000"/>
                  </a:schemeClr>
                </a:gs>
                <a:gs pos="0">
                  <a:schemeClr val="accent2">
                    <a:lumMod val="60000"/>
                    <a:lumOff val="4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BDCCD78A-6344-3B09-9636-90CC77D124A0}"/>
              </a:ext>
            </a:extLst>
          </p:cNvPr>
          <p:cNvCxnSpPr>
            <a:cxnSpLocks/>
          </p:cNvCxnSpPr>
          <p:nvPr/>
        </p:nvCxnSpPr>
        <p:spPr>
          <a:xfrm flipV="1">
            <a:off x="1446912" y="4338245"/>
            <a:ext cx="73184" cy="857233"/>
          </a:xfrm>
          <a:prstGeom prst="line">
            <a:avLst/>
          </a:prstGeom>
          <a:ln w="15875">
            <a:gradFill>
              <a:gsLst>
                <a:gs pos="100000">
                  <a:schemeClr val="accent2">
                    <a:lumMod val="60000"/>
                    <a:lumOff val="40000"/>
                    <a:alpha val="60000"/>
                  </a:schemeClr>
                </a:gs>
                <a:gs pos="0">
                  <a:schemeClr val="accent2">
                    <a:lumMod val="60000"/>
                    <a:lumOff val="40000"/>
                    <a:alpha val="69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4" name="平行四边形 33">
            <a:extLst>
              <a:ext uri="{FF2B5EF4-FFF2-40B4-BE49-F238E27FC236}">
                <a16:creationId xmlns:a16="http://schemas.microsoft.com/office/drawing/2014/main" id="{8A9A7A10-3332-2B14-349C-E3F58F15C0C6}"/>
              </a:ext>
            </a:extLst>
          </p:cNvPr>
          <p:cNvSpPr/>
          <p:nvPr/>
        </p:nvSpPr>
        <p:spPr>
          <a:xfrm rot="21350784">
            <a:off x="1754348" y="5279627"/>
            <a:ext cx="3599381" cy="517055"/>
          </a:xfrm>
          <a:prstGeom prst="parallelogram">
            <a:avLst>
              <a:gd name="adj" fmla="val 18019"/>
            </a:avLst>
          </a:prstGeom>
          <a:gradFill flip="none" rotWithShape="1">
            <a:gsLst>
              <a:gs pos="100000">
                <a:schemeClr val="accent1">
                  <a:alpha val="2000"/>
                </a:schemeClr>
              </a:gs>
              <a:gs pos="0">
                <a:schemeClr val="accent2">
                  <a:alpha val="22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accent2">
                    <a:lumMod val="60000"/>
                    <a:lumOff val="40000"/>
                  </a:schemeClr>
                </a:solidFill>
              </a:rPr>
              <a:t>20XX</a:t>
            </a:r>
            <a:r>
              <a:rPr lang="zh-CN" altLang="en-US" dirty="0">
                <a:solidFill>
                  <a:schemeClr val="accent2">
                    <a:lumMod val="60000"/>
                    <a:lumOff val="40000"/>
                  </a:schemeClr>
                </a:solidFill>
              </a:rPr>
              <a:t>年度优秀企业称号</a:t>
            </a:r>
          </a:p>
        </p:txBody>
      </p:sp>
      <p:cxnSp>
        <p:nvCxnSpPr>
          <p:cNvPr id="35" name="直接连接符 34">
            <a:extLst>
              <a:ext uri="{FF2B5EF4-FFF2-40B4-BE49-F238E27FC236}">
                <a16:creationId xmlns:a16="http://schemas.microsoft.com/office/drawing/2014/main" id="{FFBE38F5-5B6F-BD27-8C70-2F1DBE4B33F0}"/>
              </a:ext>
            </a:extLst>
          </p:cNvPr>
          <p:cNvCxnSpPr>
            <a:cxnSpLocks/>
          </p:cNvCxnSpPr>
          <p:nvPr/>
        </p:nvCxnSpPr>
        <p:spPr>
          <a:xfrm flipH="1">
            <a:off x="1499877" y="5833654"/>
            <a:ext cx="1361393" cy="92702"/>
          </a:xfrm>
          <a:prstGeom prst="line">
            <a:avLst/>
          </a:prstGeom>
          <a:ln w="15875">
            <a:gradFill>
              <a:gsLst>
                <a:gs pos="100000">
                  <a:schemeClr val="accent2">
                    <a:lumMod val="60000"/>
                    <a:lumOff val="40000"/>
                  </a:schemeClr>
                </a:gs>
                <a:gs pos="0">
                  <a:schemeClr val="accent2">
                    <a:lumMod val="60000"/>
                    <a:lumOff val="4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B74D0A88-EB1F-1F13-7ADF-6BB60E163A62}"/>
              </a:ext>
            </a:extLst>
          </p:cNvPr>
          <p:cNvCxnSpPr>
            <a:cxnSpLocks/>
          </p:cNvCxnSpPr>
          <p:nvPr/>
        </p:nvCxnSpPr>
        <p:spPr>
          <a:xfrm flipV="1">
            <a:off x="1767525" y="5214549"/>
            <a:ext cx="73184" cy="857230"/>
          </a:xfrm>
          <a:prstGeom prst="line">
            <a:avLst/>
          </a:prstGeom>
          <a:ln w="15875">
            <a:gradFill>
              <a:gsLst>
                <a:gs pos="100000">
                  <a:schemeClr val="accent2">
                    <a:lumMod val="60000"/>
                    <a:lumOff val="40000"/>
                    <a:alpha val="60000"/>
                  </a:schemeClr>
                </a:gs>
                <a:gs pos="0">
                  <a:schemeClr val="accent2">
                    <a:lumMod val="60000"/>
                    <a:lumOff val="40000"/>
                    <a:alpha val="69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765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4C4E1BAD-FBDA-F982-914D-AC39CAB2F8FF}"/>
              </a:ext>
            </a:extLst>
          </p:cNvPr>
          <p:cNvSpPr>
            <a:spLocks/>
          </p:cNvSpPr>
          <p:nvPr/>
        </p:nvSpPr>
        <p:spPr>
          <a:xfrm>
            <a:off x="3434998" y="1983440"/>
            <a:ext cx="2465010" cy="1906253"/>
          </a:xfrm>
          <a:prstGeom prst="rect">
            <a:avLst/>
          </a:prstGeom>
          <a:noFill/>
          <a:ln w="28575" cap="flat" cmpd="sng" algn="ctr">
            <a:gradFill flip="none" rotWithShape="1">
              <a:gsLst>
                <a:gs pos="0">
                  <a:schemeClr val="accent1"/>
                </a:gs>
                <a:gs pos="100000">
                  <a:schemeClr val="accent2"/>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462318E8-61F8-AD28-6A98-4B56C8905AE7}"/>
              </a:ext>
            </a:extLst>
          </p:cNvPr>
          <p:cNvSpPr>
            <a:spLocks/>
          </p:cNvSpPr>
          <p:nvPr/>
        </p:nvSpPr>
        <p:spPr>
          <a:xfrm>
            <a:off x="6281416" y="1983440"/>
            <a:ext cx="2465010" cy="1906253"/>
          </a:xfrm>
          <a:prstGeom prst="rect">
            <a:avLst/>
          </a:prstGeom>
          <a:noFill/>
          <a:ln w="28575" cap="flat" cmpd="sng" algn="ctr">
            <a:gradFill flip="none" rotWithShape="1">
              <a:gsLst>
                <a:gs pos="0">
                  <a:schemeClr val="accent1"/>
                </a:gs>
                <a:gs pos="100000">
                  <a:schemeClr val="accent2"/>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E44FA71D-AB4D-8CF4-95F9-AF0A28607692}"/>
              </a:ext>
            </a:extLst>
          </p:cNvPr>
          <p:cNvSpPr>
            <a:spLocks/>
          </p:cNvSpPr>
          <p:nvPr/>
        </p:nvSpPr>
        <p:spPr>
          <a:xfrm>
            <a:off x="9137994" y="1983440"/>
            <a:ext cx="2465010" cy="1906253"/>
          </a:xfrm>
          <a:prstGeom prst="rect">
            <a:avLst/>
          </a:prstGeom>
          <a:noFill/>
          <a:ln w="28575" cap="flat" cmpd="sng" algn="ctr">
            <a:gradFill flip="none" rotWithShape="1">
              <a:gsLst>
                <a:gs pos="0">
                  <a:schemeClr val="accent1"/>
                </a:gs>
                <a:gs pos="100000">
                  <a:schemeClr val="accent2"/>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507AAA73-D767-2BA7-B952-B17871D47EF5}"/>
              </a:ext>
            </a:extLst>
          </p:cNvPr>
          <p:cNvSpPr>
            <a:spLocks/>
          </p:cNvSpPr>
          <p:nvPr/>
        </p:nvSpPr>
        <p:spPr>
          <a:xfrm>
            <a:off x="585099" y="1983440"/>
            <a:ext cx="2465010" cy="1906253"/>
          </a:xfrm>
          <a:prstGeom prst="rect">
            <a:avLst/>
          </a:prstGeom>
          <a:noFill/>
          <a:ln w="28575" cap="flat" cmpd="sng" algn="ctr">
            <a:gradFill flip="none" rotWithShape="1">
              <a:gsLst>
                <a:gs pos="0">
                  <a:schemeClr val="accent1"/>
                </a:gs>
                <a:gs pos="100000">
                  <a:schemeClr val="accent2"/>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17D11EAD-F444-A257-B559-0C11093FAD29}"/>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产品服务</a:t>
            </a:r>
            <a:endParaRPr lang="zh-CN" altLang="en-US" dirty="0"/>
          </a:p>
        </p:txBody>
      </p:sp>
      <p:sp>
        <p:nvSpPr>
          <p:cNvPr id="8" name="文本框 7">
            <a:extLst>
              <a:ext uri="{FF2B5EF4-FFF2-40B4-BE49-F238E27FC236}">
                <a16:creationId xmlns:a16="http://schemas.microsoft.com/office/drawing/2014/main" id="{2CD1C465-7035-D65A-0DD8-8A35A7B59837}"/>
              </a:ext>
            </a:extLst>
          </p:cNvPr>
          <p:cNvSpPr txBox="1"/>
          <p:nvPr/>
        </p:nvSpPr>
        <p:spPr>
          <a:xfrm>
            <a:off x="581619" y="849916"/>
            <a:ext cx="2763610" cy="654666"/>
          </a:xfrm>
          <a:prstGeom prst="rect">
            <a:avLst/>
          </a:prstGeom>
          <a:noFill/>
        </p:spPr>
        <p:txBody>
          <a:bodyPr wrap="square" rtlCol="0">
            <a:noAutofit/>
          </a:bodyPr>
          <a:lstStyle>
            <a:defPPr>
              <a:defRPr lang="zh-CN"/>
            </a:defPPr>
            <a:lvl1pPr algn="ctr">
              <a:lnSpc>
                <a:spcPct val="120000"/>
              </a:lnSpc>
              <a:defRPr kumimoji="1" sz="2400" b="0">
                <a:gradFill>
                  <a:gsLst>
                    <a:gs pos="0">
                      <a:schemeClr val="accent1"/>
                    </a:gs>
                    <a:gs pos="100000">
                      <a:schemeClr val="accent3"/>
                    </a:gs>
                  </a:gsLst>
                  <a:lin ang="5400000" scaled="1"/>
                </a:gradFill>
                <a:latin typeface="+mj-ea"/>
                <a:ea typeface="+mj-ea"/>
              </a:defRPr>
            </a:lvl1pPr>
          </a:lstStyle>
          <a:p>
            <a:pPr algn="l"/>
            <a:r>
              <a:rPr lang="zh-CN" altLang="en-US" sz="3200" dirty="0">
                <a:latin typeface="OPPOSans H" panose="00020600040101010101" pitchFamily="18" charset="-122"/>
                <a:ea typeface="OPPOSans H" panose="00020600040101010101" pitchFamily="18" charset="-122"/>
              </a:rPr>
              <a:t>公司产品展示</a:t>
            </a:r>
          </a:p>
        </p:txBody>
      </p:sp>
      <p:sp>
        <p:nvSpPr>
          <p:cNvPr id="9" name="文本框 8">
            <a:extLst>
              <a:ext uri="{FF2B5EF4-FFF2-40B4-BE49-F238E27FC236}">
                <a16:creationId xmlns:a16="http://schemas.microsoft.com/office/drawing/2014/main" id="{5F9858E6-10E4-EF2A-ED0F-48582323CC84}"/>
              </a:ext>
            </a:extLst>
          </p:cNvPr>
          <p:cNvSpPr txBox="1"/>
          <p:nvPr/>
        </p:nvSpPr>
        <p:spPr>
          <a:xfrm>
            <a:off x="682610" y="1451212"/>
            <a:ext cx="6973873" cy="262123"/>
          </a:xfrm>
          <a:prstGeom prst="rect">
            <a:avLst/>
          </a:prstGeom>
          <a:noFill/>
        </p:spPr>
        <p:txBody>
          <a:bodyPr wrap="square" lIns="0" tIns="0" rIns="0" bIns="0" rtlCol="0" anchor="t">
            <a:no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1"/>
                </a:solidFill>
                <a:effectLst/>
                <a:uLnTx/>
                <a:uFillTx/>
                <a:latin typeface="OPPOSans R"/>
                <a:ea typeface="OPPOSans R"/>
                <a:cs typeface="+mn-cs"/>
              </a:rPr>
              <a:t>在这里输入你的正文阐述与关键词标题相关的具体内容在这里输入你的正文</a:t>
            </a:r>
          </a:p>
        </p:txBody>
      </p:sp>
      <p:cxnSp>
        <p:nvCxnSpPr>
          <p:cNvPr id="19" name="直接连接符 18">
            <a:extLst>
              <a:ext uri="{FF2B5EF4-FFF2-40B4-BE49-F238E27FC236}">
                <a16:creationId xmlns:a16="http://schemas.microsoft.com/office/drawing/2014/main" id="{11E7666A-B2CB-5CB7-0698-28B3A78B82E6}"/>
              </a:ext>
            </a:extLst>
          </p:cNvPr>
          <p:cNvCxnSpPr>
            <a:cxnSpLocks/>
          </p:cNvCxnSpPr>
          <p:nvPr/>
        </p:nvCxnSpPr>
        <p:spPr>
          <a:xfrm>
            <a:off x="4457953" y="4737595"/>
            <a:ext cx="4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145D87F0-DEC1-F608-2D42-4907B15D8C07}"/>
              </a:ext>
            </a:extLst>
          </p:cNvPr>
          <p:cNvSpPr txBox="1"/>
          <p:nvPr/>
        </p:nvSpPr>
        <p:spPr>
          <a:xfrm>
            <a:off x="3650504" y="4099712"/>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产品展示</a:t>
            </a:r>
          </a:p>
        </p:txBody>
      </p:sp>
      <p:sp>
        <p:nvSpPr>
          <p:cNvPr id="29" name="文本框 28">
            <a:extLst>
              <a:ext uri="{FF2B5EF4-FFF2-40B4-BE49-F238E27FC236}">
                <a16:creationId xmlns:a16="http://schemas.microsoft.com/office/drawing/2014/main" id="{613BF3B5-44F1-8F97-1889-2D6FCEC303CA}"/>
              </a:ext>
            </a:extLst>
          </p:cNvPr>
          <p:cNvSpPr txBox="1"/>
          <p:nvPr/>
        </p:nvSpPr>
        <p:spPr>
          <a:xfrm>
            <a:off x="3731000" y="4820312"/>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cxnSp>
        <p:nvCxnSpPr>
          <p:cNvPr id="23" name="直接连接符 22">
            <a:extLst>
              <a:ext uri="{FF2B5EF4-FFF2-40B4-BE49-F238E27FC236}">
                <a16:creationId xmlns:a16="http://schemas.microsoft.com/office/drawing/2014/main" id="{8B3ECFBC-1825-1691-F87E-70DCC06C8BF9}"/>
              </a:ext>
            </a:extLst>
          </p:cNvPr>
          <p:cNvCxnSpPr>
            <a:cxnSpLocks/>
          </p:cNvCxnSpPr>
          <p:nvPr/>
        </p:nvCxnSpPr>
        <p:spPr>
          <a:xfrm>
            <a:off x="7312571" y="4737595"/>
            <a:ext cx="4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540412FF-2BD8-AA3F-9389-12A53F5882FA}"/>
              </a:ext>
            </a:extLst>
          </p:cNvPr>
          <p:cNvSpPr txBox="1"/>
          <p:nvPr/>
        </p:nvSpPr>
        <p:spPr>
          <a:xfrm>
            <a:off x="6505122" y="4099712"/>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产品展示</a:t>
            </a:r>
          </a:p>
        </p:txBody>
      </p:sp>
      <p:sp>
        <p:nvSpPr>
          <p:cNvPr id="31" name="文本框 30">
            <a:extLst>
              <a:ext uri="{FF2B5EF4-FFF2-40B4-BE49-F238E27FC236}">
                <a16:creationId xmlns:a16="http://schemas.microsoft.com/office/drawing/2014/main" id="{1DB444A3-9D01-2F85-C797-5AD63D04D1C8}"/>
              </a:ext>
            </a:extLst>
          </p:cNvPr>
          <p:cNvSpPr txBox="1"/>
          <p:nvPr/>
        </p:nvSpPr>
        <p:spPr>
          <a:xfrm>
            <a:off x="6585618" y="4820312"/>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cxnSp>
        <p:nvCxnSpPr>
          <p:cNvPr id="27" name="直接连接符 26">
            <a:extLst>
              <a:ext uri="{FF2B5EF4-FFF2-40B4-BE49-F238E27FC236}">
                <a16:creationId xmlns:a16="http://schemas.microsoft.com/office/drawing/2014/main" id="{09311650-3702-2D3A-35E3-2CB36451292E}"/>
              </a:ext>
            </a:extLst>
          </p:cNvPr>
          <p:cNvCxnSpPr>
            <a:cxnSpLocks/>
          </p:cNvCxnSpPr>
          <p:nvPr/>
        </p:nvCxnSpPr>
        <p:spPr>
          <a:xfrm>
            <a:off x="10170668" y="4737595"/>
            <a:ext cx="4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D7F21DC6-BC61-7559-52B5-2EDFF0BBD6BB}"/>
              </a:ext>
            </a:extLst>
          </p:cNvPr>
          <p:cNvSpPr txBox="1"/>
          <p:nvPr/>
        </p:nvSpPr>
        <p:spPr>
          <a:xfrm>
            <a:off x="9363219" y="4099712"/>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产品展示</a:t>
            </a:r>
          </a:p>
        </p:txBody>
      </p:sp>
      <p:sp>
        <p:nvSpPr>
          <p:cNvPr id="33" name="文本框 32">
            <a:extLst>
              <a:ext uri="{FF2B5EF4-FFF2-40B4-BE49-F238E27FC236}">
                <a16:creationId xmlns:a16="http://schemas.microsoft.com/office/drawing/2014/main" id="{217613C7-3495-DB09-5C10-24B75663AC46}"/>
              </a:ext>
            </a:extLst>
          </p:cNvPr>
          <p:cNvSpPr txBox="1"/>
          <p:nvPr/>
        </p:nvSpPr>
        <p:spPr>
          <a:xfrm>
            <a:off x="9443715" y="4820312"/>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cxnSp>
        <p:nvCxnSpPr>
          <p:cNvPr id="40" name="直接连接符 39">
            <a:extLst>
              <a:ext uri="{FF2B5EF4-FFF2-40B4-BE49-F238E27FC236}">
                <a16:creationId xmlns:a16="http://schemas.microsoft.com/office/drawing/2014/main" id="{60C70899-22D4-ADF9-4708-27F562B91218}"/>
              </a:ext>
            </a:extLst>
          </p:cNvPr>
          <p:cNvCxnSpPr>
            <a:cxnSpLocks/>
          </p:cNvCxnSpPr>
          <p:nvPr/>
        </p:nvCxnSpPr>
        <p:spPr>
          <a:xfrm>
            <a:off x="1608054" y="4737595"/>
            <a:ext cx="4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F0E8F054-5131-70C9-1EA2-779F0182A370}"/>
              </a:ext>
            </a:extLst>
          </p:cNvPr>
          <p:cNvSpPr txBox="1"/>
          <p:nvPr/>
        </p:nvSpPr>
        <p:spPr>
          <a:xfrm>
            <a:off x="800605" y="4099712"/>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产品展示</a:t>
            </a:r>
          </a:p>
        </p:txBody>
      </p:sp>
      <p:sp>
        <p:nvSpPr>
          <p:cNvPr id="42" name="文本框 41">
            <a:extLst>
              <a:ext uri="{FF2B5EF4-FFF2-40B4-BE49-F238E27FC236}">
                <a16:creationId xmlns:a16="http://schemas.microsoft.com/office/drawing/2014/main" id="{08F2BB62-94BE-66F0-95C0-D5E94FE569F5}"/>
              </a:ext>
            </a:extLst>
          </p:cNvPr>
          <p:cNvSpPr txBox="1"/>
          <p:nvPr/>
        </p:nvSpPr>
        <p:spPr>
          <a:xfrm>
            <a:off x="881101" y="4820312"/>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pic>
        <p:nvPicPr>
          <p:cNvPr id="57" name="图形 56">
            <a:extLst>
              <a:ext uri="{FF2B5EF4-FFF2-40B4-BE49-F238E27FC236}">
                <a16:creationId xmlns:a16="http://schemas.microsoft.com/office/drawing/2014/main" id="{CF652B43-E669-1254-D476-0A5DD45C9181}"/>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8675" y="1973554"/>
            <a:ext cx="1910492" cy="1910492"/>
          </a:xfrm>
          <a:prstGeom prst="rect">
            <a:avLst/>
          </a:prstGeom>
        </p:spPr>
      </p:pic>
      <p:pic>
        <p:nvPicPr>
          <p:cNvPr id="59" name="图形 58">
            <a:extLst>
              <a:ext uri="{FF2B5EF4-FFF2-40B4-BE49-F238E27FC236}">
                <a16:creationId xmlns:a16="http://schemas.microsoft.com/office/drawing/2014/main" id="{DA837333-9A6B-49F3-A4CF-1B0ED05334D8}"/>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2257" y="1973554"/>
            <a:ext cx="1910492" cy="1910492"/>
          </a:xfrm>
          <a:prstGeom prst="rect">
            <a:avLst/>
          </a:prstGeom>
        </p:spPr>
      </p:pic>
      <p:pic>
        <p:nvPicPr>
          <p:cNvPr id="61" name="图形 60">
            <a:extLst>
              <a:ext uri="{FF2B5EF4-FFF2-40B4-BE49-F238E27FC236}">
                <a16:creationId xmlns:a16="http://schemas.microsoft.com/office/drawing/2014/main" id="{E4ACD60D-5093-D3F8-F468-D3EC3109E01D}"/>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2358" y="1973554"/>
            <a:ext cx="1910492" cy="1910492"/>
          </a:xfrm>
          <a:prstGeom prst="rect">
            <a:avLst/>
          </a:prstGeom>
        </p:spPr>
      </p:pic>
      <p:pic>
        <p:nvPicPr>
          <p:cNvPr id="63" name="图形 62">
            <a:extLst>
              <a:ext uri="{FF2B5EF4-FFF2-40B4-BE49-F238E27FC236}">
                <a16:creationId xmlns:a16="http://schemas.microsoft.com/office/drawing/2014/main" id="{CEBDBF56-930A-2C22-213B-A78443F1A5A8}"/>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15253" y="1973554"/>
            <a:ext cx="1910492" cy="1910492"/>
          </a:xfrm>
          <a:prstGeom prst="rect">
            <a:avLst/>
          </a:prstGeom>
        </p:spPr>
      </p:pic>
    </p:spTree>
    <p:extLst>
      <p:ext uri="{BB962C8B-B14F-4D97-AF65-F5344CB8AC3E}">
        <p14:creationId xmlns:p14="http://schemas.microsoft.com/office/powerpoint/2010/main" val="144076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形 34">
            <a:extLst>
              <a:ext uri="{FF2B5EF4-FFF2-40B4-BE49-F238E27FC236}">
                <a16:creationId xmlns:a16="http://schemas.microsoft.com/office/drawing/2014/main" id="{31E6B0A3-1708-336E-8244-2D8AF58D2D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2833" y="3546094"/>
            <a:ext cx="3177452" cy="3177452"/>
          </a:xfrm>
          <a:prstGeom prst="rect">
            <a:avLst/>
          </a:prstGeom>
        </p:spPr>
      </p:pic>
      <p:sp>
        <p:nvSpPr>
          <p:cNvPr id="4" name="文本框 3">
            <a:extLst>
              <a:ext uri="{FF2B5EF4-FFF2-40B4-BE49-F238E27FC236}">
                <a16:creationId xmlns:a16="http://schemas.microsoft.com/office/drawing/2014/main" id="{BE088121-C5D1-9DDB-6149-318F8D9DC1D0}"/>
              </a:ext>
            </a:extLst>
          </p:cNvPr>
          <p:cNvSpPr txBox="1"/>
          <p:nvPr/>
        </p:nvSpPr>
        <p:spPr>
          <a:xfrm>
            <a:off x="250487" y="184117"/>
            <a:ext cx="1193503" cy="369332"/>
          </a:xfrm>
          <a:prstGeom prst="rect">
            <a:avLst/>
          </a:prstGeom>
          <a:noFill/>
        </p:spPr>
        <p:txBody>
          <a:bodyPr wrap="square">
            <a:noAutofit/>
          </a:bodyPr>
          <a:lstStyle/>
          <a:p>
            <a:r>
              <a:rPr lang="zh-CN" altLang="en-US" dirty="0">
                <a:solidFill>
                  <a:schemeClr val="accent2">
                    <a:lumMod val="60000"/>
                    <a:lumOff val="40000"/>
                  </a:schemeClr>
                </a:solidFill>
              </a:rPr>
              <a:t>产品服务</a:t>
            </a:r>
            <a:endParaRPr lang="zh-CN" altLang="en-US" dirty="0"/>
          </a:p>
        </p:txBody>
      </p:sp>
      <p:sp>
        <p:nvSpPr>
          <p:cNvPr id="5" name="椭圆 4">
            <a:extLst>
              <a:ext uri="{FF2B5EF4-FFF2-40B4-BE49-F238E27FC236}">
                <a16:creationId xmlns:a16="http://schemas.microsoft.com/office/drawing/2014/main" id="{B223331A-307A-86CB-6154-1F6AA1F59116}"/>
              </a:ext>
            </a:extLst>
          </p:cNvPr>
          <p:cNvSpPr/>
          <p:nvPr/>
        </p:nvSpPr>
        <p:spPr>
          <a:xfrm>
            <a:off x="5020987" y="2327879"/>
            <a:ext cx="2150026" cy="2150024"/>
          </a:xfrm>
          <a:prstGeom prst="ellipse">
            <a:avLst/>
          </a:prstGeom>
          <a:solidFill>
            <a:schemeClr val="bg1"/>
          </a:solidFill>
          <a:ln>
            <a:noFill/>
          </a:ln>
          <a:effectLst>
            <a:outerShdw blurRad="342900" sx="110000" sy="110000" algn="ctr" rotWithShape="0">
              <a:schemeClr val="accent1">
                <a:alpha val="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弧形 5">
            <a:extLst>
              <a:ext uri="{FF2B5EF4-FFF2-40B4-BE49-F238E27FC236}">
                <a16:creationId xmlns:a16="http://schemas.microsoft.com/office/drawing/2014/main" id="{BD83F792-1998-E931-37C0-C95735192A19}"/>
              </a:ext>
            </a:extLst>
          </p:cNvPr>
          <p:cNvSpPr/>
          <p:nvPr/>
        </p:nvSpPr>
        <p:spPr>
          <a:xfrm>
            <a:off x="4438650" y="1745541"/>
            <a:ext cx="3314700" cy="3314700"/>
          </a:xfrm>
          <a:prstGeom prst="arc">
            <a:avLst>
              <a:gd name="adj1" fmla="val 6168660"/>
              <a:gd name="adj2" fmla="val 4674309"/>
            </a:avLst>
          </a:prstGeom>
          <a:ln w="38100">
            <a:gradFill>
              <a:gsLst>
                <a:gs pos="0">
                  <a:schemeClr val="accent3"/>
                </a:gs>
                <a:gs pos="51700">
                  <a:schemeClr val="accent2"/>
                </a:gs>
                <a:gs pos="94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7" name="椭圆 6">
            <a:extLst>
              <a:ext uri="{FF2B5EF4-FFF2-40B4-BE49-F238E27FC236}">
                <a16:creationId xmlns:a16="http://schemas.microsoft.com/office/drawing/2014/main" id="{AC0C3B12-16A3-F680-ABA7-A7F524B29430}"/>
              </a:ext>
            </a:extLst>
          </p:cNvPr>
          <p:cNvSpPr/>
          <p:nvPr/>
        </p:nvSpPr>
        <p:spPr>
          <a:xfrm>
            <a:off x="4798737" y="2160916"/>
            <a:ext cx="166963" cy="166963"/>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8" name="椭圆 7">
            <a:extLst>
              <a:ext uri="{FF2B5EF4-FFF2-40B4-BE49-F238E27FC236}">
                <a16:creationId xmlns:a16="http://schemas.microsoft.com/office/drawing/2014/main" id="{69FA2E52-2841-F711-3AF3-F6978F429567}"/>
              </a:ext>
            </a:extLst>
          </p:cNvPr>
          <p:cNvSpPr/>
          <p:nvPr/>
        </p:nvSpPr>
        <p:spPr>
          <a:xfrm>
            <a:off x="4355168" y="3379131"/>
            <a:ext cx="166963" cy="166963"/>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0" name="椭圆 9">
            <a:extLst>
              <a:ext uri="{FF2B5EF4-FFF2-40B4-BE49-F238E27FC236}">
                <a16:creationId xmlns:a16="http://schemas.microsoft.com/office/drawing/2014/main" id="{956C0730-11F3-4C9D-597E-718BF1E7CF55}"/>
              </a:ext>
            </a:extLst>
          </p:cNvPr>
          <p:cNvSpPr/>
          <p:nvPr/>
        </p:nvSpPr>
        <p:spPr>
          <a:xfrm>
            <a:off x="7227908" y="2160916"/>
            <a:ext cx="166963" cy="166963"/>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1" name="椭圆 10">
            <a:extLst>
              <a:ext uri="{FF2B5EF4-FFF2-40B4-BE49-F238E27FC236}">
                <a16:creationId xmlns:a16="http://schemas.microsoft.com/office/drawing/2014/main" id="{FFC880CD-2E50-5950-EEB3-A9C38EF3B1AD}"/>
              </a:ext>
            </a:extLst>
          </p:cNvPr>
          <p:cNvSpPr/>
          <p:nvPr/>
        </p:nvSpPr>
        <p:spPr>
          <a:xfrm>
            <a:off x="7669869" y="3379131"/>
            <a:ext cx="166963" cy="166963"/>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2" name="椭圆 11">
            <a:extLst>
              <a:ext uri="{FF2B5EF4-FFF2-40B4-BE49-F238E27FC236}">
                <a16:creationId xmlns:a16="http://schemas.microsoft.com/office/drawing/2014/main" id="{945C5059-81E2-03DB-6961-9A33AB70D174}"/>
              </a:ext>
            </a:extLst>
          </p:cNvPr>
          <p:cNvSpPr/>
          <p:nvPr/>
        </p:nvSpPr>
        <p:spPr>
          <a:xfrm>
            <a:off x="7227908" y="4444291"/>
            <a:ext cx="166963" cy="16696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3" name="文本框 12">
            <a:extLst>
              <a:ext uri="{FF2B5EF4-FFF2-40B4-BE49-F238E27FC236}">
                <a16:creationId xmlns:a16="http://schemas.microsoft.com/office/drawing/2014/main" id="{F07B719B-3619-1D66-37D4-B7121787EDED}"/>
              </a:ext>
            </a:extLst>
          </p:cNvPr>
          <p:cNvSpPr txBox="1"/>
          <p:nvPr/>
        </p:nvSpPr>
        <p:spPr>
          <a:xfrm>
            <a:off x="3280224" y="2120353"/>
            <a:ext cx="1025923" cy="307777"/>
          </a:xfrm>
          <a:prstGeom prst="rect">
            <a:avLst/>
          </a:prstGeom>
          <a:noFill/>
        </p:spPr>
        <p:txBody>
          <a:bodyPr wrap="none" lIns="0" tIns="0" rIns="0" bIns="0" rtlCol="0" anchor="t">
            <a:noAutofit/>
          </a:bodyPr>
          <a:lstStyle/>
          <a:p>
            <a:pPr algn="r"/>
            <a:r>
              <a:rPr lang="zh-CN" altLang="en-US" sz="2000" dirty="0">
                <a:solidFill>
                  <a:schemeClr val="accent3"/>
                </a:solidFill>
                <a:latin typeface="OPPOSans H" panose="00020600040101010101" pitchFamily="18" charset="-122"/>
                <a:ea typeface="OPPOSans H" panose="00020600040101010101" pitchFamily="18" charset="-122"/>
              </a:rPr>
              <a:t>产品外观</a:t>
            </a:r>
          </a:p>
        </p:txBody>
      </p:sp>
      <p:sp>
        <p:nvSpPr>
          <p:cNvPr id="15" name="文本框 14">
            <a:extLst>
              <a:ext uri="{FF2B5EF4-FFF2-40B4-BE49-F238E27FC236}">
                <a16:creationId xmlns:a16="http://schemas.microsoft.com/office/drawing/2014/main" id="{E1039FD6-87CA-AF1B-9EAD-4892D2DF15AD}"/>
              </a:ext>
            </a:extLst>
          </p:cNvPr>
          <p:cNvSpPr txBox="1"/>
          <p:nvPr/>
        </p:nvSpPr>
        <p:spPr>
          <a:xfrm>
            <a:off x="2913871" y="3319240"/>
            <a:ext cx="1025923" cy="307777"/>
          </a:xfrm>
          <a:prstGeom prst="rect">
            <a:avLst/>
          </a:prstGeom>
          <a:noFill/>
        </p:spPr>
        <p:txBody>
          <a:bodyPr wrap="none" lIns="0" tIns="0" rIns="0" bIns="0" rtlCol="0" anchor="t">
            <a:noAutofit/>
          </a:bodyPr>
          <a:lstStyle/>
          <a:p>
            <a:pPr algn="r"/>
            <a:r>
              <a:rPr lang="zh-CN" altLang="en-US" sz="2000" dirty="0">
                <a:solidFill>
                  <a:schemeClr val="accent2"/>
                </a:solidFill>
                <a:latin typeface="OPPOSans H" panose="00020600040101010101" pitchFamily="18" charset="-122"/>
                <a:ea typeface="OPPOSans H" panose="00020600040101010101" pitchFamily="18" charset="-122"/>
              </a:rPr>
              <a:t>产品性能</a:t>
            </a:r>
          </a:p>
        </p:txBody>
      </p:sp>
      <p:sp>
        <p:nvSpPr>
          <p:cNvPr id="19" name="文本框 18">
            <a:extLst>
              <a:ext uri="{FF2B5EF4-FFF2-40B4-BE49-F238E27FC236}">
                <a16:creationId xmlns:a16="http://schemas.microsoft.com/office/drawing/2014/main" id="{CAF0392E-26C4-5075-E442-D91B81B65949}"/>
              </a:ext>
            </a:extLst>
          </p:cNvPr>
          <p:cNvSpPr txBox="1"/>
          <p:nvPr/>
        </p:nvSpPr>
        <p:spPr>
          <a:xfrm>
            <a:off x="7969334" y="2120353"/>
            <a:ext cx="1025922" cy="307777"/>
          </a:xfrm>
          <a:prstGeom prst="rect">
            <a:avLst/>
          </a:prstGeom>
          <a:noFill/>
        </p:spPr>
        <p:txBody>
          <a:bodyPr wrap="none" lIns="0" tIns="0" rIns="0" bIns="0" rtlCol="0" anchor="t">
            <a:noAutofit/>
          </a:bodyPr>
          <a:lstStyle/>
          <a:p>
            <a:r>
              <a:rPr lang="zh-CN" altLang="en-US" sz="2000" dirty="0">
                <a:solidFill>
                  <a:schemeClr val="accent3"/>
                </a:solidFill>
                <a:latin typeface="OPPOSans H" panose="00020600040101010101" pitchFamily="18" charset="-122"/>
                <a:ea typeface="OPPOSans H" panose="00020600040101010101" pitchFamily="18" charset="-122"/>
              </a:rPr>
              <a:t>产品参数</a:t>
            </a:r>
          </a:p>
        </p:txBody>
      </p:sp>
      <p:sp>
        <p:nvSpPr>
          <p:cNvPr id="21" name="文本框 20">
            <a:extLst>
              <a:ext uri="{FF2B5EF4-FFF2-40B4-BE49-F238E27FC236}">
                <a16:creationId xmlns:a16="http://schemas.microsoft.com/office/drawing/2014/main" id="{439C2E6C-8292-DFDE-9EAE-97311C519EAB}"/>
              </a:ext>
            </a:extLst>
          </p:cNvPr>
          <p:cNvSpPr txBox="1"/>
          <p:nvPr/>
        </p:nvSpPr>
        <p:spPr>
          <a:xfrm>
            <a:off x="8252206" y="3319240"/>
            <a:ext cx="1025922" cy="307777"/>
          </a:xfrm>
          <a:prstGeom prst="rect">
            <a:avLst/>
          </a:prstGeom>
          <a:noFill/>
        </p:spPr>
        <p:txBody>
          <a:bodyPr wrap="none" lIns="0" tIns="0" rIns="0" bIns="0" rtlCol="0" anchor="t">
            <a:noAutofit/>
          </a:bodyPr>
          <a:lstStyle/>
          <a:p>
            <a:r>
              <a:rPr lang="zh-CN" altLang="en-US" sz="2000" dirty="0">
                <a:solidFill>
                  <a:schemeClr val="accent2"/>
                </a:solidFill>
                <a:latin typeface="OPPOSans H" panose="00020600040101010101" pitchFamily="18" charset="-122"/>
                <a:ea typeface="OPPOSans H" panose="00020600040101010101" pitchFamily="18" charset="-122"/>
              </a:rPr>
              <a:t>产品价格</a:t>
            </a:r>
          </a:p>
        </p:txBody>
      </p:sp>
      <p:sp>
        <p:nvSpPr>
          <p:cNvPr id="23" name="文本框 22">
            <a:extLst>
              <a:ext uri="{FF2B5EF4-FFF2-40B4-BE49-F238E27FC236}">
                <a16:creationId xmlns:a16="http://schemas.microsoft.com/office/drawing/2014/main" id="{F03EDC39-DC17-9184-6026-CCD4D1D96E6E}"/>
              </a:ext>
            </a:extLst>
          </p:cNvPr>
          <p:cNvSpPr txBox="1"/>
          <p:nvPr/>
        </p:nvSpPr>
        <p:spPr>
          <a:xfrm>
            <a:off x="7969334" y="4408519"/>
            <a:ext cx="1025922" cy="307777"/>
          </a:xfrm>
          <a:prstGeom prst="rect">
            <a:avLst/>
          </a:prstGeom>
          <a:noFill/>
        </p:spPr>
        <p:txBody>
          <a:bodyPr wrap="none" lIns="0" tIns="0" rIns="0" bIns="0" rtlCol="0" anchor="t">
            <a:noAutofit/>
          </a:bodyPr>
          <a:lstStyle/>
          <a:p>
            <a:r>
              <a:rPr lang="zh-CN" altLang="en-US" sz="2000" dirty="0">
                <a:solidFill>
                  <a:schemeClr val="accent1"/>
                </a:solidFill>
                <a:latin typeface="OPPOSans H" panose="00020600040101010101" pitchFamily="18" charset="-122"/>
                <a:ea typeface="OPPOSans H" panose="00020600040101010101" pitchFamily="18" charset="-122"/>
              </a:rPr>
              <a:t>产品优势</a:t>
            </a:r>
          </a:p>
        </p:txBody>
      </p:sp>
      <p:sp>
        <p:nvSpPr>
          <p:cNvPr id="25" name="shopping-cart_87339">
            <a:extLst>
              <a:ext uri="{FF2B5EF4-FFF2-40B4-BE49-F238E27FC236}">
                <a16:creationId xmlns:a16="http://schemas.microsoft.com/office/drawing/2014/main" id="{99CCCCDD-EFAF-1757-0C9B-C77B4EF7F322}"/>
              </a:ext>
            </a:extLst>
          </p:cNvPr>
          <p:cNvSpPr/>
          <p:nvPr/>
        </p:nvSpPr>
        <p:spPr>
          <a:xfrm>
            <a:off x="5654039" y="3086841"/>
            <a:ext cx="883922" cy="765450"/>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文本框 26">
            <a:extLst>
              <a:ext uri="{FF2B5EF4-FFF2-40B4-BE49-F238E27FC236}">
                <a16:creationId xmlns:a16="http://schemas.microsoft.com/office/drawing/2014/main" id="{3B0E03C0-7E81-2FF5-1C1B-18E93CFD93E2}"/>
              </a:ext>
            </a:extLst>
          </p:cNvPr>
          <p:cNvSpPr txBox="1"/>
          <p:nvPr/>
        </p:nvSpPr>
        <p:spPr>
          <a:xfrm>
            <a:off x="956709" y="2428130"/>
            <a:ext cx="3425046" cy="589457"/>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r">
              <a:buNone/>
            </a:pPr>
            <a:r>
              <a:rPr lang="zh-CN" altLang="en-US" sz="1200" dirty="0">
                <a:latin typeface="+mn-ea"/>
              </a:rPr>
              <a:t>在这里输入你的正文阐述与关键词标题相关的具体内容在这里输入你的正文</a:t>
            </a:r>
          </a:p>
        </p:txBody>
      </p:sp>
      <p:sp>
        <p:nvSpPr>
          <p:cNvPr id="28" name="文本框 27">
            <a:extLst>
              <a:ext uri="{FF2B5EF4-FFF2-40B4-BE49-F238E27FC236}">
                <a16:creationId xmlns:a16="http://schemas.microsoft.com/office/drawing/2014/main" id="{5121ECD6-E81E-88B6-51CA-6AA2603A5623}"/>
              </a:ext>
            </a:extLst>
          </p:cNvPr>
          <p:cNvSpPr txBox="1"/>
          <p:nvPr/>
        </p:nvSpPr>
        <p:spPr>
          <a:xfrm>
            <a:off x="635241" y="3626817"/>
            <a:ext cx="3425046" cy="589457"/>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r">
              <a:buNone/>
            </a:pPr>
            <a:r>
              <a:rPr lang="zh-CN" altLang="en-US" sz="1200" dirty="0">
                <a:latin typeface="+mn-ea"/>
              </a:rPr>
              <a:t>在这里输入你的正文阐述与关键词标题相关的具体内容在这里输入你的正文</a:t>
            </a:r>
          </a:p>
        </p:txBody>
      </p:sp>
      <p:sp>
        <p:nvSpPr>
          <p:cNvPr id="30" name="文本框 29">
            <a:extLst>
              <a:ext uri="{FF2B5EF4-FFF2-40B4-BE49-F238E27FC236}">
                <a16:creationId xmlns:a16="http://schemas.microsoft.com/office/drawing/2014/main" id="{DDF21D55-1EFD-A0E5-2A1A-C66BA0DB5EC1}"/>
              </a:ext>
            </a:extLst>
          </p:cNvPr>
          <p:cNvSpPr txBox="1"/>
          <p:nvPr/>
        </p:nvSpPr>
        <p:spPr>
          <a:xfrm>
            <a:off x="7885853" y="4716296"/>
            <a:ext cx="3425046" cy="589457"/>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buNone/>
            </a:pPr>
            <a:r>
              <a:rPr lang="zh-CN" altLang="en-US" sz="1200" dirty="0">
                <a:latin typeface="+mn-ea"/>
              </a:rPr>
              <a:t>在这里输入你的正文阐述与关键词标题相关的具体内容在这里输入你的正文</a:t>
            </a:r>
          </a:p>
        </p:txBody>
      </p:sp>
      <p:sp>
        <p:nvSpPr>
          <p:cNvPr id="31" name="文本框 30">
            <a:extLst>
              <a:ext uri="{FF2B5EF4-FFF2-40B4-BE49-F238E27FC236}">
                <a16:creationId xmlns:a16="http://schemas.microsoft.com/office/drawing/2014/main" id="{B8149A2A-3303-C67B-4F89-3203F4189BDD}"/>
              </a:ext>
            </a:extLst>
          </p:cNvPr>
          <p:cNvSpPr txBox="1"/>
          <p:nvPr/>
        </p:nvSpPr>
        <p:spPr>
          <a:xfrm>
            <a:off x="7912440" y="2428130"/>
            <a:ext cx="3425046" cy="589457"/>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buNone/>
            </a:pPr>
            <a:r>
              <a:rPr lang="zh-CN" altLang="en-US" sz="1200" dirty="0">
                <a:latin typeface="+mn-ea"/>
              </a:rPr>
              <a:t>在这里输入你的正文阐述与关键词标题相关的具体内容在这里输入你的正文</a:t>
            </a:r>
          </a:p>
        </p:txBody>
      </p:sp>
      <p:sp>
        <p:nvSpPr>
          <p:cNvPr id="32" name="文本框 31">
            <a:extLst>
              <a:ext uri="{FF2B5EF4-FFF2-40B4-BE49-F238E27FC236}">
                <a16:creationId xmlns:a16="http://schemas.microsoft.com/office/drawing/2014/main" id="{BEAA65C0-474A-1EBD-4918-545145A8D4DE}"/>
              </a:ext>
            </a:extLst>
          </p:cNvPr>
          <p:cNvSpPr txBox="1"/>
          <p:nvPr/>
        </p:nvSpPr>
        <p:spPr>
          <a:xfrm>
            <a:off x="8174639" y="3626817"/>
            <a:ext cx="3425046" cy="589457"/>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buNone/>
            </a:pPr>
            <a:r>
              <a:rPr lang="zh-CN" altLang="en-US" sz="1200" dirty="0">
                <a:latin typeface="+mn-ea"/>
              </a:rPr>
              <a:t>在这里输入你的正文阐述与关键词标题相关的具体内容在这里输入你的正文</a:t>
            </a:r>
          </a:p>
        </p:txBody>
      </p:sp>
      <p:sp>
        <p:nvSpPr>
          <p:cNvPr id="33" name="文本框 32">
            <a:extLst>
              <a:ext uri="{FF2B5EF4-FFF2-40B4-BE49-F238E27FC236}">
                <a16:creationId xmlns:a16="http://schemas.microsoft.com/office/drawing/2014/main" id="{268E10CF-9ACC-9C66-8409-0C713F2B56FA}"/>
              </a:ext>
            </a:extLst>
          </p:cNvPr>
          <p:cNvSpPr txBox="1"/>
          <p:nvPr/>
        </p:nvSpPr>
        <p:spPr>
          <a:xfrm>
            <a:off x="4517512" y="795298"/>
            <a:ext cx="3156977" cy="795218"/>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40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王牌产品</a:t>
            </a:r>
          </a:p>
        </p:txBody>
      </p:sp>
    </p:spTree>
    <p:extLst>
      <p:ext uri="{BB962C8B-B14F-4D97-AF65-F5344CB8AC3E}">
        <p14:creationId xmlns:p14="http://schemas.microsoft.com/office/powerpoint/2010/main" val="16381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045514C-92A0-0645-2E06-B01E0AD97009}"/>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产品服务</a:t>
            </a:r>
            <a:endParaRPr lang="zh-CN" altLang="en-US" dirty="0"/>
          </a:p>
        </p:txBody>
      </p:sp>
      <p:pic>
        <p:nvPicPr>
          <p:cNvPr id="6" name="图片 5">
            <a:extLst>
              <a:ext uri="{FF2B5EF4-FFF2-40B4-BE49-F238E27FC236}">
                <a16:creationId xmlns:a16="http://schemas.microsoft.com/office/drawing/2014/main" id="{A4D70ED4-8BC1-A30E-D4C0-2D9C7F172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87" y="184117"/>
            <a:ext cx="7585562" cy="7087722"/>
          </a:xfrm>
          <a:prstGeom prst="rect">
            <a:avLst/>
          </a:prstGeom>
        </p:spPr>
      </p:pic>
      <p:sp>
        <p:nvSpPr>
          <p:cNvPr id="8" name="文本框 7">
            <a:extLst>
              <a:ext uri="{FF2B5EF4-FFF2-40B4-BE49-F238E27FC236}">
                <a16:creationId xmlns:a16="http://schemas.microsoft.com/office/drawing/2014/main" id="{8E27867D-AF60-3332-81B0-FC115CFB9A03}"/>
              </a:ext>
            </a:extLst>
          </p:cNvPr>
          <p:cNvSpPr txBox="1"/>
          <p:nvPr/>
        </p:nvSpPr>
        <p:spPr>
          <a:xfrm>
            <a:off x="7731761" y="875922"/>
            <a:ext cx="3613002" cy="795218"/>
          </a:xfrm>
          <a:prstGeom prst="rect">
            <a:avLst/>
          </a:prstGeom>
          <a:noFill/>
        </p:spPr>
        <p:txBody>
          <a:bodyPr wrap="square" rtlCol="0">
            <a:spAutoFit/>
          </a:bodyPr>
          <a:lstStyle>
            <a:defPPr>
              <a:defRPr lang="en-US"/>
            </a:defPPr>
            <a:lvl1pPr>
              <a:lnSpc>
                <a:spcPct val="120000"/>
              </a:lnSpc>
              <a:defRPr kumimoji="1" b="1">
                <a:solidFill>
                  <a:schemeClr val="accent1"/>
                </a:solidFill>
                <a:latin typeface="+mn-ea"/>
              </a:defRPr>
            </a:lvl1pPr>
          </a:lstStyle>
          <a:p>
            <a:pPr algn="r"/>
            <a:r>
              <a:rPr lang="zh-CN" altLang="en-US" sz="40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产品细节展示</a:t>
            </a:r>
          </a:p>
        </p:txBody>
      </p:sp>
      <p:sp>
        <p:nvSpPr>
          <p:cNvPr id="9" name="文本框 8">
            <a:extLst>
              <a:ext uri="{FF2B5EF4-FFF2-40B4-BE49-F238E27FC236}">
                <a16:creationId xmlns:a16="http://schemas.microsoft.com/office/drawing/2014/main" id="{96B2F634-2CF7-BFDE-9094-CCB402216AC0}"/>
              </a:ext>
            </a:extLst>
          </p:cNvPr>
          <p:cNvSpPr txBox="1"/>
          <p:nvPr/>
        </p:nvSpPr>
        <p:spPr>
          <a:xfrm>
            <a:off x="7551177" y="1790777"/>
            <a:ext cx="3793585" cy="672235"/>
          </a:xfrm>
          <a:prstGeom prst="rect">
            <a:avLst/>
          </a:prstGeom>
          <a:noFill/>
        </p:spPr>
        <p:txBody>
          <a:bodyPr wrap="square" rtlCol="0">
            <a:sp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r">
              <a:buNone/>
            </a:pPr>
            <a:r>
              <a:rPr lang="zh-CN" altLang="en-US" dirty="0">
                <a:latin typeface="+mn-ea"/>
              </a:rPr>
              <a:t>在这里输入你的正文阐述与关键词标题相关的具体内容在这里输入你的正文</a:t>
            </a:r>
          </a:p>
        </p:txBody>
      </p:sp>
      <p:sp>
        <p:nvSpPr>
          <p:cNvPr id="10" name="矩形 9">
            <a:extLst>
              <a:ext uri="{FF2B5EF4-FFF2-40B4-BE49-F238E27FC236}">
                <a16:creationId xmlns:a16="http://schemas.microsoft.com/office/drawing/2014/main" id="{9EC9DE72-2DF0-194A-7B81-24B187FF7E9E}"/>
              </a:ext>
            </a:extLst>
          </p:cNvPr>
          <p:cNvSpPr/>
          <p:nvPr/>
        </p:nvSpPr>
        <p:spPr>
          <a:xfrm>
            <a:off x="11393032" y="916955"/>
            <a:ext cx="67131" cy="1508370"/>
          </a:xfrm>
          <a:prstGeom prst="rect">
            <a:avLst/>
          </a:prstGeom>
          <a:gradFill>
            <a:gsLst>
              <a:gs pos="100000">
                <a:schemeClr val="accent2">
                  <a:lumMod val="40000"/>
                  <a:lumOff val="60000"/>
                </a:schemeClr>
              </a:gs>
              <a:gs pos="0">
                <a:schemeClr val="accent2"/>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zh-CN" altLang="en-US"/>
          </a:p>
        </p:txBody>
      </p:sp>
    </p:spTree>
    <p:extLst>
      <p:ext uri="{BB962C8B-B14F-4D97-AF65-F5344CB8AC3E}">
        <p14:creationId xmlns:p14="http://schemas.microsoft.com/office/powerpoint/2010/main" val="78352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A4A51F8-E4A4-CFA4-38BE-B20341D98041}"/>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产品服务</a:t>
            </a:r>
            <a:endParaRPr lang="zh-CN" altLang="en-US" dirty="0"/>
          </a:p>
        </p:txBody>
      </p:sp>
      <p:sp>
        <p:nvSpPr>
          <p:cNvPr id="10" name="椭圆 9">
            <a:extLst>
              <a:ext uri="{FF2B5EF4-FFF2-40B4-BE49-F238E27FC236}">
                <a16:creationId xmlns:a16="http://schemas.microsoft.com/office/drawing/2014/main" id="{0FF03804-93A1-57E9-ABC5-23A5FE4DE919}"/>
              </a:ext>
            </a:extLst>
          </p:cNvPr>
          <p:cNvSpPr/>
          <p:nvPr/>
        </p:nvSpPr>
        <p:spPr>
          <a:xfrm>
            <a:off x="1130300" y="2312865"/>
            <a:ext cx="1593850" cy="1602105"/>
          </a:xfrm>
          <a:prstGeom prst="ellipse">
            <a:avLst/>
          </a:prstGeom>
          <a:noFill/>
          <a:ln w="19050">
            <a:solidFill>
              <a:schemeClr val="bg1">
                <a:lumMod val="75000"/>
              </a:schemeClr>
            </a:solidFill>
          </a:ln>
        </p:spPr>
        <p:style>
          <a:lnRef idx="2">
            <a:srgbClr val="FF9900">
              <a:shade val="50000"/>
            </a:srgbClr>
          </a:lnRef>
          <a:fillRef idx="1">
            <a:srgbClr val="FF9900"/>
          </a:fillRef>
          <a:effectRef idx="0">
            <a:srgbClr val="FF9900"/>
          </a:effectRef>
          <a:fontRef idx="minor">
            <a:sysClr val="window" lastClr="FFFFFF"/>
          </a:fontRef>
        </p:style>
        <p:txBody>
          <a:bodyPr rtlCol="0" anchor="ctr"/>
          <a:lstStyle/>
          <a:p>
            <a:pPr algn="ctr"/>
            <a:endParaRPr lang="zh-CN" altLang="en-US" dirty="0">
              <a:solidFill>
                <a:schemeClr val="tx1">
                  <a:lumMod val="65000"/>
                  <a:lumOff val="35000"/>
                </a:schemeClr>
              </a:solidFill>
              <a:latin typeface="OPPOSans H" panose="00020600040101010101" pitchFamily="18" charset="-122"/>
              <a:ea typeface="OPPOSans H" panose="00020600040101010101" pitchFamily="18" charset="-122"/>
            </a:endParaRPr>
          </a:p>
        </p:txBody>
      </p:sp>
      <p:sp>
        <p:nvSpPr>
          <p:cNvPr id="11" name="弧形 10">
            <a:extLst>
              <a:ext uri="{FF2B5EF4-FFF2-40B4-BE49-F238E27FC236}">
                <a16:creationId xmlns:a16="http://schemas.microsoft.com/office/drawing/2014/main" id="{BEC06ECE-67A7-D261-1B5E-8284EDF2B705}"/>
              </a:ext>
            </a:extLst>
          </p:cNvPr>
          <p:cNvSpPr/>
          <p:nvPr/>
        </p:nvSpPr>
        <p:spPr>
          <a:xfrm>
            <a:off x="1130300" y="2320485"/>
            <a:ext cx="1593850" cy="1602105"/>
          </a:xfrm>
          <a:prstGeom prst="arc">
            <a:avLst>
              <a:gd name="adj1" fmla="val 16339725"/>
              <a:gd name="adj2" fmla="val 2777882"/>
            </a:avLst>
          </a:prstGeom>
          <a:ln w="127000" cap="rnd">
            <a:solidFill>
              <a:schemeClr val="accent3"/>
            </a:solidFill>
            <a:round/>
          </a:ln>
        </p:spPr>
        <p:style>
          <a:lnRef idx="1">
            <a:srgbClr val="FF9900"/>
          </a:lnRef>
          <a:fillRef idx="0">
            <a:srgbClr val="FF9900"/>
          </a:fillRef>
          <a:effectRef idx="0">
            <a:srgbClr val="FF9900"/>
          </a:effectRef>
          <a:fontRef idx="minor">
            <a:sysClr val="windowText" lastClr="000000"/>
          </a:fontRef>
        </p:style>
        <p:txBody>
          <a:bodyPr rtlCol="0" anchor="ctr"/>
          <a:lstStyle/>
          <a:p>
            <a:pPr algn="ctr"/>
            <a:endParaRPr lang="zh-CN" altLang="en-US" dirty="0">
              <a:solidFill>
                <a:schemeClr val="tx1">
                  <a:lumMod val="65000"/>
                  <a:lumOff val="35000"/>
                </a:schemeClr>
              </a:solidFill>
              <a:latin typeface="OPPOSans H" panose="00020600040101010101" pitchFamily="18" charset="-122"/>
              <a:ea typeface="OPPOSans H" panose="00020600040101010101" pitchFamily="18" charset="-122"/>
            </a:endParaRPr>
          </a:p>
        </p:txBody>
      </p:sp>
      <p:sp>
        <p:nvSpPr>
          <p:cNvPr id="8" name="椭圆 7">
            <a:extLst>
              <a:ext uri="{FF2B5EF4-FFF2-40B4-BE49-F238E27FC236}">
                <a16:creationId xmlns:a16="http://schemas.microsoft.com/office/drawing/2014/main" id="{D5B2BAC5-BB29-7969-95A3-2DDEAC516B16}"/>
              </a:ext>
            </a:extLst>
          </p:cNvPr>
          <p:cNvSpPr/>
          <p:nvPr/>
        </p:nvSpPr>
        <p:spPr>
          <a:xfrm>
            <a:off x="1367790" y="2533845"/>
            <a:ext cx="1119505" cy="1160780"/>
          </a:xfrm>
          <a:prstGeom prst="ellipse">
            <a:avLst/>
          </a:prstGeom>
          <a:solidFill>
            <a:schemeClr val="accent3">
              <a:lumMod val="40000"/>
              <a:lumOff val="60000"/>
            </a:schemeClr>
          </a:solidFill>
          <a:ln w="19050">
            <a:noFill/>
          </a:ln>
        </p:spPr>
        <p:style>
          <a:lnRef idx="2">
            <a:srgbClr val="FF9900">
              <a:shade val="50000"/>
            </a:srgbClr>
          </a:lnRef>
          <a:fillRef idx="1">
            <a:srgbClr val="FF9900"/>
          </a:fillRef>
          <a:effectRef idx="0">
            <a:srgbClr val="FF9900"/>
          </a:effectRef>
          <a:fontRef idx="minor">
            <a:sysClr val="window" lastClr="FFFFFF"/>
          </a:fontRef>
        </p:style>
        <p:txBody>
          <a:bodyPr rtlCol="0" anchor="ctr"/>
          <a:lstStyle/>
          <a:p>
            <a:pPr algn="ctr"/>
            <a:endParaRPr lang="zh-CN" altLang="en-US" dirty="0">
              <a:solidFill>
                <a:schemeClr val="tx1">
                  <a:lumMod val="65000"/>
                  <a:lumOff val="35000"/>
                </a:schemeClr>
              </a:solidFill>
              <a:latin typeface="OPPOSans H" panose="00020600040101010101" pitchFamily="18" charset="-122"/>
              <a:ea typeface="OPPOSans H" panose="00020600040101010101" pitchFamily="18" charset="-122"/>
            </a:endParaRPr>
          </a:p>
        </p:txBody>
      </p:sp>
      <p:sp>
        <p:nvSpPr>
          <p:cNvPr id="9" name="矩形 8">
            <a:extLst>
              <a:ext uri="{FF2B5EF4-FFF2-40B4-BE49-F238E27FC236}">
                <a16:creationId xmlns:a16="http://schemas.microsoft.com/office/drawing/2014/main" id="{851F1B77-062F-F3E9-7FA8-027B264DA54D}"/>
              </a:ext>
            </a:extLst>
          </p:cNvPr>
          <p:cNvSpPr/>
          <p:nvPr/>
        </p:nvSpPr>
        <p:spPr>
          <a:xfrm>
            <a:off x="1472178" y="2914846"/>
            <a:ext cx="910729" cy="398780"/>
          </a:xfrm>
          <a:prstGeom prst="rect">
            <a:avLst/>
          </a:prstGeom>
          <a:noFill/>
          <a:ln>
            <a:noFill/>
          </a:ln>
        </p:spPr>
        <p:txBody>
          <a:bodyPr wrap="square" anchor="ctr">
            <a:spAutoFit/>
          </a:bodyPr>
          <a:lstStyle/>
          <a:p>
            <a:pPr algn="ctr"/>
            <a:r>
              <a:rPr lang="en-US" altLang="zh-CN" sz="2000" b="1" dirty="0">
                <a:solidFill>
                  <a:schemeClr val="bg1"/>
                </a:solidFill>
                <a:latin typeface="OPPOSans H" panose="00020600040101010101" pitchFamily="18" charset="-122"/>
                <a:ea typeface="OPPOSans H" panose="00020600040101010101" pitchFamily="18" charset="-122"/>
              </a:rPr>
              <a:t>39%</a:t>
            </a:r>
          </a:p>
        </p:txBody>
      </p:sp>
      <p:sp>
        <p:nvSpPr>
          <p:cNvPr id="31" name="椭圆 30">
            <a:extLst>
              <a:ext uri="{FF2B5EF4-FFF2-40B4-BE49-F238E27FC236}">
                <a16:creationId xmlns:a16="http://schemas.microsoft.com/office/drawing/2014/main" id="{2FAB10B1-CB7C-3EC1-8DD1-86AC5304CEEF}"/>
              </a:ext>
            </a:extLst>
          </p:cNvPr>
          <p:cNvSpPr/>
          <p:nvPr/>
        </p:nvSpPr>
        <p:spPr>
          <a:xfrm>
            <a:off x="9287510" y="2316040"/>
            <a:ext cx="1593850" cy="1602105"/>
          </a:xfrm>
          <a:prstGeom prst="ellipse">
            <a:avLst/>
          </a:prstGeom>
          <a:noFill/>
          <a:ln w="19050">
            <a:solidFill>
              <a:schemeClr val="bg1">
                <a:lumMod val="75000"/>
              </a:schemeClr>
            </a:solidFill>
          </a:ln>
        </p:spPr>
        <p:style>
          <a:lnRef idx="2">
            <a:srgbClr val="FF9900">
              <a:shade val="50000"/>
            </a:srgbClr>
          </a:lnRef>
          <a:fillRef idx="1">
            <a:srgbClr val="FF9900"/>
          </a:fillRef>
          <a:effectRef idx="0">
            <a:srgbClr val="FF9900"/>
          </a:effectRef>
          <a:fontRef idx="minor">
            <a:sysClr val="window" lastClr="FFFFFF"/>
          </a:fontRef>
        </p:style>
        <p:txBody>
          <a:bodyPr rtlCol="0" anchor="ctr"/>
          <a:lstStyle/>
          <a:p>
            <a:pPr algn="ctr"/>
            <a:endParaRPr lang="zh-CN" altLang="en-US" dirty="0">
              <a:solidFill>
                <a:schemeClr val="tx1">
                  <a:lumMod val="65000"/>
                  <a:lumOff val="35000"/>
                </a:schemeClr>
              </a:solidFill>
              <a:latin typeface="OPPOSans H" panose="00020600040101010101" pitchFamily="18" charset="-122"/>
              <a:ea typeface="OPPOSans H" panose="00020600040101010101" pitchFamily="18" charset="-122"/>
            </a:endParaRPr>
          </a:p>
        </p:txBody>
      </p:sp>
      <p:sp>
        <p:nvSpPr>
          <p:cNvPr id="32" name="弧形 31">
            <a:extLst>
              <a:ext uri="{FF2B5EF4-FFF2-40B4-BE49-F238E27FC236}">
                <a16:creationId xmlns:a16="http://schemas.microsoft.com/office/drawing/2014/main" id="{3EBFC001-D864-EB85-3E9F-C4A37DCD0B13}"/>
              </a:ext>
            </a:extLst>
          </p:cNvPr>
          <p:cNvSpPr/>
          <p:nvPr/>
        </p:nvSpPr>
        <p:spPr>
          <a:xfrm>
            <a:off x="9287510" y="2316040"/>
            <a:ext cx="1593850" cy="1602105"/>
          </a:xfrm>
          <a:prstGeom prst="arc">
            <a:avLst>
              <a:gd name="adj1" fmla="val 16224840"/>
              <a:gd name="adj2" fmla="val 1600102"/>
            </a:avLst>
          </a:prstGeom>
          <a:ln w="127000" cap="rnd">
            <a:solidFill>
              <a:schemeClr val="accent3"/>
            </a:solidFill>
            <a:round/>
          </a:ln>
        </p:spPr>
        <p:style>
          <a:lnRef idx="1">
            <a:srgbClr val="FF9900"/>
          </a:lnRef>
          <a:fillRef idx="0">
            <a:srgbClr val="FF9900"/>
          </a:fillRef>
          <a:effectRef idx="0">
            <a:srgbClr val="FF9900"/>
          </a:effectRef>
          <a:fontRef idx="minor">
            <a:sysClr val="windowText" lastClr="000000"/>
          </a:fontRef>
        </p:style>
        <p:txBody>
          <a:bodyPr rtlCol="0" anchor="ctr"/>
          <a:lstStyle/>
          <a:p>
            <a:pPr algn="ctr"/>
            <a:endParaRPr lang="zh-CN" altLang="en-US" dirty="0">
              <a:solidFill>
                <a:schemeClr val="tx1">
                  <a:lumMod val="65000"/>
                  <a:lumOff val="35000"/>
                </a:schemeClr>
              </a:solidFill>
              <a:latin typeface="OPPOSans H" panose="00020600040101010101" pitchFamily="18" charset="-122"/>
              <a:ea typeface="OPPOSans H" panose="00020600040101010101" pitchFamily="18" charset="-122"/>
            </a:endParaRPr>
          </a:p>
        </p:txBody>
      </p:sp>
      <p:sp>
        <p:nvSpPr>
          <p:cNvPr id="29" name="椭圆 28">
            <a:extLst>
              <a:ext uri="{FF2B5EF4-FFF2-40B4-BE49-F238E27FC236}">
                <a16:creationId xmlns:a16="http://schemas.microsoft.com/office/drawing/2014/main" id="{BA5049D5-FE94-6BAB-030A-81D1EB624B24}"/>
              </a:ext>
            </a:extLst>
          </p:cNvPr>
          <p:cNvSpPr/>
          <p:nvPr/>
        </p:nvSpPr>
        <p:spPr>
          <a:xfrm>
            <a:off x="9520555" y="2530035"/>
            <a:ext cx="1119505" cy="1160780"/>
          </a:xfrm>
          <a:prstGeom prst="ellipse">
            <a:avLst/>
          </a:prstGeom>
          <a:solidFill>
            <a:schemeClr val="accent3">
              <a:lumMod val="40000"/>
              <a:lumOff val="60000"/>
            </a:schemeClr>
          </a:solidFill>
          <a:ln w="19050">
            <a:noFill/>
          </a:ln>
        </p:spPr>
        <p:style>
          <a:lnRef idx="2">
            <a:srgbClr val="FF9900">
              <a:shade val="50000"/>
            </a:srgbClr>
          </a:lnRef>
          <a:fillRef idx="1">
            <a:srgbClr val="FF9900"/>
          </a:fillRef>
          <a:effectRef idx="0">
            <a:srgbClr val="FF9900"/>
          </a:effectRef>
          <a:fontRef idx="minor">
            <a:sysClr val="window" lastClr="FFFFFF"/>
          </a:fontRef>
        </p:style>
        <p:txBody>
          <a:bodyPr rtlCol="0" anchor="ctr"/>
          <a:lstStyle/>
          <a:p>
            <a:pPr algn="ctr"/>
            <a:endParaRPr lang="zh-CN" altLang="en-US" dirty="0">
              <a:solidFill>
                <a:schemeClr val="tx1">
                  <a:lumMod val="65000"/>
                  <a:lumOff val="35000"/>
                </a:schemeClr>
              </a:solidFill>
              <a:latin typeface="OPPOSans H" panose="00020600040101010101" pitchFamily="18" charset="-122"/>
              <a:ea typeface="OPPOSans H" panose="00020600040101010101" pitchFamily="18" charset="-122"/>
            </a:endParaRPr>
          </a:p>
        </p:txBody>
      </p:sp>
      <p:sp>
        <p:nvSpPr>
          <p:cNvPr id="30" name="矩形 29">
            <a:extLst>
              <a:ext uri="{FF2B5EF4-FFF2-40B4-BE49-F238E27FC236}">
                <a16:creationId xmlns:a16="http://schemas.microsoft.com/office/drawing/2014/main" id="{CDCE7353-37E3-0EF8-6E22-2E98874501DA}"/>
              </a:ext>
            </a:extLst>
          </p:cNvPr>
          <p:cNvSpPr/>
          <p:nvPr/>
        </p:nvSpPr>
        <p:spPr>
          <a:xfrm>
            <a:off x="9624943" y="2911036"/>
            <a:ext cx="910729" cy="398780"/>
          </a:xfrm>
          <a:prstGeom prst="rect">
            <a:avLst/>
          </a:prstGeom>
          <a:grpFill/>
          <a:ln>
            <a:noFill/>
          </a:ln>
        </p:spPr>
        <p:txBody>
          <a:bodyPr wrap="square" anchor="ctr">
            <a:spAutoFit/>
          </a:bodyPr>
          <a:lstStyle/>
          <a:p>
            <a:pPr algn="ctr"/>
            <a:r>
              <a:rPr lang="en-US" altLang="zh-CN" sz="2000" b="1" dirty="0">
                <a:solidFill>
                  <a:schemeClr val="bg1"/>
                </a:solidFill>
                <a:latin typeface="OPPOSans H" panose="00020600040101010101" pitchFamily="18" charset="-122"/>
                <a:ea typeface="OPPOSans H" panose="00020600040101010101" pitchFamily="18" charset="-122"/>
              </a:rPr>
              <a:t>30%</a:t>
            </a:r>
          </a:p>
        </p:txBody>
      </p:sp>
      <p:sp>
        <p:nvSpPr>
          <p:cNvPr id="33" name="文本框 32">
            <a:extLst>
              <a:ext uri="{FF2B5EF4-FFF2-40B4-BE49-F238E27FC236}">
                <a16:creationId xmlns:a16="http://schemas.microsoft.com/office/drawing/2014/main" id="{82763C36-2C6A-92D7-CAD3-0EC4BB0A77A0}"/>
              </a:ext>
            </a:extLst>
          </p:cNvPr>
          <p:cNvSpPr txBox="1"/>
          <p:nvPr/>
        </p:nvSpPr>
        <p:spPr>
          <a:xfrm>
            <a:off x="1339156" y="4075626"/>
            <a:ext cx="1231106" cy="369332"/>
          </a:xfrm>
          <a:prstGeom prst="rect">
            <a:avLst/>
          </a:prstGeom>
          <a:noFill/>
        </p:spPr>
        <p:txBody>
          <a:bodyPr wrap="none" lIns="0" tIns="0" rIns="0" bIns="0" rtlCol="0" anchor="t">
            <a:noAutofit/>
          </a:bodyPr>
          <a:lstStyle/>
          <a:p>
            <a:pPr algn="ctr"/>
            <a:r>
              <a:rPr lang="zh-CN" altLang="en-US" sz="2400" dirty="0">
                <a:solidFill>
                  <a:schemeClr val="accent2"/>
                </a:solidFill>
                <a:latin typeface="OPPOSans H" panose="00020600040101010101" pitchFamily="18" charset="-122"/>
                <a:ea typeface="OPPOSans H" panose="00020600040101010101" pitchFamily="18" charset="-122"/>
              </a:rPr>
              <a:t>关键参数</a:t>
            </a:r>
          </a:p>
        </p:txBody>
      </p:sp>
      <p:sp>
        <p:nvSpPr>
          <p:cNvPr id="34" name="文本框 33">
            <a:extLst>
              <a:ext uri="{FF2B5EF4-FFF2-40B4-BE49-F238E27FC236}">
                <a16:creationId xmlns:a16="http://schemas.microsoft.com/office/drawing/2014/main" id="{C6A7923D-0405-19DD-8BA1-4C7D2F96746A}"/>
              </a:ext>
            </a:extLst>
          </p:cNvPr>
          <p:cNvSpPr txBox="1"/>
          <p:nvPr/>
        </p:nvSpPr>
        <p:spPr>
          <a:xfrm>
            <a:off x="794726" y="4480732"/>
            <a:ext cx="2319964" cy="542200"/>
          </a:xfrm>
          <a:prstGeom prst="rect">
            <a:avLst/>
          </a:prstGeom>
          <a:noFill/>
        </p:spPr>
        <p:txBody>
          <a:bodyPr wrap="square" lIns="0" tIns="0" rIns="0" bIns="0" rtlCol="0" anchor="t">
            <a:noAutofit/>
          </a:bodyPr>
          <a:lstStyle/>
          <a:p>
            <a:pPr algn="ctr">
              <a:lnSpc>
                <a:spcPct val="130000"/>
              </a:lnSpc>
            </a:pPr>
            <a:r>
              <a:rPr lang="zh-CN" altLang="en-US" sz="1400" dirty="0">
                <a:solidFill>
                  <a:schemeClr val="tx1">
                    <a:lumMod val="75000"/>
                    <a:lumOff val="25000"/>
                  </a:schemeClr>
                </a:solidFill>
                <a:latin typeface="+mn-ea"/>
              </a:rPr>
              <a:t>在这里输入你的正文阐述与关键词标题相关的具体内容</a:t>
            </a:r>
            <a:endParaRPr lang="zh-CN" altLang="en-US" sz="1400" b="0" dirty="0">
              <a:solidFill>
                <a:schemeClr val="tx1">
                  <a:lumMod val="75000"/>
                  <a:lumOff val="25000"/>
                </a:schemeClr>
              </a:solidFill>
              <a:effectLst/>
              <a:latin typeface="+mn-ea"/>
            </a:endParaRPr>
          </a:p>
        </p:txBody>
      </p:sp>
      <p:sp>
        <p:nvSpPr>
          <p:cNvPr id="39" name="文本框 38">
            <a:extLst>
              <a:ext uri="{FF2B5EF4-FFF2-40B4-BE49-F238E27FC236}">
                <a16:creationId xmlns:a16="http://schemas.microsoft.com/office/drawing/2014/main" id="{F81A9CA0-7A9D-E438-E8B2-3F7B9C4A0376}"/>
              </a:ext>
            </a:extLst>
          </p:cNvPr>
          <p:cNvSpPr txBox="1"/>
          <p:nvPr/>
        </p:nvSpPr>
        <p:spPr>
          <a:xfrm>
            <a:off x="9621738" y="4075626"/>
            <a:ext cx="1231106" cy="369332"/>
          </a:xfrm>
          <a:prstGeom prst="rect">
            <a:avLst/>
          </a:prstGeom>
          <a:noFill/>
        </p:spPr>
        <p:txBody>
          <a:bodyPr wrap="none" lIns="0" tIns="0" rIns="0" bIns="0" rtlCol="0" anchor="t">
            <a:noAutofit/>
          </a:bodyPr>
          <a:lstStyle/>
          <a:p>
            <a:pPr algn="ctr"/>
            <a:r>
              <a:rPr lang="zh-CN" altLang="en-US" sz="2400" dirty="0">
                <a:solidFill>
                  <a:schemeClr val="accent2"/>
                </a:solidFill>
                <a:latin typeface="OPPOSans H" panose="00020600040101010101" pitchFamily="18" charset="-122"/>
                <a:ea typeface="OPPOSans H" panose="00020600040101010101" pitchFamily="18" charset="-122"/>
              </a:rPr>
              <a:t>关键参数</a:t>
            </a:r>
          </a:p>
        </p:txBody>
      </p:sp>
      <p:sp>
        <p:nvSpPr>
          <p:cNvPr id="40" name="文本框 39">
            <a:extLst>
              <a:ext uri="{FF2B5EF4-FFF2-40B4-BE49-F238E27FC236}">
                <a16:creationId xmlns:a16="http://schemas.microsoft.com/office/drawing/2014/main" id="{A30092F5-990C-6F40-195A-88B601C2EB3B}"/>
              </a:ext>
            </a:extLst>
          </p:cNvPr>
          <p:cNvSpPr txBox="1"/>
          <p:nvPr/>
        </p:nvSpPr>
        <p:spPr>
          <a:xfrm>
            <a:off x="9077309" y="4480732"/>
            <a:ext cx="2319964" cy="542200"/>
          </a:xfrm>
          <a:prstGeom prst="rect">
            <a:avLst/>
          </a:prstGeom>
          <a:noFill/>
        </p:spPr>
        <p:txBody>
          <a:bodyPr wrap="square" lIns="0" tIns="0" rIns="0" bIns="0" rtlCol="0" anchor="t">
            <a:noAutofit/>
          </a:bodyPr>
          <a:lstStyle/>
          <a:p>
            <a:pPr algn="ctr">
              <a:lnSpc>
                <a:spcPct val="130000"/>
              </a:lnSpc>
            </a:pPr>
            <a:r>
              <a:rPr lang="zh-CN" altLang="en-US" sz="1400" dirty="0">
                <a:solidFill>
                  <a:schemeClr val="tx1">
                    <a:lumMod val="75000"/>
                    <a:lumOff val="25000"/>
                  </a:schemeClr>
                </a:solidFill>
                <a:latin typeface="+mn-ea"/>
              </a:rPr>
              <a:t>在这里输入你的正文阐述与关键词标题相关的具体内容</a:t>
            </a:r>
            <a:endParaRPr lang="zh-CN" altLang="en-US" sz="1400" b="0" dirty="0">
              <a:solidFill>
                <a:schemeClr val="tx1">
                  <a:lumMod val="75000"/>
                  <a:lumOff val="25000"/>
                </a:schemeClr>
              </a:solidFill>
              <a:effectLst/>
              <a:latin typeface="+mn-ea"/>
            </a:endParaRPr>
          </a:p>
        </p:txBody>
      </p:sp>
      <p:pic>
        <p:nvPicPr>
          <p:cNvPr id="44" name="图片 43" descr="图标&#10;&#10;描述已自动生成">
            <a:extLst>
              <a:ext uri="{FF2B5EF4-FFF2-40B4-BE49-F238E27FC236}">
                <a16:creationId xmlns:a16="http://schemas.microsoft.com/office/drawing/2014/main" id="{2EAADBF8-8F40-4741-1B15-46B4CFF11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304" y="1089304"/>
            <a:ext cx="4679392" cy="4679392"/>
          </a:xfrm>
          <a:prstGeom prst="rect">
            <a:avLst/>
          </a:prstGeom>
          <a:effectLst>
            <a:outerShdw blurRad="254000" dist="38100" dir="5400000" algn="t" rotWithShape="0">
              <a:prstClr val="black">
                <a:alpha val="20000"/>
              </a:prstClr>
            </a:outerShdw>
          </a:effectLst>
        </p:spPr>
      </p:pic>
    </p:spTree>
    <p:extLst>
      <p:ext uri="{BB962C8B-B14F-4D97-AF65-F5344CB8AC3E}">
        <p14:creationId xmlns:p14="http://schemas.microsoft.com/office/powerpoint/2010/main" val="177708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A8E36B6-3A0A-8624-542A-A8D3655909A2}"/>
              </a:ext>
            </a:extLst>
          </p:cNvPr>
          <p:cNvSpPr txBox="1"/>
          <p:nvPr/>
        </p:nvSpPr>
        <p:spPr>
          <a:xfrm>
            <a:off x="3787676" y="2721114"/>
            <a:ext cx="4581423" cy="1107996"/>
          </a:xfrm>
          <a:prstGeom prst="rect">
            <a:avLst/>
          </a:prstGeom>
          <a:noFill/>
        </p:spPr>
        <p:txBody>
          <a:bodyPr wrap="square" lIns="0" tIns="0" rIns="0" bIns="0" rtlCol="0" anchor="t">
            <a:spAutoFit/>
          </a:bodyPr>
          <a:lstStyle/>
          <a:p>
            <a:pPr algn="dist"/>
            <a:r>
              <a:rPr lang="zh-CN" altLang="en-US" sz="72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市场分析</a:t>
            </a:r>
          </a:p>
        </p:txBody>
      </p:sp>
      <p:sp>
        <p:nvSpPr>
          <p:cNvPr id="5" name="文本框 4">
            <a:extLst>
              <a:ext uri="{FF2B5EF4-FFF2-40B4-BE49-F238E27FC236}">
                <a16:creationId xmlns:a16="http://schemas.microsoft.com/office/drawing/2014/main" id="{5D5D6A15-1381-471D-0AE5-28FE3F9B87D0}"/>
              </a:ext>
            </a:extLst>
          </p:cNvPr>
          <p:cNvSpPr txBox="1"/>
          <p:nvPr/>
        </p:nvSpPr>
        <p:spPr>
          <a:xfrm>
            <a:off x="3816118" y="3829110"/>
            <a:ext cx="4559765" cy="307777"/>
          </a:xfrm>
          <a:prstGeom prst="rect">
            <a:avLst/>
          </a:prstGeom>
          <a:noFill/>
        </p:spPr>
        <p:txBody>
          <a:bodyPr wrap="square" lIns="0" tIns="0" rIns="0" bIns="0" rtlCol="0" anchor="t">
            <a:spAutoFit/>
          </a:bodyPr>
          <a:lstStyle/>
          <a:p>
            <a:pPr algn="dist"/>
            <a:r>
              <a:rPr kumimoji="1" lang="en-US" altLang="zh-CN" sz="2000" dirty="0">
                <a:gradFill>
                  <a:gsLst>
                    <a:gs pos="0">
                      <a:schemeClr val="accent1"/>
                    </a:gs>
                    <a:gs pos="100000">
                      <a:schemeClr val="accent1">
                        <a:alpha val="0"/>
                      </a:schemeClr>
                    </a:gs>
                  </a:gsLst>
                  <a:lin ang="2700000" scaled="1"/>
                </a:gradFill>
              </a:rPr>
              <a:t>Analysis</a:t>
            </a:r>
          </a:p>
        </p:txBody>
      </p:sp>
      <p:sp>
        <p:nvSpPr>
          <p:cNvPr id="6" name="文本框 5">
            <a:extLst>
              <a:ext uri="{FF2B5EF4-FFF2-40B4-BE49-F238E27FC236}">
                <a16:creationId xmlns:a16="http://schemas.microsoft.com/office/drawing/2014/main" id="{B733281C-93BC-33D5-225E-F46AA2B8A350}"/>
              </a:ext>
            </a:extLst>
          </p:cNvPr>
          <p:cNvSpPr txBox="1"/>
          <p:nvPr/>
        </p:nvSpPr>
        <p:spPr>
          <a:xfrm>
            <a:off x="5781812" y="2013735"/>
            <a:ext cx="628377" cy="615553"/>
          </a:xfrm>
          <a:prstGeom prst="rect">
            <a:avLst/>
          </a:prstGeom>
          <a:noFill/>
        </p:spPr>
        <p:txBody>
          <a:bodyPr wrap="none" lIns="0" tIns="0" rIns="0" bIns="0" rtlCol="0" anchor="t">
            <a:spAutoFit/>
          </a:bodyPr>
          <a:lstStyle/>
          <a:p>
            <a:pPr algn="l"/>
            <a:r>
              <a:rPr lang="en-US" altLang="zh-CN"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rPr>
              <a:t>03</a:t>
            </a:r>
            <a:endParaRPr lang="zh-CN" altLang="en-US"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endParaRPr>
          </a:p>
        </p:txBody>
      </p:sp>
    </p:spTree>
    <p:extLst>
      <p:ext uri="{BB962C8B-B14F-4D97-AF65-F5344CB8AC3E}">
        <p14:creationId xmlns:p14="http://schemas.microsoft.com/office/powerpoint/2010/main" val="343867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descr="卡通人物&#10;&#10;中度可信度描述已自动生成">
            <a:extLst>
              <a:ext uri="{FF2B5EF4-FFF2-40B4-BE49-F238E27FC236}">
                <a16:creationId xmlns:a16="http://schemas.microsoft.com/office/drawing/2014/main" id="{6AA2E9C4-6851-E3B9-DE4B-C9BD463444F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190240" y="184117"/>
            <a:ext cx="5811520" cy="5811520"/>
          </a:xfrm>
          <a:prstGeom prst="rect">
            <a:avLst/>
          </a:prstGeom>
        </p:spPr>
      </p:pic>
      <p:sp>
        <p:nvSpPr>
          <p:cNvPr id="5" name="文本框 4">
            <a:extLst>
              <a:ext uri="{FF2B5EF4-FFF2-40B4-BE49-F238E27FC236}">
                <a16:creationId xmlns:a16="http://schemas.microsoft.com/office/drawing/2014/main" id="{3C1E49E1-CC2B-A20C-38E7-14662F885505}"/>
              </a:ext>
            </a:extLst>
          </p:cNvPr>
          <p:cNvSpPr txBox="1"/>
          <p:nvPr/>
        </p:nvSpPr>
        <p:spPr>
          <a:xfrm>
            <a:off x="250487" y="184117"/>
            <a:ext cx="1193503" cy="369332"/>
          </a:xfrm>
          <a:prstGeom prst="rect">
            <a:avLst/>
          </a:prstGeom>
          <a:noFill/>
        </p:spPr>
        <p:txBody>
          <a:bodyPr wrap="square">
            <a:noAutofit/>
          </a:bodyPr>
          <a:lstStyle/>
          <a:p>
            <a:r>
              <a:rPr lang="zh-CN" altLang="en-US" dirty="0">
                <a:solidFill>
                  <a:schemeClr val="accent2">
                    <a:lumMod val="60000"/>
                    <a:lumOff val="40000"/>
                  </a:schemeClr>
                </a:solidFill>
              </a:rPr>
              <a:t>市场分析</a:t>
            </a:r>
            <a:endParaRPr lang="zh-CN" altLang="en-US" dirty="0"/>
          </a:p>
        </p:txBody>
      </p:sp>
      <p:sp>
        <p:nvSpPr>
          <p:cNvPr id="7" name="一个圆顶角并剪去另一个顶角的矩形 19">
            <a:extLst>
              <a:ext uri="{FF2B5EF4-FFF2-40B4-BE49-F238E27FC236}">
                <a16:creationId xmlns:a16="http://schemas.microsoft.com/office/drawing/2014/main" id="{D1D154AE-3EE5-C492-26D7-1D87F5F3199B}"/>
              </a:ext>
            </a:extLst>
          </p:cNvPr>
          <p:cNvSpPr/>
          <p:nvPr/>
        </p:nvSpPr>
        <p:spPr>
          <a:xfrm>
            <a:off x="695325" y="1272377"/>
            <a:ext cx="3029712" cy="1399946"/>
          </a:xfrm>
          <a:prstGeom prst="snipRoundRect">
            <a:avLst/>
          </a:prstGeom>
          <a:solidFill>
            <a:schemeClr val="accent1">
              <a:lumMod val="20000"/>
              <a:lumOff val="80000"/>
            </a:schemeClr>
          </a:solidFill>
          <a:ln w="9525" cap="flat" cmpd="sng" algn="ctr">
            <a:gradFill flip="none" rotWithShape="1">
              <a:gsLst>
                <a:gs pos="0">
                  <a:schemeClr val="accent1">
                    <a:lumMod val="20000"/>
                    <a:lumOff val="80000"/>
                  </a:schemeClr>
                </a:gs>
                <a:gs pos="39000">
                  <a:schemeClr val="accent1">
                    <a:lumMod val="40000"/>
                    <a:lumOff val="60000"/>
                  </a:schemeClr>
                </a:gs>
                <a:gs pos="93000">
                  <a:schemeClr val="accent1">
                    <a:lumMod val="50000"/>
                    <a:alpha val="0"/>
                  </a:schemeClr>
                </a:gs>
              </a:gsLst>
              <a:lin ang="54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1">
                  <a:lumMod val="20000"/>
                  <a:lumOff val="80000"/>
                </a:schemeClr>
              </a:solidFill>
            </a:endParaRPr>
          </a:p>
        </p:txBody>
      </p:sp>
      <p:sp>
        <p:nvSpPr>
          <p:cNvPr id="8" name="任意形状 15">
            <a:extLst>
              <a:ext uri="{FF2B5EF4-FFF2-40B4-BE49-F238E27FC236}">
                <a16:creationId xmlns:a16="http://schemas.microsoft.com/office/drawing/2014/main" id="{E85EFC3D-E6AC-2E90-B906-141E34B07BE0}"/>
              </a:ext>
            </a:extLst>
          </p:cNvPr>
          <p:cNvSpPr/>
          <p:nvPr/>
        </p:nvSpPr>
        <p:spPr>
          <a:xfrm>
            <a:off x="2435733" y="1658342"/>
            <a:ext cx="2400300" cy="371475"/>
          </a:xfrm>
          <a:custGeom>
            <a:avLst/>
            <a:gdLst>
              <a:gd name="connsiteX0" fmla="*/ 2400300 w 2400300"/>
              <a:gd name="connsiteY0" fmla="*/ 371475 h 371475"/>
              <a:gd name="connsiteX1" fmla="*/ 2028825 w 2400300"/>
              <a:gd name="connsiteY1" fmla="*/ 0 h 371475"/>
              <a:gd name="connsiteX2" fmla="*/ 0 w 2400300"/>
              <a:gd name="connsiteY2" fmla="*/ 0 h 371475"/>
            </a:gdLst>
            <a:ahLst/>
            <a:cxnLst>
              <a:cxn ang="0">
                <a:pos x="connsiteX0" y="connsiteY0"/>
              </a:cxn>
              <a:cxn ang="0">
                <a:pos x="connsiteX1" y="connsiteY1"/>
              </a:cxn>
              <a:cxn ang="0">
                <a:pos x="connsiteX2" y="connsiteY2"/>
              </a:cxn>
            </a:cxnLst>
            <a:rect l="l" t="t" r="r" b="b"/>
            <a:pathLst>
              <a:path w="2400300" h="371475">
                <a:moveTo>
                  <a:pt x="2400300" y="371475"/>
                </a:moveTo>
                <a:lnTo>
                  <a:pt x="2028825"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9" name="文本框 8">
            <a:extLst>
              <a:ext uri="{FF2B5EF4-FFF2-40B4-BE49-F238E27FC236}">
                <a16:creationId xmlns:a16="http://schemas.microsoft.com/office/drawing/2014/main" id="{D5DF59F2-C543-3E4C-1217-8DAD67E0EEF3}"/>
              </a:ext>
            </a:extLst>
          </p:cNvPr>
          <p:cNvSpPr txBox="1"/>
          <p:nvPr/>
        </p:nvSpPr>
        <p:spPr>
          <a:xfrm>
            <a:off x="981524" y="1524891"/>
            <a:ext cx="1797661" cy="393647"/>
          </a:xfrm>
          <a:prstGeom prst="rect">
            <a:avLst/>
          </a:prstGeom>
          <a:solidFill>
            <a:schemeClr val="accent1">
              <a:lumMod val="20000"/>
              <a:lumOff val="80000"/>
            </a:schemeClr>
          </a:solidFill>
          <a:effectLst/>
        </p:spPr>
        <p:txBody>
          <a:bodyPr wrap="square" lIns="85039" tIns="42520" rIns="85039" bIns="42520" rtlCol="0">
            <a:noAutofit/>
          </a:bodyPr>
          <a:lstStyle>
            <a:defPPr>
              <a:defRPr lang="zh-CN"/>
            </a:defPPr>
            <a:lvl1pPr>
              <a:defRPr kumimoji="1" sz="2000" b="1">
                <a:gradFill>
                  <a:gsLst>
                    <a:gs pos="0">
                      <a:schemeClr val="accent1">
                        <a:lumMod val="20000"/>
                        <a:lumOff val="80000"/>
                      </a:schemeClr>
                    </a:gs>
                    <a:gs pos="47000">
                      <a:schemeClr val="accent1"/>
                    </a:gs>
                    <a:gs pos="94000">
                      <a:schemeClr val="accent1">
                        <a:alpha val="0"/>
                      </a:schemeClr>
                    </a:gs>
                  </a:gsLst>
                  <a:lin ang="5400000" scaled="1"/>
                </a:gradFill>
                <a:latin typeface="+mj-ea"/>
                <a:ea typeface="+mj-ea"/>
                <a:cs typeface="+mn-ea"/>
              </a:defRPr>
            </a:lvl1pPr>
          </a:lstStyle>
          <a:p>
            <a:r>
              <a:rPr lang="zh-CN" altLang="en-US" dirty="0">
                <a:solidFill>
                  <a:schemeClr val="accent1"/>
                </a:solidFill>
                <a:latin typeface="OPPOSans H" panose="00020600040101010101" pitchFamily="18" charset="-122"/>
                <a:ea typeface="OPPOSans H" panose="00020600040101010101" pitchFamily="18" charset="-122"/>
              </a:rPr>
              <a:t>用户需求分析</a:t>
            </a:r>
          </a:p>
        </p:txBody>
      </p:sp>
      <p:sp>
        <p:nvSpPr>
          <p:cNvPr id="10" name="文本框 9">
            <a:extLst>
              <a:ext uri="{FF2B5EF4-FFF2-40B4-BE49-F238E27FC236}">
                <a16:creationId xmlns:a16="http://schemas.microsoft.com/office/drawing/2014/main" id="{917D55B8-EF45-A4E3-0A24-76A395A6E20E}"/>
              </a:ext>
            </a:extLst>
          </p:cNvPr>
          <p:cNvSpPr txBox="1"/>
          <p:nvPr/>
        </p:nvSpPr>
        <p:spPr>
          <a:xfrm>
            <a:off x="1008324" y="1884928"/>
            <a:ext cx="2400301" cy="787395"/>
          </a:xfrm>
          <a:prstGeom prst="rect">
            <a:avLst/>
          </a:prstGeom>
          <a:noFill/>
        </p:spPr>
        <p:txBody>
          <a:bodyPr wrap="square" lIns="0" tIns="0" rIns="0" bIns="0" rtlCol="0" anchor="t">
            <a:noAutofit/>
          </a:bodyPr>
          <a:lstStyle/>
          <a:p>
            <a:pPr>
              <a:lnSpc>
                <a:spcPct val="130000"/>
              </a:lnSpc>
            </a:pPr>
            <a:r>
              <a:rPr lang="zh-CN" altLang="en-US" sz="1000" dirty="0">
                <a:solidFill>
                  <a:schemeClr val="bg1">
                    <a:lumMod val="50000"/>
                  </a:schemeClr>
                </a:solidFill>
                <a:effectLst/>
              </a:rPr>
              <a:t>在这里输入你的正文，阐述与关键词标题相关的具体内容，若字数太多酌情先删减文案，再缩小字号</a:t>
            </a:r>
            <a:r>
              <a:rPr lang="zh-CN" altLang="en-US" sz="1000" dirty="0">
                <a:solidFill>
                  <a:schemeClr val="bg1">
                    <a:lumMod val="50000"/>
                  </a:schemeClr>
                </a:solidFill>
              </a:rPr>
              <a:t>。</a:t>
            </a:r>
            <a:endParaRPr lang="zh-CN" altLang="en-US" sz="1000" dirty="0">
              <a:solidFill>
                <a:schemeClr val="bg1">
                  <a:lumMod val="50000"/>
                </a:schemeClr>
              </a:solidFill>
              <a:effectLst/>
            </a:endParaRPr>
          </a:p>
          <a:p>
            <a:pPr>
              <a:lnSpc>
                <a:spcPct val="130000"/>
              </a:lnSpc>
            </a:pPr>
            <a:endParaRPr lang="zh-CN" altLang="en-US" sz="1000" b="0" dirty="0">
              <a:solidFill>
                <a:schemeClr val="bg1">
                  <a:lumMod val="50000"/>
                </a:schemeClr>
              </a:solidFill>
              <a:effectLst/>
              <a:latin typeface="+mn-ea"/>
            </a:endParaRPr>
          </a:p>
        </p:txBody>
      </p:sp>
      <p:sp>
        <p:nvSpPr>
          <p:cNvPr id="11" name="椭圆 10">
            <a:extLst>
              <a:ext uri="{FF2B5EF4-FFF2-40B4-BE49-F238E27FC236}">
                <a16:creationId xmlns:a16="http://schemas.microsoft.com/office/drawing/2014/main" id="{76F19130-E476-A01E-2534-194E3C71C0B4}"/>
              </a:ext>
            </a:extLst>
          </p:cNvPr>
          <p:cNvSpPr/>
          <p:nvPr/>
        </p:nvSpPr>
        <p:spPr>
          <a:xfrm>
            <a:off x="838425" y="1628489"/>
            <a:ext cx="94644" cy="94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kumimoji="1" lang="zh-CN" altLang="en-US" sz="1600" dirty="0">
              <a:solidFill>
                <a:schemeClr val="bg1"/>
              </a:solidFill>
              <a:latin typeface="OPPOSans H" panose="00020600040101010101" pitchFamily="18" charset="-122"/>
              <a:ea typeface="OPPOSans H" panose="00020600040101010101" pitchFamily="18" charset="-122"/>
            </a:endParaRPr>
          </a:p>
        </p:txBody>
      </p:sp>
      <p:sp>
        <p:nvSpPr>
          <p:cNvPr id="12" name="一个圆顶角并剪去另一个顶角的矩形 23">
            <a:extLst>
              <a:ext uri="{FF2B5EF4-FFF2-40B4-BE49-F238E27FC236}">
                <a16:creationId xmlns:a16="http://schemas.microsoft.com/office/drawing/2014/main" id="{0C9C96E6-DDDB-144B-8B8B-FA3E6FB34E17}"/>
              </a:ext>
            </a:extLst>
          </p:cNvPr>
          <p:cNvSpPr/>
          <p:nvPr/>
        </p:nvSpPr>
        <p:spPr>
          <a:xfrm flipH="1">
            <a:off x="8473260" y="1272377"/>
            <a:ext cx="3029712" cy="1399946"/>
          </a:xfrm>
          <a:prstGeom prst="snipRoundRect">
            <a:avLst/>
          </a:prstGeom>
          <a:solidFill>
            <a:schemeClr val="accent1">
              <a:lumMod val="20000"/>
              <a:lumOff val="80000"/>
            </a:schemeClr>
          </a:solidFill>
          <a:ln w="9525" cap="flat" cmpd="sng" algn="ctr">
            <a:gradFill flip="none" rotWithShape="1">
              <a:gsLst>
                <a:gs pos="0">
                  <a:schemeClr val="accent1">
                    <a:lumMod val="20000"/>
                    <a:lumOff val="80000"/>
                  </a:schemeClr>
                </a:gs>
                <a:gs pos="39000">
                  <a:schemeClr val="accent1">
                    <a:lumMod val="40000"/>
                    <a:lumOff val="60000"/>
                  </a:schemeClr>
                </a:gs>
                <a:gs pos="93000">
                  <a:schemeClr val="accent1">
                    <a:lumMod val="50000"/>
                    <a:alpha val="0"/>
                  </a:schemeClr>
                </a:gs>
              </a:gsLst>
              <a:lin ang="54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accent1">
                  <a:lumMod val="20000"/>
                  <a:lumOff val="80000"/>
                </a:schemeClr>
              </a:solidFill>
            </a:endParaRPr>
          </a:p>
        </p:txBody>
      </p:sp>
      <p:sp>
        <p:nvSpPr>
          <p:cNvPr id="13" name="任意形状 24">
            <a:extLst>
              <a:ext uri="{FF2B5EF4-FFF2-40B4-BE49-F238E27FC236}">
                <a16:creationId xmlns:a16="http://schemas.microsoft.com/office/drawing/2014/main" id="{A21688D0-B4E3-080C-C55C-F2637D483671}"/>
              </a:ext>
            </a:extLst>
          </p:cNvPr>
          <p:cNvSpPr/>
          <p:nvPr/>
        </p:nvSpPr>
        <p:spPr>
          <a:xfrm flipH="1">
            <a:off x="7362264" y="1658342"/>
            <a:ext cx="2400300" cy="371475"/>
          </a:xfrm>
          <a:custGeom>
            <a:avLst/>
            <a:gdLst>
              <a:gd name="connsiteX0" fmla="*/ 2400300 w 2400300"/>
              <a:gd name="connsiteY0" fmla="*/ 371475 h 371475"/>
              <a:gd name="connsiteX1" fmla="*/ 2028825 w 2400300"/>
              <a:gd name="connsiteY1" fmla="*/ 0 h 371475"/>
              <a:gd name="connsiteX2" fmla="*/ 0 w 2400300"/>
              <a:gd name="connsiteY2" fmla="*/ 0 h 371475"/>
            </a:gdLst>
            <a:ahLst/>
            <a:cxnLst>
              <a:cxn ang="0">
                <a:pos x="connsiteX0" y="connsiteY0"/>
              </a:cxn>
              <a:cxn ang="0">
                <a:pos x="connsiteX1" y="connsiteY1"/>
              </a:cxn>
              <a:cxn ang="0">
                <a:pos x="connsiteX2" y="connsiteY2"/>
              </a:cxn>
            </a:cxnLst>
            <a:rect l="l" t="t" r="r" b="b"/>
            <a:pathLst>
              <a:path w="2400300" h="371475">
                <a:moveTo>
                  <a:pt x="2400300" y="371475"/>
                </a:moveTo>
                <a:lnTo>
                  <a:pt x="2028825"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14" name="文本框 13">
            <a:extLst>
              <a:ext uri="{FF2B5EF4-FFF2-40B4-BE49-F238E27FC236}">
                <a16:creationId xmlns:a16="http://schemas.microsoft.com/office/drawing/2014/main" id="{9611EE79-6269-190E-4FF2-C5AC35138E53}"/>
              </a:ext>
            </a:extLst>
          </p:cNvPr>
          <p:cNvSpPr txBox="1"/>
          <p:nvPr/>
        </p:nvSpPr>
        <p:spPr>
          <a:xfrm flipH="1">
            <a:off x="9795470" y="1524891"/>
            <a:ext cx="1454208" cy="393647"/>
          </a:xfrm>
          <a:prstGeom prst="rect">
            <a:avLst/>
          </a:prstGeom>
          <a:noFill/>
          <a:effectLst/>
        </p:spPr>
        <p:txBody>
          <a:bodyPr wrap="square" lIns="85039" tIns="42520" rIns="85039" bIns="42520" rtlCol="0">
            <a:noAutofit/>
          </a:bodyPr>
          <a:lstStyle>
            <a:defPPr>
              <a:defRPr lang="zh-CN"/>
            </a:defPPr>
            <a:lvl1pPr>
              <a:defRPr kumimoji="1" sz="2000" b="1">
                <a:gradFill>
                  <a:gsLst>
                    <a:gs pos="0">
                      <a:schemeClr val="accent1">
                        <a:lumMod val="20000"/>
                        <a:lumOff val="80000"/>
                      </a:schemeClr>
                    </a:gs>
                    <a:gs pos="47000">
                      <a:schemeClr val="accent1"/>
                    </a:gs>
                    <a:gs pos="94000">
                      <a:schemeClr val="accent1">
                        <a:alpha val="0"/>
                      </a:schemeClr>
                    </a:gs>
                  </a:gsLst>
                  <a:lin ang="5400000" scaled="1"/>
                </a:gradFill>
                <a:latin typeface="+mj-ea"/>
                <a:ea typeface="+mj-ea"/>
                <a:cs typeface="+mn-ea"/>
              </a:defRPr>
            </a:lvl1pPr>
          </a:lstStyle>
          <a:p>
            <a:r>
              <a:rPr lang="zh-CN" altLang="en-US" dirty="0">
                <a:solidFill>
                  <a:schemeClr val="accent1"/>
                </a:solidFill>
                <a:latin typeface="OPPOSans H" panose="00020600040101010101" pitchFamily="18" charset="-122"/>
                <a:ea typeface="OPPOSans H" panose="00020600040101010101" pitchFamily="18" charset="-122"/>
              </a:rPr>
              <a:t>竞争力分析</a:t>
            </a:r>
          </a:p>
        </p:txBody>
      </p:sp>
      <p:sp>
        <p:nvSpPr>
          <p:cNvPr id="15" name="椭圆 14">
            <a:extLst>
              <a:ext uri="{FF2B5EF4-FFF2-40B4-BE49-F238E27FC236}">
                <a16:creationId xmlns:a16="http://schemas.microsoft.com/office/drawing/2014/main" id="{0EC0282A-28E9-5C3D-78EA-94D47B936279}"/>
              </a:ext>
            </a:extLst>
          </p:cNvPr>
          <p:cNvSpPr/>
          <p:nvPr/>
        </p:nvSpPr>
        <p:spPr>
          <a:xfrm flipH="1">
            <a:off x="11265228" y="1628489"/>
            <a:ext cx="94644" cy="94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kumimoji="1" lang="zh-CN" altLang="en-US" sz="1600" dirty="0">
              <a:solidFill>
                <a:schemeClr val="bg1"/>
              </a:solidFill>
              <a:latin typeface="OPPOSans H" panose="00020600040101010101" pitchFamily="18" charset="-122"/>
              <a:ea typeface="OPPOSans H" panose="00020600040101010101" pitchFamily="18" charset="-122"/>
            </a:endParaRPr>
          </a:p>
        </p:txBody>
      </p:sp>
      <p:sp>
        <p:nvSpPr>
          <p:cNvPr id="16" name="一个圆顶角并剪去另一个顶角的矩形 30">
            <a:extLst>
              <a:ext uri="{FF2B5EF4-FFF2-40B4-BE49-F238E27FC236}">
                <a16:creationId xmlns:a16="http://schemas.microsoft.com/office/drawing/2014/main" id="{0489ED8E-35D4-7467-7D1C-A4E898F3C490}"/>
              </a:ext>
            </a:extLst>
          </p:cNvPr>
          <p:cNvSpPr/>
          <p:nvPr/>
        </p:nvSpPr>
        <p:spPr>
          <a:xfrm>
            <a:off x="695325" y="4492911"/>
            <a:ext cx="3029712" cy="1399946"/>
          </a:xfrm>
          <a:prstGeom prst="snipRoundRect">
            <a:avLst/>
          </a:prstGeom>
          <a:solidFill>
            <a:schemeClr val="accent1">
              <a:lumMod val="20000"/>
              <a:lumOff val="80000"/>
            </a:schemeClr>
          </a:solidFill>
          <a:ln w="9525" cap="flat" cmpd="sng" algn="ctr">
            <a:gradFill flip="none" rotWithShape="1">
              <a:gsLst>
                <a:gs pos="0">
                  <a:schemeClr val="accent1">
                    <a:lumMod val="20000"/>
                    <a:lumOff val="80000"/>
                  </a:schemeClr>
                </a:gs>
                <a:gs pos="39000">
                  <a:schemeClr val="accent1">
                    <a:lumMod val="40000"/>
                    <a:lumOff val="60000"/>
                  </a:schemeClr>
                </a:gs>
                <a:gs pos="93000">
                  <a:schemeClr val="accent1">
                    <a:lumMod val="50000"/>
                    <a:alpha val="0"/>
                  </a:schemeClr>
                </a:gs>
              </a:gsLst>
              <a:lin ang="54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accent1">
                  <a:lumMod val="20000"/>
                  <a:lumOff val="80000"/>
                </a:schemeClr>
              </a:solidFill>
            </a:endParaRPr>
          </a:p>
        </p:txBody>
      </p:sp>
      <p:sp>
        <p:nvSpPr>
          <p:cNvPr id="17" name="任意形状 31">
            <a:extLst>
              <a:ext uri="{FF2B5EF4-FFF2-40B4-BE49-F238E27FC236}">
                <a16:creationId xmlns:a16="http://schemas.microsoft.com/office/drawing/2014/main" id="{6A6BFD93-A807-2FDE-22FC-0D65A7B662E4}"/>
              </a:ext>
            </a:extLst>
          </p:cNvPr>
          <p:cNvSpPr/>
          <p:nvPr/>
        </p:nvSpPr>
        <p:spPr>
          <a:xfrm flipV="1">
            <a:off x="2435733" y="4552382"/>
            <a:ext cx="2400300" cy="371475"/>
          </a:xfrm>
          <a:custGeom>
            <a:avLst/>
            <a:gdLst>
              <a:gd name="connsiteX0" fmla="*/ 2400300 w 2400300"/>
              <a:gd name="connsiteY0" fmla="*/ 371475 h 371475"/>
              <a:gd name="connsiteX1" fmla="*/ 2028825 w 2400300"/>
              <a:gd name="connsiteY1" fmla="*/ 0 h 371475"/>
              <a:gd name="connsiteX2" fmla="*/ 0 w 2400300"/>
              <a:gd name="connsiteY2" fmla="*/ 0 h 371475"/>
            </a:gdLst>
            <a:ahLst/>
            <a:cxnLst>
              <a:cxn ang="0">
                <a:pos x="connsiteX0" y="connsiteY0"/>
              </a:cxn>
              <a:cxn ang="0">
                <a:pos x="connsiteX1" y="connsiteY1"/>
              </a:cxn>
              <a:cxn ang="0">
                <a:pos x="connsiteX2" y="connsiteY2"/>
              </a:cxn>
            </a:cxnLst>
            <a:rect l="l" t="t" r="r" b="b"/>
            <a:pathLst>
              <a:path w="2400300" h="371475">
                <a:moveTo>
                  <a:pt x="2400300" y="371475"/>
                </a:moveTo>
                <a:lnTo>
                  <a:pt x="2028825"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18" name="文本框 17">
            <a:extLst>
              <a:ext uri="{FF2B5EF4-FFF2-40B4-BE49-F238E27FC236}">
                <a16:creationId xmlns:a16="http://schemas.microsoft.com/office/drawing/2014/main" id="{757DD63E-82F0-5CA0-1F98-705996BC3179}"/>
              </a:ext>
            </a:extLst>
          </p:cNvPr>
          <p:cNvSpPr txBox="1"/>
          <p:nvPr/>
        </p:nvSpPr>
        <p:spPr>
          <a:xfrm>
            <a:off x="981524" y="4745425"/>
            <a:ext cx="1797661" cy="393647"/>
          </a:xfrm>
          <a:prstGeom prst="rect">
            <a:avLst/>
          </a:prstGeom>
          <a:solidFill>
            <a:schemeClr val="accent1">
              <a:lumMod val="20000"/>
              <a:lumOff val="80000"/>
            </a:schemeClr>
          </a:solidFill>
          <a:effectLst/>
        </p:spPr>
        <p:txBody>
          <a:bodyPr wrap="square" lIns="85039" tIns="42520" rIns="85039" bIns="42520" rtlCol="0">
            <a:noAutofit/>
          </a:bodyPr>
          <a:lstStyle>
            <a:defPPr>
              <a:defRPr lang="zh-CN"/>
            </a:defPPr>
            <a:lvl1pPr>
              <a:defRPr kumimoji="1" sz="2000" b="1">
                <a:gradFill>
                  <a:gsLst>
                    <a:gs pos="0">
                      <a:schemeClr val="accent1">
                        <a:lumMod val="20000"/>
                        <a:lumOff val="80000"/>
                      </a:schemeClr>
                    </a:gs>
                    <a:gs pos="47000">
                      <a:schemeClr val="accent1"/>
                    </a:gs>
                    <a:gs pos="94000">
                      <a:schemeClr val="accent1">
                        <a:alpha val="0"/>
                      </a:schemeClr>
                    </a:gs>
                  </a:gsLst>
                  <a:lin ang="5400000" scaled="1"/>
                </a:gradFill>
                <a:latin typeface="+mj-ea"/>
                <a:ea typeface="+mj-ea"/>
                <a:cs typeface="+mn-ea"/>
              </a:defRPr>
            </a:lvl1pPr>
          </a:lstStyle>
          <a:p>
            <a:r>
              <a:rPr lang="zh-CN" altLang="en-US" dirty="0">
                <a:solidFill>
                  <a:schemeClr val="accent1"/>
                </a:solidFill>
                <a:latin typeface="OPPOSans H" panose="00020600040101010101" pitchFamily="18" charset="-122"/>
                <a:ea typeface="OPPOSans H" panose="00020600040101010101" pitchFamily="18" charset="-122"/>
              </a:rPr>
              <a:t>市场竞争策略</a:t>
            </a:r>
          </a:p>
        </p:txBody>
      </p:sp>
      <p:sp>
        <p:nvSpPr>
          <p:cNvPr id="19" name="椭圆 18">
            <a:extLst>
              <a:ext uri="{FF2B5EF4-FFF2-40B4-BE49-F238E27FC236}">
                <a16:creationId xmlns:a16="http://schemas.microsoft.com/office/drawing/2014/main" id="{C973C963-522D-C1B3-A80A-F3136DE38946}"/>
              </a:ext>
            </a:extLst>
          </p:cNvPr>
          <p:cNvSpPr/>
          <p:nvPr/>
        </p:nvSpPr>
        <p:spPr>
          <a:xfrm>
            <a:off x="838425" y="4849023"/>
            <a:ext cx="94644" cy="94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kumimoji="1" lang="zh-CN" altLang="en-US" sz="1600" dirty="0">
              <a:solidFill>
                <a:schemeClr val="bg1"/>
              </a:solidFill>
              <a:latin typeface="OPPOSans H" panose="00020600040101010101" pitchFamily="18" charset="-122"/>
              <a:ea typeface="OPPOSans H" panose="00020600040101010101" pitchFamily="18" charset="-122"/>
            </a:endParaRPr>
          </a:p>
        </p:txBody>
      </p:sp>
      <p:sp>
        <p:nvSpPr>
          <p:cNvPr id="20" name="一个圆顶角并剪去另一个顶角的矩形 37">
            <a:extLst>
              <a:ext uri="{FF2B5EF4-FFF2-40B4-BE49-F238E27FC236}">
                <a16:creationId xmlns:a16="http://schemas.microsoft.com/office/drawing/2014/main" id="{38DF03D5-541F-97EA-AE3A-CB7C69ED2928}"/>
              </a:ext>
            </a:extLst>
          </p:cNvPr>
          <p:cNvSpPr/>
          <p:nvPr/>
        </p:nvSpPr>
        <p:spPr>
          <a:xfrm flipH="1">
            <a:off x="8473260" y="4492911"/>
            <a:ext cx="3029712" cy="1399946"/>
          </a:xfrm>
          <a:prstGeom prst="snipRoundRect">
            <a:avLst/>
          </a:prstGeom>
          <a:solidFill>
            <a:schemeClr val="accent1">
              <a:lumMod val="20000"/>
              <a:lumOff val="80000"/>
            </a:schemeClr>
          </a:solidFill>
          <a:ln w="9525" cap="flat" cmpd="sng" algn="ctr">
            <a:gradFill flip="none" rotWithShape="1">
              <a:gsLst>
                <a:gs pos="0">
                  <a:schemeClr val="accent1">
                    <a:lumMod val="20000"/>
                    <a:lumOff val="80000"/>
                  </a:schemeClr>
                </a:gs>
                <a:gs pos="39000">
                  <a:schemeClr val="accent1">
                    <a:lumMod val="40000"/>
                    <a:lumOff val="60000"/>
                  </a:schemeClr>
                </a:gs>
                <a:gs pos="93000">
                  <a:schemeClr val="accent1">
                    <a:lumMod val="50000"/>
                    <a:alpha val="0"/>
                  </a:schemeClr>
                </a:gs>
              </a:gsLst>
              <a:lin ang="54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accent1">
                  <a:lumMod val="20000"/>
                  <a:lumOff val="80000"/>
                </a:schemeClr>
              </a:solidFill>
            </a:endParaRPr>
          </a:p>
        </p:txBody>
      </p:sp>
      <p:sp>
        <p:nvSpPr>
          <p:cNvPr id="21" name="任意形状 38">
            <a:extLst>
              <a:ext uri="{FF2B5EF4-FFF2-40B4-BE49-F238E27FC236}">
                <a16:creationId xmlns:a16="http://schemas.microsoft.com/office/drawing/2014/main" id="{6B71E537-69D8-7D99-46AA-7743656420F2}"/>
              </a:ext>
            </a:extLst>
          </p:cNvPr>
          <p:cNvSpPr/>
          <p:nvPr/>
        </p:nvSpPr>
        <p:spPr>
          <a:xfrm flipH="1" flipV="1">
            <a:off x="7362264" y="4555707"/>
            <a:ext cx="2400300" cy="371475"/>
          </a:xfrm>
          <a:custGeom>
            <a:avLst/>
            <a:gdLst>
              <a:gd name="connsiteX0" fmla="*/ 2400300 w 2400300"/>
              <a:gd name="connsiteY0" fmla="*/ 371475 h 371475"/>
              <a:gd name="connsiteX1" fmla="*/ 2028825 w 2400300"/>
              <a:gd name="connsiteY1" fmla="*/ 0 h 371475"/>
              <a:gd name="connsiteX2" fmla="*/ 0 w 2400300"/>
              <a:gd name="connsiteY2" fmla="*/ 0 h 371475"/>
            </a:gdLst>
            <a:ahLst/>
            <a:cxnLst>
              <a:cxn ang="0">
                <a:pos x="connsiteX0" y="connsiteY0"/>
              </a:cxn>
              <a:cxn ang="0">
                <a:pos x="connsiteX1" y="connsiteY1"/>
              </a:cxn>
              <a:cxn ang="0">
                <a:pos x="connsiteX2" y="connsiteY2"/>
              </a:cxn>
            </a:cxnLst>
            <a:rect l="l" t="t" r="r" b="b"/>
            <a:pathLst>
              <a:path w="2400300" h="371475">
                <a:moveTo>
                  <a:pt x="2400300" y="371475"/>
                </a:moveTo>
                <a:lnTo>
                  <a:pt x="2028825"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zh-CN" altLang="en-US"/>
          </a:p>
        </p:txBody>
      </p:sp>
      <p:sp>
        <p:nvSpPr>
          <p:cNvPr id="22" name="文本框 21">
            <a:extLst>
              <a:ext uri="{FF2B5EF4-FFF2-40B4-BE49-F238E27FC236}">
                <a16:creationId xmlns:a16="http://schemas.microsoft.com/office/drawing/2014/main" id="{BC8E3066-27FC-45CC-641D-A825E3901D1E}"/>
              </a:ext>
            </a:extLst>
          </p:cNvPr>
          <p:cNvSpPr txBox="1"/>
          <p:nvPr/>
        </p:nvSpPr>
        <p:spPr>
          <a:xfrm flipH="1">
            <a:off x="9795470" y="4745425"/>
            <a:ext cx="1454208" cy="393647"/>
          </a:xfrm>
          <a:prstGeom prst="rect">
            <a:avLst/>
          </a:prstGeom>
          <a:noFill/>
          <a:effectLst/>
        </p:spPr>
        <p:txBody>
          <a:bodyPr wrap="square" lIns="85039" tIns="42520" rIns="85039" bIns="42520" rtlCol="0">
            <a:noAutofit/>
          </a:bodyPr>
          <a:lstStyle>
            <a:defPPr>
              <a:defRPr lang="zh-CN"/>
            </a:defPPr>
            <a:lvl1pPr>
              <a:defRPr kumimoji="1" sz="2000" b="1">
                <a:gradFill>
                  <a:gsLst>
                    <a:gs pos="0">
                      <a:schemeClr val="accent1">
                        <a:lumMod val="20000"/>
                        <a:lumOff val="80000"/>
                      </a:schemeClr>
                    </a:gs>
                    <a:gs pos="47000">
                      <a:schemeClr val="accent1"/>
                    </a:gs>
                    <a:gs pos="94000">
                      <a:schemeClr val="accent1">
                        <a:alpha val="0"/>
                      </a:schemeClr>
                    </a:gs>
                  </a:gsLst>
                  <a:lin ang="5400000" scaled="1"/>
                </a:gradFill>
                <a:latin typeface="+mj-ea"/>
                <a:ea typeface="+mj-ea"/>
                <a:cs typeface="+mn-ea"/>
              </a:defRPr>
            </a:lvl1pPr>
          </a:lstStyle>
          <a:p>
            <a:r>
              <a:rPr lang="zh-CN" altLang="en-US" dirty="0">
                <a:solidFill>
                  <a:schemeClr val="accent1"/>
                </a:solidFill>
                <a:latin typeface="OPPOSans H" panose="00020600040101010101" pitchFamily="18" charset="-122"/>
                <a:ea typeface="OPPOSans H" panose="00020600040101010101" pitchFamily="18" charset="-122"/>
              </a:rPr>
              <a:t>风险及对策</a:t>
            </a:r>
          </a:p>
        </p:txBody>
      </p:sp>
      <p:sp>
        <p:nvSpPr>
          <p:cNvPr id="23" name="椭圆 22">
            <a:extLst>
              <a:ext uri="{FF2B5EF4-FFF2-40B4-BE49-F238E27FC236}">
                <a16:creationId xmlns:a16="http://schemas.microsoft.com/office/drawing/2014/main" id="{D0AB8554-AD8F-8B8B-D84C-46B5AF45967C}"/>
              </a:ext>
            </a:extLst>
          </p:cNvPr>
          <p:cNvSpPr/>
          <p:nvPr/>
        </p:nvSpPr>
        <p:spPr>
          <a:xfrm flipH="1">
            <a:off x="11265228" y="4849023"/>
            <a:ext cx="94644" cy="946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kumimoji="1" lang="zh-CN" altLang="en-US" sz="1600" dirty="0">
              <a:solidFill>
                <a:schemeClr val="bg1"/>
              </a:solidFill>
              <a:latin typeface="OPPOSans H" panose="00020600040101010101" pitchFamily="18" charset="-122"/>
              <a:ea typeface="OPPOSans H" panose="00020600040101010101" pitchFamily="18" charset="-122"/>
            </a:endParaRPr>
          </a:p>
        </p:txBody>
      </p:sp>
      <p:sp>
        <p:nvSpPr>
          <p:cNvPr id="24" name="文本框 23">
            <a:extLst>
              <a:ext uri="{FF2B5EF4-FFF2-40B4-BE49-F238E27FC236}">
                <a16:creationId xmlns:a16="http://schemas.microsoft.com/office/drawing/2014/main" id="{61E7EB0C-242C-B9C1-EF42-46FE7CBDA7DD}"/>
              </a:ext>
            </a:extLst>
          </p:cNvPr>
          <p:cNvSpPr txBox="1"/>
          <p:nvPr/>
        </p:nvSpPr>
        <p:spPr>
          <a:xfrm>
            <a:off x="1008324" y="5140815"/>
            <a:ext cx="2400301" cy="787395"/>
          </a:xfrm>
          <a:prstGeom prst="rect">
            <a:avLst/>
          </a:prstGeom>
          <a:noFill/>
        </p:spPr>
        <p:txBody>
          <a:bodyPr wrap="square" lIns="0" tIns="0" rIns="0" bIns="0" rtlCol="0" anchor="t">
            <a:noAutofit/>
          </a:bodyPr>
          <a:lstStyle/>
          <a:p>
            <a:pPr>
              <a:lnSpc>
                <a:spcPct val="130000"/>
              </a:lnSpc>
            </a:pPr>
            <a:r>
              <a:rPr lang="zh-CN" altLang="en-US" sz="1000" dirty="0">
                <a:solidFill>
                  <a:schemeClr val="bg1">
                    <a:lumMod val="50000"/>
                  </a:schemeClr>
                </a:solidFill>
                <a:effectLst/>
              </a:rPr>
              <a:t>在这里输入你的正文，阐述与关键词标题相关的具体内容，若字数太多酌情先删减文案，再缩小字号</a:t>
            </a:r>
            <a:r>
              <a:rPr lang="zh-CN" altLang="en-US" sz="1000" dirty="0">
                <a:solidFill>
                  <a:schemeClr val="bg1">
                    <a:lumMod val="50000"/>
                  </a:schemeClr>
                </a:solidFill>
              </a:rPr>
              <a:t>。</a:t>
            </a:r>
            <a:endParaRPr lang="zh-CN" altLang="en-US" sz="1000" dirty="0">
              <a:solidFill>
                <a:schemeClr val="bg1">
                  <a:lumMod val="50000"/>
                </a:schemeClr>
              </a:solidFill>
              <a:effectLst/>
            </a:endParaRPr>
          </a:p>
          <a:p>
            <a:pPr>
              <a:lnSpc>
                <a:spcPct val="130000"/>
              </a:lnSpc>
            </a:pPr>
            <a:endParaRPr lang="zh-CN" altLang="en-US" sz="1000" b="0" dirty="0">
              <a:solidFill>
                <a:schemeClr val="bg1">
                  <a:lumMod val="50000"/>
                </a:schemeClr>
              </a:solidFill>
              <a:effectLst/>
              <a:latin typeface="+mn-ea"/>
            </a:endParaRPr>
          </a:p>
        </p:txBody>
      </p:sp>
      <p:sp>
        <p:nvSpPr>
          <p:cNvPr id="25" name="文本框 24">
            <a:extLst>
              <a:ext uri="{FF2B5EF4-FFF2-40B4-BE49-F238E27FC236}">
                <a16:creationId xmlns:a16="http://schemas.microsoft.com/office/drawing/2014/main" id="{5E179288-D148-B827-B04B-A65BDD7BFE3F}"/>
              </a:ext>
            </a:extLst>
          </p:cNvPr>
          <p:cNvSpPr txBox="1"/>
          <p:nvPr/>
        </p:nvSpPr>
        <p:spPr>
          <a:xfrm>
            <a:off x="8889985" y="1884928"/>
            <a:ext cx="2400301" cy="787395"/>
          </a:xfrm>
          <a:prstGeom prst="rect">
            <a:avLst/>
          </a:prstGeom>
          <a:noFill/>
        </p:spPr>
        <p:txBody>
          <a:bodyPr wrap="square" lIns="0" tIns="0" rIns="0" bIns="0" rtlCol="0" anchor="t">
            <a:noAutofit/>
          </a:bodyPr>
          <a:lstStyle/>
          <a:p>
            <a:pPr algn="r">
              <a:lnSpc>
                <a:spcPct val="130000"/>
              </a:lnSpc>
            </a:pPr>
            <a:r>
              <a:rPr lang="zh-CN" altLang="en-US" sz="1000" dirty="0">
                <a:solidFill>
                  <a:schemeClr val="bg1">
                    <a:lumMod val="50000"/>
                  </a:schemeClr>
                </a:solidFill>
                <a:effectLst/>
              </a:rPr>
              <a:t>在这里输入你的正文，阐述与关键词标题相关的具体内容，若字数太多酌情先删减文案，再缩小字号</a:t>
            </a:r>
            <a:r>
              <a:rPr lang="zh-CN" altLang="en-US" sz="1000" dirty="0">
                <a:solidFill>
                  <a:schemeClr val="bg1">
                    <a:lumMod val="50000"/>
                  </a:schemeClr>
                </a:solidFill>
              </a:rPr>
              <a:t>。</a:t>
            </a:r>
            <a:endParaRPr lang="zh-CN" altLang="en-US" sz="1000" dirty="0">
              <a:solidFill>
                <a:schemeClr val="bg1">
                  <a:lumMod val="50000"/>
                </a:schemeClr>
              </a:solidFill>
              <a:effectLst/>
            </a:endParaRPr>
          </a:p>
          <a:p>
            <a:pPr algn="r">
              <a:lnSpc>
                <a:spcPct val="130000"/>
              </a:lnSpc>
            </a:pPr>
            <a:endParaRPr lang="zh-CN" altLang="en-US" sz="1000" b="0" dirty="0">
              <a:solidFill>
                <a:schemeClr val="bg1">
                  <a:lumMod val="50000"/>
                </a:schemeClr>
              </a:solidFill>
              <a:effectLst/>
              <a:latin typeface="+mn-ea"/>
            </a:endParaRPr>
          </a:p>
        </p:txBody>
      </p:sp>
      <p:sp>
        <p:nvSpPr>
          <p:cNvPr id="26" name="文本框 25">
            <a:extLst>
              <a:ext uri="{FF2B5EF4-FFF2-40B4-BE49-F238E27FC236}">
                <a16:creationId xmlns:a16="http://schemas.microsoft.com/office/drawing/2014/main" id="{49C79532-8FDB-22F2-7167-0A103B5816C2}"/>
              </a:ext>
            </a:extLst>
          </p:cNvPr>
          <p:cNvSpPr txBox="1"/>
          <p:nvPr/>
        </p:nvSpPr>
        <p:spPr>
          <a:xfrm>
            <a:off x="8889985" y="5140815"/>
            <a:ext cx="2400301" cy="787395"/>
          </a:xfrm>
          <a:prstGeom prst="rect">
            <a:avLst/>
          </a:prstGeom>
          <a:noFill/>
        </p:spPr>
        <p:txBody>
          <a:bodyPr wrap="square" lIns="0" tIns="0" rIns="0" bIns="0" rtlCol="0" anchor="t">
            <a:noAutofit/>
          </a:bodyPr>
          <a:lstStyle/>
          <a:p>
            <a:pPr algn="r">
              <a:lnSpc>
                <a:spcPct val="130000"/>
              </a:lnSpc>
            </a:pPr>
            <a:r>
              <a:rPr lang="zh-CN" altLang="en-US" sz="1000" dirty="0">
                <a:solidFill>
                  <a:schemeClr val="bg1">
                    <a:lumMod val="50000"/>
                  </a:schemeClr>
                </a:solidFill>
                <a:effectLst/>
              </a:rPr>
              <a:t>在这里输入你的正文，阐述与关键词标题相关的具体内容，若字数太多酌情先删减文案，再缩小字号</a:t>
            </a:r>
            <a:r>
              <a:rPr lang="zh-CN" altLang="en-US" sz="1000" dirty="0">
                <a:solidFill>
                  <a:schemeClr val="bg1">
                    <a:lumMod val="50000"/>
                  </a:schemeClr>
                </a:solidFill>
              </a:rPr>
              <a:t>。</a:t>
            </a:r>
            <a:endParaRPr lang="zh-CN" altLang="en-US" sz="1000" dirty="0">
              <a:solidFill>
                <a:schemeClr val="bg1">
                  <a:lumMod val="50000"/>
                </a:schemeClr>
              </a:solidFill>
              <a:effectLst/>
            </a:endParaRPr>
          </a:p>
          <a:p>
            <a:pPr algn="r">
              <a:lnSpc>
                <a:spcPct val="130000"/>
              </a:lnSpc>
            </a:pPr>
            <a:endParaRPr lang="zh-CN" altLang="en-US" sz="1000" b="0" dirty="0">
              <a:solidFill>
                <a:schemeClr val="bg1">
                  <a:lumMod val="50000"/>
                </a:schemeClr>
              </a:solidFill>
              <a:effectLst/>
              <a:latin typeface="+mn-ea"/>
            </a:endParaRPr>
          </a:p>
        </p:txBody>
      </p:sp>
    </p:spTree>
    <p:extLst>
      <p:ext uri="{BB962C8B-B14F-4D97-AF65-F5344CB8AC3E}">
        <p14:creationId xmlns:p14="http://schemas.microsoft.com/office/powerpoint/2010/main" val="386248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A703C66-FEF7-A9B6-75A5-CAB5A0FA590D}"/>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市场分析</a:t>
            </a:r>
            <a:endParaRPr lang="zh-CN" altLang="en-US" dirty="0"/>
          </a:p>
        </p:txBody>
      </p:sp>
      <p:sp>
        <p:nvSpPr>
          <p:cNvPr id="5" name="文本框 4">
            <a:extLst>
              <a:ext uri="{FF2B5EF4-FFF2-40B4-BE49-F238E27FC236}">
                <a16:creationId xmlns:a16="http://schemas.microsoft.com/office/drawing/2014/main" id="{19E5F3D0-A117-6776-B92E-052A47786EF5}"/>
              </a:ext>
            </a:extLst>
          </p:cNvPr>
          <p:cNvSpPr txBox="1"/>
          <p:nvPr/>
        </p:nvSpPr>
        <p:spPr>
          <a:xfrm>
            <a:off x="6191660" y="4792710"/>
            <a:ext cx="5305015" cy="697179"/>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dirty="0">
                <a:solidFill>
                  <a:schemeClr val="tx1">
                    <a:lumMod val="75000"/>
                    <a:lumOff val="25000"/>
                  </a:schemeClr>
                </a:solidFill>
                <a:effectLst/>
              </a:rPr>
              <a:t>在这里输入你的正文，阐述与关键词标题相关的具体内容，若字数太多酌情先删减文案，再缩小字号</a:t>
            </a:r>
          </a:p>
        </p:txBody>
      </p:sp>
      <p:sp>
        <p:nvSpPr>
          <p:cNvPr id="6" name="文本框 5">
            <a:extLst>
              <a:ext uri="{FF2B5EF4-FFF2-40B4-BE49-F238E27FC236}">
                <a16:creationId xmlns:a16="http://schemas.microsoft.com/office/drawing/2014/main" id="{810C9BD3-2C5D-2B6E-8A07-C07D147030EF}"/>
              </a:ext>
            </a:extLst>
          </p:cNvPr>
          <p:cNvSpPr txBox="1"/>
          <p:nvPr/>
        </p:nvSpPr>
        <p:spPr>
          <a:xfrm>
            <a:off x="6110380" y="1585446"/>
            <a:ext cx="2244122" cy="795218"/>
          </a:xfrm>
          <a:prstGeom prst="rect">
            <a:avLst/>
          </a:prstGeom>
          <a:noFill/>
        </p:spPr>
        <p:txBody>
          <a:bodyPr wrap="square" rtlCol="0">
            <a:noAutofit/>
          </a:bodyPr>
          <a:lstStyle>
            <a:defPPr>
              <a:defRPr lang="zh-CN"/>
            </a:defPPr>
            <a:lvl1pPr algn="r">
              <a:lnSpc>
                <a:spcPct val="120000"/>
              </a:lnSpc>
              <a:defRPr kumimoji="1" sz="4000" b="0">
                <a:gradFill>
                  <a:gsLst>
                    <a:gs pos="0">
                      <a:schemeClr val="accent1"/>
                    </a:gs>
                    <a:gs pos="100000">
                      <a:schemeClr val="accent3"/>
                    </a:gs>
                  </a:gsLst>
                  <a:lin ang="5400000" scaled="1"/>
                </a:gradFill>
                <a:latin typeface="+mj-ea"/>
                <a:ea typeface="+mj-ea"/>
              </a:defRPr>
            </a:lvl1pPr>
          </a:lstStyle>
          <a:p>
            <a:r>
              <a:rPr lang="zh-CN" altLang="en-US" dirty="0">
                <a:latin typeface="OPPOSans H" panose="00020600040101010101" pitchFamily="18" charset="-122"/>
                <a:ea typeface="OPPOSans H" panose="00020600040101010101" pitchFamily="18" charset="-122"/>
              </a:rPr>
              <a:t>用户需求</a:t>
            </a:r>
          </a:p>
        </p:txBody>
      </p:sp>
      <p:sp>
        <p:nvSpPr>
          <p:cNvPr id="7" name="文本框 6">
            <a:extLst>
              <a:ext uri="{FF2B5EF4-FFF2-40B4-BE49-F238E27FC236}">
                <a16:creationId xmlns:a16="http://schemas.microsoft.com/office/drawing/2014/main" id="{D34D4C22-DA00-A5AF-2900-43CCB12FE4A0}"/>
              </a:ext>
            </a:extLst>
          </p:cNvPr>
          <p:cNvSpPr txBox="1"/>
          <p:nvPr/>
        </p:nvSpPr>
        <p:spPr>
          <a:xfrm>
            <a:off x="6191660" y="2636757"/>
            <a:ext cx="5305015" cy="697179"/>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dirty="0">
                <a:solidFill>
                  <a:schemeClr val="tx1">
                    <a:lumMod val="75000"/>
                    <a:lumOff val="25000"/>
                  </a:schemeClr>
                </a:solidFill>
                <a:effectLst/>
              </a:rPr>
              <a:t>在这里输入你的正文，阐述与关键词标题相关的具体内容，若字数太多酌情先删减文案，再缩小字号</a:t>
            </a:r>
          </a:p>
        </p:txBody>
      </p:sp>
      <p:sp>
        <p:nvSpPr>
          <p:cNvPr id="8" name="文本框 7">
            <a:extLst>
              <a:ext uri="{FF2B5EF4-FFF2-40B4-BE49-F238E27FC236}">
                <a16:creationId xmlns:a16="http://schemas.microsoft.com/office/drawing/2014/main" id="{440C40A4-13AE-BBD7-1E8F-7AA05E7218B1}"/>
              </a:ext>
            </a:extLst>
          </p:cNvPr>
          <p:cNvSpPr txBox="1"/>
          <p:nvPr/>
        </p:nvSpPr>
        <p:spPr>
          <a:xfrm>
            <a:off x="6191660" y="3714733"/>
            <a:ext cx="5305015" cy="697179"/>
          </a:xfrm>
          <a:prstGeom prst="rect">
            <a:avLst/>
          </a:prstGeom>
          <a:noFill/>
        </p:spPr>
        <p:txBody>
          <a:bodyPr wrap="square" lIns="0" tIns="0" rIns="0" bIns="0" rtlCol="0" anchor="t">
            <a:noAutofit/>
          </a:bodyPr>
          <a:lstStyle/>
          <a:p>
            <a:pPr marL="0" marR="0" algn="l">
              <a:lnSpc>
                <a:spcPct val="130000"/>
              </a:lnSpc>
              <a:spcBef>
                <a:spcPts val="0"/>
              </a:spcBef>
              <a:spcAft>
                <a:spcPts val="0"/>
              </a:spcAft>
            </a:pPr>
            <a:r>
              <a:rPr lang="zh-CN" altLang="en-US" dirty="0">
                <a:solidFill>
                  <a:schemeClr val="tx1">
                    <a:lumMod val="75000"/>
                    <a:lumOff val="25000"/>
                  </a:schemeClr>
                </a:solidFill>
                <a:effectLst/>
              </a:rPr>
              <a:t>在这里输入你的正文，阐述与关键词标题相关的具体内容，若字数太多酌情先删减文案，再缩小字号</a:t>
            </a:r>
          </a:p>
        </p:txBody>
      </p:sp>
      <p:pic>
        <p:nvPicPr>
          <p:cNvPr id="10" name="图片 9" descr="图形用户界面, Teams&#10;&#10;描述已自动生成">
            <a:extLst>
              <a:ext uri="{FF2B5EF4-FFF2-40B4-BE49-F238E27FC236}">
                <a16:creationId xmlns:a16="http://schemas.microsoft.com/office/drawing/2014/main" id="{232C20FA-7069-9544-785C-30EB3F7C0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87" y="506930"/>
            <a:ext cx="6034270" cy="6034270"/>
          </a:xfrm>
          <a:prstGeom prst="rect">
            <a:avLst/>
          </a:prstGeom>
        </p:spPr>
      </p:pic>
    </p:spTree>
    <p:extLst>
      <p:ext uri="{BB962C8B-B14F-4D97-AF65-F5344CB8AC3E}">
        <p14:creationId xmlns:p14="http://schemas.microsoft.com/office/powerpoint/2010/main" val="287045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一群穿制服的人站在一起&#10;&#10;中度可信度描述已自动生成">
            <a:extLst>
              <a:ext uri="{FF2B5EF4-FFF2-40B4-BE49-F238E27FC236}">
                <a16:creationId xmlns:a16="http://schemas.microsoft.com/office/drawing/2014/main" id="{82C1E452-A000-C94D-2BC6-7B845FB12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730" y="368783"/>
            <a:ext cx="3834540" cy="3834540"/>
          </a:xfrm>
          <a:prstGeom prst="rect">
            <a:avLst/>
          </a:prstGeom>
        </p:spPr>
      </p:pic>
      <p:sp>
        <p:nvSpPr>
          <p:cNvPr id="5" name="文本框 4">
            <a:extLst>
              <a:ext uri="{FF2B5EF4-FFF2-40B4-BE49-F238E27FC236}">
                <a16:creationId xmlns:a16="http://schemas.microsoft.com/office/drawing/2014/main" id="{27DF24F7-B737-459E-D842-9EADBD445F54}"/>
              </a:ext>
            </a:extLst>
          </p:cNvPr>
          <p:cNvSpPr txBox="1"/>
          <p:nvPr/>
        </p:nvSpPr>
        <p:spPr>
          <a:xfrm>
            <a:off x="250487" y="184117"/>
            <a:ext cx="1193503" cy="369332"/>
          </a:xfrm>
          <a:prstGeom prst="rect">
            <a:avLst/>
          </a:prstGeom>
          <a:noFill/>
        </p:spPr>
        <p:txBody>
          <a:bodyPr wrap="square">
            <a:noAutofit/>
          </a:bodyPr>
          <a:lstStyle/>
          <a:p>
            <a:r>
              <a:rPr lang="zh-CN" altLang="en-US" dirty="0">
                <a:solidFill>
                  <a:schemeClr val="accent2">
                    <a:lumMod val="60000"/>
                    <a:lumOff val="40000"/>
                  </a:schemeClr>
                </a:solidFill>
              </a:rPr>
              <a:t>市场分析</a:t>
            </a:r>
            <a:endParaRPr lang="zh-CN" altLang="en-US" dirty="0"/>
          </a:p>
        </p:txBody>
      </p:sp>
      <p:sp>
        <p:nvSpPr>
          <p:cNvPr id="6" name="椭圆 5">
            <a:extLst>
              <a:ext uri="{FF2B5EF4-FFF2-40B4-BE49-F238E27FC236}">
                <a16:creationId xmlns:a16="http://schemas.microsoft.com/office/drawing/2014/main" id="{850496B1-C8D6-5D55-CF2B-9D9216130C90}"/>
              </a:ext>
            </a:extLst>
          </p:cNvPr>
          <p:cNvSpPr/>
          <p:nvPr/>
        </p:nvSpPr>
        <p:spPr>
          <a:xfrm>
            <a:off x="4067478" y="3730210"/>
            <a:ext cx="155424" cy="15542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7" name="椭圆 6">
            <a:extLst>
              <a:ext uri="{FF2B5EF4-FFF2-40B4-BE49-F238E27FC236}">
                <a16:creationId xmlns:a16="http://schemas.microsoft.com/office/drawing/2014/main" id="{249CA963-E6D3-D748-4898-4D2BC68F0261}"/>
              </a:ext>
            </a:extLst>
          </p:cNvPr>
          <p:cNvSpPr/>
          <p:nvPr/>
        </p:nvSpPr>
        <p:spPr>
          <a:xfrm>
            <a:off x="6016538" y="4625117"/>
            <a:ext cx="155424" cy="15542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8" name="椭圆 7">
            <a:extLst>
              <a:ext uri="{FF2B5EF4-FFF2-40B4-BE49-F238E27FC236}">
                <a16:creationId xmlns:a16="http://schemas.microsoft.com/office/drawing/2014/main" id="{6EFE046F-32D7-3CDB-EEB4-D34C1DAE59F7}"/>
              </a:ext>
            </a:extLst>
          </p:cNvPr>
          <p:cNvSpPr/>
          <p:nvPr/>
        </p:nvSpPr>
        <p:spPr>
          <a:xfrm>
            <a:off x="7834269" y="1715673"/>
            <a:ext cx="155424" cy="15542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9" name="椭圆 8">
            <a:extLst>
              <a:ext uri="{FF2B5EF4-FFF2-40B4-BE49-F238E27FC236}">
                <a16:creationId xmlns:a16="http://schemas.microsoft.com/office/drawing/2014/main" id="{5C6C6F20-D8FE-83F1-A7EE-BB1D37FBFC65}"/>
              </a:ext>
            </a:extLst>
          </p:cNvPr>
          <p:cNvSpPr/>
          <p:nvPr/>
        </p:nvSpPr>
        <p:spPr>
          <a:xfrm>
            <a:off x="7969131" y="3730210"/>
            <a:ext cx="155424" cy="15542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0" name="文本框 9">
            <a:extLst>
              <a:ext uri="{FF2B5EF4-FFF2-40B4-BE49-F238E27FC236}">
                <a16:creationId xmlns:a16="http://schemas.microsoft.com/office/drawing/2014/main" id="{45B6E877-5189-8A94-9539-04401C8A64E0}"/>
              </a:ext>
            </a:extLst>
          </p:cNvPr>
          <p:cNvSpPr txBox="1"/>
          <p:nvPr/>
        </p:nvSpPr>
        <p:spPr>
          <a:xfrm>
            <a:off x="8428692" y="1599205"/>
            <a:ext cx="1231106" cy="369332"/>
          </a:xfrm>
          <a:prstGeom prst="rect">
            <a:avLst/>
          </a:prstGeom>
          <a:noFill/>
        </p:spPr>
        <p:txBody>
          <a:bodyPr wrap="none" lIns="0" tIns="0" rIns="0" bIns="0" rtlCol="0" anchor="t">
            <a:noAutofit/>
          </a:bodyPr>
          <a:lstStyle/>
          <a:p>
            <a:r>
              <a:rPr lang="zh-CN" altLang="en-US" sz="2400" dirty="0">
                <a:solidFill>
                  <a:schemeClr val="accent1"/>
                </a:solidFill>
                <a:latin typeface="OPPOSans H" panose="00020600040101010101" pitchFamily="18" charset="-122"/>
                <a:ea typeface="OPPOSans H" panose="00020600040101010101" pitchFamily="18" charset="-122"/>
              </a:rPr>
              <a:t>竞品选取</a:t>
            </a:r>
          </a:p>
        </p:txBody>
      </p:sp>
      <p:sp>
        <p:nvSpPr>
          <p:cNvPr id="11" name="文本框 10">
            <a:extLst>
              <a:ext uri="{FF2B5EF4-FFF2-40B4-BE49-F238E27FC236}">
                <a16:creationId xmlns:a16="http://schemas.microsoft.com/office/drawing/2014/main" id="{7485940D-AB9D-D155-393A-FD0D664C1E1B}"/>
              </a:ext>
            </a:extLst>
          </p:cNvPr>
          <p:cNvSpPr txBox="1"/>
          <p:nvPr/>
        </p:nvSpPr>
        <p:spPr>
          <a:xfrm>
            <a:off x="8264100" y="3665749"/>
            <a:ext cx="1231106" cy="369332"/>
          </a:xfrm>
          <a:prstGeom prst="rect">
            <a:avLst/>
          </a:prstGeom>
          <a:noFill/>
        </p:spPr>
        <p:txBody>
          <a:bodyPr wrap="none" lIns="0" tIns="0" rIns="0" bIns="0" rtlCol="0" anchor="t">
            <a:noAutofit/>
          </a:bodyPr>
          <a:lstStyle/>
          <a:p>
            <a:r>
              <a:rPr lang="zh-CN" altLang="en-US" sz="2400" dirty="0">
                <a:solidFill>
                  <a:schemeClr val="accent1"/>
                </a:solidFill>
                <a:latin typeface="OPPOSans H" panose="00020600040101010101" pitchFamily="18" charset="-122"/>
                <a:ea typeface="OPPOSans H" panose="00020600040101010101" pitchFamily="18" charset="-122"/>
              </a:rPr>
              <a:t>深度分析</a:t>
            </a:r>
          </a:p>
        </p:txBody>
      </p:sp>
      <p:sp>
        <p:nvSpPr>
          <p:cNvPr id="12" name="文本框 11">
            <a:extLst>
              <a:ext uri="{FF2B5EF4-FFF2-40B4-BE49-F238E27FC236}">
                <a16:creationId xmlns:a16="http://schemas.microsoft.com/office/drawing/2014/main" id="{0A212E27-24AF-B167-EFD5-514CD7E8F90C}"/>
              </a:ext>
            </a:extLst>
          </p:cNvPr>
          <p:cNvSpPr txBox="1"/>
          <p:nvPr/>
        </p:nvSpPr>
        <p:spPr>
          <a:xfrm>
            <a:off x="5480447" y="4914451"/>
            <a:ext cx="1231106" cy="369332"/>
          </a:xfrm>
          <a:prstGeom prst="rect">
            <a:avLst/>
          </a:prstGeom>
          <a:noFill/>
        </p:spPr>
        <p:txBody>
          <a:bodyPr wrap="none" lIns="0" tIns="0" rIns="0" bIns="0" rtlCol="0" anchor="t">
            <a:noAutofit/>
          </a:bodyPr>
          <a:lstStyle/>
          <a:p>
            <a:pPr algn="ctr"/>
            <a:r>
              <a:rPr lang="zh-CN" altLang="en-US" sz="2400" dirty="0">
                <a:solidFill>
                  <a:schemeClr val="accent1"/>
                </a:solidFill>
                <a:latin typeface="OPPOSans H" panose="00020600040101010101" pitchFamily="18" charset="-122"/>
                <a:ea typeface="OPPOSans H" panose="00020600040101010101" pitchFamily="18" charset="-122"/>
              </a:rPr>
              <a:t>最终结论</a:t>
            </a:r>
          </a:p>
        </p:txBody>
      </p:sp>
      <p:sp>
        <p:nvSpPr>
          <p:cNvPr id="13" name="文本框 12">
            <a:extLst>
              <a:ext uri="{FF2B5EF4-FFF2-40B4-BE49-F238E27FC236}">
                <a16:creationId xmlns:a16="http://schemas.microsoft.com/office/drawing/2014/main" id="{EE366457-DAA2-7D43-B632-36BE9B5E4941}"/>
              </a:ext>
            </a:extLst>
          </p:cNvPr>
          <p:cNvSpPr txBox="1"/>
          <p:nvPr/>
        </p:nvSpPr>
        <p:spPr>
          <a:xfrm>
            <a:off x="2692679" y="3661355"/>
            <a:ext cx="1231107" cy="369332"/>
          </a:xfrm>
          <a:prstGeom prst="rect">
            <a:avLst/>
          </a:prstGeom>
          <a:noFill/>
        </p:spPr>
        <p:txBody>
          <a:bodyPr wrap="none" lIns="0" tIns="0" rIns="0" bIns="0" rtlCol="0" anchor="t">
            <a:noAutofit/>
          </a:bodyPr>
          <a:lstStyle/>
          <a:p>
            <a:pPr algn="r"/>
            <a:r>
              <a:rPr lang="zh-CN" altLang="en-US" sz="2400" dirty="0">
                <a:solidFill>
                  <a:schemeClr val="accent1"/>
                </a:solidFill>
                <a:latin typeface="OPPOSans H" panose="00020600040101010101" pitchFamily="18" charset="-122"/>
                <a:ea typeface="OPPOSans H" panose="00020600040101010101" pitchFamily="18" charset="-122"/>
              </a:rPr>
              <a:t>赛道选取</a:t>
            </a:r>
          </a:p>
        </p:txBody>
      </p:sp>
      <p:sp>
        <p:nvSpPr>
          <p:cNvPr id="14" name="文本框 13">
            <a:extLst>
              <a:ext uri="{FF2B5EF4-FFF2-40B4-BE49-F238E27FC236}">
                <a16:creationId xmlns:a16="http://schemas.microsoft.com/office/drawing/2014/main" id="{4AFBDE9F-7C37-C12B-0566-1EC2582823D3}"/>
              </a:ext>
            </a:extLst>
          </p:cNvPr>
          <p:cNvSpPr txBox="1"/>
          <p:nvPr/>
        </p:nvSpPr>
        <p:spPr>
          <a:xfrm>
            <a:off x="2587186" y="1599205"/>
            <a:ext cx="1231107" cy="369332"/>
          </a:xfrm>
          <a:prstGeom prst="rect">
            <a:avLst/>
          </a:prstGeom>
          <a:noFill/>
        </p:spPr>
        <p:txBody>
          <a:bodyPr wrap="none" lIns="0" tIns="0" rIns="0" bIns="0" rtlCol="0" anchor="t">
            <a:noAutofit/>
          </a:bodyPr>
          <a:lstStyle/>
          <a:p>
            <a:pPr algn="r"/>
            <a:r>
              <a:rPr lang="zh-CN" altLang="en-US" sz="2400" dirty="0">
                <a:solidFill>
                  <a:schemeClr val="accent1"/>
                </a:solidFill>
                <a:latin typeface="OPPOSans H" panose="00020600040101010101" pitchFamily="18" charset="-122"/>
                <a:ea typeface="OPPOSans H" panose="00020600040101010101" pitchFamily="18" charset="-122"/>
              </a:rPr>
              <a:t>用户洞察</a:t>
            </a:r>
          </a:p>
        </p:txBody>
      </p:sp>
      <p:sp>
        <p:nvSpPr>
          <p:cNvPr id="15" name="椭圆 14">
            <a:extLst>
              <a:ext uri="{FF2B5EF4-FFF2-40B4-BE49-F238E27FC236}">
                <a16:creationId xmlns:a16="http://schemas.microsoft.com/office/drawing/2014/main" id="{E8B39197-BF17-579B-9A14-3B24ABD14A5A}"/>
              </a:ext>
            </a:extLst>
          </p:cNvPr>
          <p:cNvSpPr/>
          <p:nvPr/>
        </p:nvSpPr>
        <p:spPr>
          <a:xfrm>
            <a:off x="4220687" y="1690590"/>
            <a:ext cx="155424" cy="15542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6" name="文本框 15">
            <a:extLst>
              <a:ext uri="{FF2B5EF4-FFF2-40B4-BE49-F238E27FC236}">
                <a16:creationId xmlns:a16="http://schemas.microsoft.com/office/drawing/2014/main" id="{C57068E5-6136-EFA5-5129-4CA261D60B92}"/>
              </a:ext>
            </a:extLst>
          </p:cNvPr>
          <p:cNvSpPr txBox="1"/>
          <p:nvPr/>
        </p:nvSpPr>
        <p:spPr>
          <a:xfrm>
            <a:off x="4724585" y="5283491"/>
            <a:ext cx="2742831" cy="646139"/>
          </a:xfrm>
          <a:prstGeom prst="rect">
            <a:avLst/>
          </a:prstGeom>
          <a:noFill/>
        </p:spPr>
        <p:txBody>
          <a:bodyPr wrap="square" lIns="0" tIns="0" rIns="0" bIns="0" rtlCol="0" anchor="t">
            <a:noAutofit/>
          </a:bodyPr>
          <a:lstStyle/>
          <a:p>
            <a:pPr algn="ct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17" name="文本框 16">
            <a:extLst>
              <a:ext uri="{FF2B5EF4-FFF2-40B4-BE49-F238E27FC236}">
                <a16:creationId xmlns:a16="http://schemas.microsoft.com/office/drawing/2014/main" id="{70332BE1-6933-8830-30B6-720C08521229}"/>
              </a:ext>
            </a:extLst>
          </p:cNvPr>
          <p:cNvSpPr txBox="1"/>
          <p:nvPr/>
        </p:nvSpPr>
        <p:spPr>
          <a:xfrm>
            <a:off x="8264100" y="4063876"/>
            <a:ext cx="2742831" cy="646139"/>
          </a:xfrm>
          <a:prstGeom prst="rect">
            <a:avLst/>
          </a:prstGeom>
          <a:noFill/>
        </p:spPr>
        <p:txBody>
          <a:bodyPr wrap="square" lIns="0" tIns="0" rIns="0" bIns="0" rtlCol="0" anchor="t">
            <a:noAutofit/>
          </a:bodyPr>
          <a:lstStyle/>
          <a:p>
            <a:pP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18" name="文本框 17">
            <a:extLst>
              <a:ext uri="{FF2B5EF4-FFF2-40B4-BE49-F238E27FC236}">
                <a16:creationId xmlns:a16="http://schemas.microsoft.com/office/drawing/2014/main" id="{ADC640BB-CF9A-F2EB-3600-70380B725CB9}"/>
              </a:ext>
            </a:extLst>
          </p:cNvPr>
          <p:cNvSpPr txBox="1"/>
          <p:nvPr/>
        </p:nvSpPr>
        <p:spPr>
          <a:xfrm>
            <a:off x="8431567" y="1999480"/>
            <a:ext cx="2742831" cy="646139"/>
          </a:xfrm>
          <a:prstGeom prst="rect">
            <a:avLst/>
          </a:prstGeom>
          <a:noFill/>
        </p:spPr>
        <p:txBody>
          <a:bodyPr wrap="square" lIns="0" tIns="0" rIns="0" bIns="0" rtlCol="0" anchor="t">
            <a:noAutofit/>
          </a:bodyPr>
          <a:lstStyle/>
          <a:p>
            <a:pP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19" name="文本框 18">
            <a:extLst>
              <a:ext uri="{FF2B5EF4-FFF2-40B4-BE49-F238E27FC236}">
                <a16:creationId xmlns:a16="http://schemas.microsoft.com/office/drawing/2014/main" id="{5A673093-65FD-D8C0-4677-2936E71B6402}"/>
              </a:ext>
            </a:extLst>
          </p:cNvPr>
          <p:cNvSpPr txBox="1"/>
          <p:nvPr/>
        </p:nvSpPr>
        <p:spPr>
          <a:xfrm>
            <a:off x="1178009" y="4036777"/>
            <a:ext cx="2742831" cy="646139"/>
          </a:xfrm>
          <a:prstGeom prst="rect">
            <a:avLst/>
          </a:prstGeom>
          <a:noFill/>
        </p:spPr>
        <p:txBody>
          <a:bodyPr wrap="square" lIns="0" tIns="0" rIns="0" bIns="0" rtlCol="0" anchor="t">
            <a:noAutofit/>
          </a:bodyPr>
          <a:lstStyle/>
          <a:p>
            <a:pPr algn="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20" name="文本框 19">
            <a:extLst>
              <a:ext uri="{FF2B5EF4-FFF2-40B4-BE49-F238E27FC236}">
                <a16:creationId xmlns:a16="http://schemas.microsoft.com/office/drawing/2014/main" id="{5DAFF11A-E689-C438-2977-FD56D8D5A3ED}"/>
              </a:ext>
            </a:extLst>
          </p:cNvPr>
          <p:cNvSpPr txBox="1"/>
          <p:nvPr/>
        </p:nvSpPr>
        <p:spPr>
          <a:xfrm>
            <a:off x="1036939" y="1999480"/>
            <a:ext cx="2742831" cy="646139"/>
          </a:xfrm>
          <a:prstGeom prst="rect">
            <a:avLst/>
          </a:prstGeom>
          <a:noFill/>
        </p:spPr>
        <p:txBody>
          <a:bodyPr wrap="square" lIns="0" tIns="0" rIns="0" bIns="0" rtlCol="0" anchor="t">
            <a:noAutofit/>
          </a:bodyPr>
          <a:lstStyle/>
          <a:p>
            <a:pPr algn="r">
              <a:lnSpc>
                <a:spcPct val="130000"/>
              </a:lnSpc>
            </a:pPr>
            <a:r>
              <a:rPr lang="zh-CN" altLang="en-US" sz="1100" dirty="0">
                <a:solidFill>
                  <a:schemeClr val="tx1">
                    <a:lumMod val="75000"/>
                    <a:lumOff val="25000"/>
                  </a:schemeClr>
                </a:solidFill>
                <a:latin typeface="+mn-ea"/>
              </a:rPr>
              <a:t>在这里输入你的正文阐述与关键词标题相关的具体内容在这里输入你的正文阐述与关键词标题相关的具体内容</a:t>
            </a:r>
            <a:endParaRPr lang="zh-CN" altLang="en-US" sz="1100" b="0" dirty="0">
              <a:solidFill>
                <a:schemeClr val="tx1">
                  <a:lumMod val="75000"/>
                  <a:lumOff val="25000"/>
                </a:schemeClr>
              </a:solidFill>
              <a:effectLst/>
              <a:latin typeface="+mn-ea"/>
            </a:endParaRPr>
          </a:p>
        </p:txBody>
      </p:sp>
      <p:sp>
        <p:nvSpPr>
          <p:cNvPr id="21" name="文本框 20">
            <a:extLst>
              <a:ext uri="{FF2B5EF4-FFF2-40B4-BE49-F238E27FC236}">
                <a16:creationId xmlns:a16="http://schemas.microsoft.com/office/drawing/2014/main" id="{BAAA94F6-D217-5F68-D515-A2D3694BB634}"/>
              </a:ext>
            </a:extLst>
          </p:cNvPr>
          <p:cNvSpPr txBox="1"/>
          <p:nvPr/>
        </p:nvSpPr>
        <p:spPr>
          <a:xfrm>
            <a:off x="4426073" y="3586572"/>
            <a:ext cx="3339854" cy="795218"/>
          </a:xfrm>
          <a:prstGeom prst="rect">
            <a:avLst/>
          </a:prstGeom>
          <a:noFill/>
        </p:spPr>
        <p:txBody>
          <a:bodyPr wrap="square" rtlCol="0">
            <a:noAutofit/>
          </a:bodyPr>
          <a:lstStyle>
            <a:defPPr>
              <a:defRPr lang="zh-CN"/>
            </a:defPPr>
            <a:lvl1pPr algn="r">
              <a:lnSpc>
                <a:spcPct val="120000"/>
              </a:lnSpc>
              <a:defRPr kumimoji="1" sz="4000" b="0">
                <a:gradFill>
                  <a:gsLst>
                    <a:gs pos="0">
                      <a:schemeClr val="accent1"/>
                    </a:gs>
                    <a:gs pos="100000">
                      <a:schemeClr val="accent3"/>
                    </a:gs>
                  </a:gsLst>
                  <a:lin ang="5400000" scaled="1"/>
                </a:gradFill>
                <a:latin typeface="+mj-ea"/>
                <a:ea typeface="+mj-ea"/>
              </a:defRPr>
            </a:lvl1pPr>
          </a:lstStyle>
          <a:p>
            <a:pPr algn="ctr"/>
            <a:r>
              <a:rPr lang="zh-CN" altLang="en-US" dirty="0">
                <a:latin typeface="OPPOSans H" panose="00020600040101010101" pitchFamily="18" charset="-122"/>
                <a:ea typeface="OPPOSans H" panose="00020600040101010101" pitchFamily="18" charset="-122"/>
              </a:rPr>
              <a:t>竞争力分析</a:t>
            </a:r>
          </a:p>
        </p:txBody>
      </p:sp>
    </p:spTree>
    <p:extLst>
      <p:ext uri="{BB962C8B-B14F-4D97-AF65-F5344CB8AC3E}">
        <p14:creationId xmlns:p14="http://schemas.microsoft.com/office/powerpoint/2010/main" val="98805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3F0F51B-B647-963A-B789-5D368F29832A}"/>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市场分析</a:t>
            </a:r>
            <a:endParaRPr lang="zh-CN" altLang="en-US" dirty="0"/>
          </a:p>
        </p:txBody>
      </p:sp>
      <p:graphicFrame>
        <p:nvGraphicFramePr>
          <p:cNvPr id="5" name="图表 4">
            <a:extLst>
              <a:ext uri="{FF2B5EF4-FFF2-40B4-BE49-F238E27FC236}">
                <a16:creationId xmlns:a16="http://schemas.microsoft.com/office/drawing/2014/main" id="{191A98CD-D0FD-D0CB-AA82-659E2B0B0A5D}"/>
              </a:ext>
            </a:extLst>
          </p:cNvPr>
          <p:cNvGraphicFramePr/>
          <p:nvPr>
            <p:extLst>
              <p:ext uri="{D42A27DB-BD31-4B8C-83A1-F6EECF244321}">
                <p14:modId xmlns:p14="http://schemas.microsoft.com/office/powerpoint/2010/main" val="332600444"/>
              </p:ext>
            </p:extLst>
          </p:nvPr>
        </p:nvGraphicFramePr>
        <p:xfrm>
          <a:off x="1199198" y="2988945"/>
          <a:ext cx="9793605" cy="3148965"/>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a:extLst>
              <a:ext uri="{FF2B5EF4-FFF2-40B4-BE49-F238E27FC236}">
                <a16:creationId xmlns:a16="http://schemas.microsoft.com/office/drawing/2014/main" id="{335A0D12-AEDB-6A05-5565-4D3E5CBCF13A}"/>
              </a:ext>
            </a:extLst>
          </p:cNvPr>
          <p:cNvSpPr/>
          <p:nvPr/>
        </p:nvSpPr>
        <p:spPr>
          <a:xfrm>
            <a:off x="2986540" y="1274487"/>
            <a:ext cx="2160268" cy="461665"/>
          </a:xfrm>
          <a:prstGeom prst="rect">
            <a:avLst/>
          </a:prstGeom>
          <a:noFill/>
        </p:spPr>
        <p:txBody>
          <a:bodyPr wrap="square" rtlCol="0">
            <a:spAutoFit/>
          </a:bodyPr>
          <a:lstStyle/>
          <a:p>
            <a:r>
              <a:rPr lang="zh-CN" altLang="en-US" sz="2400" dirty="0">
                <a:solidFill>
                  <a:schemeClr val="accent1"/>
                </a:solidFill>
                <a:latin typeface="OPPOSans H" panose="00020600040101010101" pitchFamily="18" charset="-122"/>
                <a:ea typeface="OPPOSans H" panose="00020600040101010101" pitchFamily="18" charset="-122"/>
              </a:rPr>
              <a:t>年度发展趋势</a:t>
            </a:r>
          </a:p>
        </p:txBody>
      </p:sp>
      <p:sp>
        <p:nvSpPr>
          <p:cNvPr id="7" name="矩形 6">
            <a:extLst>
              <a:ext uri="{FF2B5EF4-FFF2-40B4-BE49-F238E27FC236}">
                <a16:creationId xmlns:a16="http://schemas.microsoft.com/office/drawing/2014/main" id="{F16BB2E8-06BF-E721-BF45-EFEF05E490AD}"/>
              </a:ext>
            </a:extLst>
          </p:cNvPr>
          <p:cNvSpPr/>
          <p:nvPr/>
        </p:nvSpPr>
        <p:spPr>
          <a:xfrm>
            <a:off x="2980190" y="1853075"/>
            <a:ext cx="2719068" cy="735138"/>
          </a:xfrm>
          <a:prstGeom prst="rect">
            <a:avLst/>
          </a:prstGeom>
        </p:spPr>
        <p:txBody>
          <a:bodyPr wrap="square">
            <a:spAutoFit/>
          </a:bodyPr>
          <a:lstStyle/>
          <a:p>
            <a:pPr>
              <a:lnSpc>
                <a:spcPct val="130000"/>
              </a:lnSpc>
            </a:pPr>
            <a:r>
              <a:rPr lang="zh-CN" altLang="en-US" sz="1100" dirty="0">
                <a:solidFill>
                  <a:schemeClr val="tx1">
                    <a:lumMod val="75000"/>
                    <a:lumOff val="25000"/>
                  </a:schemeClr>
                </a:solidFill>
                <a:latin typeface="+mn-ea"/>
                <a:cs typeface="OPPOSans H" panose="00020600040101010101" pitchFamily="18" charset="-122"/>
              </a:rPr>
              <a:t>在这里输入你的正文，阐述与关键词标题相关的具体内容，若字数太多酌情先删减文案，再缩小字号</a:t>
            </a:r>
          </a:p>
        </p:txBody>
      </p:sp>
      <p:cxnSp>
        <p:nvCxnSpPr>
          <p:cNvPr id="12" name="直接连接符 11">
            <a:extLst>
              <a:ext uri="{FF2B5EF4-FFF2-40B4-BE49-F238E27FC236}">
                <a16:creationId xmlns:a16="http://schemas.microsoft.com/office/drawing/2014/main" id="{CB52B9CB-9A17-4D85-8825-867DEED15DA8}"/>
              </a:ext>
            </a:extLst>
          </p:cNvPr>
          <p:cNvCxnSpPr>
            <a:cxnSpLocks/>
          </p:cNvCxnSpPr>
          <p:nvPr/>
        </p:nvCxnSpPr>
        <p:spPr>
          <a:xfrm>
            <a:off x="6096000" y="1336740"/>
            <a:ext cx="0" cy="115062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EDB2B05-7C4B-2B4F-9D51-33248A28EA74}"/>
              </a:ext>
            </a:extLst>
          </p:cNvPr>
          <p:cNvSpPr/>
          <p:nvPr/>
        </p:nvSpPr>
        <p:spPr>
          <a:xfrm>
            <a:off x="3101792" y="1780588"/>
            <a:ext cx="523875" cy="4571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534494-3323-1F7A-04DB-ED6A9E954037}"/>
              </a:ext>
            </a:extLst>
          </p:cNvPr>
          <p:cNvSpPr/>
          <p:nvPr/>
        </p:nvSpPr>
        <p:spPr>
          <a:xfrm>
            <a:off x="8306895" y="1274487"/>
            <a:ext cx="2160268" cy="460382"/>
          </a:xfrm>
          <a:prstGeom prst="rect">
            <a:avLst/>
          </a:prstGeom>
          <a:noFill/>
        </p:spPr>
        <p:txBody>
          <a:bodyPr wrap="square" rtlCol="0">
            <a:spAutoFit/>
          </a:bodyPr>
          <a:lstStyle/>
          <a:p>
            <a:r>
              <a:rPr lang="zh-CN" altLang="en-US" sz="2400" dirty="0">
                <a:solidFill>
                  <a:schemeClr val="accent1"/>
                </a:solidFill>
                <a:latin typeface="OPPOSans H" panose="00020600040101010101" pitchFamily="18" charset="-122"/>
                <a:ea typeface="OPPOSans H" panose="00020600040101010101" pitchFamily="18" charset="-122"/>
              </a:rPr>
              <a:t>同类产品对比 </a:t>
            </a:r>
          </a:p>
        </p:txBody>
      </p:sp>
      <p:sp>
        <p:nvSpPr>
          <p:cNvPr id="15" name="矩形 14">
            <a:extLst>
              <a:ext uri="{FF2B5EF4-FFF2-40B4-BE49-F238E27FC236}">
                <a16:creationId xmlns:a16="http://schemas.microsoft.com/office/drawing/2014/main" id="{7835F241-EA95-8787-27D5-18C85CF5C4DE}"/>
              </a:ext>
            </a:extLst>
          </p:cNvPr>
          <p:cNvSpPr/>
          <p:nvPr/>
        </p:nvSpPr>
        <p:spPr>
          <a:xfrm>
            <a:off x="8300545" y="1853075"/>
            <a:ext cx="2719068" cy="735138"/>
          </a:xfrm>
          <a:prstGeom prst="rect">
            <a:avLst/>
          </a:prstGeom>
        </p:spPr>
        <p:txBody>
          <a:bodyPr wrap="square">
            <a:noAutofit/>
          </a:bodyPr>
          <a:lstStyle/>
          <a:p>
            <a:pPr>
              <a:lnSpc>
                <a:spcPct val="130000"/>
              </a:lnSpc>
            </a:pPr>
            <a:r>
              <a:rPr lang="zh-CN" altLang="en-US" sz="1100" dirty="0">
                <a:solidFill>
                  <a:schemeClr val="tx1">
                    <a:lumMod val="75000"/>
                    <a:lumOff val="25000"/>
                  </a:schemeClr>
                </a:solidFill>
                <a:latin typeface="+mn-ea"/>
                <a:cs typeface="OPPOSans H" panose="00020600040101010101" pitchFamily="18" charset="-122"/>
              </a:rPr>
              <a:t>在这里输入你的正文，阐述与关键词标题相关的具体内容，若字数太多酌情先删减文案，再缩小字号</a:t>
            </a:r>
          </a:p>
        </p:txBody>
      </p:sp>
      <p:sp>
        <p:nvSpPr>
          <p:cNvPr id="16" name="矩形 15">
            <a:extLst>
              <a:ext uri="{FF2B5EF4-FFF2-40B4-BE49-F238E27FC236}">
                <a16:creationId xmlns:a16="http://schemas.microsoft.com/office/drawing/2014/main" id="{BE6D2FFE-F1E3-FB4D-70A4-61B37456B08A}"/>
              </a:ext>
            </a:extLst>
          </p:cNvPr>
          <p:cNvSpPr/>
          <p:nvPr/>
        </p:nvSpPr>
        <p:spPr>
          <a:xfrm>
            <a:off x="8422147" y="1780588"/>
            <a:ext cx="523875" cy="45719"/>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图示, 形状, 箭头&#10;&#10;描述已自动生成">
            <a:extLst>
              <a:ext uri="{FF2B5EF4-FFF2-40B4-BE49-F238E27FC236}">
                <a16:creationId xmlns:a16="http://schemas.microsoft.com/office/drawing/2014/main" id="{E3B0746F-7EB3-57E0-7703-EE8CE22B1C8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72273" y="1024847"/>
            <a:ext cx="2069990" cy="2069990"/>
          </a:xfrm>
          <a:prstGeom prst="rect">
            <a:avLst/>
          </a:prstGeom>
        </p:spPr>
      </p:pic>
      <p:pic>
        <p:nvPicPr>
          <p:cNvPr id="20" name="图片 19" descr="卡通人物&#10;&#10;中度可信度描述已自动生成">
            <a:extLst>
              <a:ext uri="{FF2B5EF4-FFF2-40B4-BE49-F238E27FC236}">
                <a16:creationId xmlns:a16="http://schemas.microsoft.com/office/drawing/2014/main" id="{6129D2F0-A724-1DD9-0CDA-4AEF9C36447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59950" y="918955"/>
            <a:ext cx="2069990" cy="2069990"/>
          </a:xfrm>
          <a:prstGeom prst="rect">
            <a:avLst/>
          </a:prstGeom>
        </p:spPr>
      </p:pic>
    </p:spTree>
    <p:extLst>
      <p:ext uri="{BB962C8B-B14F-4D97-AF65-F5344CB8AC3E}">
        <p14:creationId xmlns:p14="http://schemas.microsoft.com/office/powerpoint/2010/main" val="178085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7DF45F8-844D-DF3D-0AAC-2E79D2648F16}"/>
              </a:ext>
            </a:extLst>
          </p:cNvPr>
          <p:cNvSpPr txBox="1"/>
          <p:nvPr/>
        </p:nvSpPr>
        <p:spPr>
          <a:xfrm>
            <a:off x="250487" y="184117"/>
            <a:ext cx="1193503" cy="369332"/>
          </a:xfrm>
          <a:prstGeom prst="rect">
            <a:avLst/>
          </a:prstGeom>
          <a:noFill/>
        </p:spPr>
        <p:txBody>
          <a:bodyPr wrap="square">
            <a:noAutofit/>
          </a:bodyPr>
          <a:lstStyle/>
          <a:p>
            <a:r>
              <a:rPr lang="zh-CN" altLang="en-US" dirty="0">
                <a:solidFill>
                  <a:schemeClr val="accent2">
                    <a:lumMod val="60000"/>
                    <a:lumOff val="40000"/>
                  </a:schemeClr>
                </a:solidFill>
              </a:rPr>
              <a:t>市场分析</a:t>
            </a:r>
            <a:endParaRPr lang="zh-CN" altLang="en-US" dirty="0"/>
          </a:p>
        </p:txBody>
      </p:sp>
      <p:sp>
        <p:nvSpPr>
          <p:cNvPr id="5" name="任意多边形: 形状 4">
            <a:extLst>
              <a:ext uri="{FF2B5EF4-FFF2-40B4-BE49-F238E27FC236}">
                <a16:creationId xmlns:a16="http://schemas.microsoft.com/office/drawing/2014/main" id="{25FE8608-2C22-CE02-574E-930EA410AC99}"/>
              </a:ext>
            </a:extLst>
          </p:cNvPr>
          <p:cNvSpPr/>
          <p:nvPr/>
        </p:nvSpPr>
        <p:spPr>
          <a:xfrm>
            <a:off x="5059825" y="2204720"/>
            <a:ext cx="987255" cy="853673"/>
          </a:xfrm>
          <a:custGeom>
            <a:avLst/>
            <a:gdLst>
              <a:gd name="connsiteX0" fmla="*/ 1332767 w 1332767"/>
              <a:gd name="connsiteY0" fmla="*/ 0 h 1152435"/>
              <a:gd name="connsiteX1" fmla="*/ 1332767 w 1332767"/>
              <a:gd name="connsiteY1" fmla="*/ 767080 h 1152435"/>
              <a:gd name="connsiteX2" fmla="*/ 1307912 w 1332767"/>
              <a:gd name="connsiteY2" fmla="*/ 768335 h 1152435"/>
              <a:gd name="connsiteX3" fmla="*/ 770189 w 1332767"/>
              <a:gd name="connsiteY3" fmla="*/ 1024127 h 1152435"/>
              <a:gd name="connsiteX4" fmla="*/ 664325 w 1332767"/>
              <a:gd name="connsiteY4" fmla="*/ 1152435 h 1152435"/>
              <a:gd name="connsiteX5" fmla="*/ 0 w 1332767"/>
              <a:gd name="connsiteY5" fmla="*/ 768887 h 1152435"/>
              <a:gd name="connsiteX6" fmla="*/ 25559 w 1332767"/>
              <a:gd name="connsiteY6" fmla="*/ 726815 h 1152435"/>
              <a:gd name="connsiteX7" fmla="*/ 1229482 w 1332767"/>
              <a:gd name="connsiteY7" fmla="*/ 5215 h 1152435"/>
              <a:gd name="connsiteX8" fmla="*/ 1332767 w 1332767"/>
              <a:gd name="connsiteY8" fmla="*/ 0 h 1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67" h="1152435">
                <a:moveTo>
                  <a:pt x="1332767" y="0"/>
                </a:moveTo>
                <a:lnTo>
                  <a:pt x="1332767" y="767080"/>
                </a:lnTo>
                <a:lnTo>
                  <a:pt x="1307912" y="768335"/>
                </a:lnTo>
                <a:cubicBezTo>
                  <a:pt x="1098713" y="789580"/>
                  <a:pt x="910957" y="883360"/>
                  <a:pt x="770189" y="1024127"/>
                </a:cubicBezTo>
                <a:lnTo>
                  <a:pt x="664325" y="1152435"/>
                </a:lnTo>
                <a:lnTo>
                  <a:pt x="0" y="768887"/>
                </a:lnTo>
                <a:lnTo>
                  <a:pt x="25559" y="726815"/>
                </a:lnTo>
                <a:cubicBezTo>
                  <a:pt x="293408" y="330347"/>
                  <a:pt x="728429" y="56100"/>
                  <a:pt x="1229482" y="5215"/>
                </a:cubicBezTo>
                <a:lnTo>
                  <a:pt x="1332767" y="0"/>
                </a:ln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B7A7E06B-5431-B2AE-8409-A001266AB87A}"/>
              </a:ext>
            </a:extLst>
          </p:cNvPr>
          <p:cNvSpPr/>
          <p:nvPr/>
        </p:nvSpPr>
        <p:spPr>
          <a:xfrm>
            <a:off x="6144920" y="2204720"/>
            <a:ext cx="987255" cy="853673"/>
          </a:xfrm>
          <a:custGeom>
            <a:avLst/>
            <a:gdLst>
              <a:gd name="connsiteX0" fmla="*/ 0 w 1332767"/>
              <a:gd name="connsiteY0" fmla="*/ 0 h 1152435"/>
              <a:gd name="connsiteX1" fmla="*/ 103285 w 1332767"/>
              <a:gd name="connsiteY1" fmla="*/ 5215 h 1152435"/>
              <a:gd name="connsiteX2" fmla="*/ 1307208 w 1332767"/>
              <a:gd name="connsiteY2" fmla="*/ 726815 h 1152435"/>
              <a:gd name="connsiteX3" fmla="*/ 1332767 w 1332767"/>
              <a:gd name="connsiteY3" fmla="*/ 768887 h 1152435"/>
              <a:gd name="connsiteX4" fmla="*/ 668442 w 1332767"/>
              <a:gd name="connsiteY4" fmla="*/ 1152435 h 1152435"/>
              <a:gd name="connsiteX5" fmla="*/ 562578 w 1332767"/>
              <a:gd name="connsiteY5" fmla="*/ 1024127 h 1152435"/>
              <a:gd name="connsiteX6" fmla="*/ 24855 w 1332767"/>
              <a:gd name="connsiteY6" fmla="*/ 768335 h 1152435"/>
              <a:gd name="connsiteX7" fmla="*/ 0 w 1332767"/>
              <a:gd name="connsiteY7" fmla="*/ 767080 h 1152435"/>
              <a:gd name="connsiteX8" fmla="*/ 0 w 1332767"/>
              <a:gd name="connsiteY8" fmla="*/ 0 h 115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67" h="1152435">
                <a:moveTo>
                  <a:pt x="0" y="0"/>
                </a:moveTo>
                <a:lnTo>
                  <a:pt x="103285" y="5215"/>
                </a:lnTo>
                <a:cubicBezTo>
                  <a:pt x="604338" y="56100"/>
                  <a:pt x="1039359" y="330347"/>
                  <a:pt x="1307208" y="726815"/>
                </a:cubicBezTo>
                <a:lnTo>
                  <a:pt x="1332767" y="768887"/>
                </a:lnTo>
                <a:lnTo>
                  <a:pt x="668442" y="1152435"/>
                </a:lnTo>
                <a:lnTo>
                  <a:pt x="562578" y="1024127"/>
                </a:lnTo>
                <a:cubicBezTo>
                  <a:pt x="421810" y="883360"/>
                  <a:pt x="234054" y="789580"/>
                  <a:pt x="24855" y="768335"/>
                </a:cubicBezTo>
                <a:lnTo>
                  <a:pt x="0" y="767080"/>
                </a:lnTo>
                <a:lnTo>
                  <a:pt x="0" y="0"/>
                </a:lnTo>
                <a:close/>
              </a:path>
            </a:pathLst>
          </a:custGeom>
          <a:solidFill>
            <a:schemeClr val="accent3">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7FD224FB-E261-8649-4B80-A71165DEB746}"/>
              </a:ext>
            </a:extLst>
          </p:cNvPr>
          <p:cNvSpPr/>
          <p:nvPr/>
        </p:nvSpPr>
        <p:spPr>
          <a:xfrm>
            <a:off x="4869249" y="2858692"/>
            <a:ext cx="634106" cy="1140615"/>
          </a:xfrm>
          <a:custGeom>
            <a:avLst/>
            <a:gdLst>
              <a:gd name="connsiteX0" fmla="*/ 190493 w 856026"/>
              <a:gd name="connsiteY0" fmla="*/ 0 h 1539800"/>
              <a:gd name="connsiteX1" fmla="*/ 856026 w 856026"/>
              <a:gd name="connsiteY1" fmla="*/ 384245 h 1539800"/>
              <a:gd name="connsiteX2" fmla="*/ 836942 w 856026"/>
              <a:gd name="connsiteY2" fmla="*/ 423861 h 1539800"/>
              <a:gd name="connsiteX3" fmla="*/ 767080 w 856026"/>
              <a:gd name="connsiteY3" fmla="*/ 769900 h 1539800"/>
              <a:gd name="connsiteX4" fmla="*/ 836942 w 856026"/>
              <a:gd name="connsiteY4" fmla="*/ 1115939 h 1539800"/>
              <a:gd name="connsiteX5" fmla="*/ 856026 w 856026"/>
              <a:gd name="connsiteY5" fmla="*/ 1155555 h 1539800"/>
              <a:gd name="connsiteX6" fmla="*/ 190493 w 856026"/>
              <a:gd name="connsiteY6" fmla="*/ 1539800 h 1539800"/>
              <a:gd name="connsiteX7" fmla="*/ 130143 w 856026"/>
              <a:gd name="connsiteY7" fmla="*/ 1414521 h 1539800"/>
              <a:gd name="connsiteX8" fmla="*/ 0 w 856026"/>
              <a:gd name="connsiteY8" fmla="*/ 769900 h 1539800"/>
              <a:gd name="connsiteX9" fmla="*/ 130143 w 856026"/>
              <a:gd name="connsiteY9" fmla="*/ 125279 h 1539800"/>
              <a:gd name="connsiteX10" fmla="*/ 190493 w 856026"/>
              <a:gd name="connsiteY10" fmla="*/ 0 h 15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6026" h="1539800">
                <a:moveTo>
                  <a:pt x="190493" y="0"/>
                </a:moveTo>
                <a:lnTo>
                  <a:pt x="856026" y="384245"/>
                </a:lnTo>
                <a:lnTo>
                  <a:pt x="836942" y="423861"/>
                </a:lnTo>
                <a:cubicBezTo>
                  <a:pt x="791956" y="530220"/>
                  <a:pt x="767080" y="647155"/>
                  <a:pt x="767080" y="769900"/>
                </a:cubicBezTo>
                <a:cubicBezTo>
                  <a:pt x="767080" y="892645"/>
                  <a:pt x="791956" y="1009581"/>
                  <a:pt x="836942" y="1115939"/>
                </a:cubicBezTo>
                <a:lnTo>
                  <a:pt x="856026" y="1155555"/>
                </a:lnTo>
                <a:lnTo>
                  <a:pt x="190493" y="1539800"/>
                </a:lnTo>
                <a:lnTo>
                  <a:pt x="130143" y="1414521"/>
                </a:lnTo>
                <a:cubicBezTo>
                  <a:pt x="46341" y="1216391"/>
                  <a:pt x="0" y="998557"/>
                  <a:pt x="0" y="769900"/>
                </a:cubicBezTo>
                <a:cubicBezTo>
                  <a:pt x="0" y="541243"/>
                  <a:pt x="46341" y="323410"/>
                  <a:pt x="130143" y="125279"/>
                </a:cubicBezTo>
                <a:lnTo>
                  <a:pt x="190493" y="0"/>
                </a:lnTo>
                <a:close/>
              </a:path>
            </a:pathLst>
          </a:custGeom>
          <a:solidFill>
            <a:schemeClr val="accent3">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D1DFDED1-4837-9EDC-62C9-ECA84400E2AB}"/>
              </a:ext>
            </a:extLst>
          </p:cNvPr>
          <p:cNvSpPr/>
          <p:nvPr/>
        </p:nvSpPr>
        <p:spPr>
          <a:xfrm>
            <a:off x="6688645" y="2858692"/>
            <a:ext cx="634106" cy="1140615"/>
          </a:xfrm>
          <a:custGeom>
            <a:avLst/>
            <a:gdLst>
              <a:gd name="connsiteX0" fmla="*/ 665533 w 856026"/>
              <a:gd name="connsiteY0" fmla="*/ 0 h 1539800"/>
              <a:gd name="connsiteX1" fmla="*/ 725883 w 856026"/>
              <a:gd name="connsiteY1" fmla="*/ 125279 h 1539800"/>
              <a:gd name="connsiteX2" fmla="*/ 856026 w 856026"/>
              <a:gd name="connsiteY2" fmla="*/ 769900 h 1539800"/>
              <a:gd name="connsiteX3" fmla="*/ 725883 w 856026"/>
              <a:gd name="connsiteY3" fmla="*/ 1414521 h 1539800"/>
              <a:gd name="connsiteX4" fmla="*/ 665533 w 856026"/>
              <a:gd name="connsiteY4" fmla="*/ 1539800 h 1539800"/>
              <a:gd name="connsiteX5" fmla="*/ 0 w 856026"/>
              <a:gd name="connsiteY5" fmla="*/ 1155555 h 1539800"/>
              <a:gd name="connsiteX6" fmla="*/ 19084 w 856026"/>
              <a:gd name="connsiteY6" fmla="*/ 1115939 h 1539800"/>
              <a:gd name="connsiteX7" fmla="*/ 88946 w 856026"/>
              <a:gd name="connsiteY7" fmla="*/ 769900 h 1539800"/>
              <a:gd name="connsiteX8" fmla="*/ 19084 w 856026"/>
              <a:gd name="connsiteY8" fmla="*/ 423861 h 1539800"/>
              <a:gd name="connsiteX9" fmla="*/ 0 w 856026"/>
              <a:gd name="connsiteY9" fmla="*/ 384245 h 1539800"/>
              <a:gd name="connsiteX10" fmla="*/ 665533 w 856026"/>
              <a:gd name="connsiteY10" fmla="*/ 0 h 153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6026" h="1539800">
                <a:moveTo>
                  <a:pt x="665533" y="0"/>
                </a:moveTo>
                <a:lnTo>
                  <a:pt x="725883" y="125279"/>
                </a:lnTo>
                <a:cubicBezTo>
                  <a:pt x="809685" y="323410"/>
                  <a:pt x="856026" y="541243"/>
                  <a:pt x="856026" y="769900"/>
                </a:cubicBezTo>
                <a:cubicBezTo>
                  <a:pt x="856026" y="998557"/>
                  <a:pt x="809685" y="1216391"/>
                  <a:pt x="725883" y="1414521"/>
                </a:cubicBezTo>
                <a:lnTo>
                  <a:pt x="665533" y="1539800"/>
                </a:lnTo>
                <a:lnTo>
                  <a:pt x="0" y="1155555"/>
                </a:lnTo>
                <a:lnTo>
                  <a:pt x="19084" y="1115939"/>
                </a:lnTo>
                <a:cubicBezTo>
                  <a:pt x="64070" y="1009581"/>
                  <a:pt x="88946" y="892645"/>
                  <a:pt x="88946" y="769900"/>
                </a:cubicBezTo>
                <a:cubicBezTo>
                  <a:pt x="88946" y="647155"/>
                  <a:pt x="64070" y="530220"/>
                  <a:pt x="19084" y="423861"/>
                </a:cubicBezTo>
                <a:lnTo>
                  <a:pt x="0" y="384245"/>
                </a:lnTo>
                <a:lnTo>
                  <a:pt x="665533" y="0"/>
                </a:ln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0EE08D17-3B61-2D61-0A55-5F2128A4CD59}"/>
              </a:ext>
            </a:extLst>
          </p:cNvPr>
          <p:cNvSpPr/>
          <p:nvPr/>
        </p:nvSpPr>
        <p:spPr>
          <a:xfrm>
            <a:off x="5059825" y="3799607"/>
            <a:ext cx="987255" cy="853673"/>
          </a:xfrm>
          <a:custGeom>
            <a:avLst/>
            <a:gdLst>
              <a:gd name="connsiteX0" fmla="*/ 664325 w 1332767"/>
              <a:gd name="connsiteY0" fmla="*/ 0 h 1152436"/>
              <a:gd name="connsiteX1" fmla="*/ 770189 w 1332767"/>
              <a:gd name="connsiteY1" fmla="*/ 128308 h 1152436"/>
              <a:gd name="connsiteX2" fmla="*/ 1307912 w 1332767"/>
              <a:gd name="connsiteY2" fmla="*/ 384100 h 1152436"/>
              <a:gd name="connsiteX3" fmla="*/ 1332767 w 1332767"/>
              <a:gd name="connsiteY3" fmla="*/ 385355 h 1152436"/>
              <a:gd name="connsiteX4" fmla="*/ 1332767 w 1332767"/>
              <a:gd name="connsiteY4" fmla="*/ 1152436 h 1152436"/>
              <a:gd name="connsiteX5" fmla="*/ 1229482 w 1332767"/>
              <a:gd name="connsiteY5" fmla="*/ 1147220 h 1152436"/>
              <a:gd name="connsiteX6" fmla="*/ 25559 w 1332767"/>
              <a:gd name="connsiteY6" fmla="*/ 425620 h 1152436"/>
              <a:gd name="connsiteX7" fmla="*/ 0 w 1332767"/>
              <a:gd name="connsiteY7" fmla="*/ 383548 h 1152436"/>
              <a:gd name="connsiteX8" fmla="*/ 664325 w 1332767"/>
              <a:gd name="connsiteY8" fmla="*/ 0 h 115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67" h="1152436">
                <a:moveTo>
                  <a:pt x="664325" y="0"/>
                </a:moveTo>
                <a:lnTo>
                  <a:pt x="770189" y="128308"/>
                </a:lnTo>
                <a:cubicBezTo>
                  <a:pt x="910957" y="269076"/>
                  <a:pt x="1098713" y="362855"/>
                  <a:pt x="1307912" y="384100"/>
                </a:cubicBezTo>
                <a:lnTo>
                  <a:pt x="1332767" y="385355"/>
                </a:lnTo>
                <a:lnTo>
                  <a:pt x="1332767" y="1152436"/>
                </a:lnTo>
                <a:lnTo>
                  <a:pt x="1229482" y="1147220"/>
                </a:lnTo>
                <a:cubicBezTo>
                  <a:pt x="728429" y="1096335"/>
                  <a:pt x="293408" y="822089"/>
                  <a:pt x="25559" y="425620"/>
                </a:cubicBezTo>
                <a:lnTo>
                  <a:pt x="0" y="383548"/>
                </a:lnTo>
                <a:lnTo>
                  <a:pt x="664325" y="0"/>
                </a:ln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CFEEB0D1-0163-7552-E34C-110A14AFD99D}"/>
              </a:ext>
            </a:extLst>
          </p:cNvPr>
          <p:cNvSpPr/>
          <p:nvPr/>
        </p:nvSpPr>
        <p:spPr>
          <a:xfrm>
            <a:off x="6144920" y="3799607"/>
            <a:ext cx="987255" cy="853673"/>
          </a:xfrm>
          <a:custGeom>
            <a:avLst/>
            <a:gdLst>
              <a:gd name="connsiteX0" fmla="*/ 668442 w 1332767"/>
              <a:gd name="connsiteY0" fmla="*/ 0 h 1152436"/>
              <a:gd name="connsiteX1" fmla="*/ 1332767 w 1332767"/>
              <a:gd name="connsiteY1" fmla="*/ 383548 h 1152436"/>
              <a:gd name="connsiteX2" fmla="*/ 1307208 w 1332767"/>
              <a:gd name="connsiteY2" fmla="*/ 425620 h 1152436"/>
              <a:gd name="connsiteX3" fmla="*/ 103285 w 1332767"/>
              <a:gd name="connsiteY3" fmla="*/ 1147220 h 1152436"/>
              <a:gd name="connsiteX4" fmla="*/ 0 w 1332767"/>
              <a:gd name="connsiteY4" fmla="*/ 1152436 h 1152436"/>
              <a:gd name="connsiteX5" fmla="*/ 0 w 1332767"/>
              <a:gd name="connsiteY5" fmla="*/ 385355 h 1152436"/>
              <a:gd name="connsiteX6" fmla="*/ 24855 w 1332767"/>
              <a:gd name="connsiteY6" fmla="*/ 384100 h 1152436"/>
              <a:gd name="connsiteX7" fmla="*/ 562578 w 1332767"/>
              <a:gd name="connsiteY7" fmla="*/ 128308 h 1152436"/>
              <a:gd name="connsiteX8" fmla="*/ 668442 w 1332767"/>
              <a:gd name="connsiteY8" fmla="*/ 0 h 115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767" h="1152436">
                <a:moveTo>
                  <a:pt x="668442" y="0"/>
                </a:moveTo>
                <a:lnTo>
                  <a:pt x="1332767" y="383548"/>
                </a:lnTo>
                <a:lnTo>
                  <a:pt x="1307208" y="425620"/>
                </a:lnTo>
                <a:cubicBezTo>
                  <a:pt x="1039359" y="822089"/>
                  <a:pt x="604338" y="1096335"/>
                  <a:pt x="103285" y="1147220"/>
                </a:cubicBezTo>
                <a:lnTo>
                  <a:pt x="0" y="1152436"/>
                </a:lnTo>
                <a:lnTo>
                  <a:pt x="0" y="385355"/>
                </a:lnTo>
                <a:lnTo>
                  <a:pt x="24855" y="384100"/>
                </a:lnTo>
                <a:cubicBezTo>
                  <a:pt x="234054" y="362855"/>
                  <a:pt x="421810" y="269076"/>
                  <a:pt x="562578" y="128308"/>
                </a:cubicBezTo>
                <a:lnTo>
                  <a:pt x="668442" y="0"/>
                </a:lnTo>
                <a:close/>
              </a:path>
            </a:pathLst>
          </a:custGeom>
          <a:solidFill>
            <a:schemeClr val="accent3">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文本框 10">
            <a:extLst>
              <a:ext uri="{FF2B5EF4-FFF2-40B4-BE49-F238E27FC236}">
                <a16:creationId xmlns:a16="http://schemas.microsoft.com/office/drawing/2014/main" id="{1FA2977B-0FEB-2229-21F6-9BC5F4E42F4D}"/>
              </a:ext>
            </a:extLst>
          </p:cNvPr>
          <p:cNvSpPr txBox="1"/>
          <p:nvPr/>
        </p:nvSpPr>
        <p:spPr>
          <a:xfrm>
            <a:off x="7668298" y="1626404"/>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2" name="文本框 11">
            <a:extLst>
              <a:ext uri="{FF2B5EF4-FFF2-40B4-BE49-F238E27FC236}">
                <a16:creationId xmlns:a16="http://schemas.microsoft.com/office/drawing/2014/main" id="{C7C700F8-A037-683B-4DB6-23CE206638C3}"/>
              </a:ext>
            </a:extLst>
          </p:cNvPr>
          <p:cNvSpPr txBox="1"/>
          <p:nvPr/>
        </p:nvSpPr>
        <p:spPr>
          <a:xfrm>
            <a:off x="7668298" y="1288147"/>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l"/>
            <a:r>
              <a:rPr lang="zh-CN" altLang="en-US" dirty="0">
                <a:solidFill>
                  <a:schemeClr val="accent1"/>
                </a:solidFill>
                <a:latin typeface="OPPOSans H" panose="00020600040101010101" pitchFamily="18" charset="-122"/>
                <a:ea typeface="OPPOSans H" panose="00020600040101010101" pitchFamily="18" charset="-122"/>
              </a:rPr>
              <a:t>资本风险</a:t>
            </a:r>
          </a:p>
        </p:txBody>
      </p:sp>
      <p:sp>
        <p:nvSpPr>
          <p:cNvPr id="13" name="文本框 12">
            <a:extLst>
              <a:ext uri="{FF2B5EF4-FFF2-40B4-BE49-F238E27FC236}">
                <a16:creationId xmlns:a16="http://schemas.microsoft.com/office/drawing/2014/main" id="{0A64F6DD-A998-66DE-0028-69D298BCCE0A}"/>
              </a:ext>
            </a:extLst>
          </p:cNvPr>
          <p:cNvSpPr txBox="1"/>
          <p:nvPr/>
        </p:nvSpPr>
        <p:spPr>
          <a:xfrm>
            <a:off x="7668298" y="4879783"/>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4" name="文本框 13">
            <a:extLst>
              <a:ext uri="{FF2B5EF4-FFF2-40B4-BE49-F238E27FC236}">
                <a16:creationId xmlns:a16="http://schemas.microsoft.com/office/drawing/2014/main" id="{34F89E53-49AA-98B1-A978-70A7E3114688}"/>
              </a:ext>
            </a:extLst>
          </p:cNvPr>
          <p:cNvSpPr txBox="1"/>
          <p:nvPr/>
        </p:nvSpPr>
        <p:spPr>
          <a:xfrm>
            <a:off x="7668298" y="4541526"/>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l"/>
            <a:r>
              <a:rPr lang="zh-CN" altLang="en-US" dirty="0">
                <a:solidFill>
                  <a:schemeClr val="accent1"/>
                </a:solidFill>
                <a:latin typeface="OPPOSans H" panose="00020600040101010101" pitchFamily="18" charset="-122"/>
                <a:ea typeface="OPPOSans H" panose="00020600040101010101" pitchFamily="18" charset="-122"/>
              </a:rPr>
              <a:t>决策风险</a:t>
            </a:r>
          </a:p>
        </p:txBody>
      </p:sp>
      <p:sp>
        <p:nvSpPr>
          <p:cNvPr id="15" name="文本框 14">
            <a:extLst>
              <a:ext uri="{FF2B5EF4-FFF2-40B4-BE49-F238E27FC236}">
                <a16:creationId xmlns:a16="http://schemas.microsoft.com/office/drawing/2014/main" id="{C7735135-E7BF-206F-F9DB-B8D6080DA656}"/>
              </a:ext>
            </a:extLst>
          </p:cNvPr>
          <p:cNvSpPr txBox="1"/>
          <p:nvPr/>
        </p:nvSpPr>
        <p:spPr>
          <a:xfrm>
            <a:off x="8398135" y="3305391"/>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6" name="文本框 15">
            <a:extLst>
              <a:ext uri="{FF2B5EF4-FFF2-40B4-BE49-F238E27FC236}">
                <a16:creationId xmlns:a16="http://schemas.microsoft.com/office/drawing/2014/main" id="{15A4D24A-5972-57FB-83F0-76274FCB8E21}"/>
              </a:ext>
            </a:extLst>
          </p:cNvPr>
          <p:cNvSpPr txBox="1"/>
          <p:nvPr/>
        </p:nvSpPr>
        <p:spPr>
          <a:xfrm>
            <a:off x="8398135" y="2967134"/>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2">
                        <a:alpha val="12000"/>
                      </a:schemeClr>
                    </a:gs>
                    <a:gs pos="0">
                      <a:schemeClr val="accent2"/>
                    </a:gs>
                  </a:gsLst>
                  <a:lin ang="5400000" scaled="1"/>
                  <a:tileRect/>
                </a:gradFill>
                <a:effectLst/>
                <a:latin typeface="+mj-ea"/>
                <a:ea typeface="+mj-ea"/>
              </a:defRPr>
            </a:lvl1pPr>
          </a:lstStyle>
          <a:p>
            <a:pPr algn="l"/>
            <a:r>
              <a:rPr lang="zh-CN" altLang="en-US" dirty="0">
                <a:solidFill>
                  <a:schemeClr val="accent3"/>
                </a:solidFill>
                <a:latin typeface="OPPOSans H" panose="00020600040101010101" pitchFamily="18" charset="-122"/>
                <a:ea typeface="OPPOSans H" panose="00020600040101010101" pitchFamily="18" charset="-122"/>
              </a:rPr>
              <a:t>技术风险</a:t>
            </a:r>
          </a:p>
        </p:txBody>
      </p:sp>
      <p:sp>
        <p:nvSpPr>
          <p:cNvPr id="17" name="文本框 16">
            <a:extLst>
              <a:ext uri="{FF2B5EF4-FFF2-40B4-BE49-F238E27FC236}">
                <a16:creationId xmlns:a16="http://schemas.microsoft.com/office/drawing/2014/main" id="{7A7D0C02-44DC-02B6-CB57-F098817AB05C}"/>
              </a:ext>
            </a:extLst>
          </p:cNvPr>
          <p:cNvSpPr txBox="1"/>
          <p:nvPr/>
        </p:nvSpPr>
        <p:spPr>
          <a:xfrm>
            <a:off x="1553128" y="1620385"/>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18" name="文本框 17">
            <a:extLst>
              <a:ext uri="{FF2B5EF4-FFF2-40B4-BE49-F238E27FC236}">
                <a16:creationId xmlns:a16="http://schemas.microsoft.com/office/drawing/2014/main" id="{2CA5CCCC-0025-0815-ABC0-919BDFED0A04}"/>
              </a:ext>
            </a:extLst>
          </p:cNvPr>
          <p:cNvSpPr txBox="1"/>
          <p:nvPr/>
        </p:nvSpPr>
        <p:spPr>
          <a:xfrm>
            <a:off x="3202968" y="1282128"/>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r"/>
            <a:r>
              <a:rPr lang="zh-CN" altLang="en-US" dirty="0">
                <a:solidFill>
                  <a:schemeClr val="accent1"/>
                </a:solidFill>
                <a:latin typeface="OPPOSans H" panose="00020600040101010101" pitchFamily="18" charset="-122"/>
                <a:ea typeface="OPPOSans H" panose="00020600040101010101" pitchFamily="18" charset="-122"/>
              </a:rPr>
              <a:t>政策风险</a:t>
            </a:r>
          </a:p>
        </p:txBody>
      </p:sp>
      <p:sp>
        <p:nvSpPr>
          <p:cNvPr id="19" name="文本框 18">
            <a:extLst>
              <a:ext uri="{FF2B5EF4-FFF2-40B4-BE49-F238E27FC236}">
                <a16:creationId xmlns:a16="http://schemas.microsoft.com/office/drawing/2014/main" id="{3F5F2249-24DD-8191-8C3C-C5E30EB299ED}"/>
              </a:ext>
            </a:extLst>
          </p:cNvPr>
          <p:cNvSpPr txBox="1"/>
          <p:nvPr/>
        </p:nvSpPr>
        <p:spPr>
          <a:xfrm>
            <a:off x="1553128" y="4873764"/>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20" name="文本框 19">
            <a:extLst>
              <a:ext uri="{FF2B5EF4-FFF2-40B4-BE49-F238E27FC236}">
                <a16:creationId xmlns:a16="http://schemas.microsoft.com/office/drawing/2014/main" id="{2A8898C9-BDB5-552E-CCFC-0301ABB74031}"/>
              </a:ext>
            </a:extLst>
          </p:cNvPr>
          <p:cNvSpPr txBox="1"/>
          <p:nvPr/>
        </p:nvSpPr>
        <p:spPr>
          <a:xfrm>
            <a:off x="3202968" y="4535507"/>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r"/>
            <a:r>
              <a:rPr lang="zh-CN" altLang="en-US" dirty="0">
                <a:solidFill>
                  <a:schemeClr val="accent1"/>
                </a:solidFill>
                <a:latin typeface="OPPOSans H" panose="00020600040101010101" pitchFamily="18" charset="-122"/>
                <a:ea typeface="OPPOSans H" panose="00020600040101010101" pitchFamily="18" charset="-122"/>
              </a:rPr>
              <a:t>市场风险</a:t>
            </a:r>
          </a:p>
        </p:txBody>
      </p:sp>
      <p:sp>
        <p:nvSpPr>
          <p:cNvPr id="21" name="文本框 20">
            <a:extLst>
              <a:ext uri="{FF2B5EF4-FFF2-40B4-BE49-F238E27FC236}">
                <a16:creationId xmlns:a16="http://schemas.microsoft.com/office/drawing/2014/main" id="{9A67C96D-1DCD-56E4-DBB3-A72B500251BE}"/>
              </a:ext>
            </a:extLst>
          </p:cNvPr>
          <p:cNvSpPr txBox="1"/>
          <p:nvPr/>
        </p:nvSpPr>
        <p:spPr>
          <a:xfrm>
            <a:off x="861623" y="3299372"/>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22" name="文本框 21">
            <a:extLst>
              <a:ext uri="{FF2B5EF4-FFF2-40B4-BE49-F238E27FC236}">
                <a16:creationId xmlns:a16="http://schemas.microsoft.com/office/drawing/2014/main" id="{1D010E40-DFCF-979C-B33D-34F5AB99C6DF}"/>
              </a:ext>
            </a:extLst>
          </p:cNvPr>
          <p:cNvSpPr txBox="1"/>
          <p:nvPr/>
        </p:nvSpPr>
        <p:spPr>
          <a:xfrm>
            <a:off x="2511463" y="2961115"/>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2">
                        <a:alpha val="12000"/>
                      </a:schemeClr>
                    </a:gs>
                    <a:gs pos="0">
                      <a:schemeClr val="accent2"/>
                    </a:gs>
                  </a:gsLst>
                  <a:lin ang="5400000" scaled="1"/>
                  <a:tileRect/>
                </a:gradFill>
                <a:effectLst/>
                <a:latin typeface="+mj-ea"/>
                <a:ea typeface="+mj-ea"/>
              </a:defRPr>
            </a:lvl1pPr>
          </a:lstStyle>
          <a:p>
            <a:pPr algn="r"/>
            <a:r>
              <a:rPr lang="zh-CN" altLang="en-US" dirty="0">
                <a:solidFill>
                  <a:schemeClr val="accent3"/>
                </a:solidFill>
                <a:latin typeface="OPPOSans H" panose="00020600040101010101" pitchFamily="18" charset="-122"/>
                <a:ea typeface="OPPOSans H" panose="00020600040101010101" pitchFamily="18" charset="-122"/>
              </a:rPr>
              <a:t>法律风险</a:t>
            </a:r>
          </a:p>
        </p:txBody>
      </p:sp>
      <p:sp>
        <p:nvSpPr>
          <p:cNvPr id="23" name="文本框 22">
            <a:extLst>
              <a:ext uri="{FF2B5EF4-FFF2-40B4-BE49-F238E27FC236}">
                <a16:creationId xmlns:a16="http://schemas.microsoft.com/office/drawing/2014/main" id="{1942E8FC-7173-4AC9-A447-B4E6E765FE8B}"/>
              </a:ext>
            </a:extLst>
          </p:cNvPr>
          <p:cNvSpPr txBox="1"/>
          <p:nvPr/>
        </p:nvSpPr>
        <p:spPr>
          <a:xfrm>
            <a:off x="4425301" y="3031391"/>
            <a:ext cx="3339854" cy="795218"/>
          </a:xfrm>
          <a:prstGeom prst="rect">
            <a:avLst/>
          </a:prstGeom>
          <a:noFill/>
        </p:spPr>
        <p:txBody>
          <a:bodyPr wrap="square" rtlCol="0">
            <a:noAutofit/>
          </a:bodyPr>
          <a:lstStyle>
            <a:defPPr>
              <a:defRPr lang="zh-CN"/>
            </a:defPPr>
            <a:lvl1pPr algn="r">
              <a:lnSpc>
                <a:spcPct val="120000"/>
              </a:lnSpc>
              <a:defRPr kumimoji="1" sz="4000" b="0">
                <a:gradFill>
                  <a:gsLst>
                    <a:gs pos="0">
                      <a:schemeClr val="accent1"/>
                    </a:gs>
                    <a:gs pos="100000">
                      <a:schemeClr val="accent3"/>
                    </a:gs>
                  </a:gsLst>
                  <a:lin ang="5400000" scaled="1"/>
                </a:gradFill>
                <a:latin typeface="+mj-ea"/>
                <a:ea typeface="+mj-ea"/>
              </a:defRPr>
            </a:lvl1pPr>
          </a:lstStyle>
          <a:p>
            <a:pPr algn="ctr"/>
            <a:r>
              <a:rPr lang="zh-CN" altLang="en-US" dirty="0">
                <a:effectLst>
                  <a:outerShdw blurRad="266700" dist="38100" dir="5400000" algn="t" rotWithShape="0">
                    <a:schemeClr val="bg1">
                      <a:alpha val="94000"/>
                    </a:schemeClr>
                  </a:outerShdw>
                </a:effectLst>
                <a:latin typeface="OPPOSans H" panose="00020600040101010101" pitchFamily="18" charset="-122"/>
                <a:ea typeface="OPPOSans H" panose="00020600040101010101" pitchFamily="18" charset="-122"/>
              </a:rPr>
              <a:t>风险与对策</a:t>
            </a:r>
          </a:p>
        </p:txBody>
      </p:sp>
    </p:spTree>
    <p:extLst>
      <p:ext uri="{BB962C8B-B14F-4D97-AF65-F5344CB8AC3E}">
        <p14:creationId xmlns:p14="http://schemas.microsoft.com/office/powerpoint/2010/main" val="19295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alpha val="34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FCBD1BE4-3698-6782-0B08-B2BD84FE8230}"/>
              </a:ext>
            </a:extLst>
          </p:cNvPr>
          <p:cNvSpPr txBox="1"/>
          <p:nvPr/>
        </p:nvSpPr>
        <p:spPr>
          <a:xfrm>
            <a:off x="3005755" y="2869424"/>
            <a:ext cx="2317796" cy="564385"/>
          </a:xfrm>
          <a:prstGeom prst="rect">
            <a:avLst/>
          </a:prstGeom>
          <a:noFill/>
          <a:effectLst/>
        </p:spPr>
        <p:txBody>
          <a:bodyPr wrap="square" lIns="0" tIns="0" rIns="0" bIns="0" rtlCol="0" anchor="t">
            <a:spAutoFit/>
          </a:bodyPr>
          <a:lstStyle/>
          <a:p>
            <a:pPr algn="ctr">
              <a:lnSpc>
                <a:spcPct val="90000"/>
              </a:lnSpc>
              <a:spcBef>
                <a:spcPct val="0"/>
              </a:spcBef>
            </a:pPr>
            <a:r>
              <a:rPr lang="zh-CN" altLang="en-US" sz="4000" dirty="0">
                <a:solidFill>
                  <a:schemeClr val="bg1"/>
                </a:solidFill>
                <a:latin typeface="OPPOSans H" panose="00020600040101010101" pitchFamily="18" charset="-122"/>
                <a:ea typeface="OPPOSans H" panose="00020600040101010101" pitchFamily="18" charset="-122"/>
              </a:rPr>
              <a:t>企业简介</a:t>
            </a:r>
            <a:endParaRPr lang="en-US" altLang="zh-CN" sz="4000" dirty="0">
              <a:solidFill>
                <a:schemeClr val="bg1"/>
              </a:solidFill>
              <a:latin typeface="OPPOSans H" panose="00020600040101010101" pitchFamily="18" charset="-122"/>
              <a:ea typeface="OPPOSans H" panose="00020600040101010101" pitchFamily="18" charset="-122"/>
            </a:endParaRPr>
          </a:p>
        </p:txBody>
      </p:sp>
      <p:sp>
        <p:nvSpPr>
          <p:cNvPr id="20" name="文本框 19">
            <a:extLst>
              <a:ext uri="{FF2B5EF4-FFF2-40B4-BE49-F238E27FC236}">
                <a16:creationId xmlns:a16="http://schemas.microsoft.com/office/drawing/2014/main" id="{50620837-2D83-77C1-A347-D854DD870DBB}"/>
              </a:ext>
            </a:extLst>
          </p:cNvPr>
          <p:cNvSpPr txBox="1"/>
          <p:nvPr/>
        </p:nvSpPr>
        <p:spPr>
          <a:xfrm>
            <a:off x="8066771" y="2869424"/>
            <a:ext cx="2317796" cy="564385"/>
          </a:xfrm>
          <a:prstGeom prst="rect">
            <a:avLst/>
          </a:prstGeom>
          <a:noFill/>
          <a:effectLst/>
        </p:spPr>
        <p:txBody>
          <a:bodyPr wrap="square" lIns="0" tIns="0" rIns="0" bIns="0" rtlCol="0" anchor="t">
            <a:spAutoFit/>
          </a:bodyPr>
          <a:lstStyle/>
          <a:p>
            <a:pPr algn="ctr">
              <a:lnSpc>
                <a:spcPct val="90000"/>
              </a:lnSpc>
              <a:spcBef>
                <a:spcPct val="0"/>
              </a:spcBef>
            </a:pPr>
            <a:r>
              <a:rPr lang="zh-CN" altLang="en-US" sz="4000" dirty="0">
                <a:solidFill>
                  <a:schemeClr val="bg1"/>
                </a:solidFill>
                <a:latin typeface="OPPOSans H" panose="00020600040101010101" pitchFamily="18" charset="-122"/>
                <a:ea typeface="OPPOSans H" panose="00020600040101010101" pitchFamily="18" charset="-122"/>
              </a:rPr>
              <a:t>产品服务</a:t>
            </a:r>
            <a:endParaRPr lang="en-US" altLang="zh-CN" sz="4000" dirty="0">
              <a:solidFill>
                <a:schemeClr val="bg1"/>
              </a:solidFill>
              <a:latin typeface="OPPOSans H" panose="00020600040101010101" pitchFamily="18" charset="-122"/>
              <a:ea typeface="OPPOSans H" panose="00020600040101010101" pitchFamily="18" charset="-122"/>
            </a:endParaRPr>
          </a:p>
        </p:txBody>
      </p:sp>
      <p:sp>
        <p:nvSpPr>
          <p:cNvPr id="24" name="文本框 23">
            <a:extLst>
              <a:ext uri="{FF2B5EF4-FFF2-40B4-BE49-F238E27FC236}">
                <a16:creationId xmlns:a16="http://schemas.microsoft.com/office/drawing/2014/main" id="{E0062601-605D-12B7-9FBA-1A4B2685BCBA}"/>
              </a:ext>
            </a:extLst>
          </p:cNvPr>
          <p:cNvSpPr txBox="1"/>
          <p:nvPr/>
        </p:nvSpPr>
        <p:spPr>
          <a:xfrm>
            <a:off x="3005755" y="4556755"/>
            <a:ext cx="2317796" cy="564385"/>
          </a:xfrm>
          <a:prstGeom prst="rect">
            <a:avLst/>
          </a:prstGeom>
          <a:noFill/>
          <a:effectLst/>
        </p:spPr>
        <p:txBody>
          <a:bodyPr wrap="square" lIns="0" tIns="0" rIns="0" bIns="0" rtlCol="0" anchor="t">
            <a:spAutoFit/>
          </a:bodyPr>
          <a:lstStyle/>
          <a:p>
            <a:pPr algn="ctr">
              <a:lnSpc>
                <a:spcPct val="90000"/>
              </a:lnSpc>
              <a:spcBef>
                <a:spcPct val="0"/>
              </a:spcBef>
            </a:pPr>
            <a:r>
              <a:rPr lang="zh-CN" altLang="en-US" sz="4000" dirty="0">
                <a:solidFill>
                  <a:schemeClr val="bg1"/>
                </a:solidFill>
                <a:latin typeface="OPPOSans H" panose="00020600040101010101" pitchFamily="18" charset="-122"/>
                <a:ea typeface="OPPOSans H" panose="00020600040101010101" pitchFamily="18" charset="-122"/>
              </a:rPr>
              <a:t>市场分析</a:t>
            </a:r>
            <a:endParaRPr lang="en-US" altLang="zh-CN" sz="4000" dirty="0">
              <a:solidFill>
                <a:schemeClr val="bg1"/>
              </a:solidFill>
              <a:latin typeface="OPPOSans H" panose="00020600040101010101" pitchFamily="18" charset="-122"/>
              <a:ea typeface="OPPOSans H" panose="00020600040101010101" pitchFamily="18" charset="-122"/>
            </a:endParaRPr>
          </a:p>
        </p:txBody>
      </p:sp>
      <p:sp>
        <p:nvSpPr>
          <p:cNvPr id="29" name="文本框 28">
            <a:extLst>
              <a:ext uri="{FF2B5EF4-FFF2-40B4-BE49-F238E27FC236}">
                <a16:creationId xmlns:a16="http://schemas.microsoft.com/office/drawing/2014/main" id="{E47BD2B2-A61E-20A7-123C-66CC2E751726}"/>
              </a:ext>
            </a:extLst>
          </p:cNvPr>
          <p:cNvSpPr txBox="1"/>
          <p:nvPr/>
        </p:nvSpPr>
        <p:spPr>
          <a:xfrm>
            <a:off x="8066771" y="4556755"/>
            <a:ext cx="2317796" cy="564385"/>
          </a:xfrm>
          <a:prstGeom prst="rect">
            <a:avLst/>
          </a:prstGeom>
          <a:noFill/>
          <a:effectLst/>
        </p:spPr>
        <p:txBody>
          <a:bodyPr wrap="square" lIns="0" tIns="0" rIns="0" bIns="0" rtlCol="0" anchor="t">
            <a:spAutoFit/>
          </a:bodyPr>
          <a:lstStyle/>
          <a:p>
            <a:pPr algn="ctr">
              <a:lnSpc>
                <a:spcPct val="90000"/>
              </a:lnSpc>
              <a:spcBef>
                <a:spcPct val="0"/>
              </a:spcBef>
            </a:pPr>
            <a:r>
              <a:rPr lang="zh-CN" altLang="en-US" sz="4000" dirty="0">
                <a:solidFill>
                  <a:schemeClr val="bg1"/>
                </a:solidFill>
                <a:latin typeface="OPPOSans H" panose="00020600040101010101" pitchFamily="18" charset="-122"/>
                <a:ea typeface="OPPOSans H" panose="00020600040101010101" pitchFamily="18" charset="-122"/>
              </a:rPr>
              <a:t>前景展望</a:t>
            </a:r>
            <a:endParaRPr lang="en-US" altLang="zh-CN" sz="4000" dirty="0">
              <a:solidFill>
                <a:schemeClr val="bg1"/>
              </a:solidFill>
              <a:latin typeface="OPPOSans H" panose="00020600040101010101" pitchFamily="18" charset="-122"/>
              <a:ea typeface="OPPOSans H" panose="00020600040101010101" pitchFamily="18" charset="-122"/>
            </a:endParaRPr>
          </a:p>
        </p:txBody>
      </p:sp>
    </p:spTree>
    <p:extLst>
      <p:ext uri="{BB962C8B-B14F-4D97-AF65-F5344CB8AC3E}">
        <p14:creationId xmlns:p14="http://schemas.microsoft.com/office/powerpoint/2010/main" val="219372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004A1B9-E6CA-A631-0FB8-B3DB7038B50C}"/>
              </a:ext>
            </a:extLst>
          </p:cNvPr>
          <p:cNvSpPr txBox="1"/>
          <p:nvPr/>
        </p:nvSpPr>
        <p:spPr>
          <a:xfrm>
            <a:off x="3787676" y="2721114"/>
            <a:ext cx="4581423" cy="1107996"/>
          </a:xfrm>
          <a:prstGeom prst="rect">
            <a:avLst/>
          </a:prstGeom>
          <a:noFill/>
        </p:spPr>
        <p:txBody>
          <a:bodyPr wrap="square" lIns="0" tIns="0" rIns="0" bIns="0" rtlCol="0" anchor="t">
            <a:spAutoFit/>
          </a:bodyPr>
          <a:lstStyle/>
          <a:p>
            <a:pPr algn="dist"/>
            <a:r>
              <a:rPr lang="zh-CN" altLang="en-US" sz="72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前景展望</a:t>
            </a:r>
          </a:p>
        </p:txBody>
      </p:sp>
      <p:sp>
        <p:nvSpPr>
          <p:cNvPr id="5" name="文本框 4">
            <a:extLst>
              <a:ext uri="{FF2B5EF4-FFF2-40B4-BE49-F238E27FC236}">
                <a16:creationId xmlns:a16="http://schemas.microsoft.com/office/drawing/2014/main" id="{CF67E675-E0F7-D165-ABA6-85F58EF7CC4B}"/>
              </a:ext>
            </a:extLst>
          </p:cNvPr>
          <p:cNvSpPr txBox="1"/>
          <p:nvPr/>
        </p:nvSpPr>
        <p:spPr>
          <a:xfrm>
            <a:off x="3816118" y="3829110"/>
            <a:ext cx="4559765" cy="307777"/>
          </a:xfrm>
          <a:prstGeom prst="rect">
            <a:avLst/>
          </a:prstGeom>
          <a:noFill/>
        </p:spPr>
        <p:txBody>
          <a:bodyPr wrap="square" lIns="0" tIns="0" rIns="0" bIns="0" rtlCol="0" anchor="t">
            <a:spAutoFit/>
          </a:bodyPr>
          <a:lstStyle/>
          <a:p>
            <a:pPr algn="dist"/>
            <a:r>
              <a:rPr kumimoji="1" lang="en-US" altLang="zh-CN" sz="2000" dirty="0">
                <a:gradFill>
                  <a:gsLst>
                    <a:gs pos="0">
                      <a:schemeClr val="accent1"/>
                    </a:gs>
                    <a:gs pos="100000">
                      <a:schemeClr val="accent1">
                        <a:alpha val="0"/>
                      </a:schemeClr>
                    </a:gs>
                  </a:gsLst>
                  <a:lin ang="2700000" scaled="1"/>
                </a:gradFill>
              </a:rPr>
              <a:t>Development</a:t>
            </a:r>
          </a:p>
        </p:txBody>
      </p:sp>
      <p:sp>
        <p:nvSpPr>
          <p:cNvPr id="6" name="文本框 5">
            <a:extLst>
              <a:ext uri="{FF2B5EF4-FFF2-40B4-BE49-F238E27FC236}">
                <a16:creationId xmlns:a16="http://schemas.microsoft.com/office/drawing/2014/main" id="{30F051FB-5EC3-566E-8FE0-1EC641E9937D}"/>
              </a:ext>
            </a:extLst>
          </p:cNvPr>
          <p:cNvSpPr txBox="1"/>
          <p:nvPr/>
        </p:nvSpPr>
        <p:spPr>
          <a:xfrm>
            <a:off x="5781812" y="2013735"/>
            <a:ext cx="628377" cy="615553"/>
          </a:xfrm>
          <a:prstGeom prst="rect">
            <a:avLst/>
          </a:prstGeom>
          <a:noFill/>
        </p:spPr>
        <p:txBody>
          <a:bodyPr wrap="none" lIns="0" tIns="0" rIns="0" bIns="0" rtlCol="0" anchor="t">
            <a:spAutoFit/>
          </a:bodyPr>
          <a:lstStyle/>
          <a:p>
            <a:pPr algn="l"/>
            <a:r>
              <a:rPr lang="en-US" altLang="zh-CN"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rPr>
              <a:t>04</a:t>
            </a:r>
            <a:endParaRPr lang="zh-CN" altLang="en-US"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endParaRPr>
          </a:p>
        </p:txBody>
      </p:sp>
    </p:spTree>
    <p:extLst>
      <p:ext uri="{BB962C8B-B14F-4D97-AF65-F5344CB8AC3E}">
        <p14:creationId xmlns:p14="http://schemas.microsoft.com/office/powerpoint/2010/main" val="120199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7D0DD12-0314-5431-B7C4-A94448B5C7A5}"/>
              </a:ext>
            </a:extLst>
          </p:cNvPr>
          <p:cNvSpPr txBox="1"/>
          <p:nvPr/>
        </p:nvSpPr>
        <p:spPr>
          <a:xfrm>
            <a:off x="250487" y="184117"/>
            <a:ext cx="1193503" cy="369332"/>
          </a:xfrm>
          <a:prstGeom prst="rect">
            <a:avLst/>
          </a:prstGeom>
          <a:noFill/>
        </p:spPr>
        <p:txBody>
          <a:bodyPr wrap="square">
            <a:noAutofit/>
          </a:bodyPr>
          <a:lstStyle/>
          <a:p>
            <a:r>
              <a:rPr lang="zh-CN" altLang="en-US" dirty="0">
                <a:solidFill>
                  <a:schemeClr val="accent2">
                    <a:lumMod val="60000"/>
                    <a:lumOff val="40000"/>
                  </a:schemeClr>
                </a:solidFill>
              </a:rPr>
              <a:t>前景展望</a:t>
            </a:r>
            <a:endParaRPr lang="zh-CN" altLang="en-US" dirty="0"/>
          </a:p>
        </p:txBody>
      </p:sp>
      <p:sp>
        <p:nvSpPr>
          <p:cNvPr id="5" name="矩形: 圆角 4">
            <a:extLst>
              <a:ext uri="{FF2B5EF4-FFF2-40B4-BE49-F238E27FC236}">
                <a16:creationId xmlns:a16="http://schemas.microsoft.com/office/drawing/2014/main" id="{3B6C4A89-8061-B39E-D4A7-9E9173ABE4C5}"/>
              </a:ext>
            </a:extLst>
          </p:cNvPr>
          <p:cNvSpPr/>
          <p:nvPr/>
        </p:nvSpPr>
        <p:spPr>
          <a:xfrm rot="2700000">
            <a:off x="4775086" y="2108086"/>
            <a:ext cx="2641828" cy="2641828"/>
          </a:xfrm>
          <a:prstGeom prst="roundRect">
            <a:avLst>
              <a:gd name="adj" fmla="val 882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cxnSp>
        <p:nvCxnSpPr>
          <p:cNvPr id="7" name="直接连接符 6">
            <a:extLst>
              <a:ext uri="{FF2B5EF4-FFF2-40B4-BE49-F238E27FC236}">
                <a16:creationId xmlns:a16="http://schemas.microsoft.com/office/drawing/2014/main" id="{57BDF2F8-FBDC-2725-DE7E-4735DC5BE620}"/>
              </a:ext>
            </a:extLst>
          </p:cNvPr>
          <p:cNvCxnSpPr>
            <a:cxnSpLocks/>
          </p:cNvCxnSpPr>
          <p:nvPr/>
        </p:nvCxnSpPr>
        <p:spPr>
          <a:xfrm flipH="1">
            <a:off x="5271655" y="2604655"/>
            <a:ext cx="1648690" cy="1648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9E1272A8-9F5D-BEB1-1DD3-5F39647FFF3D}"/>
              </a:ext>
            </a:extLst>
          </p:cNvPr>
          <p:cNvCxnSpPr>
            <a:cxnSpLocks/>
          </p:cNvCxnSpPr>
          <p:nvPr/>
        </p:nvCxnSpPr>
        <p:spPr>
          <a:xfrm>
            <a:off x="5271655" y="2604655"/>
            <a:ext cx="1648690" cy="16486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4F5D73A2-CC09-F8E7-EEC5-01E17CA67B71}"/>
              </a:ext>
            </a:extLst>
          </p:cNvPr>
          <p:cNvSpPr/>
          <p:nvPr/>
        </p:nvSpPr>
        <p:spPr>
          <a:xfrm>
            <a:off x="4581236" y="5341253"/>
            <a:ext cx="3029528" cy="54888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0" name="椭圆 9">
            <a:extLst>
              <a:ext uri="{FF2B5EF4-FFF2-40B4-BE49-F238E27FC236}">
                <a16:creationId xmlns:a16="http://schemas.microsoft.com/office/drawing/2014/main" id="{7E56B191-82E4-8ED6-CD86-073BE1B26647}"/>
              </a:ext>
            </a:extLst>
          </p:cNvPr>
          <p:cNvSpPr/>
          <p:nvPr/>
        </p:nvSpPr>
        <p:spPr>
          <a:xfrm>
            <a:off x="5724525" y="2188982"/>
            <a:ext cx="742950" cy="742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1" name="椭圆 10">
            <a:extLst>
              <a:ext uri="{FF2B5EF4-FFF2-40B4-BE49-F238E27FC236}">
                <a16:creationId xmlns:a16="http://schemas.microsoft.com/office/drawing/2014/main" id="{059654A9-763D-A453-1916-9BBE8EA08E7E}"/>
              </a:ext>
            </a:extLst>
          </p:cNvPr>
          <p:cNvSpPr/>
          <p:nvPr/>
        </p:nvSpPr>
        <p:spPr>
          <a:xfrm>
            <a:off x="4900180" y="3057525"/>
            <a:ext cx="742950" cy="742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2" name="椭圆 11">
            <a:extLst>
              <a:ext uri="{FF2B5EF4-FFF2-40B4-BE49-F238E27FC236}">
                <a16:creationId xmlns:a16="http://schemas.microsoft.com/office/drawing/2014/main" id="{E253D86C-CFE2-EF09-1AF9-AC9368C061EC}"/>
              </a:ext>
            </a:extLst>
          </p:cNvPr>
          <p:cNvSpPr/>
          <p:nvPr/>
        </p:nvSpPr>
        <p:spPr>
          <a:xfrm>
            <a:off x="5724525" y="3881870"/>
            <a:ext cx="742950" cy="742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3" name="椭圆 12">
            <a:extLst>
              <a:ext uri="{FF2B5EF4-FFF2-40B4-BE49-F238E27FC236}">
                <a16:creationId xmlns:a16="http://schemas.microsoft.com/office/drawing/2014/main" id="{27E2F5B1-0C36-61C2-5F67-B91F2720EDD8}"/>
              </a:ext>
            </a:extLst>
          </p:cNvPr>
          <p:cNvSpPr/>
          <p:nvPr/>
        </p:nvSpPr>
        <p:spPr>
          <a:xfrm>
            <a:off x="6548872" y="3057525"/>
            <a:ext cx="742950" cy="742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zh-CN" altLang="en-US" sz="1600" dirty="0">
              <a:solidFill>
                <a:schemeClr val="bg1"/>
              </a:solidFill>
              <a:latin typeface="OPPOSans H" panose="00020600040101010101" pitchFamily="18" charset="-122"/>
              <a:ea typeface="OPPOSans H" panose="00020600040101010101" pitchFamily="18" charset="-122"/>
            </a:endParaRPr>
          </a:p>
        </p:txBody>
      </p:sp>
      <p:sp>
        <p:nvSpPr>
          <p:cNvPr id="14" name="user_209046">
            <a:extLst>
              <a:ext uri="{FF2B5EF4-FFF2-40B4-BE49-F238E27FC236}">
                <a16:creationId xmlns:a16="http://schemas.microsoft.com/office/drawing/2014/main" id="{1F5FB1F7-BB5E-FD82-F690-7FCB20B0300D}"/>
              </a:ext>
            </a:extLst>
          </p:cNvPr>
          <p:cNvSpPr/>
          <p:nvPr/>
        </p:nvSpPr>
        <p:spPr>
          <a:xfrm>
            <a:off x="5942880" y="2352095"/>
            <a:ext cx="368030" cy="331874"/>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user_209046">
            <a:extLst>
              <a:ext uri="{FF2B5EF4-FFF2-40B4-BE49-F238E27FC236}">
                <a16:creationId xmlns:a16="http://schemas.microsoft.com/office/drawing/2014/main" id="{2D4AD5B8-4D0C-96E0-CB2E-515C481B1C00}"/>
              </a:ext>
            </a:extLst>
          </p:cNvPr>
          <p:cNvSpPr/>
          <p:nvPr/>
        </p:nvSpPr>
        <p:spPr>
          <a:xfrm>
            <a:off x="5116021" y="3225784"/>
            <a:ext cx="321988" cy="368030"/>
          </a:xfrm>
          <a:custGeom>
            <a:avLst/>
            <a:gdLst>
              <a:gd name="T0" fmla="*/ 8582 w 9077"/>
              <a:gd name="T1" fmla="*/ 4538 h 10373"/>
              <a:gd name="T2" fmla="*/ 9077 w 9077"/>
              <a:gd name="T3" fmla="*/ 4538 h 10373"/>
              <a:gd name="T4" fmla="*/ 9077 w 9077"/>
              <a:gd name="T5" fmla="*/ 9151 h 10373"/>
              <a:gd name="T6" fmla="*/ 7855 w 9077"/>
              <a:gd name="T7" fmla="*/ 10373 h 10373"/>
              <a:gd name="T8" fmla="*/ 4789 w 9077"/>
              <a:gd name="T9" fmla="*/ 10373 h 10373"/>
              <a:gd name="T10" fmla="*/ 4539 w 9077"/>
              <a:gd name="T11" fmla="*/ 10123 h 10373"/>
              <a:gd name="T12" fmla="*/ 4539 w 9077"/>
              <a:gd name="T13" fmla="*/ 9562 h 10373"/>
              <a:gd name="T14" fmla="*/ 4789 w 9077"/>
              <a:gd name="T15" fmla="*/ 9312 h 10373"/>
              <a:gd name="T16" fmla="*/ 7532 w 9077"/>
              <a:gd name="T17" fmla="*/ 9312 h 10373"/>
              <a:gd name="T18" fmla="*/ 8106 w 9077"/>
              <a:gd name="T19" fmla="*/ 8738 h 10373"/>
              <a:gd name="T20" fmla="*/ 8106 w 9077"/>
              <a:gd name="T21" fmla="*/ 7780 h 10373"/>
              <a:gd name="T22" fmla="*/ 6734 w 9077"/>
              <a:gd name="T23" fmla="*/ 7780 h 10373"/>
              <a:gd name="T24" fmla="*/ 6484 w 9077"/>
              <a:gd name="T25" fmla="*/ 7530 h 10373"/>
              <a:gd name="T26" fmla="*/ 6484 w 9077"/>
              <a:gd name="T27" fmla="*/ 4788 h 10373"/>
              <a:gd name="T28" fmla="*/ 6734 w 9077"/>
              <a:gd name="T29" fmla="*/ 4538 h 10373"/>
              <a:gd name="T30" fmla="*/ 8582 w 9077"/>
              <a:gd name="T31" fmla="*/ 4538 h 10373"/>
              <a:gd name="T32" fmla="*/ 8087 w 9077"/>
              <a:gd name="T33" fmla="*/ 4538 h 10373"/>
              <a:gd name="T34" fmla="*/ 8087 w 9077"/>
              <a:gd name="T35" fmla="*/ 4520 h 10373"/>
              <a:gd name="T36" fmla="*/ 4521 w 9077"/>
              <a:gd name="T37" fmla="*/ 972 h 10373"/>
              <a:gd name="T38" fmla="*/ 955 w 9077"/>
              <a:gd name="T39" fmla="*/ 4520 h 10373"/>
              <a:gd name="T40" fmla="*/ 955 w 9077"/>
              <a:gd name="T41" fmla="*/ 4538 h 10373"/>
              <a:gd name="T42" fmla="*/ 0 w 9077"/>
              <a:gd name="T43" fmla="*/ 4538 h 10373"/>
              <a:gd name="T44" fmla="*/ 0 w 9077"/>
              <a:gd name="T45" fmla="*/ 6558 h 10373"/>
              <a:gd name="T46" fmla="*/ 1222 w 9077"/>
              <a:gd name="T47" fmla="*/ 7781 h 10373"/>
              <a:gd name="T48" fmla="*/ 2343 w 9077"/>
              <a:gd name="T49" fmla="*/ 7781 h 10373"/>
              <a:gd name="T50" fmla="*/ 2593 w 9077"/>
              <a:gd name="T51" fmla="*/ 7531 h 10373"/>
              <a:gd name="T52" fmla="*/ 2593 w 9077"/>
              <a:gd name="T53" fmla="*/ 4788 h 10373"/>
              <a:gd name="T54" fmla="*/ 2343 w 9077"/>
              <a:gd name="T55" fmla="*/ 4538 h 10373"/>
              <a:gd name="T56" fmla="*/ 0 w 9077"/>
              <a:gd name="T57" fmla="*/ 4538 h 10373"/>
              <a:gd name="T58" fmla="*/ 0 w 9077"/>
              <a:gd name="T59" fmla="*/ 4516 h 10373"/>
              <a:gd name="T60" fmla="*/ 4539 w 9077"/>
              <a:gd name="T61" fmla="*/ 0 h 10373"/>
              <a:gd name="T62" fmla="*/ 9077 w 9077"/>
              <a:gd name="T63" fmla="*/ 4516 h 10373"/>
              <a:gd name="T64" fmla="*/ 9077 w 9077"/>
              <a:gd name="T65" fmla="*/ 4538 h 10373"/>
              <a:gd name="T66" fmla="*/ 8582 w 9077"/>
              <a:gd name="T67" fmla="*/ 4538 h 10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77" h="10373">
                <a:moveTo>
                  <a:pt x="8582" y="4538"/>
                </a:moveTo>
                <a:lnTo>
                  <a:pt x="9077" y="4538"/>
                </a:lnTo>
                <a:lnTo>
                  <a:pt x="9077" y="9151"/>
                </a:lnTo>
                <a:cubicBezTo>
                  <a:pt x="9077" y="9826"/>
                  <a:pt x="8530" y="10373"/>
                  <a:pt x="7855" y="10373"/>
                </a:cubicBezTo>
                <a:lnTo>
                  <a:pt x="4789" y="10373"/>
                </a:lnTo>
                <a:cubicBezTo>
                  <a:pt x="4651" y="10373"/>
                  <a:pt x="4539" y="10261"/>
                  <a:pt x="4539" y="10123"/>
                </a:cubicBezTo>
                <a:lnTo>
                  <a:pt x="4539" y="9562"/>
                </a:lnTo>
                <a:cubicBezTo>
                  <a:pt x="4539" y="9425"/>
                  <a:pt x="4651" y="9312"/>
                  <a:pt x="4789" y="9312"/>
                </a:cubicBezTo>
                <a:lnTo>
                  <a:pt x="7532" y="9312"/>
                </a:lnTo>
                <a:cubicBezTo>
                  <a:pt x="7850" y="9312"/>
                  <a:pt x="8106" y="9055"/>
                  <a:pt x="8106" y="8738"/>
                </a:cubicBezTo>
                <a:lnTo>
                  <a:pt x="8106" y="7780"/>
                </a:lnTo>
                <a:lnTo>
                  <a:pt x="6734" y="7780"/>
                </a:lnTo>
                <a:cubicBezTo>
                  <a:pt x="6596" y="7780"/>
                  <a:pt x="6484" y="7667"/>
                  <a:pt x="6484" y="7530"/>
                </a:cubicBezTo>
                <a:lnTo>
                  <a:pt x="6484" y="4788"/>
                </a:lnTo>
                <a:cubicBezTo>
                  <a:pt x="6484" y="4651"/>
                  <a:pt x="6596" y="4538"/>
                  <a:pt x="6734" y="4538"/>
                </a:cubicBezTo>
                <a:lnTo>
                  <a:pt x="8582" y="4538"/>
                </a:lnTo>
                <a:lnTo>
                  <a:pt x="8087" y="4538"/>
                </a:lnTo>
                <a:lnTo>
                  <a:pt x="8087" y="4520"/>
                </a:lnTo>
                <a:cubicBezTo>
                  <a:pt x="8087" y="2560"/>
                  <a:pt x="6491" y="972"/>
                  <a:pt x="4521" y="972"/>
                </a:cubicBezTo>
                <a:cubicBezTo>
                  <a:pt x="2552" y="972"/>
                  <a:pt x="955" y="2561"/>
                  <a:pt x="955" y="4520"/>
                </a:cubicBezTo>
                <a:lnTo>
                  <a:pt x="955" y="4538"/>
                </a:lnTo>
                <a:lnTo>
                  <a:pt x="0" y="4538"/>
                </a:lnTo>
                <a:lnTo>
                  <a:pt x="0" y="6558"/>
                </a:lnTo>
                <a:cubicBezTo>
                  <a:pt x="0" y="7233"/>
                  <a:pt x="547" y="7781"/>
                  <a:pt x="1222" y="7781"/>
                </a:cubicBezTo>
                <a:lnTo>
                  <a:pt x="2343" y="7781"/>
                </a:lnTo>
                <a:cubicBezTo>
                  <a:pt x="2481" y="7781"/>
                  <a:pt x="2593" y="7668"/>
                  <a:pt x="2593" y="7531"/>
                </a:cubicBezTo>
                <a:lnTo>
                  <a:pt x="2593" y="4788"/>
                </a:lnTo>
                <a:cubicBezTo>
                  <a:pt x="2593" y="4651"/>
                  <a:pt x="2481" y="4538"/>
                  <a:pt x="2343" y="4538"/>
                </a:cubicBezTo>
                <a:lnTo>
                  <a:pt x="0" y="4538"/>
                </a:lnTo>
                <a:lnTo>
                  <a:pt x="0" y="4516"/>
                </a:lnTo>
                <a:cubicBezTo>
                  <a:pt x="0" y="2022"/>
                  <a:pt x="2032" y="0"/>
                  <a:pt x="4539" y="0"/>
                </a:cubicBezTo>
                <a:cubicBezTo>
                  <a:pt x="7045" y="0"/>
                  <a:pt x="9077" y="2021"/>
                  <a:pt x="9077" y="4516"/>
                </a:cubicBezTo>
                <a:lnTo>
                  <a:pt x="9077" y="4538"/>
                </a:lnTo>
                <a:lnTo>
                  <a:pt x="8582" y="45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user_209046">
            <a:extLst>
              <a:ext uri="{FF2B5EF4-FFF2-40B4-BE49-F238E27FC236}">
                <a16:creationId xmlns:a16="http://schemas.microsoft.com/office/drawing/2014/main" id="{33F3DDF8-BF80-60F8-ABE3-DCE883168D98}"/>
              </a:ext>
            </a:extLst>
          </p:cNvPr>
          <p:cNvSpPr/>
          <p:nvPr/>
        </p:nvSpPr>
        <p:spPr>
          <a:xfrm>
            <a:off x="5911985" y="4097814"/>
            <a:ext cx="368030" cy="311062"/>
          </a:xfrm>
          <a:custGeom>
            <a:avLst/>
            <a:gdLst>
              <a:gd name="T0" fmla="*/ 4484 w 10375"/>
              <a:gd name="T1" fmla="*/ 6967 h 8769"/>
              <a:gd name="T2" fmla="*/ 4484 w 10375"/>
              <a:gd name="T3" fmla="*/ 8374 h 8769"/>
              <a:gd name="T4" fmla="*/ 5891 w 10375"/>
              <a:gd name="T5" fmla="*/ 8374 h 8769"/>
              <a:gd name="T6" fmla="*/ 5891 w 10375"/>
              <a:gd name="T7" fmla="*/ 6967 h 8769"/>
              <a:gd name="T8" fmla="*/ 4484 w 10375"/>
              <a:gd name="T9" fmla="*/ 6967 h 8769"/>
              <a:gd name="T10" fmla="*/ 1754 w 10375"/>
              <a:gd name="T11" fmla="*/ 5262 h 8769"/>
              <a:gd name="T12" fmla="*/ 2766 w 10375"/>
              <a:gd name="T13" fmla="*/ 6423 h 8769"/>
              <a:gd name="T14" fmla="*/ 7633 w 10375"/>
              <a:gd name="T15" fmla="*/ 6423 h 8769"/>
              <a:gd name="T16" fmla="*/ 8645 w 10375"/>
              <a:gd name="T17" fmla="*/ 5262 h 8769"/>
              <a:gd name="T18" fmla="*/ 1754 w 10375"/>
              <a:gd name="T19" fmla="*/ 5262 h 8769"/>
              <a:gd name="T20" fmla="*/ 0 w 10375"/>
              <a:gd name="T21" fmla="*/ 3261 h 8769"/>
              <a:gd name="T22" fmla="*/ 1038 w 10375"/>
              <a:gd name="T23" fmla="*/ 4447 h 8769"/>
              <a:gd name="T24" fmla="*/ 9338 w 10375"/>
              <a:gd name="T25" fmla="*/ 4447 h 8769"/>
              <a:gd name="T26" fmla="*/ 10375 w 10375"/>
              <a:gd name="T27" fmla="*/ 3261 h 8769"/>
              <a:gd name="T28" fmla="*/ 0 w 10375"/>
              <a:gd name="T29" fmla="*/ 3261 h 8769"/>
              <a:gd name="T30" fmla="*/ 0 w 10375"/>
              <a:gd name="T31" fmla="*/ 3261 h 8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75" h="8769">
                <a:moveTo>
                  <a:pt x="4484" y="6967"/>
                </a:moveTo>
                <a:cubicBezTo>
                  <a:pt x="4089" y="7362"/>
                  <a:pt x="4089" y="7979"/>
                  <a:pt x="4484" y="8374"/>
                </a:cubicBezTo>
                <a:cubicBezTo>
                  <a:pt x="4879" y="8769"/>
                  <a:pt x="5496" y="8769"/>
                  <a:pt x="5891" y="8374"/>
                </a:cubicBezTo>
                <a:cubicBezTo>
                  <a:pt x="6286" y="7979"/>
                  <a:pt x="6286" y="7362"/>
                  <a:pt x="5891" y="6967"/>
                </a:cubicBezTo>
                <a:cubicBezTo>
                  <a:pt x="5471" y="6571"/>
                  <a:pt x="4854" y="6571"/>
                  <a:pt x="4484" y="6967"/>
                </a:cubicBezTo>
                <a:close/>
                <a:moveTo>
                  <a:pt x="1754" y="5262"/>
                </a:moveTo>
                <a:lnTo>
                  <a:pt x="2766" y="6423"/>
                </a:lnTo>
                <a:cubicBezTo>
                  <a:pt x="4100" y="4892"/>
                  <a:pt x="6299" y="4892"/>
                  <a:pt x="7633" y="6423"/>
                </a:cubicBezTo>
                <a:lnTo>
                  <a:pt x="8645" y="5262"/>
                </a:lnTo>
                <a:cubicBezTo>
                  <a:pt x="6719" y="3088"/>
                  <a:pt x="3656" y="3088"/>
                  <a:pt x="1754" y="5262"/>
                </a:cubicBezTo>
                <a:close/>
                <a:moveTo>
                  <a:pt x="0" y="3261"/>
                </a:moveTo>
                <a:lnTo>
                  <a:pt x="1038" y="4447"/>
                </a:lnTo>
                <a:cubicBezTo>
                  <a:pt x="3335" y="1803"/>
                  <a:pt x="7040" y="1803"/>
                  <a:pt x="9338" y="4447"/>
                </a:cubicBezTo>
                <a:lnTo>
                  <a:pt x="10375" y="3261"/>
                </a:lnTo>
                <a:cubicBezTo>
                  <a:pt x="7534" y="0"/>
                  <a:pt x="2865" y="0"/>
                  <a:pt x="0" y="3261"/>
                </a:cubicBezTo>
                <a:close/>
                <a:moveTo>
                  <a:pt x="0" y="3261"/>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user_209046">
            <a:extLst>
              <a:ext uri="{FF2B5EF4-FFF2-40B4-BE49-F238E27FC236}">
                <a16:creationId xmlns:a16="http://schemas.microsoft.com/office/drawing/2014/main" id="{81EC6E85-7D5A-F2D1-9A10-9C04C325986F}"/>
              </a:ext>
            </a:extLst>
          </p:cNvPr>
          <p:cNvSpPr/>
          <p:nvPr/>
        </p:nvSpPr>
        <p:spPr>
          <a:xfrm>
            <a:off x="6777144" y="3209635"/>
            <a:ext cx="298838" cy="368030"/>
          </a:xfrm>
          <a:custGeom>
            <a:avLst/>
            <a:gdLst>
              <a:gd name="T0" fmla="*/ 7781 w 8430"/>
              <a:gd name="T1" fmla="*/ 7127 h 10381"/>
              <a:gd name="T2" fmla="*/ 7559 w 8430"/>
              <a:gd name="T3" fmla="*/ 7127 h 10381"/>
              <a:gd name="T4" fmla="*/ 7559 w 8430"/>
              <a:gd name="T5" fmla="*/ 6663 h 10381"/>
              <a:gd name="T6" fmla="*/ 6498 w 8430"/>
              <a:gd name="T7" fmla="*/ 5838 h 10381"/>
              <a:gd name="T8" fmla="*/ 6485 w 8430"/>
              <a:gd name="T9" fmla="*/ 5838 h 10381"/>
              <a:gd name="T10" fmla="*/ 6485 w 8430"/>
              <a:gd name="T11" fmla="*/ 5189 h 10381"/>
              <a:gd name="T12" fmla="*/ 1298 w 8430"/>
              <a:gd name="T13" fmla="*/ 5189 h 10381"/>
              <a:gd name="T14" fmla="*/ 1298 w 8430"/>
              <a:gd name="T15" fmla="*/ 6486 h 10381"/>
              <a:gd name="T16" fmla="*/ 5409 w 8430"/>
              <a:gd name="T17" fmla="*/ 6486 h 10381"/>
              <a:gd name="T18" fmla="*/ 5409 w 8430"/>
              <a:gd name="T19" fmla="*/ 7134 h 10381"/>
              <a:gd name="T20" fmla="*/ 1296 w 8430"/>
              <a:gd name="T21" fmla="*/ 7134 h 10381"/>
              <a:gd name="T22" fmla="*/ 1296 w 8430"/>
              <a:gd name="T23" fmla="*/ 8432 h 10381"/>
              <a:gd name="T24" fmla="*/ 3890 w 8430"/>
              <a:gd name="T25" fmla="*/ 8432 h 10381"/>
              <a:gd name="T26" fmla="*/ 3890 w 8430"/>
              <a:gd name="T27" fmla="*/ 8442 h 10381"/>
              <a:gd name="T28" fmla="*/ 4533 w 8430"/>
              <a:gd name="T29" fmla="*/ 9280 h 10381"/>
              <a:gd name="T30" fmla="*/ 5408 w 8430"/>
              <a:gd name="T31" fmla="*/ 9280 h 10381"/>
              <a:gd name="T32" fmla="*/ 5408 w 8430"/>
              <a:gd name="T33" fmla="*/ 10377 h 10381"/>
              <a:gd name="T34" fmla="*/ 649 w 8430"/>
              <a:gd name="T35" fmla="*/ 10377 h 10381"/>
              <a:gd name="T36" fmla="*/ 0 w 8430"/>
              <a:gd name="T37" fmla="*/ 9728 h 10381"/>
              <a:gd name="T38" fmla="*/ 0 w 8430"/>
              <a:gd name="T39" fmla="*/ 3251 h 10381"/>
              <a:gd name="T40" fmla="*/ 3241 w 8430"/>
              <a:gd name="T41" fmla="*/ 3251 h 10381"/>
              <a:gd name="T42" fmla="*/ 3241 w 8430"/>
              <a:gd name="T43" fmla="*/ 3243 h 10381"/>
              <a:gd name="T44" fmla="*/ 3243 w 8430"/>
              <a:gd name="T45" fmla="*/ 3243 h 10381"/>
              <a:gd name="T46" fmla="*/ 3243 w 8430"/>
              <a:gd name="T47" fmla="*/ 1 h 10381"/>
              <a:gd name="T48" fmla="*/ 7134 w 8430"/>
              <a:gd name="T49" fmla="*/ 1 h 10381"/>
              <a:gd name="T50" fmla="*/ 7783 w 8430"/>
              <a:gd name="T51" fmla="*/ 649 h 10381"/>
              <a:gd name="T52" fmla="*/ 7783 w 8430"/>
              <a:gd name="T53" fmla="*/ 7127 h 10381"/>
              <a:gd name="T54" fmla="*/ 7781 w 8430"/>
              <a:gd name="T55" fmla="*/ 7127 h 10381"/>
              <a:gd name="T56" fmla="*/ 2594 w 8430"/>
              <a:gd name="T57" fmla="*/ 0 h 10381"/>
              <a:gd name="T58" fmla="*/ 2594 w 8430"/>
              <a:gd name="T59" fmla="*/ 2594 h 10381"/>
              <a:gd name="T60" fmla="*/ 0 w 8430"/>
              <a:gd name="T61" fmla="*/ 2594 h 10381"/>
              <a:gd name="T62" fmla="*/ 2594 w 8430"/>
              <a:gd name="T63" fmla="*/ 0 h 10381"/>
              <a:gd name="T64" fmla="*/ 7954 w 8430"/>
              <a:gd name="T65" fmla="*/ 7947 h 10381"/>
              <a:gd name="T66" fmla="*/ 8430 w 8430"/>
              <a:gd name="T67" fmla="*/ 8424 h 10381"/>
              <a:gd name="T68" fmla="*/ 8430 w 8430"/>
              <a:gd name="T69" fmla="*/ 8444 h 10381"/>
              <a:gd name="T70" fmla="*/ 7954 w 8430"/>
              <a:gd name="T71" fmla="*/ 8922 h 10381"/>
              <a:gd name="T72" fmla="*/ 6971 w 8430"/>
              <a:gd name="T73" fmla="*/ 8922 h 10381"/>
              <a:gd name="T74" fmla="*/ 6971 w 8430"/>
              <a:gd name="T75" fmla="*/ 9901 h 10381"/>
              <a:gd name="T76" fmla="*/ 6495 w 8430"/>
              <a:gd name="T77" fmla="*/ 10378 h 10381"/>
              <a:gd name="T78" fmla="*/ 6480 w 8430"/>
              <a:gd name="T79" fmla="*/ 10378 h 10381"/>
              <a:gd name="T80" fmla="*/ 5999 w 8430"/>
              <a:gd name="T81" fmla="*/ 9907 h 10381"/>
              <a:gd name="T82" fmla="*/ 5999 w 8430"/>
              <a:gd name="T83" fmla="*/ 8922 h 10381"/>
              <a:gd name="T84" fmla="*/ 5021 w 8430"/>
              <a:gd name="T85" fmla="*/ 8922 h 10381"/>
              <a:gd name="T86" fmla="*/ 4540 w 8430"/>
              <a:gd name="T87" fmla="*/ 8443 h 10381"/>
              <a:gd name="T88" fmla="*/ 4540 w 8430"/>
              <a:gd name="T89" fmla="*/ 8427 h 10381"/>
              <a:gd name="T90" fmla="*/ 5021 w 8430"/>
              <a:gd name="T91" fmla="*/ 7949 h 10381"/>
              <a:gd name="T92" fmla="*/ 5999 w 8430"/>
              <a:gd name="T93" fmla="*/ 7949 h 10381"/>
              <a:gd name="T94" fmla="*/ 5999 w 8430"/>
              <a:gd name="T95" fmla="*/ 6966 h 10381"/>
              <a:gd name="T96" fmla="*/ 6480 w 8430"/>
              <a:gd name="T97" fmla="*/ 6488 h 10381"/>
              <a:gd name="T98" fmla="*/ 6495 w 8430"/>
              <a:gd name="T99" fmla="*/ 6488 h 10381"/>
              <a:gd name="T100" fmla="*/ 6971 w 8430"/>
              <a:gd name="T101" fmla="*/ 6966 h 10381"/>
              <a:gd name="T102" fmla="*/ 6971 w 8430"/>
              <a:gd name="T103" fmla="*/ 7948 h 10381"/>
              <a:gd name="T104" fmla="*/ 7954 w 8430"/>
              <a:gd name="T105" fmla="*/ 7947 h 10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30" h="10381">
                <a:moveTo>
                  <a:pt x="7781" y="7127"/>
                </a:moveTo>
                <a:lnTo>
                  <a:pt x="7559" y="7127"/>
                </a:lnTo>
                <a:lnTo>
                  <a:pt x="7559" y="6663"/>
                </a:lnTo>
                <a:cubicBezTo>
                  <a:pt x="7559" y="6132"/>
                  <a:pt x="7019" y="5838"/>
                  <a:pt x="6498" y="5838"/>
                </a:cubicBezTo>
                <a:lnTo>
                  <a:pt x="6485" y="5838"/>
                </a:lnTo>
                <a:lnTo>
                  <a:pt x="6485" y="5189"/>
                </a:lnTo>
                <a:lnTo>
                  <a:pt x="1298" y="5189"/>
                </a:lnTo>
                <a:lnTo>
                  <a:pt x="1298" y="6486"/>
                </a:lnTo>
                <a:lnTo>
                  <a:pt x="5409" y="6486"/>
                </a:lnTo>
                <a:lnTo>
                  <a:pt x="5409" y="7134"/>
                </a:lnTo>
                <a:lnTo>
                  <a:pt x="1296" y="7134"/>
                </a:lnTo>
                <a:lnTo>
                  <a:pt x="1296" y="8432"/>
                </a:lnTo>
                <a:lnTo>
                  <a:pt x="3890" y="8432"/>
                </a:lnTo>
                <a:lnTo>
                  <a:pt x="3890" y="8442"/>
                </a:lnTo>
                <a:cubicBezTo>
                  <a:pt x="3890" y="8798"/>
                  <a:pt x="4175" y="9280"/>
                  <a:pt x="4533" y="9280"/>
                </a:cubicBezTo>
                <a:lnTo>
                  <a:pt x="5408" y="9280"/>
                </a:lnTo>
                <a:lnTo>
                  <a:pt x="5408" y="10377"/>
                </a:lnTo>
                <a:lnTo>
                  <a:pt x="649" y="10377"/>
                </a:lnTo>
                <a:cubicBezTo>
                  <a:pt x="290" y="10377"/>
                  <a:pt x="0" y="10087"/>
                  <a:pt x="0" y="9728"/>
                </a:cubicBezTo>
                <a:lnTo>
                  <a:pt x="0" y="3251"/>
                </a:lnTo>
                <a:lnTo>
                  <a:pt x="3241" y="3251"/>
                </a:lnTo>
                <a:lnTo>
                  <a:pt x="3241" y="3243"/>
                </a:lnTo>
                <a:lnTo>
                  <a:pt x="3243" y="3243"/>
                </a:lnTo>
                <a:lnTo>
                  <a:pt x="3243" y="1"/>
                </a:lnTo>
                <a:lnTo>
                  <a:pt x="7134" y="1"/>
                </a:lnTo>
                <a:cubicBezTo>
                  <a:pt x="7493" y="1"/>
                  <a:pt x="7783" y="291"/>
                  <a:pt x="7783" y="649"/>
                </a:cubicBezTo>
                <a:lnTo>
                  <a:pt x="7783" y="7127"/>
                </a:lnTo>
                <a:lnTo>
                  <a:pt x="7781" y="7127"/>
                </a:lnTo>
                <a:close/>
                <a:moveTo>
                  <a:pt x="2594" y="0"/>
                </a:moveTo>
                <a:lnTo>
                  <a:pt x="2594" y="2594"/>
                </a:lnTo>
                <a:lnTo>
                  <a:pt x="0" y="2594"/>
                </a:lnTo>
                <a:lnTo>
                  <a:pt x="2594" y="0"/>
                </a:lnTo>
                <a:close/>
                <a:moveTo>
                  <a:pt x="7954" y="7947"/>
                </a:moveTo>
                <a:cubicBezTo>
                  <a:pt x="8216" y="7947"/>
                  <a:pt x="8430" y="8161"/>
                  <a:pt x="8430" y="8424"/>
                </a:cubicBezTo>
                <a:lnTo>
                  <a:pt x="8430" y="8444"/>
                </a:lnTo>
                <a:cubicBezTo>
                  <a:pt x="8430" y="8707"/>
                  <a:pt x="8216" y="8922"/>
                  <a:pt x="7954" y="8922"/>
                </a:cubicBezTo>
                <a:lnTo>
                  <a:pt x="6971" y="8922"/>
                </a:lnTo>
                <a:lnTo>
                  <a:pt x="6971" y="9901"/>
                </a:lnTo>
                <a:cubicBezTo>
                  <a:pt x="6971" y="10163"/>
                  <a:pt x="6757" y="10378"/>
                  <a:pt x="6495" y="10378"/>
                </a:cubicBezTo>
                <a:lnTo>
                  <a:pt x="6480" y="10378"/>
                </a:lnTo>
                <a:cubicBezTo>
                  <a:pt x="6217" y="10381"/>
                  <a:pt x="6001" y="10171"/>
                  <a:pt x="5999" y="9907"/>
                </a:cubicBezTo>
                <a:lnTo>
                  <a:pt x="5999" y="8922"/>
                </a:lnTo>
                <a:lnTo>
                  <a:pt x="5021" y="8922"/>
                </a:lnTo>
                <a:cubicBezTo>
                  <a:pt x="4756" y="8923"/>
                  <a:pt x="4541" y="8708"/>
                  <a:pt x="4540" y="8443"/>
                </a:cubicBezTo>
                <a:lnTo>
                  <a:pt x="4540" y="8427"/>
                </a:lnTo>
                <a:cubicBezTo>
                  <a:pt x="4544" y="8163"/>
                  <a:pt x="4757" y="7952"/>
                  <a:pt x="5021" y="7949"/>
                </a:cubicBezTo>
                <a:lnTo>
                  <a:pt x="5999" y="7949"/>
                </a:lnTo>
                <a:lnTo>
                  <a:pt x="5999" y="6966"/>
                </a:lnTo>
                <a:cubicBezTo>
                  <a:pt x="5999" y="6702"/>
                  <a:pt x="6212" y="6488"/>
                  <a:pt x="6480" y="6488"/>
                </a:cubicBezTo>
                <a:lnTo>
                  <a:pt x="6495" y="6488"/>
                </a:lnTo>
                <a:cubicBezTo>
                  <a:pt x="6757" y="6488"/>
                  <a:pt x="6971" y="6702"/>
                  <a:pt x="6971" y="6966"/>
                </a:cubicBezTo>
                <a:lnTo>
                  <a:pt x="6971" y="7948"/>
                </a:lnTo>
                <a:lnTo>
                  <a:pt x="7954" y="79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 name="文本框 29">
            <a:extLst>
              <a:ext uri="{FF2B5EF4-FFF2-40B4-BE49-F238E27FC236}">
                <a16:creationId xmlns:a16="http://schemas.microsoft.com/office/drawing/2014/main" id="{E1BEF5D5-2769-65F6-0956-9623D9799675}"/>
              </a:ext>
            </a:extLst>
          </p:cNvPr>
          <p:cNvSpPr txBox="1"/>
          <p:nvPr/>
        </p:nvSpPr>
        <p:spPr>
          <a:xfrm>
            <a:off x="7668298" y="1749189"/>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31" name="文本框 30">
            <a:extLst>
              <a:ext uri="{FF2B5EF4-FFF2-40B4-BE49-F238E27FC236}">
                <a16:creationId xmlns:a16="http://schemas.microsoft.com/office/drawing/2014/main" id="{5E57350F-5AC1-E76A-B022-1532037DFB1A}"/>
              </a:ext>
            </a:extLst>
          </p:cNvPr>
          <p:cNvSpPr txBox="1"/>
          <p:nvPr/>
        </p:nvSpPr>
        <p:spPr>
          <a:xfrm>
            <a:off x="7668298" y="1410932"/>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l"/>
            <a:r>
              <a:rPr lang="zh-CN" altLang="en-US" dirty="0">
                <a:solidFill>
                  <a:schemeClr val="accent1"/>
                </a:solidFill>
                <a:latin typeface="OPPOSans H" panose="00020600040101010101" pitchFamily="18" charset="-122"/>
                <a:ea typeface="OPPOSans H" panose="00020600040101010101" pitchFamily="18" charset="-122"/>
              </a:rPr>
              <a:t>战略定位</a:t>
            </a:r>
          </a:p>
        </p:txBody>
      </p:sp>
      <p:sp>
        <p:nvSpPr>
          <p:cNvPr id="32" name="文本框 31">
            <a:extLst>
              <a:ext uri="{FF2B5EF4-FFF2-40B4-BE49-F238E27FC236}">
                <a16:creationId xmlns:a16="http://schemas.microsoft.com/office/drawing/2014/main" id="{AC358ABA-1757-CEC9-AD5D-004DB32571E3}"/>
              </a:ext>
            </a:extLst>
          </p:cNvPr>
          <p:cNvSpPr txBox="1"/>
          <p:nvPr/>
        </p:nvSpPr>
        <p:spPr>
          <a:xfrm>
            <a:off x="7668298" y="4766769"/>
            <a:ext cx="2932242" cy="699935"/>
          </a:xfrm>
          <a:prstGeom prst="rect">
            <a:avLst/>
          </a:prstGeom>
          <a:noFill/>
        </p:spPr>
        <p:txBody>
          <a:bodyPr wrap="square" lIns="0" tIns="0" rIns="0" bIns="0" rtlCol="0" anchor="t">
            <a:noAutofit/>
          </a:bodyPr>
          <a:lstStyle/>
          <a:p>
            <a:pP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33" name="文本框 32">
            <a:extLst>
              <a:ext uri="{FF2B5EF4-FFF2-40B4-BE49-F238E27FC236}">
                <a16:creationId xmlns:a16="http://schemas.microsoft.com/office/drawing/2014/main" id="{5872EB0C-3AB7-5858-88F0-0AC94E3F867E}"/>
              </a:ext>
            </a:extLst>
          </p:cNvPr>
          <p:cNvSpPr txBox="1"/>
          <p:nvPr/>
        </p:nvSpPr>
        <p:spPr>
          <a:xfrm>
            <a:off x="7668298" y="4428512"/>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l"/>
            <a:r>
              <a:rPr lang="en-US" altLang="zh-CN" dirty="0">
                <a:solidFill>
                  <a:schemeClr val="accent1"/>
                </a:solidFill>
                <a:latin typeface="OPPOSans H" panose="00020600040101010101" pitchFamily="18" charset="-122"/>
                <a:ea typeface="OPPOSans H" panose="00020600040101010101" pitchFamily="18" charset="-122"/>
              </a:rPr>
              <a:t>OMTM</a:t>
            </a:r>
            <a:endParaRPr lang="zh-CN" altLang="en-US" dirty="0">
              <a:solidFill>
                <a:schemeClr val="accent1"/>
              </a:solidFill>
              <a:latin typeface="OPPOSans H" panose="00020600040101010101" pitchFamily="18" charset="-122"/>
              <a:ea typeface="OPPOSans H" panose="00020600040101010101" pitchFamily="18" charset="-122"/>
            </a:endParaRPr>
          </a:p>
        </p:txBody>
      </p:sp>
      <p:sp>
        <p:nvSpPr>
          <p:cNvPr id="34" name="文本框 33">
            <a:extLst>
              <a:ext uri="{FF2B5EF4-FFF2-40B4-BE49-F238E27FC236}">
                <a16:creationId xmlns:a16="http://schemas.microsoft.com/office/drawing/2014/main" id="{31A699C1-4C19-D4C0-97EF-7C9EA967CF66}"/>
              </a:ext>
            </a:extLst>
          </p:cNvPr>
          <p:cNvSpPr txBox="1"/>
          <p:nvPr/>
        </p:nvSpPr>
        <p:spPr>
          <a:xfrm>
            <a:off x="1553128" y="1743170"/>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35" name="文本框 34">
            <a:extLst>
              <a:ext uri="{FF2B5EF4-FFF2-40B4-BE49-F238E27FC236}">
                <a16:creationId xmlns:a16="http://schemas.microsoft.com/office/drawing/2014/main" id="{053442CB-B401-D7B7-CA56-FBF2FB4190E0}"/>
              </a:ext>
            </a:extLst>
          </p:cNvPr>
          <p:cNvSpPr txBox="1"/>
          <p:nvPr/>
        </p:nvSpPr>
        <p:spPr>
          <a:xfrm>
            <a:off x="3202968" y="1404913"/>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r"/>
            <a:r>
              <a:rPr lang="zh-CN" altLang="en-US" dirty="0">
                <a:solidFill>
                  <a:schemeClr val="accent1"/>
                </a:solidFill>
                <a:latin typeface="OPPOSans H" panose="00020600040101010101" pitchFamily="18" charset="-122"/>
                <a:ea typeface="OPPOSans H" panose="00020600040101010101" pitchFamily="18" charset="-122"/>
              </a:rPr>
              <a:t>服务设计</a:t>
            </a:r>
          </a:p>
        </p:txBody>
      </p:sp>
      <p:sp>
        <p:nvSpPr>
          <p:cNvPr id="36" name="文本框 35">
            <a:extLst>
              <a:ext uri="{FF2B5EF4-FFF2-40B4-BE49-F238E27FC236}">
                <a16:creationId xmlns:a16="http://schemas.microsoft.com/office/drawing/2014/main" id="{0955ED55-AC44-FF47-6FBA-814F37C31167}"/>
              </a:ext>
            </a:extLst>
          </p:cNvPr>
          <p:cNvSpPr txBox="1"/>
          <p:nvPr/>
        </p:nvSpPr>
        <p:spPr>
          <a:xfrm>
            <a:off x="1553128" y="4760750"/>
            <a:ext cx="2932242" cy="699935"/>
          </a:xfrm>
          <a:prstGeom prst="rect">
            <a:avLst/>
          </a:prstGeom>
          <a:noFill/>
        </p:spPr>
        <p:txBody>
          <a:bodyPr wrap="square" lIns="0" tIns="0" rIns="0" bIns="0" rtlCol="0" anchor="t">
            <a:noAutofit/>
          </a:bodyPr>
          <a:lstStyle/>
          <a:p>
            <a:pPr algn="r">
              <a:lnSpc>
                <a:spcPct val="130000"/>
              </a:lnSpc>
            </a:pPr>
            <a:r>
              <a:rPr lang="zh-CN" altLang="en-US" sz="1200" dirty="0">
                <a:solidFill>
                  <a:schemeClr val="tx1">
                    <a:lumMod val="75000"/>
                    <a:lumOff val="25000"/>
                  </a:schemeClr>
                </a:solidFill>
                <a:effectLst/>
              </a:rPr>
              <a:t>在这里输入你的正文，阐述与关键词标题相关的具体内容，若字数太多酌情先删减文案，再缩小字号</a:t>
            </a:r>
          </a:p>
        </p:txBody>
      </p:sp>
      <p:sp>
        <p:nvSpPr>
          <p:cNvPr id="37" name="文本框 36">
            <a:extLst>
              <a:ext uri="{FF2B5EF4-FFF2-40B4-BE49-F238E27FC236}">
                <a16:creationId xmlns:a16="http://schemas.microsoft.com/office/drawing/2014/main" id="{588FC3C5-B959-F07C-75DB-F8627A8E6F62}"/>
              </a:ext>
            </a:extLst>
          </p:cNvPr>
          <p:cNvSpPr txBox="1"/>
          <p:nvPr/>
        </p:nvSpPr>
        <p:spPr>
          <a:xfrm>
            <a:off x="3202968" y="4422493"/>
            <a:ext cx="1282402" cy="307777"/>
          </a:xfrm>
          <a:prstGeom prst="rect">
            <a:avLst/>
          </a:prstGeom>
          <a:noFill/>
        </p:spPr>
        <p:txBody>
          <a:bodyPr wrap="square" lIns="0" tIns="0" rIns="0" bIns="0" rtlCol="0" anchor="t">
            <a:noAutofit/>
          </a:bodyPr>
          <a:lstStyle>
            <a:defPPr>
              <a:defRPr lang="zh-CN"/>
            </a:defPPr>
            <a:lvl1pPr marR="0" algn="ctr">
              <a:spcBef>
                <a:spcPts val="0"/>
              </a:spcBef>
              <a:spcAft>
                <a:spcPts val="0"/>
              </a:spcAft>
              <a:defRPr sz="2000">
                <a:gradFill flip="none" rotWithShape="1">
                  <a:gsLst>
                    <a:gs pos="100000">
                      <a:schemeClr val="accent1">
                        <a:alpha val="12000"/>
                      </a:schemeClr>
                    </a:gs>
                    <a:gs pos="0">
                      <a:schemeClr val="accent1"/>
                    </a:gs>
                  </a:gsLst>
                  <a:lin ang="5400000" scaled="1"/>
                  <a:tileRect/>
                </a:gradFill>
                <a:effectLst/>
                <a:latin typeface="+mj-ea"/>
                <a:ea typeface="+mj-ea"/>
              </a:defRPr>
            </a:lvl1pPr>
          </a:lstStyle>
          <a:p>
            <a:pPr algn="r"/>
            <a:r>
              <a:rPr lang="en-US" altLang="zh-CN" dirty="0">
                <a:solidFill>
                  <a:schemeClr val="accent1"/>
                </a:solidFill>
                <a:latin typeface="OPPOSans H" panose="00020600040101010101" pitchFamily="18" charset="-122"/>
                <a:ea typeface="OPPOSans H" panose="00020600040101010101" pitchFamily="18" charset="-122"/>
              </a:rPr>
              <a:t>RPV</a:t>
            </a:r>
            <a:endParaRPr lang="zh-CN" altLang="en-US" dirty="0">
              <a:solidFill>
                <a:schemeClr val="accent1"/>
              </a:solidFill>
              <a:latin typeface="OPPOSans H" panose="00020600040101010101" pitchFamily="18" charset="-122"/>
              <a:ea typeface="OPPOSans H" panose="00020600040101010101" pitchFamily="18" charset="-122"/>
            </a:endParaRPr>
          </a:p>
        </p:txBody>
      </p:sp>
      <p:sp>
        <p:nvSpPr>
          <p:cNvPr id="38" name="文本框 37">
            <a:extLst>
              <a:ext uri="{FF2B5EF4-FFF2-40B4-BE49-F238E27FC236}">
                <a16:creationId xmlns:a16="http://schemas.microsoft.com/office/drawing/2014/main" id="{E6ACCC32-45E2-9025-55CA-2E0118A49BA0}"/>
              </a:ext>
            </a:extLst>
          </p:cNvPr>
          <p:cNvSpPr txBox="1"/>
          <p:nvPr/>
        </p:nvSpPr>
        <p:spPr>
          <a:xfrm>
            <a:off x="4425301" y="5235564"/>
            <a:ext cx="3339854" cy="795218"/>
          </a:xfrm>
          <a:prstGeom prst="rect">
            <a:avLst/>
          </a:prstGeom>
          <a:noFill/>
        </p:spPr>
        <p:txBody>
          <a:bodyPr wrap="square" rtlCol="0">
            <a:noAutofit/>
          </a:bodyPr>
          <a:lstStyle>
            <a:defPPr>
              <a:defRPr lang="zh-CN"/>
            </a:defPPr>
            <a:lvl1pPr algn="r">
              <a:lnSpc>
                <a:spcPct val="120000"/>
              </a:lnSpc>
              <a:defRPr kumimoji="1" sz="4000" b="0">
                <a:gradFill>
                  <a:gsLst>
                    <a:gs pos="0">
                      <a:schemeClr val="accent1"/>
                    </a:gs>
                    <a:gs pos="100000">
                      <a:schemeClr val="accent3"/>
                    </a:gs>
                  </a:gsLst>
                  <a:lin ang="5400000" scaled="1"/>
                </a:gradFill>
                <a:latin typeface="+mj-ea"/>
                <a:ea typeface="+mj-ea"/>
              </a:defRPr>
            </a:lvl1pPr>
          </a:lstStyle>
          <a:p>
            <a:pPr algn="ctr"/>
            <a:r>
              <a:rPr lang="zh-CN" altLang="en-US" dirty="0">
                <a:effectLst>
                  <a:outerShdw blurRad="266700" dist="38100" dir="5400000" algn="t" rotWithShape="0">
                    <a:schemeClr val="bg1">
                      <a:alpha val="94000"/>
                    </a:schemeClr>
                  </a:outerShdw>
                </a:effectLst>
                <a:latin typeface="OPPOSans H" panose="00020600040101010101" pitchFamily="18" charset="-122"/>
                <a:ea typeface="OPPOSans H" panose="00020600040101010101" pitchFamily="18" charset="-122"/>
              </a:rPr>
              <a:t>战略设计</a:t>
            </a:r>
          </a:p>
        </p:txBody>
      </p:sp>
    </p:spTree>
    <p:extLst>
      <p:ext uri="{BB962C8B-B14F-4D97-AF65-F5344CB8AC3E}">
        <p14:creationId xmlns:p14="http://schemas.microsoft.com/office/powerpoint/2010/main" val="360815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ADE229F-CC2C-808C-01B6-F39A4CA9FF1F}"/>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前景展望</a:t>
            </a:r>
            <a:endParaRPr lang="zh-CN" altLang="en-US" dirty="0"/>
          </a:p>
        </p:txBody>
      </p:sp>
      <p:sp>
        <p:nvSpPr>
          <p:cNvPr id="10" name="文本框 9">
            <a:extLst>
              <a:ext uri="{FF2B5EF4-FFF2-40B4-BE49-F238E27FC236}">
                <a16:creationId xmlns:a16="http://schemas.microsoft.com/office/drawing/2014/main" id="{D5F0454D-4B8D-995F-3F34-09A45A255F89}"/>
              </a:ext>
            </a:extLst>
          </p:cNvPr>
          <p:cNvSpPr txBox="1"/>
          <p:nvPr/>
        </p:nvSpPr>
        <p:spPr>
          <a:xfrm>
            <a:off x="4714195" y="849916"/>
            <a:ext cx="2763610" cy="654666"/>
          </a:xfrm>
          <a:prstGeom prst="rect">
            <a:avLst/>
          </a:prstGeom>
          <a:noFill/>
        </p:spPr>
        <p:txBody>
          <a:bodyPr wrap="square" rtlCol="0">
            <a:noAutofit/>
          </a:bodyPr>
          <a:lstStyle>
            <a:defPPr>
              <a:defRPr lang="zh-CN"/>
            </a:defPPr>
            <a:lvl1pPr algn="ctr">
              <a:lnSpc>
                <a:spcPct val="120000"/>
              </a:lnSpc>
              <a:defRPr kumimoji="1" sz="2400" b="0">
                <a:gradFill>
                  <a:gsLst>
                    <a:gs pos="0">
                      <a:schemeClr val="accent1"/>
                    </a:gs>
                    <a:gs pos="100000">
                      <a:schemeClr val="accent3"/>
                    </a:gs>
                  </a:gsLst>
                  <a:lin ang="5400000" scaled="1"/>
                </a:gradFill>
                <a:latin typeface="+mj-ea"/>
                <a:ea typeface="+mj-ea"/>
              </a:defRPr>
            </a:lvl1pPr>
          </a:lstStyle>
          <a:p>
            <a:r>
              <a:rPr lang="zh-CN" altLang="en-US" sz="3200" dirty="0">
                <a:latin typeface="OPPOSans H" panose="00020600040101010101" pitchFamily="18" charset="-122"/>
                <a:ea typeface="OPPOSans H" panose="00020600040101010101" pitchFamily="18" charset="-122"/>
              </a:rPr>
              <a:t>战术目标设计</a:t>
            </a:r>
          </a:p>
        </p:txBody>
      </p:sp>
      <p:sp>
        <p:nvSpPr>
          <p:cNvPr id="11" name="文本框 10">
            <a:extLst>
              <a:ext uri="{FF2B5EF4-FFF2-40B4-BE49-F238E27FC236}">
                <a16:creationId xmlns:a16="http://schemas.microsoft.com/office/drawing/2014/main" id="{3CF6E757-F382-46CC-FBDE-01B8A95C2E5F}"/>
              </a:ext>
            </a:extLst>
          </p:cNvPr>
          <p:cNvSpPr txBox="1"/>
          <p:nvPr/>
        </p:nvSpPr>
        <p:spPr>
          <a:xfrm>
            <a:off x="2609064" y="1451212"/>
            <a:ext cx="6973873" cy="26212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1"/>
                </a:solidFill>
                <a:effectLst/>
                <a:uLnTx/>
                <a:uFillTx/>
                <a:latin typeface="OPPOSans R"/>
                <a:ea typeface="OPPOSans R"/>
                <a:cs typeface="+mn-cs"/>
              </a:rPr>
              <a:t>在这里输入你的正文阐述与关键词标题相关的具体内容在这里输入你的正文</a:t>
            </a:r>
          </a:p>
        </p:txBody>
      </p:sp>
      <p:sp>
        <p:nvSpPr>
          <p:cNvPr id="7" name="矩形 6">
            <a:extLst>
              <a:ext uri="{FF2B5EF4-FFF2-40B4-BE49-F238E27FC236}">
                <a16:creationId xmlns:a16="http://schemas.microsoft.com/office/drawing/2014/main" id="{063D1118-8599-9328-83F4-C6C41A2FF2B9}"/>
              </a:ext>
            </a:extLst>
          </p:cNvPr>
          <p:cNvSpPr>
            <a:spLocks/>
          </p:cNvSpPr>
          <p:nvPr/>
        </p:nvSpPr>
        <p:spPr>
          <a:xfrm>
            <a:off x="8649625" y="1983440"/>
            <a:ext cx="2465010" cy="1906253"/>
          </a:xfrm>
          <a:prstGeom prst="rect">
            <a:avLst/>
          </a:prstGeom>
          <a:noFill/>
          <a:ln w="28575" cap="flat" cmpd="sng" algn="ctr">
            <a:gradFill flip="none" rotWithShape="1">
              <a:gsLst>
                <a:gs pos="0">
                  <a:schemeClr val="accent1"/>
                </a:gs>
                <a:gs pos="100000">
                  <a:schemeClr val="accent2"/>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a:extLst>
              <a:ext uri="{FF2B5EF4-FFF2-40B4-BE49-F238E27FC236}">
                <a16:creationId xmlns:a16="http://schemas.microsoft.com/office/drawing/2014/main" id="{4081423F-49D3-102F-0A0E-9FCF23A7DDE7}"/>
              </a:ext>
            </a:extLst>
          </p:cNvPr>
          <p:cNvCxnSpPr>
            <a:cxnSpLocks/>
          </p:cNvCxnSpPr>
          <p:nvPr/>
        </p:nvCxnSpPr>
        <p:spPr>
          <a:xfrm>
            <a:off x="9680780" y="4737595"/>
            <a:ext cx="4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D41216DB-07A6-5D3F-6BB2-49D762490929}"/>
              </a:ext>
            </a:extLst>
          </p:cNvPr>
          <p:cNvSpPr txBox="1"/>
          <p:nvPr/>
        </p:nvSpPr>
        <p:spPr>
          <a:xfrm>
            <a:off x="8873331" y="4099712"/>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定结果</a:t>
            </a:r>
          </a:p>
        </p:txBody>
      </p:sp>
      <p:sp>
        <p:nvSpPr>
          <p:cNvPr id="17" name="文本框 16">
            <a:extLst>
              <a:ext uri="{FF2B5EF4-FFF2-40B4-BE49-F238E27FC236}">
                <a16:creationId xmlns:a16="http://schemas.microsoft.com/office/drawing/2014/main" id="{9381915F-55CC-0C02-FACD-9C1C484AFD69}"/>
              </a:ext>
            </a:extLst>
          </p:cNvPr>
          <p:cNvSpPr txBox="1"/>
          <p:nvPr/>
        </p:nvSpPr>
        <p:spPr>
          <a:xfrm>
            <a:off x="8953827" y="4820312"/>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pic>
        <p:nvPicPr>
          <p:cNvPr id="24" name="图形 23">
            <a:extLst>
              <a:ext uri="{FF2B5EF4-FFF2-40B4-BE49-F238E27FC236}">
                <a16:creationId xmlns:a16="http://schemas.microsoft.com/office/drawing/2014/main" id="{97C58199-837D-E67C-D944-CD7C5255B050}"/>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6884" y="1973554"/>
            <a:ext cx="1910492" cy="1910492"/>
          </a:xfrm>
          <a:prstGeom prst="rect">
            <a:avLst/>
          </a:prstGeom>
        </p:spPr>
      </p:pic>
      <p:sp>
        <p:nvSpPr>
          <p:cNvPr id="6" name="矩形 5">
            <a:extLst>
              <a:ext uri="{FF2B5EF4-FFF2-40B4-BE49-F238E27FC236}">
                <a16:creationId xmlns:a16="http://schemas.microsoft.com/office/drawing/2014/main" id="{81B68271-4531-AE65-3FA5-DF5924F91FAB}"/>
              </a:ext>
            </a:extLst>
          </p:cNvPr>
          <p:cNvSpPr>
            <a:spLocks/>
          </p:cNvSpPr>
          <p:nvPr/>
        </p:nvSpPr>
        <p:spPr>
          <a:xfrm>
            <a:off x="4861202" y="1983440"/>
            <a:ext cx="2465010" cy="1906253"/>
          </a:xfrm>
          <a:prstGeom prst="rect">
            <a:avLst/>
          </a:prstGeom>
          <a:noFill/>
          <a:ln w="28575" cap="flat" cmpd="sng" algn="ctr">
            <a:gradFill flip="none" rotWithShape="1">
              <a:gsLst>
                <a:gs pos="0">
                  <a:schemeClr val="accent1"/>
                </a:gs>
                <a:gs pos="100000">
                  <a:schemeClr val="accent2"/>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D6A6831D-6FDF-18EA-2F48-0008A439F5D3}"/>
              </a:ext>
            </a:extLst>
          </p:cNvPr>
          <p:cNvCxnSpPr>
            <a:cxnSpLocks/>
          </p:cNvCxnSpPr>
          <p:nvPr/>
        </p:nvCxnSpPr>
        <p:spPr>
          <a:xfrm>
            <a:off x="5884157" y="4737595"/>
            <a:ext cx="4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1D05312E-142D-1DC2-71AD-750DB340DB7B}"/>
              </a:ext>
            </a:extLst>
          </p:cNvPr>
          <p:cNvSpPr txBox="1"/>
          <p:nvPr/>
        </p:nvSpPr>
        <p:spPr>
          <a:xfrm>
            <a:off x="5076708" y="4099712"/>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定流程</a:t>
            </a:r>
          </a:p>
        </p:txBody>
      </p:sp>
      <p:sp>
        <p:nvSpPr>
          <p:cNvPr id="14" name="文本框 13">
            <a:extLst>
              <a:ext uri="{FF2B5EF4-FFF2-40B4-BE49-F238E27FC236}">
                <a16:creationId xmlns:a16="http://schemas.microsoft.com/office/drawing/2014/main" id="{7431A7E7-4AD5-BD64-4388-70501CBFC7D0}"/>
              </a:ext>
            </a:extLst>
          </p:cNvPr>
          <p:cNvSpPr txBox="1"/>
          <p:nvPr/>
        </p:nvSpPr>
        <p:spPr>
          <a:xfrm>
            <a:off x="5157204" y="4820312"/>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pic>
        <p:nvPicPr>
          <p:cNvPr id="25" name="图形 24">
            <a:extLst>
              <a:ext uri="{FF2B5EF4-FFF2-40B4-BE49-F238E27FC236}">
                <a16:creationId xmlns:a16="http://schemas.microsoft.com/office/drawing/2014/main" id="{60BE775A-976C-C215-465E-14A256C64175}"/>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8461" y="1973554"/>
            <a:ext cx="1910492" cy="1910492"/>
          </a:xfrm>
          <a:prstGeom prst="rect">
            <a:avLst/>
          </a:prstGeom>
        </p:spPr>
      </p:pic>
      <p:sp>
        <p:nvSpPr>
          <p:cNvPr id="9" name="矩形 8">
            <a:extLst>
              <a:ext uri="{FF2B5EF4-FFF2-40B4-BE49-F238E27FC236}">
                <a16:creationId xmlns:a16="http://schemas.microsoft.com/office/drawing/2014/main" id="{EFCD0129-776E-EBC8-A20B-9B9E63E34302}"/>
              </a:ext>
            </a:extLst>
          </p:cNvPr>
          <p:cNvSpPr>
            <a:spLocks/>
          </p:cNvSpPr>
          <p:nvPr/>
        </p:nvSpPr>
        <p:spPr>
          <a:xfrm>
            <a:off x="1072779" y="1983440"/>
            <a:ext cx="2465010" cy="1906253"/>
          </a:xfrm>
          <a:prstGeom prst="rect">
            <a:avLst/>
          </a:prstGeom>
          <a:noFill/>
          <a:ln w="28575" cap="flat" cmpd="sng" algn="ctr">
            <a:gradFill flip="none" rotWithShape="1">
              <a:gsLst>
                <a:gs pos="0">
                  <a:schemeClr val="accent1"/>
                </a:gs>
                <a:gs pos="100000">
                  <a:schemeClr val="accent2"/>
                </a:gs>
              </a:gsLst>
              <a:lin ang="27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B0301BA4-04C1-2F93-6631-1B095EFE723D}"/>
              </a:ext>
            </a:extLst>
          </p:cNvPr>
          <p:cNvCxnSpPr>
            <a:cxnSpLocks/>
          </p:cNvCxnSpPr>
          <p:nvPr/>
        </p:nvCxnSpPr>
        <p:spPr>
          <a:xfrm>
            <a:off x="2095734" y="4737595"/>
            <a:ext cx="419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16A97781-6399-A2A2-9A88-A6701EF5C412}"/>
              </a:ext>
            </a:extLst>
          </p:cNvPr>
          <p:cNvSpPr txBox="1"/>
          <p:nvPr/>
        </p:nvSpPr>
        <p:spPr>
          <a:xfrm>
            <a:off x="1288285" y="4099712"/>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定方向</a:t>
            </a:r>
          </a:p>
        </p:txBody>
      </p:sp>
      <p:sp>
        <p:nvSpPr>
          <p:cNvPr id="23" name="文本框 22">
            <a:extLst>
              <a:ext uri="{FF2B5EF4-FFF2-40B4-BE49-F238E27FC236}">
                <a16:creationId xmlns:a16="http://schemas.microsoft.com/office/drawing/2014/main" id="{6D13032D-3655-8EAD-8A70-B55EF29AEF2B}"/>
              </a:ext>
            </a:extLst>
          </p:cNvPr>
          <p:cNvSpPr txBox="1"/>
          <p:nvPr/>
        </p:nvSpPr>
        <p:spPr>
          <a:xfrm>
            <a:off x="1368781" y="4820312"/>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pic>
        <p:nvPicPr>
          <p:cNvPr id="26" name="图形 25">
            <a:extLst>
              <a:ext uri="{FF2B5EF4-FFF2-40B4-BE49-F238E27FC236}">
                <a16:creationId xmlns:a16="http://schemas.microsoft.com/office/drawing/2014/main" id="{8A62F1E4-679D-58D1-3E1F-2604A9448DD5}"/>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50038" y="1973554"/>
            <a:ext cx="1910492" cy="1910492"/>
          </a:xfrm>
          <a:prstGeom prst="rect">
            <a:avLst/>
          </a:prstGeom>
        </p:spPr>
      </p:pic>
    </p:spTree>
    <p:extLst>
      <p:ext uri="{BB962C8B-B14F-4D97-AF65-F5344CB8AC3E}">
        <p14:creationId xmlns:p14="http://schemas.microsoft.com/office/powerpoint/2010/main" val="227861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56D3FE2-5B66-0AEF-3453-4420F0ABA7BA}"/>
              </a:ext>
            </a:extLst>
          </p:cNvPr>
          <p:cNvSpPr txBox="1"/>
          <p:nvPr/>
        </p:nvSpPr>
        <p:spPr>
          <a:xfrm>
            <a:off x="695326" y="969074"/>
            <a:ext cx="4293364" cy="2483445"/>
          </a:xfrm>
          <a:prstGeom prst="rect">
            <a:avLst/>
          </a:prstGeom>
          <a:noFill/>
        </p:spPr>
        <p:txBody>
          <a:bodyPr wrap="square" lIns="0" tIns="0" rIns="0" bIns="0" rtlCol="0" anchor="t">
            <a:noAutofit/>
          </a:bodyPr>
          <a:lstStyle/>
          <a:p>
            <a:pPr algn="ctr"/>
            <a:r>
              <a:rPr lang="zh-CN" altLang="en-US" sz="72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介绍结束</a:t>
            </a:r>
            <a:endParaRPr lang="en-US" altLang="zh-CN" sz="72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endParaRPr>
          </a:p>
          <a:p>
            <a:pPr algn="ctr"/>
            <a:r>
              <a:rPr lang="zh-CN" altLang="en-US" sz="72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欢迎提问</a:t>
            </a:r>
          </a:p>
        </p:txBody>
      </p:sp>
      <p:sp>
        <p:nvSpPr>
          <p:cNvPr id="5" name="文本框 4">
            <a:extLst>
              <a:ext uri="{FF2B5EF4-FFF2-40B4-BE49-F238E27FC236}">
                <a16:creationId xmlns:a16="http://schemas.microsoft.com/office/drawing/2014/main" id="{D780FFA8-1BD3-CBC5-76A0-D6FFF2FDFBA7}"/>
              </a:ext>
            </a:extLst>
          </p:cNvPr>
          <p:cNvSpPr txBox="1"/>
          <p:nvPr/>
        </p:nvSpPr>
        <p:spPr>
          <a:xfrm>
            <a:off x="1367576" y="3349158"/>
            <a:ext cx="2509099" cy="276999"/>
          </a:xfrm>
          <a:prstGeom prst="rect">
            <a:avLst/>
          </a:prstGeom>
          <a:noFill/>
        </p:spPr>
        <p:txBody>
          <a:bodyPr wrap="square" lIns="0" tIns="0" rIns="0" bIns="0" rtlCol="0" anchor="t">
            <a:noAutofit/>
          </a:bodyPr>
          <a:lstStyle/>
          <a:p>
            <a:pPr algn="dist"/>
            <a:r>
              <a:rPr lang="zh-CN" altLang="en-US" b="1" dirty="0">
                <a:solidFill>
                  <a:schemeClr val="tx1">
                    <a:lumMod val="75000"/>
                    <a:lumOff val="25000"/>
                  </a:schemeClr>
                </a:solidFill>
                <a:latin typeface="+mn-ea"/>
              </a:rPr>
              <a:t>汇报人：</a:t>
            </a:r>
            <a:r>
              <a:rPr lang="en-US" altLang="zh-CN" b="1" dirty="0" err="1">
                <a:solidFill>
                  <a:schemeClr val="tx1">
                    <a:lumMod val="75000"/>
                    <a:lumOff val="25000"/>
                  </a:schemeClr>
                </a:solidFill>
                <a:latin typeface="+mn-ea"/>
              </a:rPr>
              <a:t>OfficePLUS</a:t>
            </a:r>
            <a:endParaRPr lang="zh-CN" altLang="en-US" b="1" dirty="0">
              <a:solidFill>
                <a:schemeClr val="tx1">
                  <a:lumMod val="75000"/>
                  <a:lumOff val="25000"/>
                </a:schemeClr>
              </a:solidFill>
              <a:latin typeface="+mn-ea"/>
            </a:endParaRPr>
          </a:p>
        </p:txBody>
      </p:sp>
      <p:sp>
        <p:nvSpPr>
          <p:cNvPr id="7" name="菱形 6">
            <a:extLst>
              <a:ext uri="{FF2B5EF4-FFF2-40B4-BE49-F238E27FC236}">
                <a16:creationId xmlns:a16="http://schemas.microsoft.com/office/drawing/2014/main" id="{6309E24E-311B-D15E-44EE-1E09D35D29E0}"/>
              </a:ext>
            </a:extLst>
          </p:cNvPr>
          <p:cNvSpPr/>
          <p:nvPr/>
        </p:nvSpPr>
        <p:spPr>
          <a:xfrm>
            <a:off x="1072411" y="3321820"/>
            <a:ext cx="241936" cy="299257"/>
          </a:xfrm>
          <a:prstGeom prst="diamond">
            <a:avLst/>
          </a:prstGeom>
          <a:gradFill>
            <a:gsLst>
              <a:gs pos="0">
                <a:schemeClr val="accent1">
                  <a:alpha val="2000"/>
                </a:schemeClr>
              </a:gs>
              <a:gs pos="100000">
                <a:schemeClr val="accent2"/>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a:extLst>
              <a:ext uri="{FF2B5EF4-FFF2-40B4-BE49-F238E27FC236}">
                <a16:creationId xmlns:a16="http://schemas.microsoft.com/office/drawing/2014/main" id="{1D9F26C9-F079-C071-A4D4-1008A084A238}"/>
              </a:ext>
            </a:extLst>
          </p:cNvPr>
          <p:cNvSpPr/>
          <p:nvPr/>
        </p:nvSpPr>
        <p:spPr>
          <a:xfrm>
            <a:off x="1125640" y="3387661"/>
            <a:ext cx="135477" cy="167576"/>
          </a:xfrm>
          <a:prstGeom prst="diamond">
            <a:avLst/>
          </a:prstGeom>
          <a:gradFill>
            <a:gsLst>
              <a:gs pos="0">
                <a:schemeClr val="accent1">
                  <a:alpha val="50000"/>
                </a:schemeClr>
              </a:gs>
              <a:gs pos="100000">
                <a:schemeClr val="accent2"/>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724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
        <p:nvSpPr>
          <p:cNvPr id="15" name="文本框 14">
            <a:extLst>
              <a:ext uri="{FF2B5EF4-FFF2-40B4-BE49-F238E27FC236}">
                <a16:creationId xmlns:a16="http://schemas.microsoft.com/office/drawing/2014/main" id="{5C664B67-2678-C00A-B488-D1D9B0226D81}"/>
              </a:ext>
            </a:extLst>
          </p:cNvPr>
          <p:cNvSpPr txBox="1"/>
          <p:nvPr/>
        </p:nvSpPr>
        <p:spPr>
          <a:xfrm>
            <a:off x="4153012" y="818242"/>
            <a:ext cx="1610043" cy="3657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中文  </a:t>
            </a:r>
            <a:r>
              <a:rPr lang="en-US" altLang="zh-CN" dirty="0" err="1"/>
              <a:t>OPPOSans</a:t>
            </a:r>
            <a:r>
              <a:rPr lang="en-US" altLang="zh-CN" dirty="0"/>
              <a:t> R </a:t>
            </a:r>
            <a:endParaRPr lang="zh-CN" altLang="en-US" dirty="0"/>
          </a:p>
        </p:txBody>
      </p:sp>
      <p:sp>
        <p:nvSpPr>
          <p:cNvPr id="16" name="文本框 15">
            <a:extLst>
              <a:ext uri="{FF2B5EF4-FFF2-40B4-BE49-F238E27FC236}">
                <a16:creationId xmlns:a16="http://schemas.microsoft.com/office/drawing/2014/main" id="{96DDB5A6-88E4-45C4-1E8C-B9314F16761C}"/>
              </a:ext>
            </a:extLst>
          </p:cNvPr>
          <p:cNvSpPr txBox="1"/>
          <p:nvPr/>
        </p:nvSpPr>
        <p:spPr>
          <a:xfrm>
            <a:off x="4153012" y="1092562"/>
            <a:ext cx="1610043"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英文  </a:t>
            </a:r>
            <a:r>
              <a:rPr lang="en-US" altLang="zh-CN" dirty="0" err="1"/>
              <a:t>OPPOSans</a:t>
            </a:r>
            <a:r>
              <a:rPr lang="en-US" altLang="zh-CN" dirty="0"/>
              <a:t> R</a:t>
            </a:r>
            <a:endParaRPr lang="zh-CN" altLang="en-US" dirty="0"/>
          </a:p>
        </p:txBody>
      </p:sp>
      <p:sp>
        <p:nvSpPr>
          <p:cNvPr id="17" name="文本框 16">
            <a:extLst>
              <a:ext uri="{FF2B5EF4-FFF2-40B4-BE49-F238E27FC236}">
                <a16:creationId xmlns:a16="http://schemas.microsoft.com/office/drawing/2014/main" id="{949FA639-9B00-DBC2-D4E6-68F171902EEA}"/>
              </a:ext>
            </a:extLst>
          </p:cNvPr>
          <p:cNvSpPr txBox="1"/>
          <p:nvPr/>
        </p:nvSpPr>
        <p:spPr>
          <a:xfrm>
            <a:off x="4153012" y="1883313"/>
            <a:ext cx="755968"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标题 </a:t>
            </a:r>
            <a:r>
              <a:rPr lang="en-US" altLang="zh-CN" dirty="0"/>
              <a:t>1.0</a:t>
            </a:r>
            <a:endParaRPr lang="zh-CN" altLang="en-US" dirty="0"/>
          </a:p>
        </p:txBody>
      </p:sp>
      <p:sp>
        <p:nvSpPr>
          <p:cNvPr id="18" name="文本框 17">
            <a:extLst>
              <a:ext uri="{FF2B5EF4-FFF2-40B4-BE49-F238E27FC236}">
                <a16:creationId xmlns:a16="http://schemas.microsoft.com/office/drawing/2014/main" id="{D384749A-0C46-14B8-E871-9B6FA44FDF65}"/>
              </a:ext>
            </a:extLst>
          </p:cNvPr>
          <p:cNvSpPr txBox="1"/>
          <p:nvPr/>
        </p:nvSpPr>
        <p:spPr>
          <a:xfrm>
            <a:off x="4153012" y="2259233"/>
            <a:ext cx="1975168"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正文 </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1.2</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（根据实际修改）</a:t>
            </a:r>
            <a:endParaRPr lang="zh-CN" altLang="en-US" dirty="0"/>
          </a:p>
        </p:txBody>
      </p:sp>
      <p:sp>
        <p:nvSpPr>
          <p:cNvPr id="19" name="文本框 18">
            <a:extLst>
              <a:ext uri="{FF2B5EF4-FFF2-40B4-BE49-F238E27FC236}">
                <a16:creationId xmlns:a16="http://schemas.microsoft.com/office/drawing/2014/main" id="{AC38331E-8CA4-8BFC-65C0-227C9D4FC49C}"/>
              </a:ext>
            </a:extLst>
          </p:cNvPr>
          <p:cNvSpPr txBox="1"/>
          <p:nvPr/>
        </p:nvSpPr>
        <p:spPr>
          <a:xfrm>
            <a:off x="4153012" y="2615697"/>
            <a:ext cx="802513" cy="46736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lang="en-US" altLang="zh-CN" dirty="0" err="1"/>
              <a:t>storyset</a:t>
            </a:r>
            <a:r>
              <a:rPr lang="en-US" altLang="zh-CN" dirty="0"/>
              <a:t>.</a:t>
            </a:r>
            <a:endParaRPr lang="zh-CN" altLang="en-US" dirty="0"/>
          </a:p>
        </p:txBody>
      </p:sp>
      <p:sp>
        <p:nvSpPr>
          <p:cNvPr id="20" name="文本框 19">
            <a:extLst>
              <a:ext uri="{FF2B5EF4-FFF2-40B4-BE49-F238E27FC236}">
                <a16:creationId xmlns:a16="http://schemas.microsoft.com/office/drawing/2014/main" id="{8CE398FD-33C7-1049-7561-29AE63A3329C}"/>
              </a:ext>
            </a:extLst>
          </p:cNvPr>
          <p:cNvSpPr txBox="1"/>
          <p:nvPr/>
        </p:nvSpPr>
        <p:spPr>
          <a:xfrm>
            <a:off x="4153012" y="3416176"/>
            <a:ext cx="7040880" cy="1290320"/>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本网站所提供的任何信息内容（包括但不限于 </a:t>
            </a:r>
            <a:r>
              <a:rPr kumimoji="1" lang="en"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PPT</a:t>
            </a:r>
            <a:r>
              <a:rPr lang="zh-CN" altLang="en-US" dirty="0"/>
              <a:t>模</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模板、</a:t>
            </a:r>
            <a:r>
              <a:rPr kumimoji="1" lang="en"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Word</a:t>
            </a:r>
            <a:r>
              <a:rPr lang="zh-CN" altLang="en-US" dirty="0"/>
              <a:t>档</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文档、</a:t>
            </a:r>
            <a:r>
              <a:rPr kumimoji="1" lang="en"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Excel</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图表、图片素材等）均受</a:t>
            </a:r>
            <a:r>
              <a:rPr lang="zh-CN" altLang="en-US" dirty="0"/>
              <a:t>华</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中华人民共和国著作权法</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信息网络传播权保护条例</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及其他适用的法律法规的保护，未经权利人书面明确授权，信息内容的任何部分</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包括图片或图表</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lang="zh-CN" altLang="en-US" dirty="0"/>
              <a:t>全部或部分的复制、传播、销售，否则将承担法律责任。</a:t>
            </a:r>
          </a:p>
        </p:txBody>
      </p:sp>
      <p:sp>
        <p:nvSpPr>
          <p:cNvPr id="21" name="文本框 20">
            <a:extLst>
              <a:ext uri="{FF2B5EF4-FFF2-40B4-BE49-F238E27FC236}">
                <a16:creationId xmlns:a16="http://schemas.microsoft.com/office/drawing/2014/main" id="{127CADD7-2DC8-2B03-2C82-A7D540A1AA07}"/>
              </a:ext>
            </a:extLst>
          </p:cNvPr>
          <p:cNvSpPr txBox="1"/>
          <p:nvPr/>
        </p:nvSpPr>
        <p:spPr>
          <a:xfrm>
            <a:off x="4153012" y="4883971"/>
            <a:ext cx="1157669" cy="436245"/>
          </a:xfrm>
          <a:prstGeom prst="rect">
            <a:avLst/>
          </a:prstGeom>
        </p:spPr>
        <p:txBody>
          <a:bodyPr/>
          <a:lstStyle>
            <a:lvl1pPr indent="0" defTabSz="742950">
              <a:lnSpc>
                <a:spcPct val="150000"/>
              </a:lnSpc>
              <a:spcBef>
                <a:spcPts val="813"/>
              </a:spcBef>
              <a:buFont typeface="Arial" panose="020B0604020202020204" pitchFamily="34" charset="0"/>
              <a:buNone/>
              <a:defRPr kumimoji="1"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557213" indent="-185738" defTabSz="742950">
              <a:lnSpc>
                <a:spcPct val="90000"/>
              </a:lnSpc>
              <a:spcBef>
                <a:spcPts val="406"/>
              </a:spcBef>
              <a:buFont typeface="Arial" panose="020B0604020202020204" pitchFamily="34" charset="0"/>
              <a:buChar char="•"/>
              <a:defRPr sz="1950"/>
            </a:lvl2pPr>
            <a:lvl3pPr marL="928688" indent="-185738" defTabSz="742950">
              <a:lnSpc>
                <a:spcPct val="90000"/>
              </a:lnSpc>
              <a:spcBef>
                <a:spcPts val="406"/>
              </a:spcBef>
              <a:buFont typeface="Arial" panose="020B0604020202020204" pitchFamily="34" charset="0"/>
              <a:buChar char="•"/>
              <a:defRPr sz="1625"/>
            </a:lvl3pPr>
            <a:lvl4pPr marL="1300163" indent="-185738" defTabSz="742950">
              <a:lnSpc>
                <a:spcPct val="90000"/>
              </a:lnSpc>
              <a:spcBef>
                <a:spcPts val="406"/>
              </a:spcBef>
              <a:buFont typeface="Arial" panose="020B0604020202020204" pitchFamily="34" charset="0"/>
              <a:buChar char="•"/>
              <a:defRPr sz="1463"/>
            </a:lvl4pPr>
            <a:lvl5pPr marL="1671638" indent="-185738" defTabSz="742950">
              <a:lnSpc>
                <a:spcPct val="90000"/>
              </a:lnSpc>
              <a:spcBef>
                <a:spcPts val="406"/>
              </a:spcBef>
              <a:buFont typeface="Arial" panose="020B0604020202020204" pitchFamily="34" charset="0"/>
              <a:buChar char="•"/>
              <a:defRPr sz="1463"/>
            </a:lvl5pPr>
            <a:lvl6pPr marL="2043113" indent="-185738" defTabSz="742950">
              <a:lnSpc>
                <a:spcPct val="90000"/>
              </a:lnSpc>
              <a:spcBef>
                <a:spcPts val="406"/>
              </a:spcBef>
              <a:buFont typeface="Arial" panose="020B0604020202020204" pitchFamily="34" charset="0"/>
              <a:buChar char="•"/>
              <a:defRPr sz="1463"/>
            </a:lvl6pPr>
            <a:lvl7pPr marL="2414588" indent="-185738" defTabSz="742950">
              <a:lnSpc>
                <a:spcPct val="90000"/>
              </a:lnSpc>
              <a:spcBef>
                <a:spcPts val="406"/>
              </a:spcBef>
              <a:buFont typeface="Arial" panose="020B0604020202020204" pitchFamily="34" charset="0"/>
              <a:buChar char="•"/>
              <a:defRPr sz="1463"/>
            </a:lvl7pPr>
            <a:lvl8pPr marL="2786063" indent="-185738" defTabSz="742950">
              <a:lnSpc>
                <a:spcPct val="90000"/>
              </a:lnSpc>
              <a:spcBef>
                <a:spcPts val="406"/>
              </a:spcBef>
              <a:buFont typeface="Arial" panose="020B0604020202020204" pitchFamily="34" charset="0"/>
              <a:buChar char="•"/>
              <a:defRPr sz="1463"/>
            </a:lvl8pPr>
            <a:lvl9pPr marL="3157538" indent="-185738" defTabSz="742950">
              <a:lnSpc>
                <a:spcPct val="90000"/>
              </a:lnSpc>
              <a:spcBef>
                <a:spcPts val="406"/>
              </a:spcBef>
              <a:buFont typeface="Arial" panose="020B0604020202020204" pitchFamily="34" charset="0"/>
              <a:buChar char="•"/>
              <a:defRPr sz="1463"/>
            </a:lvl9pPr>
          </a:lstStyle>
          <a:p>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狮思诗</a:t>
            </a:r>
            <a:r>
              <a:rPr kumimoji="1" lang="en-US" altLang="zh-CN"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prstClr val="white"/>
                </a:solidFill>
                <a:effectLst/>
                <a:uLnTx/>
                <a:uFillTx/>
                <a:latin typeface="Microsoft YaHei Light" panose="020B0503020204020204" pitchFamily="34" charset="-122"/>
                <a:ea typeface="Microsoft YaHei Light" panose="020B0503020204020204" pitchFamily="34" charset="-122"/>
              </a:rPr>
              <a:t>狮思诗</a:t>
            </a:r>
            <a:endParaRPr lang="zh-CN" altLang="en-US" dirty="0"/>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alpha val="34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2D0D720-5289-4537-9CB3-907C0ABB6DA5}"/>
              </a:ext>
            </a:extLst>
          </p:cNvPr>
          <p:cNvSpPr txBox="1"/>
          <p:nvPr/>
        </p:nvSpPr>
        <p:spPr>
          <a:xfrm>
            <a:off x="3787676" y="2721114"/>
            <a:ext cx="4581423" cy="1107996"/>
          </a:xfrm>
          <a:prstGeom prst="rect">
            <a:avLst/>
          </a:prstGeom>
          <a:noFill/>
        </p:spPr>
        <p:txBody>
          <a:bodyPr wrap="square" lIns="0" tIns="0" rIns="0" bIns="0" rtlCol="0" anchor="t">
            <a:spAutoFit/>
          </a:bodyPr>
          <a:lstStyle/>
          <a:p>
            <a:pPr algn="dist"/>
            <a:r>
              <a:rPr lang="zh-CN" altLang="en-US" sz="72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企业简介</a:t>
            </a:r>
          </a:p>
        </p:txBody>
      </p:sp>
      <p:sp>
        <p:nvSpPr>
          <p:cNvPr id="5" name="文本框 4">
            <a:extLst>
              <a:ext uri="{FF2B5EF4-FFF2-40B4-BE49-F238E27FC236}">
                <a16:creationId xmlns:a16="http://schemas.microsoft.com/office/drawing/2014/main" id="{325BD206-68C1-B0EB-D89A-59A56E372A5D}"/>
              </a:ext>
            </a:extLst>
          </p:cNvPr>
          <p:cNvSpPr txBox="1"/>
          <p:nvPr/>
        </p:nvSpPr>
        <p:spPr>
          <a:xfrm>
            <a:off x="3816118" y="3829110"/>
            <a:ext cx="4559765" cy="307777"/>
          </a:xfrm>
          <a:prstGeom prst="rect">
            <a:avLst/>
          </a:prstGeom>
          <a:noFill/>
        </p:spPr>
        <p:txBody>
          <a:bodyPr wrap="square" lIns="0" tIns="0" rIns="0" bIns="0" rtlCol="0" anchor="t">
            <a:spAutoFit/>
          </a:bodyPr>
          <a:lstStyle/>
          <a:p>
            <a:pPr algn="dist"/>
            <a:r>
              <a:rPr kumimoji="1" lang="en-US" altLang="zh-CN" sz="2000" dirty="0">
                <a:gradFill>
                  <a:gsLst>
                    <a:gs pos="0">
                      <a:schemeClr val="accent1"/>
                    </a:gs>
                    <a:gs pos="100000">
                      <a:schemeClr val="accent1">
                        <a:alpha val="0"/>
                      </a:schemeClr>
                    </a:gs>
                  </a:gsLst>
                  <a:lin ang="2700000" scaled="1"/>
                </a:gradFill>
              </a:rPr>
              <a:t>introduction</a:t>
            </a:r>
          </a:p>
        </p:txBody>
      </p:sp>
      <p:sp>
        <p:nvSpPr>
          <p:cNvPr id="6" name="文本框 5">
            <a:extLst>
              <a:ext uri="{FF2B5EF4-FFF2-40B4-BE49-F238E27FC236}">
                <a16:creationId xmlns:a16="http://schemas.microsoft.com/office/drawing/2014/main" id="{F5AADEA3-D24C-BB41-9C35-023BB39A46CE}"/>
              </a:ext>
            </a:extLst>
          </p:cNvPr>
          <p:cNvSpPr txBox="1"/>
          <p:nvPr/>
        </p:nvSpPr>
        <p:spPr>
          <a:xfrm>
            <a:off x="5834710" y="2013735"/>
            <a:ext cx="522579" cy="615553"/>
          </a:xfrm>
          <a:prstGeom prst="rect">
            <a:avLst/>
          </a:prstGeom>
          <a:noFill/>
        </p:spPr>
        <p:txBody>
          <a:bodyPr wrap="none" lIns="0" tIns="0" rIns="0" bIns="0" rtlCol="0" anchor="t">
            <a:spAutoFit/>
          </a:bodyPr>
          <a:lstStyle/>
          <a:p>
            <a:pPr algn="l"/>
            <a:r>
              <a:rPr lang="en-US" altLang="zh-CN"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rPr>
              <a:t>01</a:t>
            </a:r>
            <a:endParaRPr lang="zh-CN" altLang="en-US"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endParaRPr>
          </a:p>
        </p:txBody>
      </p:sp>
    </p:spTree>
    <p:extLst>
      <p:ext uri="{BB962C8B-B14F-4D97-AF65-F5344CB8AC3E}">
        <p14:creationId xmlns:p14="http://schemas.microsoft.com/office/powerpoint/2010/main" val="192800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alpha val="38000"/>
              </a:schemeClr>
            </a:gs>
            <a:gs pos="0">
              <a:schemeClr val="accent1">
                <a:alpha val="0"/>
              </a:schemeClr>
            </a:gs>
          </a:gsLst>
          <a:lin ang="5400000" scaled="1"/>
        </a:gradFill>
        <a:effectLst/>
      </p:bgPr>
    </p:bg>
    <p:spTree>
      <p:nvGrpSpPr>
        <p:cNvPr id="1" name=""/>
        <p:cNvGrpSpPr/>
        <p:nvPr/>
      </p:nvGrpSpPr>
      <p:grpSpPr>
        <a:xfrm>
          <a:off x="0" y="0"/>
          <a:ext cx="0" cy="0"/>
          <a:chOff x="0" y="0"/>
          <a:chExt cx="0" cy="0"/>
        </a:xfrm>
      </p:grpSpPr>
      <p:pic>
        <p:nvPicPr>
          <p:cNvPr id="3" name="图形 2">
            <a:extLst>
              <a:ext uri="{FF2B5EF4-FFF2-40B4-BE49-F238E27FC236}">
                <a16:creationId xmlns:a16="http://schemas.microsoft.com/office/drawing/2014/main" id="{F5CBBB84-643D-8BB9-D189-A26091F443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257" y="3019940"/>
            <a:ext cx="3838060" cy="3838060"/>
          </a:xfrm>
          <a:prstGeom prst="rect">
            <a:avLst/>
          </a:prstGeom>
          <a:effectLst>
            <a:outerShdw blurRad="254000" dist="38100" dir="8100000" algn="tr" rotWithShape="0">
              <a:prstClr val="black">
                <a:alpha val="20000"/>
              </a:prstClr>
            </a:outerShdw>
          </a:effectLst>
        </p:spPr>
      </p:pic>
      <p:sp>
        <p:nvSpPr>
          <p:cNvPr id="29" name="任意多边形: 形状 28">
            <a:extLst>
              <a:ext uri="{FF2B5EF4-FFF2-40B4-BE49-F238E27FC236}">
                <a16:creationId xmlns:a16="http://schemas.microsoft.com/office/drawing/2014/main" id="{F4D7E398-7DB0-DB32-6AAC-F551B0F4F373}"/>
              </a:ext>
            </a:extLst>
          </p:cNvPr>
          <p:cNvSpPr/>
          <p:nvPr/>
        </p:nvSpPr>
        <p:spPr>
          <a:xfrm>
            <a:off x="2085513" y="2868662"/>
            <a:ext cx="4660900" cy="1279117"/>
          </a:xfrm>
          <a:custGeom>
            <a:avLst/>
            <a:gdLst>
              <a:gd name="connsiteX0" fmla="*/ 0 w 4660900"/>
              <a:gd name="connsiteY0" fmla="*/ 1206500 h 1206500"/>
              <a:gd name="connsiteX1" fmla="*/ 4660900 w 4660900"/>
              <a:gd name="connsiteY1" fmla="*/ 0 h 1206500"/>
              <a:gd name="connsiteX0" fmla="*/ 0 w 4660900"/>
              <a:gd name="connsiteY0" fmla="*/ 1206500 h 1206500"/>
              <a:gd name="connsiteX1" fmla="*/ 4660900 w 4660900"/>
              <a:gd name="connsiteY1" fmla="*/ 0 h 1206500"/>
              <a:gd name="connsiteX0" fmla="*/ 0 w 4660900"/>
              <a:gd name="connsiteY0" fmla="*/ 1206500 h 1206500"/>
              <a:gd name="connsiteX1" fmla="*/ 4660900 w 4660900"/>
              <a:gd name="connsiteY1" fmla="*/ 0 h 1206500"/>
              <a:gd name="connsiteX0" fmla="*/ 0 w 4660900"/>
              <a:gd name="connsiteY0" fmla="*/ 1215979 h 1215979"/>
              <a:gd name="connsiteX1" fmla="*/ 4660900 w 4660900"/>
              <a:gd name="connsiteY1" fmla="*/ 9479 h 1215979"/>
              <a:gd name="connsiteX0" fmla="*/ 0 w 4660900"/>
              <a:gd name="connsiteY0" fmla="*/ 1236815 h 1236815"/>
              <a:gd name="connsiteX1" fmla="*/ 4660900 w 4660900"/>
              <a:gd name="connsiteY1" fmla="*/ 30315 h 1236815"/>
              <a:gd name="connsiteX0" fmla="*/ 0 w 4660900"/>
              <a:gd name="connsiteY0" fmla="*/ 1243016 h 1243016"/>
              <a:gd name="connsiteX1" fmla="*/ 4660900 w 4660900"/>
              <a:gd name="connsiteY1" fmla="*/ 36516 h 1243016"/>
              <a:gd name="connsiteX0" fmla="*/ 0 w 4660900"/>
              <a:gd name="connsiteY0" fmla="*/ 1282331 h 1282331"/>
              <a:gd name="connsiteX1" fmla="*/ 4660900 w 4660900"/>
              <a:gd name="connsiteY1" fmla="*/ 75831 h 1282331"/>
              <a:gd name="connsiteX0" fmla="*/ 0 w 4660900"/>
              <a:gd name="connsiteY0" fmla="*/ 1279117 h 1279117"/>
              <a:gd name="connsiteX1" fmla="*/ 4660900 w 4660900"/>
              <a:gd name="connsiteY1" fmla="*/ 72617 h 1279117"/>
            </a:gdLst>
            <a:ahLst/>
            <a:cxnLst>
              <a:cxn ang="0">
                <a:pos x="connsiteX0" y="connsiteY0"/>
              </a:cxn>
              <a:cxn ang="0">
                <a:pos x="connsiteX1" y="connsiteY1"/>
              </a:cxn>
            </a:cxnLst>
            <a:rect l="l" t="t" r="r" b="b"/>
            <a:pathLst>
              <a:path w="4660900" h="1279117">
                <a:moveTo>
                  <a:pt x="0" y="1279117"/>
                </a:moveTo>
                <a:cubicBezTo>
                  <a:pt x="867833" y="410606"/>
                  <a:pt x="2604347" y="-220160"/>
                  <a:pt x="4660900" y="72617"/>
                </a:cubicBezTo>
              </a:path>
            </a:pathLst>
          </a:custGeom>
          <a:noFill/>
          <a:ln w="19050">
            <a:gradFill>
              <a:gsLst>
                <a:gs pos="100000">
                  <a:schemeClr val="accent1"/>
                </a:gs>
                <a:gs pos="0">
                  <a:schemeClr val="accent2"/>
                </a:gs>
              </a:gsLst>
              <a:lin ang="5400000" scaled="1"/>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任意多边形: 形状 29">
            <a:extLst>
              <a:ext uri="{FF2B5EF4-FFF2-40B4-BE49-F238E27FC236}">
                <a16:creationId xmlns:a16="http://schemas.microsoft.com/office/drawing/2014/main" id="{81C866DF-F349-A0C6-3E45-9C21F4C68DE3}"/>
              </a:ext>
            </a:extLst>
          </p:cNvPr>
          <p:cNvSpPr/>
          <p:nvPr/>
        </p:nvSpPr>
        <p:spPr>
          <a:xfrm rot="20301540" flipV="1">
            <a:off x="6209458" y="2338310"/>
            <a:ext cx="4660900" cy="1279117"/>
          </a:xfrm>
          <a:custGeom>
            <a:avLst/>
            <a:gdLst>
              <a:gd name="connsiteX0" fmla="*/ 0 w 4660900"/>
              <a:gd name="connsiteY0" fmla="*/ 1206500 h 1206500"/>
              <a:gd name="connsiteX1" fmla="*/ 4660900 w 4660900"/>
              <a:gd name="connsiteY1" fmla="*/ 0 h 1206500"/>
              <a:gd name="connsiteX0" fmla="*/ 0 w 4660900"/>
              <a:gd name="connsiteY0" fmla="*/ 1206500 h 1206500"/>
              <a:gd name="connsiteX1" fmla="*/ 4660900 w 4660900"/>
              <a:gd name="connsiteY1" fmla="*/ 0 h 1206500"/>
              <a:gd name="connsiteX0" fmla="*/ 0 w 4660900"/>
              <a:gd name="connsiteY0" fmla="*/ 1206500 h 1206500"/>
              <a:gd name="connsiteX1" fmla="*/ 4660900 w 4660900"/>
              <a:gd name="connsiteY1" fmla="*/ 0 h 1206500"/>
              <a:gd name="connsiteX0" fmla="*/ 0 w 4660900"/>
              <a:gd name="connsiteY0" fmla="*/ 1215979 h 1215979"/>
              <a:gd name="connsiteX1" fmla="*/ 4660900 w 4660900"/>
              <a:gd name="connsiteY1" fmla="*/ 9479 h 1215979"/>
              <a:gd name="connsiteX0" fmla="*/ 0 w 4660900"/>
              <a:gd name="connsiteY0" fmla="*/ 1236815 h 1236815"/>
              <a:gd name="connsiteX1" fmla="*/ 4660900 w 4660900"/>
              <a:gd name="connsiteY1" fmla="*/ 30315 h 1236815"/>
              <a:gd name="connsiteX0" fmla="*/ 0 w 4660900"/>
              <a:gd name="connsiteY0" fmla="*/ 1243016 h 1243016"/>
              <a:gd name="connsiteX1" fmla="*/ 4660900 w 4660900"/>
              <a:gd name="connsiteY1" fmla="*/ 36516 h 1243016"/>
              <a:gd name="connsiteX0" fmla="*/ 0 w 4660900"/>
              <a:gd name="connsiteY0" fmla="*/ 1282331 h 1282331"/>
              <a:gd name="connsiteX1" fmla="*/ 4660900 w 4660900"/>
              <a:gd name="connsiteY1" fmla="*/ 75831 h 1282331"/>
              <a:gd name="connsiteX0" fmla="*/ 0 w 4660900"/>
              <a:gd name="connsiteY0" fmla="*/ 1279117 h 1279117"/>
              <a:gd name="connsiteX1" fmla="*/ 4660900 w 4660900"/>
              <a:gd name="connsiteY1" fmla="*/ 72617 h 1279117"/>
            </a:gdLst>
            <a:ahLst/>
            <a:cxnLst>
              <a:cxn ang="0">
                <a:pos x="connsiteX0" y="connsiteY0"/>
              </a:cxn>
              <a:cxn ang="0">
                <a:pos x="connsiteX1" y="connsiteY1"/>
              </a:cxn>
            </a:cxnLst>
            <a:rect l="l" t="t" r="r" b="b"/>
            <a:pathLst>
              <a:path w="4660900" h="1279117">
                <a:moveTo>
                  <a:pt x="0" y="1279117"/>
                </a:moveTo>
                <a:cubicBezTo>
                  <a:pt x="867833" y="410606"/>
                  <a:pt x="2604347" y="-220160"/>
                  <a:pt x="4660900" y="72617"/>
                </a:cubicBezTo>
              </a:path>
            </a:pathLst>
          </a:custGeom>
          <a:noFill/>
          <a:ln w="19050">
            <a:gradFill>
              <a:gsLst>
                <a:gs pos="100000">
                  <a:schemeClr val="accent2"/>
                </a:gs>
                <a:gs pos="0">
                  <a:schemeClr val="accent3"/>
                </a:gs>
              </a:gsLst>
              <a:lin ang="5400000" scaled="1"/>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iconfont-1191-801535">
            <a:extLst>
              <a:ext uri="{FF2B5EF4-FFF2-40B4-BE49-F238E27FC236}">
                <a16:creationId xmlns:a16="http://schemas.microsoft.com/office/drawing/2014/main" id="{5FAF4399-EA87-E7C4-B525-FD2E34D4CA92}"/>
              </a:ext>
            </a:extLst>
          </p:cNvPr>
          <p:cNvSpPr/>
          <p:nvPr/>
        </p:nvSpPr>
        <p:spPr>
          <a:xfrm>
            <a:off x="1886213" y="3647226"/>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文本框 31">
            <a:extLst>
              <a:ext uri="{FF2B5EF4-FFF2-40B4-BE49-F238E27FC236}">
                <a16:creationId xmlns:a16="http://schemas.microsoft.com/office/drawing/2014/main" id="{998B35A7-8B10-F516-74ED-140204F9D37A}"/>
              </a:ext>
            </a:extLst>
          </p:cNvPr>
          <p:cNvSpPr txBox="1"/>
          <p:nvPr/>
        </p:nvSpPr>
        <p:spPr>
          <a:xfrm>
            <a:off x="1728042" y="3260631"/>
            <a:ext cx="714939" cy="307777"/>
          </a:xfrm>
          <a:prstGeom prst="rect">
            <a:avLst/>
          </a:prstGeom>
          <a:noFill/>
        </p:spPr>
        <p:txBody>
          <a:bodyPr wrap="none" lIns="0" tIns="0" rIns="0" bIns="0" rtlCol="0" anchor="t">
            <a:noAutofit/>
          </a:bodyPr>
          <a:lstStyle/>
          <a:p>
            <a:r>
              <a:rPr lang="en-US" altLang="zh-CN" sz="2000" dirty="0">
                <a:solidFill>
                  <a:schemeClr val="accent1"/>
                </a:solidFill>
                <a:latin typeface="OPPOSans H" panose="00020600040101010101" pitchFamily="18" charset="-122"/>
                <a:ea typeface="OPPOSans H" panose="00020600040101010101" pitchFamily="18" charset="-122"/>
              </a:rPr>
              <a:t>20XX</a:t>
            </a:r>
            <a:endParaRPr lang="zh-CN" altLang="en-US" sz="2000" dirty="0">
              <a:solidFill>
                <a:schemeClr val="accent1"/>
              </a:solidFill>
              <a:latin typeface="OPPOSans H" panose="00020600040101010101" pitchFamily="18" charset="-122"/>
              <a:ea typeface="OPPOSans H" panose="00020600040101010101" pitchFamily="18" charset="-122"/>
            </a:endParaRPr>
          </a:p>
        </p:txBody>
      </p:sp>
      <p:sp>
        <p:nvSpPr>
          <p:cNvPr id="33" name="iconfont-1191-801535">
            <a:extLst>
              <a:ext uri="{FF2B5EF4-FFF2-40B4-BE49-F238E27FC236}">
                <a16:creationId xmlns:a16="http://schemas.microsoft.com/office/drawing/2014/main" id="{52E47DB9-5017-B38C-4D04-2B6902B1E304}"/>
              </a:ext>
            </a:extLst>
          </p:cNvPr>
          <p:cNvSpPr/>
          <p:nvPr/>
        </p:nvSpPr>
        <p:spPr>
          <a:xfrm>
            <a:off x="4216663" y="2511966"/>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文本框 33">
            <a:extLst>
              <a:ext uri="{FF2B5EF4-FFF2-40B4-BE49-F238E27FC236}">
                <a16:creationId xmlns:a16="http://schemas.microsoft.com/office/drawing/2014/main" id="{6429FBDD-BED5-5662-A970-DFCC72D737E0}"/>
              </a:ext>
            </a:extLst>
          </p:cNvPr>
          <p:cNvSpPr txBox="1"/>
          <p:nvPr/>
        </p:nvSpPr>
        <p:spPr>
          <a:xfrm>
            <a:off x="4058492" y="2149382"/>
            <a:ext cx="740587" cy="307777"/>
          </a:xfrm>
          <a:prstGeom prst="rect">
            <a:avLst/>
          </a:prstGeom>
          <a:noFill/>
        </p:spPr>
        <p:txBody>
          <a:bodyPr wrap="none" lIns="0" tIns="0" rIns="0" bIns="0" rtlCol="0" anchor="t">
            <a:noAutofit/>
          </a:bodyPr>
          <a:lstStyle/>
          <a:p>
            <a:r>
              <a:rPr lang="en-US" altLang="zh-CN" sz="2000" dirty="0">
                <a:solidFill>
                  <a:schemeClr val="accent1">
                    <a:lumMod val="60000"/>
                    <a:lumOff val="40000"/>
                  </a:schemeClr>
                </a:solidFill>
                <a:latin typeface="OPPOSans H" panose="00020600040101010101" pitchFamily="18" charset="-122"/>
                <a:ea typeface="OPPOSans H" panose="00020600040101010101" pitchFamily="18" charset="-122"/>
              </a:rPr>
              <a:t>20XX</a:t>
            </a:r>
            <a:endParaRPr lang="zh-CN" altLang="en-US" sz="2000" dirty="0">
              <a:solidFill>
                <a:schemeClr val="accent1">
                  <a:lumMod val="60000"/>
                  <a:lumOff val="40000"/>
                </a:schemeClr>
              </a:solidFill>
              <a:latin typeface="OPPOSans H" panose="00020600040101010101" pitchFamily="18" charset="-122"/>
              <a:ea typeface="OPPOSans H" panose="00020600040101010101" pitchFamily="18" charset="-122"/>
            </a:endParaRPr>
          </a:p>
        </p:txBody>
      </p:sp>
      <p:sp>
        <p:nvSpPr>
          <p:cNvPr id="35" name="iconfont-1191-801535">
            <a:extLst>
              <a:ext uri="{FF2B5EF4-FFF2-40B4-BE49-F238E27FC236}">
                <a16:creationId xmlns:a16="http://schemas.microsoft.com/office/drawing/2014/main" id="{4EC5F3CF-0F7D-C923-2CEF-20291C0F3C07}"/>
              </a:ext>
            </a:extLst>
          </p:cNvPr>
          <p:cNvSpPr/>
          <p:nvPr/>
        </p:nvSpPr>
        <p:spPr>
          <a:xfrm>
            <a:off x="6547113" y="2440038"/>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文本框 35">
            <a:extLst>
              <a:ext uri="{FF2B5EF4-FFF2-40B4-BE49-F238E27FC236}">
                <a16:creationId xmlns:a16="http://schemas.microsoft.com/office/drawing/2014/main" id="{C6A89256-6DC5-017A-2798-0DFC9D10DB09}"/>
              </a:ext>
            </a:extLst>
          </p:cNvPr>
          <p:cNvSpPr txBox="1"/>
          <p:nvPr/>
        </p:nvSpPr>
        <p:spPr>
          <a:xfrm>
            <a:off x="6388942" y="2068546"/>
            <a:ext cx="740587" cy="307777"/>
          </a:xfrm>
          <a:prstGeom prst="rect">
            <a:avLst/>
          </a:prstGeom>
          <a:noFill/>
        </p:spPr>
        <p:txBody>
          <a:bodyPr wrap="none" lIns="0" tIns="0" rIns="0" bIns="0" rtlCol="0" anchor="t">
            <a:noAutofit/>
          </a:bodyPr>
          <a:lstStyle/>
          <a:p>
            <a:r>
              <a:rPr lang="en-US" altLang="zh-CN" sz="2000" dirty="0">
                <a:solidFill>
                  <a:schemeClr val="accent2"/>
                </a:solidFill>
                <a:latin typeface="OPPOSans H" panose="00020600040101010101" pitchFamily="18" charset="-122"/>
                <a:ea typeface="OPPOSans H" panose="00020600040101010101" pitchFamily="18" charset="-122"/>
              </a:rPr>
              <a:t>20XX</a:t>
            </a:r>
            <a:endParaRPr lang="zh-CN" altLang="en-US" sz="2000" dirty="0">
              <a:solidFill>
                <a:schemeClr val="accent2"/>
              </a:solidFill>
              <a:latin typeface="OPPOSans H" panose="00020600040101010101" pitchFamily="18" charset="-122"/>
              <a:ea typeface="OPPOSans H" panose="00020600040101010101" pitchFamily="18" charset="-122"/>
            </a:endParaRPr>
          </a:p>
        </p:txBody>
      </p:sp>
      <p:sp>
        <p:nvSpPr>
          <p:cNvPr id="37" name="iconfont-1191-801535">
            <a:extLst>
              <a:ext uri="{FF2B5EF4-FFF2-40B4-BE49-F238E27FC236}">
                <a16:creationId xmlns:a16="http://schemas.microsoft.com/office/drawing/2014/main" id="{07CA3076-F6FC-AA02-FC78-37F98FDE2D18}"/>
              </a:ext>
            </a:extLst>
          </p:cNvPr>
          <p:cNvSpPr/>
          <p:nvPr/>
        </p:nvSpPr>
        <p:spPr>
          <a:xfrm>
            <a:off x="7655092" y="3062686"/>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2">
                  <a:lumMod val="60000"/>
                  <a:lumOff val="40000"/>
                </a:schemeClr>
              </a:solidFill>
            </a:endParaRPr>
          </a:p>
        </p:txBody>
      </p:sp>
      <p:sp>
        <p:nvSpPr>
          <p:cNvPr id="38" name="文本框 37">
            <a:extLst>
              <a:ext uri="{FF2B5EF4-FFF2-40B4-BE49-F238E27FC236}">
                <a16:creationId xmlns:a16="http://schemas.microsoft.com/office/drawing/2014/main" id="{378E761B-C608-B968-CB0B-2123DEE37259}"/>
              </a:ext>
            </a:extLst>
          </p:cNvPr>
          <p:cNvSpPr txBox="1"/>
          <p:nvPr/>
        </p:nvSpPr>
        <p:spPr>
          <a:xfrm>
            <a:off x="7496922" y="2684156"/>
            <a:ext cx="740587" cy="307777"/>
          </a:xfrm>
          <a:prstGeom prst="rect">
            <a:avLst/>
          </a:prstGeom>
          <a:noFill/>
        </p:spPr>
        <p:txBody>
          <a:bodyPr wrap="none" lIns="0" tIns="0" rIns="0" bIns="0" rtlCol="0" anchor="t">
            <a:noAutofit/>
          </a:bodyPr>
          <a:lstStyle/>
          <a:p>
            <a:r>
              <a:rPr lang="en-US" altLang="zh-CN" sz="2000" dirty="0">
                <a:solidFill>
                  <a:schemeClr val="accent2">
                    <a:lumMod val="60000"/>
                    <a:lumOff val="40000"/>
                  </a:schemeClr>
                </a:solidFill>
                <a:latin typeface="OPPOSans H" panose="00020600040101010101" pitchFamily="18" charset="-122"/>
                <a:ea typeface="OPPOSans H" panose="00020600040101010101" pitchFamily="18" charset="-122"/>
              </a:rPr>
              <a:t>20XX</a:t>
            </a:r>
            <a:endParaRPr lang="zh-CN" altLang="en-US" sz="2000" dirty="0">
              <a:solidFill>
                <a:schemeClr val="accent2">
                  <a:lumMod val="60000"/>
                  <a:lumOff val="40000"/>
                </a:schemeClr>
              </a:solidFill>
              <a:latin typeface="OPPOSans H" panose="00020600040101010101" pitchFamily="18" charset="-122"/>
              <a:ea typeface="OPPOSans H" panose="00020600040101010101" pitchFamily="18" charset="-122"/>
            </a:endParaRPr>
          </a:p>
        </p:txBody>
      </p:sp>
      <p:sp>
        <p:nvSpPr>
          <p:cNvPr id="39" name="iconfont-1191-801535">
            <a:extLst>
              <a:ext uri="{FF2B5EF4-FFF2-40B4-BE49-F238E27FC236}">
                <a16:creationId xmlns:a16="http://schemas.microsoft.com/office/drawing/2014/main" id="{6D0D6E26-5C8B-EE6C-C08F-32300D0933EB}"/>
              </a:ext>
            </a:extLst>
          </p:cNvPr>
          <p:cNvSpPr/>
          <p:nvPr/>
        </p:nvSpPr>
        <p:spPr>
          <a:xfrm>
            <a:off x="9884525" y="2556964"/>
            <a:ext cx="398600" cy="505722"/>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0" name="文本框 39">
            <a:extLst>
              <a:ext uri="{FF2B5EF4-FFF2-40B4-BE49-F238E27FC236}">
                <a16:creationId xmlns:a16="http://schemas.microsoft.com/office/drawing/2014/main" id="{CEE470F1-3C56-24F2-779B-6288DFB8119B}"/>
              </a:ext>
            </a:extLst>
          </p:cNvPr>
          <p:cNvSpPr txBox="1"/>
          <p:nvPr/>
        </p:nvSpPr>
        <p:spPr>
          <a:xfrm>
            <a:off x="9726355" y="2178434"/>
            <a:ext cx="740587" cy="307777"/>
          </a:xfrm>
          <a:prstGeom prst="rect">
            <a:avLst/>
          </a:prstGeom>
          <a:noFill/>
        </p:spPr>
        <p:txBody>
          <a:bodyPr wrap="none" lIns="0" tIns="0" rIns="0" bIns="0" rtlCol="0" anchor="t">
            <a:noAutofit/>
          </a:bodyPr>
          <a:lstStyle/>
          <a:p>
            <a:r>
              <a:rPr lang="en-US" altLang="zh-CN" sz="2000" dirty="0">
                <a:solidFill>
                  <a:schemeClr val="accent3"/>
                </a:solidFill>
                <a:latin typeface="OPPOSans H" panose="00020600040101010101" pitchFamily="18" charset="-122"/>
                <a:ea typeface="OPPOSans H" panose="00020600040101010101" pitchFamily="18" charset="-122"/>
              </a:rPr>
              <a:t>20XX</a:t>
            </a:r>
            <a:endParaRPr lang="zh-CN" altLang="en-US" sz="2000" dirty="0">
              <a:solidFill>
                <a:schemeClr val="accent3"/>
              </a:solidFill>
              <a:latin typeface="OPPOSans H" panose="00020600040101010101" pitchFamily="18" charset="-122"/>
              <a:ea typeface="OPPOSans H" panose="00020600040101010101" pitchFamily="18" charset="-122"/>
            </a:endParaRPr>
          </a:p>
        </p:txBody>
      </p:sp>
      <p:sp>
        <p:nvSpPr>
          <p:cNvPr id="47" name="文本框 46">
            <a:extLst>
              <a:ext uri="{FF2B5EF4-FFF2-40B4-BE49-F238E27FC236}">
                <a16:creationId xmlns:a16="http://schemas.microsoft.com/office/drawing/2014/main" id="{34F7BFE1-1DE1-CE3F-F6DC-1834B28D7242}"/>
              </a:ext>
            </a:extLst>
          </p:cNvPr>
          <p:cNvSpPr txBox="1"/>
          <p:nvPr/>
        </p:nvSpPr>
        <p:spPr>
          <a:xfrm>
            <a:off x="1031882" y="2287459"/>
            <a:ext cx="2107257" cy="822276"/>
          </a:xfrm>
          <a:prstGeom prst="rect">
            <a:avLst/>
          </a:prstGeom>
          <a:noFill/>
        </p:spPr>
        <p:txBody>
          <a:bodyPr wrap="square" lIns="0" tIns="0" rIns="0" bIns="0" rtlCol="0" anchor="t">
            <a:noAutofit/>
          </a:bodyPr>
          <a:lstStyle/>
          <a:p>
            <a:pPr marL="0" marR="0" algn="ctr">
              <a:lnSpc>
                <a:spcPct val="130000"/>
              </a:lnSpc>
              <a:spcBef>
                <a:spcPts val="0"/>
              </a:spcBef>
              <a:spcAft>
                <a:spcPts val="0"/>
              </a:spcAft>
            </a:pPr>
            <a:r>
              <a:rPr lang="zh-CN" altLang="en-US" sz="1400" dirty="0">
                <a:solidFill>
                  <a:schemeClr val="accent1"/>
                </a:solidFill>
                <a:effectLst/>
              </a:rPr>
              <a:t>在这里输入你的正文，阐述与关键词标题相关的具体内容</a:t>
            </a:r>
          </a:p>
        </p:txBody>
      </p:sp>
      <p:sp>
        <p:nvSpPr>
          <p:cNvPr id="50" name="文本框 49">
            <a:extLst>
              <a:ext uri="{FF2B5EF4-FFF2-40B4-BE49-F238E27FC236}">
                <a16:creationId xmlns:a16="http://schemas.microsoft.com/office/drawing/2014/main" id="{4B47CD04-F8E6-6553-5AE1-1183FFE877BF}"/>
              </a:ext>
            </a:extLst>
          </p:cNvPr>
          <p:cNvSpPr txBox="1"/>
          <p:nvPr/>
        </p:nvSpPr>
        <p:spPr>
          <a:xfrm>
            <a:off x="6800763" y="3803435"/>
            <a:ext cx="2107257" cy="822276"/>
          </a:xfrm>
          <a:prstGeom prst="rect">
            <a:avLst/>
          </a:prstGeom>
          <a:noFill/>
        </p:spPr>
        <p:txBody>
          <a:bodyPr wrap="square" lIns="0" tIns="0" rIns="0" bIns="0" rtlCol="0" anchor="t">
            <a:noAutofit/>
          </a:bodyPr>
          <a:lstStyle/>
          <a:p>
            <a:pPr marL="0" marR="0" algn="ctr">
              <a:lnSpc>
                <a:spcPct val="130000"/>
              </a:lnSpc>
              <a:spcBef>
                <a:spcPts val="0"/>
              </a:spcBef>
              <a:spcAft>
                <a:spcPts val="0"/>
              </a:spcAft>
            </a:pPr>
            <a:r>
              <a:rPr lang="zh-CN" altLang="en-US" sz="1400" dirty="0">
                <a:solidFill>
                  <a:schemeClr val="accent2">
                    <a:lumMod val="60000"/>
                    <a:lumOff val="40000"/>
                  </a:schemeClr>
                </a:solidFill>
                <a:effectLst/>
              </a:rPr>
              <a:t>在这里输入你的正文，阐述与关键词标题相关的具体内容</a:t>
            </a:r>
          </a:p>
        </p:txBody>
      </p:sp>
      <p:sp>
        <p:nvSpPr>
          <p:cNvPr id="51" name="文本框 50">
            <a:extLst>
              <a:ext uri="{FF2B5EF4-FFF2-40B4-BE49-F238E27FC236}">
                <a16:creationId xmlns:a16="http://schemas.microsoft.com/office/drawing/2014/main" id="{46F4FBA7-8986-D90D-A6CC-240E87DC32CD}"/>
              </a:ext>
            </a:extLst>
          </p:cNvPr>
          <p:cNvSpPr txBox="1"/>
          <p:nvPr/>
        </p:nvSpPr>
        <p:spPr>
          <a:xfrm>
            <a:off x="9043019" y="1097351"/>
            <a:ext cx="2107257" cy="822276"/>
          </a:xfrm>
          <a:prstGeom prst="rect">
            <a:avLst/>
          </a:prstGeom>
          <a:noFill/>
        </p:spPr>
        <p:txBody>
          <a:bodyPr wrap="square" lIns="0" tIns="0" rIns="0" bIns="0" rtlCol="0" anchor="t">
            <a:noAutofit/>
          </a:bodyPr>
          <a:lstStyle/>
          <a:p>
            <a:pPr marL="0" marR="0" algn="ctr">
              <a:lnSpc>
                <a:spcPct val="130000"/>
              </a:lnSpc>
              <a:spcBef>
                <a:spcPts val="0"/>
              </a:spcBef>
              <a:spcAft>
                <a:spcPts val="0"/>
              </a:spcAft>
            </a:pPr>
            <a:r>
              <a:rPr lang="zh-CN" altLang="en-US" sz="1400" dirty="0">
                <a:solidFill>
                  <a:schemeClr val="accent3"/>
                </a:solidFill>
                <a:effectLst/>
              </a:rPr>
              <a:t>在这里输入你的正文，阐述与关键词标题相关的具体内容</a:t>
            </a:r>
          </a:p>
        </p:txBody>
      </p:sp>
      <p:sp>
        <p:nvSpPr>
          <p:cNvPr id="52" name="文本框 51">
            <a:extLst>
              <a:ext uri="{FF2B5EF4-FFF2-40B4-BE49-F238E27FC236}">
                <a16:creationId xmlns:a16="http://schemas.microsoft.com/office/drawing/2014/main" id="{B8F20C3D-A0EE-16EF-85E6-3FC9E5918B66}"/>
              </a:ext>
            </a:extLst>
          </p:cNvPr>
          <p:cNvSpPr txBox="1"/>
          <p:nvPr/>
        </p:nvSpPr>
        <p:spPr>
          <a:xfrm>
            <a:off x="3375156" y="3366788"/>
            <a:ext cx="2107257" cy="822276"/>
          </a:xfrm>
          <a:prstGeom prst="rect">
            <a:avLst/>
          </a:prstGeom>
          <a:noFill/>
        </p:spPr>
        <p:txBody>
          <a:bodyPr wrap="square" lIns="0" tIns="0" rIns="0" bIns="0" rtlCol="0" anchor="t">
            <a:noAutofit/>
          </a:bodyPr>
          <a:lstStyle/>
          <a:p>
            <a:pPr marL="0" marR="0" algn="ctr">
              <a:lnSpc>
                <a:spcPct val="130000"/>
              </a:lnSpc>
              <a:spcBef>
                <a:spcPts val="0"/>
              </a:spcBef>
              <a:spcAft>
                <a:spcPts val="0"/>
              </a:spcAft>
            </a:pPr>
            <a:r>
              <a:rPr lang="zh-CN" altLang="en-US" sz="1400" dirty="0">
                <a:solidFill>
                  <a:schemeClr val="accent1">
                    <a:lumMod val="60000"/>
                    <a:lumOff val="40000"/>
                  </a:schemeClr>
                </a:solidFill>
                <a:effectLst/>
              </a:rPr>
              <a:t>在这里输入你的正文，阐述与关键词标题相关的具体内容</a:t>
            </a:r>
          </a:p>
        </p:txBody>
      </p:sp>
      <p:sp>
        <p:nvSpPr>
          <p:cNvPr id="53" name="文本框 52">
            <a:extLst>
              <a:ext uri="{FF2B5EF4-FFF2-40B4-BE49-F238E27FC236}">
                <a16:creationId xmlns:a16="http://schemas.microsoft.com/office/drawing/2014/main" id="{40E8DECF-5A27-F1C6-C283-28980852E337}"/>
              </a:ext>
            </a:extLst>
          </p:cNvPr>
          <p:cNvSpPr txBox="1"/>
          <p:nvPr/>
        </p:nvSpPr>
        <p:spPr>
          <a:xfrm>
            <a:off x="5692784" y="1071451"/>
            <a:ext cx="2107257" cy="822276"/>
          </a:xfrm>
          <a:prstGeom prst="rect">
            <a:avLst/>
          </a:prstGeom>
          <a:noFill/>
        </p:spPr>
        <p:txBody>
          <a:bodyPr wrap="square" lIns="0" tIns="0" rIns="0" bIns="0" rtlCol="0" anchor="t">
            <a:noAutofit/>
          </a:bodyPr>
          <a:lstStyle/>
          <a:p>
            <a:pPr marL="0" marR="0" algn="ctr">
              <a:lnSpc>
                <a:spcPct val="130000"/>
              </a:lnSpc>
              <a:spcBef>
                <a:spcPts val="0"/>
              </a:spcBef>
              <a:spcAft>
                <a:spcPts val="0"/>
              </a:spcAft>
            </a:pPr>
            <a:r>
              <a:rPr lang="zh-CN" altLang="en-US" sz="1400" dirty="0">
                <a:solidFill>
                  <a:schemeClr val="accent2"/>
                </a:solidFill>
                <a:effectLst/>
              </a:rPr>
              <a:t>在这里输入你的正文，阐述与关键词标题相关的具体内容</a:t>
            </a:r>
          </a:p>
        </p:txBody>
      </p:sp>
      <p:sp>
        <p:nvSpPr>
          <p:cNvPr id="28" name="文本框 27">
            <a:extLst>
              <a:ext uri="{FF2B5EF4-FFF2-40B4-BE49-F238E27FC236}">
                <a16:creationId xmlns:a16="http://schemas.microsoft.com/office/drawing/2014/main" id="{FFEED0E3-540E-D7B5-11EF-FD87A2ACA94C}"/>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企业简介</a:t>
            </a:r>
            <a:endParaRPr lang="zh-CN" altLang="en-US" dirty="0"/>
          </a:p>
        </p:txBody>
      </p:sp>
    </p:spTree>
    <p:extLst>
      <p:ext uri="{BB962C8B-B14F-4D97-AF65-F5344CB8AC3E}">
        <p14:creationId xmlns:p14="http://schemas.microsoft.com/office/powerpoint/2010/main" val="305821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图形用户界面, Teams&#10;&#10;描述已自动生成">
            <a:extLst>
              <a:ext uri="{FF2B5EF4-FFF2-40B4-BE49-F238E27FC236}">
                <a16:creationId xmlns:a16="http://schemas.microsoft.com/office/drawing/2014/main" id="{D27115F7-6116-4166-AC46-948E5F630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33" y="1527858"/>
            <a:ext cx="5330142" cy="5330142"/>
          </a:xfrm>
          <a:prstGeom prst="rect">
            <a:avLst/>
          </a:prstGeom>
          <a:effectLst>
            <a:outerShdw blurRad="177800" dist="38100" dir="5400000" algn="t" rotWithShape="0">
              <a:prstClr val="black">
                <a:alpha val="20000"/>
              </a:prstClr>
            </a:outerShdw>
          </a:effectLst>
        </p:spPr>
      </p:pic>
      <p:sp>
        <p:nvSpPr>
          <p:cNvPr id="4" name="文本框 3">
            <a:extLst>
              <a:ext uri="{FF2B5EF4-FFF2-40B4-BE49-F238E27FC236}">
                <a16:creationId xmlns:a16="http://schemas.microsoft.com/office/drawing/2014/main" id="{29840C58-B39A-B2A5-0F80-A1DB610525C5}"/>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企业简介</a:t>
            </a:r>
            <a:endParaRPr lang="zh-CN" altLang="en-US" dirty="0"/>
          </a:p>
        </p:txBody>
      </p:sp>
      <p:graphicFrame>
        <p:nvGraphicFramePr>
          <p:cNvPr id="21" name="Chart 5">
            <a:extLst>
              <a:ext uri="{FF2B5EF4-FFF2-40B4-BE49-F238E27FC236}">
                <a16:creationId xmlns:a16="http://schemas.microsoft.com/office/drawing/2014/main" id="{1C127785-4BE0-8384-5994-EF816151CCE1}"/>
              </a:ext>
            </a:extLst>
          </p:cNvPr>
          <p:cNvGraphicFramePr/>
          <p:nvPr>
            <p:extLst>
              <p:ext uri="{D42A27DB-BD31-4B8C-83A1-F6EECF244321}">
                <p14:modId xmlns:p14="http://schemas.microsoft.com/office/powerpoint/2010/main" val="2325747729"/>
              </p:ext>
            </p:extLst>
          </p:nvPr>
        </p:nvGraphicFramePr>
        <p:xfrm>
          <a:off x="9085072" y="1357715"/>
          <a:ext cx="3106928" cy="2071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3">
            <a:extLst>
              <a:ext uri="{FF2B5EF4-FFF2-40B4-BE49-F238E27FC236}">
                <a16:creationId xmlns:a16="http://schemas.microsoft.com/office/drawing/2014/main" id="{13F6659F-735A-2B55-538B-A155ADE32145}"/>
              </a:ext>
            </a:extLst>
          </p:cNvPr>
          <p:cNvGraphicFramePr/>
          <p:nvPr>
            <p:extLst>
              <p:ext uri="{D42A27DB-BD31-4B8C-83A1-F6EECF244321}">
                <p14:modId xmlns:p14="http://schemas.microsoft.com/office/powerpoint/2010/main" val="3841146905"/>
              </p:ext>
            </p:extLst>
          </p:nvPr>
        </p:nvGraphicFramePr>
        <p:xfrm>
          <a:off x="4038447" y="1357715"/>
          <a:ext cx="3106928" cy="20712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4">
            <a:extLst>
              <a:ext uri="{FF2B5EF4-FFF2-40B4-BE49-F238E27FC236}">
                <a16:creationId xmlns:a16="http://schemas.microsoft.com/office/drawing/2014/main" id="{11DD6B6D-3D4E-011F-1C61-5CABD33573F5}"/>
              </a:ext>
            </a:extLst>
          </p:cNvPr>
          <p:cNvGraphicFramePr/>
          <p:nvPr>
            <p:extLst>
              <p:ext uri="{D42A27DB-BD31-4B8C-83A1-F6EECF244321}">
                <p14:modId xmlns:p14="http://schemas.microsoft.com/office/powerpoint/2010/main" val="1095657993"/>
              </p:ext>
            </p:extLst>
          </p:nvPr>
        </p:nvGraphicFramePr>
        <p:xfrm>
          <a:off x="6565834" y="1357715"/>
          <a:ext cx="3106928" cy="2071285"/>
        </p:xfrm>
        <a:graphic>
          <a:graphicData uri="http://schemas.openxmlformats.org/drawingml/2006/chart">
            <c:chart xmlns:c="http://schemas.openxmlformats.org/drawingml/2006/chart" xmlns:r="http://schemas.openxmlformats.org/officeDocument/2006/relationships" r:id="rId5"/>
          </a:graphicData>
        </a:graphic>
      </p:graphicFrame>
      <p:sp>
        <p:nvSpPr>
          <p:cNvPr id="23" name="GH2vwo8vsEssMt7Freeform 5">
            <a:extLst>
              <a:ext uri="{FF2B5EF4-FFF2-40B4-BE49-F238E27FC236}">
                <a16:creationId xmlns:a16="http://schemas.microsoft.com/office/drawing/2014/main" id="{B45A38E0-37D2-8CF8-4762-1E4067BD033F}"/>
              </a:ext>
            </a:extLst>
          </p:cNvPr>
          <p:cNvSpPr>
            <a:spLocks/>
          </p:cNvSpPr>
          <p:nvPr/>
        </p:nvSpPr>
        <p:spPr bwMode="auto">
          <a:xfrm>
            <a:off x="5333500" y="2112682"/>
            <a:ext cx="503108" cy="549906"/>
          </a:xfrm>
          <a:custGeom>
            <a:avLst/>
            <a:gdLst>
              <a:gd name="connsiteX0" fmla="*/ 150876 w 386959"/>
              <a:gd name="connsiteY0" fmla="*/ 367326 h 422956"/>
              <a:gd name="connsiteX1" fmla="*/ 150876 w 386959"/>
              <a:gd name="connsiteY1" fmla="*/ 383485 h 422956"/>
              <a:gd name="connsiteX2" fmla="*/ 236178 w 386959"/>
              <a:gd name="connsiteY2" fmla="*/ 383485 h 422956"/>
              <a:gd name="connsiteX3" fmla="*/ 236178 w 386959"/>
              <a:gd name="connsiteY3" fmla="*/ 367326 h 422956"/>
              <a:gd name="connsiteX4" fmla="*/ 150876 w 386959"/>
              <a:gd name="connsiteY4" fmla="*/ 336794 h 422956"/>
              <a:gd name="connsiteX5" fmla="*/ 150876 w 386959"/>
              <a:gd name="connsiteY5" fmla="*/ 352013 h 422956"/>
              <a:gd name="connsiteX6" fmla="*/ 236084 w 386959"/>
              <a:gd name="connsiteY6" fmla="*/ 352013 h 422956"/>
              <a:gd name="connsiteX7" fmla="*/ 236084 w 386959"/>
              <a:gd name="connsiteY7" fmla="*/ 336794 h 422956"/>
              <a:gd name="connsiteX8" fmla="*/ 325989 w 386959"/>
              <a:gd name="connsiteY8" fmla="*/ 185918 h 422956"/>
              <a:gd name="connsiteX9" fmla="*/ 386959 w 386959"/>
              <a:gd name="connsiteY9" fmla="*/ 185918 h 422956"/>
              <a:gd name="connsiteX10" fmla="*/ 386959 w 386959"/>
              <a:gd name="connsiteY10" fmla="*/ 201137 h 422956"/>
              <a:gd name="connsiteX11" fmla="*/ 325989 w 386959"/>
              <a:gd name="connsiteY11" fmla="*/ 201137 h 422956"/>
              <a:gd name="connsiteX12" fmla="*/ 0 w 386959"/>
              <a:gd name="connsiteY12" fmla="*/ 185918 h 422956"/>
              <a:gd name="connsiteX13" fmla="*/ 61064 w 386959"/>
              <a:gd name="connsiteY13" fmla="*/ 185918 h 422956"/>
              <a:gd name="connsiteX14" fmla="*/ 61064 w 386959"/>
              <a:gd name="connsiteY14" fmla="*/ 201137 h 422956"/>
              <a:gd name="connsiteX15" fmla="*/ 0 w 386959"/>
              <a:gd name="connsiteY15" fmla="*/ 201137 h 422956"/>
              <a:gd name="connsiteX16" fmla="*/ 357367 w 386959"/>
              <a:gd name="connsiteY16" fmla="*/ 90657 h 422956"/>
              <a:gd name="connsiteX17" fmla="*/ 365446 w 386959"/>
              <a:gd name="connsiteY17" fmla="*/ 103340 h 422956"/>
              <a:gd name="connsiteX18" fmla="*/ 311616 w 386959"/>
              <a:gd name="connsiteY18" fmla="*/ 133872 h 422956"/>
              <a:gd name="connsiteX19" fmla="*/ 304382 w 386959"/>
              <a:gd name="connsiteY19" fmla="*/ 121189 h 422956"/>
              <a:gd name="connsiteX20" fmla="*/ 30531 w 386959"/>
              <a:gd name="connsiteY20" fmla="*/ 90657 h 422956"/>
              <a:gd name="connsiteX21" fmla="*/ 82577 w 386959"/>
              <a:gd name="connsiteY21" fmla="*/ 121189 h 422956"/>
              <a:gd name="connsiteX22" fmla="*/ 75437 w 386959"/>
              <a:gd name="connsiteY22" fmla="*/ 133872 h 422956"/>
              <a:gd name="connsiteX23" fmla="*/ 22452 w 386959"/>
              <a:gd name="connsiteY23" fmla="*/ 103340 h 422956"/>
              <a:gd name="connsiteX24" fmla="*/ 193021 w 386959"/>
              <a:gd name="connsiteY24" fmla="*/ 82622 h 422956"/>
              <a:gd name="connsiteX25" fmla="*/ 193021 w 386959"/>
              <a:gd name="connsiteY25" fmla="*/ 82997 h 422956"/>
              <a:gd name="connsiteX26" fmla="*/ 291748 w 386959"/>
              <a:gd name="connsiteY26" fmla="*/ 133248 h 422956"/>
              <a:gd name="connsiteX27" fmla="*/ 264889 w 386959"/>
              <a:gd name="connsiteY27" fmla="*/ 303862 h 422956"/>
              <a:gd name="connsiteX28" fmla="*/ 241027 w 386959"/>
              <a:gd name="connsiteY28" fmla="*/ 317860 h 422956"/>
              <a:gd name="connsiteX29" fmla="*/ 249106 w 386959"/>
              <a:gd name="connsiteY29" fmla="*/ 317860 h 422956"/>
              <a:gd name="connsiteX30" fmla="*/ 249106 w 386959"/>
              <a:gd name="connsiteY30" fmla="*/ 404948 h 422956"/>
              <a:gd name="connsiteX31" fmla="*/ 223083 w 386959"/>
              <a:gd name="connsiteY31" fmla="*/ 404948 h 422956"/>
              <a:gd name="connsiteX32" fmla="*/ 193397 w 386959"/>
              <a:gd name="connsiteY32" fmla="*/ 422891 h 422956"/>
              <a:gd name="connsiteX33" fmla="*/ 165213 w 386959"/>
              <a:gd name="connsiteY33" fmla="*/ 404948 h 422956"/>
              <a:gd name="connsiteX34" fmla="*/ 139190 w 386959"/>
              <a:gd name="connsiteY34" fmla="*/ 404948 h 422956"/>
              <a:gd name="connsiteX35" fmla="*/ 139190 w 386959"/>
              <a:gd name="connsiteY35" fmla="*/ 317860 h 422956"/>
              <a:gd name="connsiteX36" fmla="*/ 146330 w 386959"/>
              <a:gd name="connsiteY36" fmla="*/ 317860 h 422956"/>
              <a:gd name="connsiteX37" fmla="*/ 121153 w 386959"/>
              <a:gd name="connsiteY37" fmla="*/ 302641 h 422956"/>
              <a:gd name="connsiteX38" fmla="*/ 72048 w 386959"/>
              <a:gd name="connsiteY38" fmla="*/ 205896 h 422956"/>
              <a:gd name="connsiteX39" fmla="*/ 193021 w 386959"/>
              <a:gd name="connsiteY39" fmla="*/ 82622 h 422956"/>
              <a:gd name="connsiteX40" fmla="*/ 283714 w 386959"/>
              <a:gd name="connsiteY40" fmla="*/ 22453 h 422956"/>
              <a:gd name="connsiteX41" fmla="*/ 296303 w 386959"/>
              <a:gd name="connsiteY41" fmla="*/ 29593 h 422956"/>
              <a:gd name="connsiteX42" fmla="*/ 266710 w 386959"/>
              <a:gd name="connsiteY42" fmla="*/ 82672 h 422956"/>
              <a:gd name="connsiteX43" fmla="*/ 253182 w 386959"/>
              <a:gd name="connsiteY43" fmla="*/ 74593 h 422956"/>
              <a:gd name="connsiteX44" fmla="*/ 103246 w 386959"/>
              <a:gd name="connsiteY44" fmla="*/ 22453 h 422956"/>
              <a:gd name="connsiteX45" fmla="*/ 133778 w 386959"/>
              <a:gd name="connsiteY45" fmla="*/ 74593 h 422956"/>
              <a:gd name="connsiteX46" fmla="*/ 121189 w 386959"/>
              <a:gd name="connsiteY46" fmla="*/ 82672 h 422956"/>
              <a:gd name="connsiteX47" fmla="*/ 90657 w 386959"/>
              <a:gd name="connsiteY47" fmla="*/ 29593 h 422956"/>
              <a:gd name="connsiteX48" fmla="*/ 185823 w 386959"/>
              <a:gd name="connsiteY48" fmla="*/ 0 h 422956"/>
              <a:gd name="connsiteX49" fmla="*/ 201136 w 386959"/>
              <a:gd name="connsiteY49" fmla="*/ 0 h 422956"/>
              <a:gd name="connsiteX50" fmla="*/ 201136 w 386959"/>
              <a:gd name="connsiteY50" fmla="*/ 61064 h 422956"/>
              <a:gd name="connsiteX51" fmla="*/ 185823 w 386959"/>
              <a:gd name="connsiteY51" fmla="*/ 61064 h 42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6959" h="422956">
                <a:moveTo>
                  <a:pt x="150876" y="367326"/>
                </a:moveTo>
                <a:lnTo>
                  <a:pt x="150876" y="383485"/>
                </a:lnTo>
                <a:lnTo>
                  <a:pt x="236178" y="383485"/>
                </a:lnTo>
                <a:lnTo>
                  <a:pt x="236178" y="367326"/>
                </a:lnTo>
                <a:close/>
                <a:moveTo>
                  <a:pt x="150876" y="336794"/>
                </a:moveTo>
                <a:lnTo>
                  <a:pt x="150876" y="352013"/>
                </a:lnTo>
                <a:lnTo>
                  <a:pt x="236084" y="352013"/>
                </a:lnTo>
                <a:lnTo>
                  <a:pt x="236084" y="336794"/>
                </a:lnTo>
                <a:close/>
                <a:moveTo>
                  <a:pt x="325989" y="185918"/>
                </a:moveTo>
                <a:lnTo>
                  <a:pt x="386959" y="185918"/>
                </a:lnTo>
                <a:lnTo>
                  <a:pt x="386959" y="201137"/>
                </a:lnTo>
                <a:lnTo>
                  <a:pt x="325989" y="201137"/>
                </a:lnTo>
                <a:close/>
                <a:moveTo>
                  <a:pt x="0" y="185918"/>
                </a:moveTo>
                <a:lnTo>
                  <a:pt x="61064" y="185918"/>
                </a:lnTo>
                <a:lnTo>
                  <a:pt x="61064" y="201137"/>
                </a:lnTo>
                <a:lnTo>
                  <a:pt x="0" y="201137"/>
                </a:lnTo>
                <a:close/>
                <a:moveTo>
                  <a:pt x="357367" y="90657"/>
                </a:moveTo>
                <a:lnTo>
                  <a:pt x="365446" y="103340"/>
                </a:lnTo>
                <a:lnTo>
                  <a:pt x="311616" y="133872"/>
                </a:lnTo>
                <a:lnTo>
                  <a:pt x="304382" y="121189"/>
                </a:lnTo>
                <a:close/>
                <a:moveTo>
                  <a:pt x="30531" y="90657"/>
                </a:moveTo>
                <a:lnTo>
                  <a:pt x="82577" y="121189"/>
                </a:lnTo>
                <a:lnTo>
                  <a:pt x="75437" y="133872"/>
                </a:lnTo>
                <a:lnTo>
                  <a:pt x="22452" y="103340"/>
                </a:lnTo>
                <a:close/>
                <a:moveTo>
                  <a:pt x="193021" y="82622"/>
                </a:moveTo>
                <a:lnTo>
                  <a:pt x="193021" y="82997"/>
                </a:lnTo>
                <a:cubicBezTo>
                  <a:pt x="232074" y="82997"/>
                  <a:pt x="268759" y="101673"/>
                  <a:pt x="291748" y="133248"/>
                </a:cubicBezTo>
                <a:cubicBezTo>
                  <a:pt x="331440" y="187774"/>
                  <a:pt x="319424" y="264161"/>
                  <a:pt x="264889" y="303862"/>
                </a:cubicBezTo>
                <a:cubicBezTo>
                  <a:pt x="257787" y="309847"/>
                  <a:pt x="249717" y="314581"/>
                  <a:pt x="241027" y="317860"/>
                </a:cubicBezTo>
                <a:lnTo>
                  <a:pt x="249106" y="317860"/>
                </a:lnTo>
                <a:lnTo>
                  <a:pt x="249106" y="404948"/>
                </a:lnTo>
                <a:lnTo>
                  <a:pt x="223083" y="404948"/>
                </a:lnTo>
                <a:cubicBezTo>
                  <a:pt x="217775" y="416427"/>
                  <a:pt x="206023" y="423520"/>
                  <a:pt x="193397" y="422891"/>
                </a:cubicBezTo>
                <a:cubicBezTo>
                  <a:pt x="181090" y="423727"/>
                  <a:pt x="169666" y="416456"/>
                  <a:pt x="165213" y="404948"/>
                </a:cubicBezTo>
                <a:lnTo>
                  <a:pt x="139190" y="404948"/>
                </a:lnTo>
                <a:lnTo>
                  <a:pt x="139190" y="317860"/>
                </a:lnTo>
                <a:lnTo>
                  <a:pt x="146330" y="317860"/>
                </a:lnTo>
                <a:cubicBezTo>
                  <a:pt x="137274" y="313980"/>
                  <a:pt x="128800" y="308851"/>
                  <a:pt x="121153" y="302641"/>
                </a:cubicBezTo>
                <a:cubicBezTo>
                  <a:pt x="90573" y="279831"/>
                  <a:pt x="72405" y="244047"/>
                  <a:pt x="72048" y="205896"/>
                </a:cubicBezTo>
                <a:cubicBezTo>
                  <a:pt x="71409" y="138453"/>
                  <a:pt x="125578" y="83260"/>
                  <a:pt x="193021" y="82622"/>
                </a:cubicBezTo>
                <a:close/>
                <a:moveTo>
                  <a:pt x="283714" y="22453"/>
                </a:moveTo>
                <a:lnTo>
                  <a:pt x="296303" y="29593"/>
                </a:lnTo>
                <a:lnTo>
                  <a:pt x="266710" y="82672"/>
                </a:lnTo>
                <a:lnTo>
                  <a:pt x="253182" y="74593"/>
                </a:lnTo>
                <a:close/>
                <a:moveTo>
                  <a:pt x="103246" y="22453"/>
                </a:moveTo>
                <a:lnTo>
                  <a:pt x="133778" y="74593"/>
                </a:lnTo>
                <a:lnTo>
                  <a:pt x="121189" y="82672"/>
                </a:lnTo>
                <a:lnTo>
                  <a:pt x="90657" y="29593"/>
                </a:lnTo>
                <a:close/>
                <a:moveTo>
                  <a:pt x="185823" y="0"/>
                </a:moveTo>
                <a:lnTo>
                  <a:pt x="201136" y="0"/>
                </a:lnTo>
                <a:lnTo>
                  <a:pt x="201136" y="61064"/>
                </a:lnTo>
                <a:lnTo>
                  <a:pt x="185823" y="61064"/>
                </a:lnTo>
                <a:close/>
              </a:path>
            </a:pathLst>
          </a:custGeom>
          <a:solidFill>
            <a:schemeClr val="accent3"/>
          </a:solidFill>
          <a:ln w="11113" cap="flat">
            <a:noFill/>
            <a:prstDash val="solid"/>
            <a:round/>
            <a:headEnd/>
            <a:tailEnd/>
          </a:ln>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6">
            <a:extLst>
              <a:ext uri="{FF2B5EF4-FFF2-40B4-BE49-F238E27FC236}">
                <a16:creationId xmlns:a16="http://schemas.microsoft.com/office/drawing/2014/main" id="{FB9E24CD-85C3-ED56-AFC2-DF9E7766F1E2}"/>
              </a:ext>
            </a:extLst>
          </p:cNvPr>
          <p:cNvSpPr>
            <a:spLocks/>
          </p:cNvSpPr>
          <p:nvPr/>
        </p:nvSpPr>
        <p:spPr bwMode="auto">
          <a:xfrm>
            <a:off x="7975382" y="2194886"/>
            <a:ext cx="287832" cy="314521"/>
          </a:xfrm>
          <a:custGeom>
            <a:avLst/>
            <a:gdLst>
              <a:gd name="connsiteX0" fmla="*/ 21513 w 387054"/>
              <a:gd name="connsiteY0" fmla="*/ 303537 h 422942"/>
              <a:gd name="connsiteX1" fmla="*/ 89811 w 387054"/>
              <a:gd name="connsiteY1" fmla="*/ 303537 h 422942"/>
              <a:gd name="connsiteX2" fmla="*/ 89811 w 387054"/>
              <a:gd name="connsiteY2" fmla="*/ 422941 h 422942"/>
              <a:gd name="connsiteX3" fmla="*/ 21513 w 387054"/>
              <a:gd name="connsiteY3" fmla="*/ 422941 h 422942"/>
              <a:gd name="connsiteX4" fmla="*/ 120344 w 387054"/>
              <a:gd name="connsiteY4" fmla="*/ 253277 h 422942"/>
              <a:gd name="connsiteX5" fmla="*/ 188548 w 387054"/>
              <a:gd name="connsiteY5" fmla="*/ 253277 h 422942"/>
              <a:gd name="connsiteX6" fmla="*/ 188548 w 387054"/>
              <a:gd name="connsiteY6" fmla="*/ 422942 h 422942"/>
              <a:gd name="connsiteX7" fmla="*/ 120344 w 387054"/>
              <a:gd name="connsiteY7" fmla="*/ 422942 h 422942"/>
              <a:gd name="connsiteX8" fmla="*/ 219080 w 387054"/>
              <a:gd name="connsiteY8" fmla="*/ 193058 h 422942"/>
              <a:gd name="connsiteX9" fmla="*/ 287378 w 387054"/>
              <a:gd name="connsiteY9" fmla="*/ 193058 h 422942"/>
              <a:gd name="connsiteX10" fmla="*/ 287378 w 387054"/>
              <a:gd name="connsiteY10" fmla="*/ 422942 h 422942"/>
              <a:gd name="connsiteX11" fmla="*/ 219080 w 387054"/>
              <a:gd name="connsiteY11" fmla="*/ 422942 h 422942"/>
              <a:gd name="connsiteX12" fmla="*/ 317816 w 387054"/>
              <a:gd name="connsiteY12" fmla="*/ 137442 h 422942"/>
              <a:gd name="connsiteX13" fmla="*/ 387054 w 387054"/>
              <a:gd name="connsiteY13" fmla="*/ 137442 h 422942"/>
              <a:gd name="connsiteX14" fmla="*/ 387054 w 387054"/>
              <a:gd name="connsiteY14" fmla="*/ 422941 h 422942"/>
              <a:gd name="connsiteX15" fmla="*/ 317816 w 387054"/>
              <a:gd name="connsiteY15" fmla="*/ 422941 h 422942"/>
              <a:gd name="connsiteX16" fmla="*/ 353797 w 387054"/>
              <a:gd name="connsiteY16" fmla="*/ 0 h 422942"/>
              <a:gd name="connsiteX17" fmla="*/ 328620 w 387054"/>
              <a:gd name="connsiteY17" fmla="*/ 52985 h 422942"/>
              <a:gd name="connsiteX18" fmla="*/ 302597 w 387054"/>
              <a:gd name="connsiteY18" fmla="*/ 105970 h 422942"/>
              <a:gd name="connsiteX19" fmla="*/ 280145 w 387054"/>
              <a:gd name="connsiteY19" fmla="*/ 72808 h 422942"/>
              <a:gd name="connsiteX20" fmla="*/ 19728 w 387054"/>
              <a:gd name="connsiteY20" fmla="*/ 249612 h 422942"/>
              <a:gd name="connsiteX21" fmla="*/ 0 w 387054"/>
              <a:gd name="connsiteY21" fmla="*/ 219080 h 422942"/>
              <a:gd name="connsiteX22" fmla="*/ 259477 w 387054"/>
              <a:gd name="connsiteY22" fmla="*/ 42181 h 422942"/>
              <a:gd name="connsiteX23" fmla="*/ 236178 w 387054"/>
              <a:gd name="connsiteY23" fmla="*/ 9019 h 422942"/>
              <a:gd name="connsiteX24" fmla="*/ 295364 w 387054"/>
              <a:gd name="connsiteY24" fmla="*/ 4509 h 42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7054" h="422942">
                <a:moveTo>
                  <a:pt x="21513" y="303537"/>
                </a:moveTo>
                <a:lnTo>
                  <a:pt x="89811" y="303537"/>
                </a:lnTo>
                <a:lnTo>
                  <a:pt x="89811" y="422941"/>
                </a:lnTo>
                <a:lnTo>
                  <a:pt x="21513" y="422941"/>
                </a:lnTo>
                <a:close/>
                <a:moveTo>
                  <a:pt x="120344" y="253277"/>
                </a:moveTo>
                <a:lnTo>
                  <a:pt x="188548" y="253277"/>
                </a:lnTo>
                <a:lnTo>
                  <a:pt x="188548" y="422942"/>
                </a:lnTo>
                <a:lnTo>
                  <a:pt x="120344" y="422942"/>
                </a:lnTo>
                <a:close/>
                <a:moveTo>
                  <a:pt x="219080" y="193058"/>
                </a:moveTo>
                <a:lnTo>
                  <a:pt x="287378" y="193058"/>
                </a:lnTo>
                <a:lnTo>
                  <a:pt x="287378" y="422942"/>
                </a:lnTo>
                <a:lnTo>
                  <a:pt x="219080" y="422942"/>
                </a:lnTo>
                <a:close/>
                <a:moveTo>
                  <a:pt x="317816" y="137442"/>
                </a:moveTo>
                <a:lnTo>
                  <a:pt x="387054" y="137442"/>
                </a:lnTo>
                <a:lnTo>
                  <a:pt x="387054" y="422941"/>
                </a:lnTo>
                <a:lnTo>
                  <a:pt x="317816" y="422941"/>
                </a:lnTo>
                <a:close/>
                <a:moveTo>
                  <a:pt x="353797" y="0"/>
                </a:moveTo>
                <a:lnTo>
                  <a:pt x="328620" y="52985"/>
                </a:lnTo>
                <a:lnTo>
                  <a:pt x="302597" y="105970"/>
                </a:lnTo>
                <a:lnTo>
                  <a:pt x="280145" y="72808"/>
                </a:lnTo>
                <a:lnTo>
                  <a:pt x="19728" y="249612"/>
                </a:lnTo>
                <a:lnTo>
                  <a:pt x="0" y="219080"/>
                </a:lnTo>
                <a:lnTo>
                  <a:pt x="259477" y="42181"/>
                </a:lnTo>
                <a:lnTo>
                  <a:pt x="236178" y="9019"/>
                </a:lnTo>
                <a:lnTo>
                  <a:pt x="295364" y="4509"/>
                </a:lnTo>
                <a:close/>
              </a:path>
            </a:pathLst>
          </a:custGeom>
          <a:solidFill>
            <a:schemeClr val="accent3"/>
          </a:solidFill>
          <a:ln w="11113" cap="flat">
            <a:noFill/>
            <a:prstDash val="solid"/>
            <a:round/>
            <a:headEnd/>
            <a:tailEnd/>
          </a:ln>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文本框 24">
            <a:extLst>
              <a:ext uri="{FF2B5EF4-FFF2-40B4-BE49-F238E27FC236}">
                <a16:creationId xmlns:a16="http://schemas.microsoft.com/office/drawing/2014/main" id="{4204148C-3C70-FC62-BBCD-2544394DC3F5}"/>
              </a:ext>
            </a:extLst>
          </p:cNvPr>
          <p:cNvSpPr txBox="1"/>
          <p:nvPr/>
        </p:nvSpPr>
        <p:spPr>
          <a:xfrm>
            <a:off x="4574912" y="3555180"/>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公司业务</a:t>
            </a:r>
          </a:p>
        </p:txBody>
      </p:sp>
      <p:sp>
        <p:nvSpPr>
          <p:cNvPr id="26" name="文本框 25">
            <a:extLst>
              <a:ext uri="{FF2B5EF4-FFF2-40B4-BE49-F238E27FC236}">
                <a16:creationId xmlns:a16="http://schemas.microsoft.com/office/drawing/2014/main" id="{DE4CF0E9-DAF1-4806-D8A5-53E2912DEA85}"/>
              </a:ext>
            </a:extLst>
          </p:cNvPr>
          <p:cNvSpPr txBox="1"/>
          <p:nvPr/>
        </p:nvSpPr>
        <p:spPr>
          <a:xfrm>
            <a:off x="4655408" y="4170489"/>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sp>
        <p:nvSpPr>
          <p:cNvPr id="33" name="Freeform 6">
            <a:extLst>
              <a:ext uri="{FF2B5EF4-FFF2-40B4-BE49-F238E27FC236}">
                <a16:creationId xmlns:a16="http://schemas.microsoft.com/office/drawing/2014/main" id="{E34B3B74-EE44-5848-1CA4-64C5CBF7446D}"/>
              </a:ext>
            </a:extLst>
          </p:cNvPr>
          <p:cNvSpPr>
            <a:spLocks/>
          </p:cNvSpPr>
          <p:nvPr/>
        </p:nvSpPr>
        <p:spPr bwMode="auto">
          <a:xfrm>
            <a:off x="10409461" y="2161369"/>
            <a:ext cx="458150" cy="381556"/>
          </a:xfrm>
          <a:custGeom>
            <a:avLst/>
            <a:gdLst>
              <a:gd name="connsiteX0" fmla="*/ 295837 w 423696"/>
              <a:gd name="connsiteY0" fmla="*/ 95925 h 352865"/>
              <a:gd name="connsiteX1" fmla="*/ 355961 w 423696"/>
              <a:gd name="connsiteY1" fmla="*/ 155204 h 352865"/>
              <a:gd name="connsiteX2" fmla="*/ 320920 w 423696"/>
              <a:gd name="connsiteY2" fmla="*/ 239755 h 352865"/>
              <a:gd name="connsiteX3" fmla="*/ 342527 w 423696"/>
              <a:gd name="connsiteY3" fmla="*/ 246049 h 352865"/>
              <a:gd name="connsiteX4" fmla="*/ 401806 w 423696"/>
              <a:gd name="connsiteY4" fmla="*/ 270287 h 352865"/>
              <a:gd name="connsiteX5" fmla="*/ 402183 w 423696"/>
              <a:gd name="connsiteY5" fmla="*/ 270287 h 352865"/>
              <a:gd name="connsiteX6" fmla="*/ 423696 w 423696"/>
              <a:gd name="connsiteY6" fmla="*/ 352865 h 352865"/>
              <a:gd name="connsiteX7" fmla="*/ 169292 w 423696"/>
              <a:gd name="connsiteY7" fmla="*/ 352865 h 352865"/>
              <a:gd name="connsiteX8" fmla="*/ 189960 w 423696"/>
              <a:gd name="connsiteY8" fmla="*/ 270287 h 352865"/>
              <a:gd name="connsiteX9" fmla="*/ 249240 w 423696"/>
              <a:gd name="connsiteY9" fmla="*/ 246049 h 352865"/>
              <a:gd name="connsiteX10" fmla="*/ 266244 w 423696"/>
              <a:gd name="connsiteY10" fmla="*/ 240694 h 352865"/>
              <a:gd name="connsiteX11" fmla="*/ 235805 w 423696"/>
              <a:gd name="connsiteY11" fmla="*/ 155298 h 352865"/>
              <a:gd name="connsiteX12" fmla="*/ 295837 w 423696"/>
              <a:gd name="connsiteY12" fmla="*/ 95925 h 352865"/>
              <a:gd name="connsiteX13" fmla="*/ 18970 w 423696"/>
              <a:gd name="connsiteY13" fmla="*/ 7 h 352865"/>
              <a:gd name="connsiteX14" fmla="*/ 19731 w 423696"/>
              <a:gd name="connsiteY14" fmla="*/ 7 h 352865"/>
              <a:gd name="connsiteX15" fmla="*/ 192120 w 423696"/>
              <a:gd name="connsiteY15" fmla="*/ 7 h 352865"/>
              <a:gd name="connsiteX16" fmla="*/ 211943 w 423696"/>
              <a:gd name="connsiteY16" fmla="*/ 19735 h 352865"/>
              <a:gd name="connsiteX17" fmla="*/ 211943 w 423696"/>
              <a:gd name="connsiteY17" fmla="*/ 108607 h 352865"/>
              <a:gd name="connsiteX18" fmla="*/ 192120 w 423696"/>
              <a:gd name="connsiteY18" fmla="*/ 129275 h 352865"/>
              <a:gd name="connsiteX19" fmla="*/ 176901 w 423696"/>
              <a:gd name="connsiteY19" fmla="*/ 129275 h 352865"/>
              <a:gd name="connsiteX20" fmla="*/ 176901 w 423696"/>
              <a:gd name="connsiteY20" fmla="*/ 164317 h 352865"/>
              <a:gd name="connsiteX21" fmla="*/ 173331 w 423696"/>
              <a:gd name="connsiteY21" fmla="*/ 169672 h 352865"/>
              <a:gd name="connsiteX22" fmla="*/ 170607 w 423696"/>
              <a:gd name="connsiteY22" fmla="*/ 170611 h 352865"/>
              <a:gd name="connsiteX23" fmla="*/ 167037 w 423696"/>
              <a:gd name="connsiteY23" fmla="*/ 168826 h 352865"/>
              <a:gd name="connsiteX24" fmla="*/ 120064 w 423696"/>
              <a:gd name="connsiteY24" fmla="*/ 129275 h 352865"/>
              <a:gd name="connsiteX25" fmla="*/ 19731 w 423696"/>
              <a:gd name="connsiteY25" fmla="*/ 129275 h 352865"/>
              <a:gd name="connsiteX26" fmla="*/ 3 w 423696"/>
              <a:gd name="connsiteY26" fmla="*/ 108805 h 352865"/>
              <a:gd name="connsiteX27" fmla="*/ 3 w 423696"/>
              <a:gd name="connsiteY27" fmla="*/ 108607 h 352865"/>
              <a:gd name="connsiteX28" fmla="*/ 3 w 423696"/>
              <a:gd name="connsiteY28" fmla="*/ 19735 h 352865"/>
              <a:gd name="connsiteX29" fmla="*/ 18970 w 423696"/>
              <a:gd name="connsiteY29" fmla="*/ 7 h 35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3696" h="352865">
                <a:moveTo>
                  <a:pt x="295837" y="95925"/>
                </a:moveTo>
                <a:cubicBezTo>
                  <a:pt x="335294" y="95925"/>
                  <a:pt x="355961" y="115747"/>
                  <a:pt x="355961" y="155204"/>
                </a:cubicBezTo>
                <a:cubicBezTo>
                  <a:pt x="355961" y="202928"/>
                  <a:pt x="337172" y="227166"/>
                  <a:pt x="320920" y="239755"/>
                </a:cubicBezTo>
                <a:cubicBezTo>
                  <a:pt x="328520" y="240093"/>
                  <a:pt x="335932" y="242253"/>
                  <a:pt x="342527" y="246049"/>
                </a:cubicBezTo>
                <a:lnTo>
                  <a:pt x="401806" y="270287"/>
                </a:lnTo>
                <a:lnTo>
                  <a:pt x="402183" y="270287"/>
                </a:lnTo>
                <a:cubicBezTo>
                  <a:pt x="421911" y="277709"/>
                  <a:pt x="421911" y="346570"/>
                  <a:pt x="423696" y="352865"/>
                </a:cubicBezTo>
                <a:lnTo>
                  <a:pt x="169292" y="352865"/>
                </a:lnTo>
                <a:cubicBezTo>
                  <a:pt x="170138" y="346570"/>
                  <a:pt x="170138" y="277427"/>
                  <a:pt x="189960" y="270287"/>
                </a:cubicBezTo>
                <a:lnTo>
                  <a:pt x="249240" y="246049"/>
                </a:lnTo>
                <a:cubicBezTo>
                  <a:pt x="254322" y="242761"/>
                  <a:pt x="260194" y="240911"/>
                  <a:pt x="266244" y="240694"/>
                </a:cubicBezTo>
                <a:cubicBezTo>
                  <a:pt x="247360" y="224441"/>
                  <a:pt x="236651" y="192124"/>
                  <a:pt x="235805" y="155298"/>
                </a:cubicBezTo>
                <a:cubicBezTo>
                  <a:pt x="235805" y="115465"/>
                  <a:pt x="256379" y="95925"/>
                  <a:pt x="295837" y="95925"/>
                </a:cubicBezTo>
                <a:close/>
                <a:moveTo>
                  <a:pt x="18970" y="7"/>
                </a:moveTo>
                <a:cubicBezTo>
                  <a:pt x="19224" y="-3"/>
                  <a:pt x="19478" y="-3"/>
                  <a:pt x="19731" y="7"/>
                </a:cubicBezTo>
                <a:lnTo>
                  <a:pt x="192120" y="7"/>
                </a:lnTo>
                <a:cubicBezTo>
                  <a:pt x="203008" y="54"/>
                  <a:pt x="211839" y="8847"/>
                  <a:pt x="211943" y="19735"/>
                </a:cubicBezTo>
                <a:lnTo>
                  <a:pt x="211943" y="108607"/>
                </a:lnTo>
                <a:cubicBezTo>
                  <a:pt x="211905" y="119683"/>
                  <a:pt x="203178" y="128777"/>
                  <a:pt x="192120" y="129275"/>
                </a:cubicBezTo>
                <a:lnTo>
                  <a:pt x="176901" y="129275"/>
                </a:lnTo>
                <a:lnTo>
                  <a:pt x="176901" y="164317"/>
                </a:lnTo>
                <a:cubicBezTo>
                  <a:pt x="177268" y="166750"/>
                  <a:pt x="175718" y="169070"/>
                  <a:pt x="173331" y="169672"/>
                </a:cubicBezTo>
                <a:cubicBezTo>
                  <a:pt x="172617" y="170386"/>
                  <a:pt x="171612" y="170733"/>
                  <a:pt x="170607" y="170611"/>
                </a:cubicBezTo>
                <a:cubicBezTo>
                  <a:pt x="169264" y="170386"/>
                  <a:pt x="168023" y="169766"/>
                  <a:pt x="167037" y="168826"/>
                </a:cubicBezTo>
                <a:lnTo>
                  <a:pt x="120064" y="129275"/>
                </a:lnTo>
                <a:lnTo>
                  <a:pt x="19731" y="129275"/>
                </a:lnTo>
                <a:cubicBezTo>
                  <a:pt x="8627" y="129069"/>
                  <a:pt x="-204" y="119909"/>
                  <a:pt x="3" y="108805"/>
                </a:cubicBezTo>
                <a:cubicBezTo>
                  <a:pt x="3" y="108739"/>
                  <a:pt x="3" y="108673"/>
                  <a:pt x="3" y="108607"/>
                </a:cubicBezTo>
                <a:lnTo>
                  <a:pt x="3" y="19735"/>
                </a:lnTo>
                <a:cubicBezTo>
                  <a:pt x="-204" y="9044"/>
                  <a:pt x="8288" y="213"/>
                  <a:pt x="18970" y="7"/>
                </a:cubicBezTo>
                <a:close/>
              </a:path>
            </a:pathLst>
          </a:custGeom>
          <a:solidFill>
            <a:schemeClr val="accent3"/>
          </a:solidFill>
          <a:ln w="11113" cap="flat">
            <a:noFill/>
            <a:prstDash val="solid"/>
            <a:round/>
            <a:headEnd/>
            <a:tailEnd/>
          </a:ln>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文本框 34">
            <a:extLst>
              <a:ext uri="{FF2B5EF4-FFF2-40B4-BE49-F238E27FC236}">
                <a16:creationId xmlns:a16="http://schemas.microsoft.com/office/drawing/2014/main" id="{8887A405-DEBB-0344-F5DE-18D51D4539BD}"/>
              </a:ext>
            </a:extLst>
          </p:cNvPr>
          <p:cNvSpPr txBox="1"/>
          <p:nvPr/>
        </p:nvSpPr>
        <p:spPr>
          <a:xfrm>
            <a:off x="7102299" y="3555180"/>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公司业务</a:t>
            </a:r>
          </a:p>
        </p:txBody>
      </p:sp>
      <p:sp>
        <p:nvSpPr>
          <p:cNvPr id="36" name="文本框 35">
            <a:extLst>
              <a:ext uri="{FF2B5EF4-FFF2-40B4-BE49-F238E27FC236}">
                <a16:creationId xmlns:a16="http://schemas.microsoft.com/office/drawing/2014/main" id="{294209C3-D91B-3A85-923D-EAC298887E01}"/>
              </a:ext>
            </a:extLst>
          </p:cNvPr>
          <p:cNvSpPr txBox="1"/>
          <p:nvPr/>
        </p:nvSpPr>
        <p:spPr>
          <a:xfrm>
            <a:off x="7182795" y="4170489"/>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sp>
        <p:nvSpPr>
          <p:cNvPr id="37" name="文本框 36">
            <a:extLst>
              <a:ext uri="{FF2B5EF4-FFF2-40B4-BE49-F238E27FC236}">
                <a16:creationId xmlns:a16="http://schemas.microsoft.com/office/drawing/2014/main" id="{3520FEF3-3DC4-A86F-9B9E-C284686865E9}"/>
              </a:ext>
            </a:extLst>
          </p:cNvPr>
          <p:cNvSpPr txBox="1"/>
          <p:nvPr/>
        </p:nvSpPr>
        <p:spPr>
          <a:xfrm>
            <a:off x="9621537" y="3555180"/>
            <a:ext cx="2033999" cy="514051"/>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pPr algn="ctr"/>
            <a:r>
              <a:rPr lang="zh-CN" altLang="en-US" sz="24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公司业务</a:t>
            </a:r>
          </a:p>
        </p:txBody>
      </p:sp>
      <p:sp>
        <p:nvSpPr>
          <p:cNvPr id="38" name="文本框 37">
            <a:extLst>
              <a:ext uri="{FF2B5EF4-FFF2-40B4-BE49-F238E27FC236}">
                <a16:creationId xmlns:a16="http://schemas.microsoft.com/office/drawing/2014/main" id="{2FB0F26C-4A99-3954-F7E8-DEBCE76D53CF}"/>
              </a:ext>
            </a:extLst>
          </p:cNvPr>
          <p:cNvSpPr txBox="1"/>
          <p:nvPr/>
        </p:nvSpPr>
        <p:spPr>
          <a:xfrm>
            <a:off x="9702033" y="4170489"/>
            <a:ext cx="1873006" cy="1266116"/>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lgn="ctr">
              <a:buNone/>
            </a:pPr>
            <a:r>
              <a:rPr lang="zh-CN" altLang="en-US" dirty="0">
                <a:latin typeface="+mn-ea"/>
              </a:rPr>
              <a:t>在这里输入你的正文阐述与关键词标题相关的具体内容在这里输入你的正文</a:t>
            </a:r>
          </a:p>
        </p:txBody>
      </p:sp>
    </p:spTree>
    <p:extLst>
      <p:ext uri="{BB962C8B-B14F-4D97-AF65-F5344CB8AC3E}">
        <p14:creationId xmlns:p14="http://schemas.microsoft.com/office/powerpoint/2010/main" val="314298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8FB6FB0-1C45-23A2-2177-95B1F074E994}"/>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企业简介</a:t>
            </a:r>
            <a:endParaRPr lang="zh-CN" altLang="en-US" dirty="0"/>
          </a:p>
        </p:txBody>
      </p:sp>
      <p:sp>
        <p:nvSpPr>
          <p:cNvPr id="7" name="矩形: 圆角 6">
            <a:extLst>
              <a:ext uri="{FF2B5EF4-FFF2-40B4-BE49-F238E27FC236}">
                <a16:creationId xmlns:a16="http://schemas.microsoft.com/office/drawing/2014/main" id="{89563BF3-8C41-F68B-BE23-E460F72645A6}"/>
              </a:ext>
            </a:extLst>
          </p:cNvPr>
          <p:cNvSpPr/>
          <p:nvPr/>
        </p:nvSpPr>
        <p:spPr>
          <a:xfrm>
            <a:off x="981522" y="3526259"/>
            <a:ext cx="3353091" cy="2241090"/>
          </a:xfrm>
          <a:prstGeom prst="roundRect">
            <a:avLst>
              <a:gd name="adj" fmla="val 0"/>
            </a:avLst>
          </a:pr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3370234C-62B3-9B34-3628-12A117061A53}"/>
              </a:ext>
            </a:extLst>
          </p:cNvPr>
          <p:cNvSpPr/>
          <p:nvPr/>
        </p:nvSpPr>
        <p:spPr>
          <a:xfrm>
            <a:off x="7857387" y="3526259"/>
            <a:ext cx="3353091" cy="2241090"/>
          </a:xfrm>
          <a:prstGeom prst="roundRect">
            <a:avLst>
              <a:gd name="adj" fmla="val 0"/>
            </a:avLst>
          </a:pr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EF9B31BC-017A-3273-E0BF-2233D9AA2542}"/>
              </a:ext>
            </a:extLst>
          </p:cNvPr>
          <p:cNvSpPr txBox="1"/>
          <p:nvPr/>
        </p:nvSpPr>
        <p:spPr>
          <a:xfrm>
            <a:off x="9041289" y="4158275"/>
            <a:ext cx="1025922" cy="307777"/>
          </a:xfrm>
          <a:prstGeom prst="rect">
            <a:avLst/>
          </a:prstGeom>
          <a:noFill/>
        </p:spPr>
        <p:txBody>
          <a:bodyPr wrap="none" lIns="0" tIns="0" rIns="0" bIns="0" rtlCol="0" anchor="t">
            <a:noAutofit/>
          </a:bodyPr>
          <a:lstStyle/>
          <a:p>
            <a:pPr algn="ctr"/>
            <a:r>
              <a:rPr lang="zh-CN" altLang="en-US" sz="2000" dirty="0">
                <a:solidFill>
                  <a:schemeClr val="bg1"/>
                </a:solidFill>
                <a:latin typeface="OPPOSans H" panose="00020600040101010101" pitchFamily="18" charset="-122"/>
                <a:ea typeface="OPPOSans H" panose="00020600040101010101" pitchFamily="18" charset="-122"/>
              </a:rPr>
              <a:t>荣誉展示</a:t>
            </a:r>
          </a:p>
        </p:txBody>
      </p:sp>
      <p:sp>
        <p:nvSpPr>
          <p:cNvPr id="10" name="文本框 9">
            <a:extLst>
              <a:ext uri="{FF2B5EF4-FFF2-40B4-BE49-F238E27FC236}">
                <a16:creationId xmlns:a16="http://schemas.microsoft.com/office/drawing/2014/main" id="{A3301A1F-E95E-9173-6A0B-D94D302D726E}"/>
              </a:ext>
            </a:extLst>
          </p:cNvPr>
          <p:cNvSpPr txBox="1"/>
          <p:nvPr/>
        </p:nvSpPr>
        <p:spPr>
          <a:xfrm>
            <a:off x="8182835" y="4517525"/>
            <a:ext cx="2742831" cy="704873"/>
          </a:xfrm>
          <a:prstGeom prst="rect">
            <a:avLst/>
          </a:prstGeom>
          <a:noFill/>
        </p:spPr>
        <p:txBody>
          <a:bodyPr wrap="square" lIns="0" tIns="0" rIns="0" bIns="0" rtlCol="0" anchor="t">
            <a:noAutofit/>
          </a:bodyPr>
          <a:lstStyle/>
          <a:p>
            <a:pPr algn="ctr">
              <a:lnSpc>
                <a:spcPct val="130000"/>
              </a:lnSpc>
            </a:pPr>
            <a:r>
              <a:rPr lang="zh-CN" altLang="en-US" sz="1200" dirty="0">
                <a:solidFill>
                  <a:schemeClr val="bg1"/>
                </a:solidFill>
                <a:latin typeface="+mn-ea"/>
              </a:rPr>
              <a:t>在这里输入你的正文阐述与关键词标题相关的具体内容在这里输入你的正文阐述与关键词标题相关的具体内容</a:t>
            </a:r>
            <a:endParaRPr lang="zh-CN" altLang="en-US" sz="1200" b="0" dirty="0">
              <a:solidFill>
                <a:schemeClr val="bg1"/>
              </a:solidFill>
              <a:effectLst/>
              <a:latin typeface="+mn-ea"/>
            </a:endParaRPr>
          </a:p>
        </p:txBody>
      </p:sp>
      <p:sp>
        <p:nvSpPr>
          <p:cNvPr id="11" name="文本框 10">
            <a:extLst>
              <a:ext uri="{FF2B5EF4-FFF2-40B4-BE49-F238E27FC236}">
                <a16:creationId xmlns:a16="http://schemas.microsoft.com/office/drawing/2014/main" id="{219D889E-FF99-15BB-8CE1-DC27F3A16BB7}"/>
              </a:ext>
            </a:extLst>
          </p:cNvPr>
          <p:cNvSpPr txBox="1"/>
          <p:nvPr/>
        </p:nvSpPr>
        <p:spPr>
          <a:xfrm>
            <a:off x="2131441" y="4158275"/>
            <a:ext cx="1025922" cy="307777"/>
          </a:xfrm>
          <a:prstGeom prst="rect">
            <a:avLst/>
          </a:prstGeom>
          <a:noFill/>
        </p:spPr>
        <p:txBody>
          <a:bodyPr wrap="none" lIns="0" tIns="0" rIns="0" bIns="0" rtlCol="0" anchor="t">
            <a:noAutofit/>
          </a:bodyPr>
          <a:lstStyle/>
          <a:p>
            <a:pPr algn="ctr"/>
            <a:r>
              <a:rPr lang="zh-CN" altLang="en-US" sz="2000" dirty="0">
                <a:solidFill>
                  <a:schemeClr val="bg1"/>
                </a:solidFill>
                <a:latin typeface="OPPOSans H" panose="00020600040101010101" pitchFamily="18" charset="-122"/>
                <a:ea typeface="OPPOSans H" panose="00020600040101010101" pitchFamily="18" charset="-122"/>
              </a:rPr>
              <a:t>荣誉展示</a:t>
            </a:r>
          </a:p>
        </p:txBody>
      </p:sp>
      <p:sp>
        <p:nvSpPr>
          <p:cNvPr id="12" name="文本框 11">
            <a:extLst>
              <a:ext uri="{FF2B5EF4-FFF2-40B4-BE49-F238E27FC236}">
                <a16:creationId xmlns:a16="http://schemas.microsoft.com/office/drawing/2014/main" id="{2EADF812-295D-B5BB-0A80-C075BEAECAD7}"/>
              </a:ext>
            </a:extLst>
          </p:cNvPr>
          <p:cNvSpPr txBox="1"/>
          <p:nvPr/>
        </p:nvSpPr>
        <p:spPr>
          <a:xfrm>
            <a:off x="1272988" y="4517525"/>
            <a:ext cx="2742831" cy="704873"/>
          </a:xfrm>
          <a:prstGeom prst="rect">
            <a:avLst/>
          </a:prstGeom>
          <a:noFill/>
        </p:spPr>
        <p:txBody>
          <a:bodyPr wrap="square" lIns="0" tIns="0" rIns="0" bIns="0" rtlCol="0" anchor="t">
            <a:noAutofit/>
          </a:bodyPr>
          <a:lstStyle/>
          <a:p>
            <a:pPr algn="ctr">
              <a:lnSpc>
                <a:spcPct val="130000"/>
              </a:lnSpc>
            </a:pPr>
            <a:r>
              <a:rPr lang="zh-CN" altLang="en-US" sz="1200" dirty="0">
                <a:solidFill>
                  <a:schemeClr val="bg1"/>
                </a:solidFill>
                <a:latin typeface="+mn-ea"/>
              </a:rPr>
              <a:t>在这里输入你的正文阐述与关键词标题相关的具体内容在这里输入你的正文阐述与关键词标题相关的具体内容</a:t>
            </a:r>
            <a:endParaRPr lang="zh-CN" altLang="en-US" sz="1200" b="0" dirty="0">
              <a:solidFill>
                <a:schemeClr val="bg1"/>
              </a:solidFill>
              <a:effectLst/>
              <a:latin typeface="+mn-ea"/>
            </a:endParaRPr>
          </a:p>
        </p:txBody>
      </p:sp>
      <p:sp>
        <p:nvSpPr>
          <p:cNvPr id="15" name="矩形: 圆角 14">
            <a:extLst>
              <a:ext uri="{FF2B5EF4-FFF2-40B4-BE49-F238E27FC236}">
                <a16:creationId xmlns:a16="http://schemas.microsoft.com/office/drawing/2014/main" id="{328E850F-2BE2-A6F6-AD76-E208A2391F59}"/>
              </a:ext>
            </a:extLst>
          </p:cNvPr>
          <p:cNvSpPr/>
          <p:nvPr/>
        </p:nvSpPr>
        <p:spPr>
          <a:xfrm>
            <a:off x="981522" y="1185465"/>
            <a:ext cx="3353091" cy="2241090"/>
          </a:xfrm>
          <a:prstGeom prst="roundRect">
            <a:avLst>
              <a:gd name="adj" fmla="val 0"/>
            </a:avLst>
          </a:prstGeom>
          <a:noFill/>
          <a:ln w="1905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4F5A5A4B-038D-8DB6-7143-7D255EB83CBF}"/>
              </a:ext>
            </a:extLst>
          </p:cNvPr>
          <p:cNvSpPr/>
          <p:nvPr/>
        </p:nvSpPr>
        <p:spPr>
          <a:xfrm>
            <a:off x="7857387" y="1185465"/>
            <a:ext cx="3353091" cy="2241090"/>
          </a:xfrm>
          <a:prstGeom prst="roundRect">
            <a:avLst>
              <a:gd name="adj" fmla="val 0"/>
            </a:avLst>
          </a:prstGeom>
          <a:noFill/>
          <a:ln w="1905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形 17">
            <a:extLst>
              <a:ext uri="{FF2B5EF4-FFF2-40B4-BE49-F238E27FC236}">
                <a16:creationId xmlns:a16="http://schemas.microsoft.com/office/drawing/2014/main" id="{65CBD4E0-A830-0391-AB10-D0E584AE66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9775" y="1233650"/>
            <a:ext cx="2336585" cy="2336585"/>
          </a:xfrm>
          <a:prstGeom prst="rect">
            <a:avLst/>
          </a:prstGeom>
        </p:spPr>
      </p:pic>
      <p:pic>
        <p:nvPicPr>
          <p:cNvPr id="22" name="图形 21">
            <a:extLst>
              <a:ext uri="{FF2B5EF4-FFF2-40B4-BE49-F238E27FC236}">
                <a16:creationId xmlns:a16="http://schemas.microsoft.com/office/drawing/2014/main" id="{8C67A190-84CF-A7D5-ACE6-779F3B6DFD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1709" y="1185465"/>
            <a:ext cx="2522673" cy="2522673"/>
          </a:xfrm>
          <a:prstGeom prst="rect">
            <a:avLst/>
          </a:prstGeom>
        </p:spPr>
      </p:pic>
      <p:sp>
        <p:nvSpPr>
          <p:cNvPr id="23" name="矩形: 圆角 22">
            <a:extLst>
              <a:ext uri="{FF2B5EF4-FFF2-40B4-BE49-F238E27FC236}">
                <a16:creationId xmlns:a16="http://schemas.microsoft.com/office/drawing/2014/main" id="{B9DAC3AC-3D97-C73A-ED02-E6E683AA84F5}"/>
              </a:ext>
            </a:extLst>
          </p:cNvPr>
          <p:cNvSpPr/>
          <p:nvPr/>
        </p:nvSpPr>
        <p:spPr>
          <a:xfrm>
            <a:off x="4419453" y="1187909"/>
            <a:ext cx="3353091" cy="4579439"/>
          </a:xfrm>
          <a:prstGeom prst="roundRect">
            <a:avLst>
              <a:gd name="adj" fmla="val 0"/>
            </a:avLst>
          </a:prstGeom>
          <a:noFill/>
          <a:ln w="1905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形 24">
            <a:extLst>
              <a:ext uri="{FF2B5EF4-FFF2-40B4-BE49-F238E27FC236}">
                <a16:creationId xmlns:a16="http://schemas.microsoft.com/office/drawing/2014/main" id="{89797EFE-86D8-0962-E05A-9298785A2DD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1845" r="17830" b="-210"/>
          <a:stretch/>
        </p:blipFill>
        <p:spPr>
          <a:xfrm>
            <a:off x="4483918" y="1379281"/>
            <a:ext cx="3142131" cy="4477509"/>
          </a:xfrm>
          <a:prstGeom prst="rect">
            <a:avLst/>
          </a:prstGeom>
        </p:spPr>
      </p:pic>
    </p:spTree>
    <p:extLst>
      <p:ext uri="{BB962C8B-B14F-4D97-AF65-F5344CB8AC3E}">
        <p14:creationId xmlns:p14="http://schemas.microsoft.com/office/powerpoint/2010/main" val="39820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D7BC2BE-946E-2AC5-067A-CCB0A335A295}"/>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企业简介</a:t>
            </a:r>
            <a:endParaRPr lang="zh-CN" altLang="en-US" dirty="0"/>
          </a:p>
        </p:txBody>
      </p:sp>
      <p:sp>
        <p:nvSpPr>
          <p:cNvPr id="5" name="文本框 4">
            <a:extLst>
              <a:ext uri="{FF2B5EF4-FFF2-40B4-BE49-F238E27FC236}">
                <a16:creationId xmlns:a16="http://schemas.microsoft.com/office/drawing/2014/main" id="{3C5DA8BB-4BBA-7446-634C-2F7836D267F5}"/>
              </a:ext>
            </a:extLst>
          </p:cNvPr>
          <p:cNvSpPr txBox="1"/>
          <p:nvPr/>
        </p:nvSpPr>
        <p:spPr>
          <a:xfrm>
            <a:off x="1290448" y="1231522"/>
            <a:ext cx="3156977" cy="795218"/>
          </a:xfrm>
          <a:prstGeom prst="rect">
            <a:avLst/>
          </a:prstGeom>
          <a:noFill/>
        </p:spPr>
        <p:txBody>
          <a:bodyPr wrap="square" rtlCol="0">
            <a:noAutofit/>
          </a:bodyPr>
          <a:lstStyle>
            <a:defPPr>
              <a:defRPr lang="en-US"/>
            </a:defPPr>
            <a:lvl1pPr>
              <a:lnSpc>
                <a:spcPct val="120000"/>
              </a:lnSpc>
              <a:defRPr kumimoji="1" b="1">
                <a:solidFill>
                  <a:schemeClr val="accent1"/>
                </a:solidFill>
                <a:latin typeface="+mn-ea"/>
              </a:defRPr>
            </a:lvl1pPr>
          </a:lstStyle>
          <a:p>
            <a:r>
              <a:rPr lang="zh-CN" altLang="en-US" sz="4000" b="0" dirty="0">
                <a:gradFill>
                  <a:gsLst>
                    <a:gs pos="0">
                      <a:schemeClr val="accent1"/>
                    </a:gs>
                    <a:gs pos="100000">
                      <a:schemeClr val="accent3"/>
                    </a:gs>
                  </a:gsLst>
                  <a:lin ang="5400000" scaled="1"/>
                </a:gradFill>
                <a:latin typeface="OPPOSans H" panose="00020600040101010101" pitchFamily="18" charset="-122"/>
                <a:ea typeface="OPPOSans H" panose="00020600040101010101" pitchFamily="18" charset="-122"/>
              </a:rPr>
              <a:t>企业特色</a:t>
            </a:r>
          </a:p>
        </p:txBody>
      </p:sp>
      <p:sp>
        <p:nvSpPr>
          <p:cNvPr id="6" name="文本框 5">
            <a:extLst>
              <a:ext uri="{FF2B5EF4-FFF2-40B4-BE49-F238E27FC236}">
                <a16:creationId xmlns:a16="http://schemas.microsoft.com/office/drawing/2014/main" id="{90A4A925-9CE3-1021-BB47-4152873D1C0A}"/>
              </a:ext>
            </a:extLst>
          </p:cNvPr>
          <p:cNvSpPr txBox="1"/>
          <p:nvPr/>
        </p:nvSpPr>
        <p:spPr>
          <a:xfrm>
            <a:off x="1290448" y="2146377"/>
            <a:ext cx="3793585" cy="672235"/>
          </a:xfrm>
          <a:prstGeom prst="rect">
            <a:avLst/>
          </a:prstGeom>
          <a:noFill/>
        </p:spPr>
        <p:txBody>
          <a:bodyPr wrap="square" rtlCol="0">
            <a:noAutofit/>
          </a:bodyPr>
          <a:lstStyle>
            <a:defPPr>
              <a:defRPr lang="en-US"/>
            </a:defPPr>
            <a:lvl1pPr marL="342900" indent="-342900">
              <a:lnSpc>
                <a:spcPct val="140000"/>
              </a:lnSpc>
              <a:buFont typeface="+mj-lt"/>
              <a:buAutoNum type="arabicPeriod"/>
              <a:defRPr kumimoji="1" sz="1400">
                <a:solidFill>
                  <a:schemeClr val="tx1">
                    <a:lumMod val="75000"/>
                    <a:lumOff val="25000"/>
                  </a:schemeClr>
                </a:solidFill>
              </a:defRPr>
            </a:lvl1pPr>
          </a:lstStyle>
          <a:p>
            <a:pPr marL="0" indent="0">
              <a:buNone/>
            </a:pPr>
            <a:r>
              <a:rPr lang="zh-CN" altLang="en-US" dirty="0">
                <a:latin typeface="+mn-ea"/>
              </a:rPr>
              <a:t>在这里输入你的正文阐述与关键词标题相关的具体内容在这里输入你的正文</a:t>
            </a:r>
          </a:p>
        </p:txBody>
      </p:sp>
      <p:sp>
        <p:nvSpPr>
          <p:cNvPr id="7" name="矩形 6">
            <a:extLst>
              <a:ext uri="{FF2B5EF4-FFF2-40B4-BE49-F238E27FC236}">
                <a16:creationId xmlns:a16="http://schemas.microsoft.com/office/drawing/2014/main" id="{8D3E11F9-027B-6DF8-2C65-B9470139EE9F}"/>
              </a:ext>
            </a:extLst>
          </p:cNvPr>
          <p:cNvSpPr/>
          <p:nvPr/>
        </p:nvSpPr>
        <p:spPr>
          <a:xfrm>
            <a:off x="1128935" y="1310242"/>
            <a:ext cx="67131" cy="1508370"/>
          </a:xfrm>
          <a:prstGeom prst="rect">
            <a:avLst/>
          </a:prstGeom>
          <a:gradFill>
            <a:gsLst>
              <a:gs pos="100000">
                <a:schemeClr val="accent2">
                  <a:lumMod val="40000"/>
                  <a:lumOff val="60000"/>
                </a:schemeClr>
              </a:gs>
              <a:gs pos="0">
                <a:schemeClr val="accent2"/>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9" name="图片 8" descr="卡通人物&#10;&#10;低可信度描述已自动生成">
            <a:extLst>
              <a:ext uri="{FF2B5EF4-FFF2-40B4-BE49-F238E27FC236}">
                <a16:creationId xmlns:a16="http://schemas.microsoft.com/office/drawing/2014/main" id="{DDAD95A2-3702-606B-7BFF-C099418F5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956" y="3060654"/>
            <a:ext cx="2565824" cy="2565824"/>
          </a:xfrm>
          <a:prstGeom prst="rect">
            <a:avLst/>
          </a:prstGeom>
          <a:effectLst>
            <a:outerShdw blurRad="254000" dist="38100" dir="5400000" algn="t" rotWithShape="0">
              <a:prstClr val="black">
                <a:alpha val="20000"/>
              </a:prstClr>
            </a:outerShdw>
          </a:effectLst>
        </p:spPr>
      </p:pic>
      <p:pic>
        <p:nvPicPr>
          <p:cNvPr id="13" name="图片 12" descr="一群穿制服的人站在一起&#10;&#10;中度可信度描述已自动生成">
            <a:extLst>
              <a:ext uri="{FF2B5EF4-FFF2-40B4-BE49-F238E27FC236}">
                <a16:creationId xmlns:a16="http://schemas.microsoft.com/office/drawing/2014/main" id="{0B3EA71C-219D-CA60-E4B6-6467F89A7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566" y="184117"/>
            <a:ext cx="6620597" cy="6620597"/>
          </a:xfrm>
          <a:prstGeom prst="rect">
            <a:avLst/>
          </a:prstGeom>
          <a:effectLst>
            <a:outerShdw blurRad="254000" dist="38100" dir="5400000" algn="t" rotWithShape="0">
              <a:prstClr val="black">
                <a:alpha val="20000"/>
              </a:prstClr>
            </a:outerShdw>
          </a:effectLst>
        </p:spPr>
      </p:pic>
    </p:spTree>
    <p:extLst>
      <p:ext uri="{BB962C8B-B14F-4D97-AF65-F5344CB8AC3E}">
        <p14:creationId xmlns:p14="http://schemas.microsoft.com/office/powerpoint/2010/main" val="378342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A392E4E-CF2A-4F90-2A31-2C84512C786D}"/>
              </a:ext>
            </a:extLst>
          </p:cNvPr>
          <p:cNvSpPr txBox="1"/>
          <p:nvPr/>
        </p:nvSpPr>
        <p:spPr>
          <a:xfrm>
            <a:off x="250487" y="184117"/>
            <a:ext cx="1193503" cy="369332"/>
          </a:xfrm>
          <a:prstGeom prst="rect">
            <a:avLst/>
          </a:prstGeom>
          <a:noFill/>
        </p:spPr>
        <p:txBody>
          <a:bodyPr wrap="square">
            <a:spAutoFit/>
          </a:bodyPr>
          <a:lstStyle/>
          <a:p>
            <a:r>
              <a:rPr lang="zh-CN" altLang="en-US" dirty="0">
                <a:solidFill>
                  <a:schemeClr val="accent2">
                    <a:lumMod val="60000"/>
                    <a:lumOff val="40000"/>
                  </a:schemeClr>
                </a:solidFill>
              </a:rPr>
              <a:t>企业简介</a:t>
            </a:r>
            <a:endParaRPr lang="zh-CN" altLang="en-US" dirty="0"/>
          </a:p>
        </p:txBody>
      </p:sp>
      <p:sp>
        <p:nvSpPr>
          <p:cNvPr id="5" name="椭圆 4">
            <a:extLst>
              <a:ext uri="{FF2B5EF4-FFF2-40B4-BE49-F238E27FC236}">
                <a16:creationId xmlns:a16="http://schemas.microsoft.com/office/drawing/2014/main" id="{F631E10D-2FAB-11D1-0DDE-0AB82DC457AC}"/>
              </a:ext>
            </a:extLst>
          </p:cNvPr>
          <p:cNvSpPr/>
          <p:nvPr/>
        </p:nvSpPr>
        <p:spPr>
          <a:xfrm>
            <a:off x="793601" y="1409167"/>
            <a:ext cx="4261784" cy="4261784"/>
          </a:xfrm>
          <a:prstGeom prst="ellipse">
            <a:avLst/>
          </a:prstGeom>
          <a:noFill/>
          <a:ln w="28575" cap="flat" cmpd="sng" algn="ctr">
            <a:gradFill flip="none" rotWithShape="1">
              <a:gsLst>
                <a:gs pos="0">
                  <a:schemeClr val="accent1">
                    <a:alpha val="0"/>
                  </a:schemeClr>
                </a:gs>
                <a:gs pos="100000">
                  <a:schemeClr val="accent1"/>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46D67169-8D62-D7DD-1A6D-B6633A4C01C0}"/>
              </a:ext>
            </a:extLst>
          </p:cNvPr>
          <p:cNvSpPr/>
          <p:nvPr/>
        </p:nvSpPr>
        <p:spPr>
          <a:xfrm>
            <a:off x="4347288" y="4683470"/>
            <a:ext cx="532435" cy="53243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3"/>
              </a:solidFill>
              <a:cs typeface="+mn-ea"/>
              <a:sym typeface="+mn-lt"/>
            </a:endParaRPr>
          </a:p>
        </p:txBody>
      </p:sp>
      <p:sp>
        <p:nvSpPr>
          <p:cNvPr id="8" name="图形 2">
            <a:extLst>
              <a:ext uri="{FF2B5EF4-FFF2-40B4-BE49-F238E27FC236}">
                <a16:creationId xmlns:a16="http://schemas.microsoft.com/office/drawing/2014/main" id="{C928F2E7-83BE-8720-053B-83C6198A63A1}"/>
              </a:ext>
            </a:extLst>
          </p:cNvPr>
          <p:cNvSpPr/>
          <p:nvPr/>
        </p:nvSpPr>
        <p:spPr>
          <a:xfrm>
            <a:off x="4491668" y="4802114"/>
            <a:ext cx="243675" cy="295146"/>
          </a:xfrm>
          <a:custGeom>
            <a:avLst/>
            <a:gdLst>
              <a:gd name="connsiteX0" fmla="*/ 394463 w 617210"/>
              <a:gd name="connsiteY0" fmla="*/ 131115 h 747580"/>
              <a:gd name="connsiteX1" fmla="*/ 175068 w 617210"/>
              <a:gd name="connsiteY1" fmla="*/ 131115 h 747580"/>
              <a:gd name="connsiteX2" fmla="*/ 175068 w 617210"/>
              <a:gd name="connsiteY2" fmla="*/ 43581 h 747580"/>
              <a:gd name="connsiteX3" fmla="*/ 219395 w 617210"/>
              <a:gd name="connsiteY3" fmla="*/ 43581 h 747580"/>
              <a:gd name="connsiteX4" fmla="*/ 232059 w 617210"/>
              <a:gd name="connsiteY4" fmla="*/ 12665 h 747580"/>
              <a:gd name="connsiteX5" fmla="*/ 262975 w 617210"/>
              <a:gd name="connsiteY5" fmla="*/ 0 h 747580"/>
              <a:gd name="connsiteX6" fmla="*/ 307301 w 617210"/>
              <a:gd name="connsiteY6" fmla="*/ 0 h 747580"/>
              <a:gd name="connsiteX7" fmla="*/ 338217 w 617210"/>
              <a:gd name="connsiteY7" fmla="*/ 12665 h 747580"/>
              <a:gd name="connsiteX8" fmla="*/ 350882 w 617210"/>
              <a:gd name="connsiteY8" fmla="*/ 43581 h 747580"/>
              <a:gd name="connsiteX9" fmla="*/ 395208 w 617210"/>
              <a:gd name="connsiteY9" fmla="*/ 43581 h 747580"/>
              <a:gd name="connsiteX10" fmla="*/ 394463 w 617210"/>
              <a:gd name="connsiteY10" fmla="*/ 131115 h 747580"/>
              <a:gd name="connsiteX11" fmla="*/ 284952 w 617210"/>
              <a:gd name="connsiteY11" fmla="*/ 91632 h 747580"/>
              <a:gd name="connsiteX12" fmla="*/ 304322 w 617210"/>
              <a:gd name="connsiteY12" fmla="*/ 83437 h 747580"/>
              <a:gd name="connsiteX13" fmla="*/ 312516 w 617210"/>
              <a:gd name="connsiteY13" fmla="*/ 64068 h 747580"/>
              <a:gd name="connsiteX14" fmla="*/ 304322 w 617210"/>
              <a:gd name="connsiteY14" fmla="*/ 44326 h 747580"/>
              <a:gd name="connsiteX15" fmla="*/ 284952 w 617210"/>
              <a:gd name="connsiteY15" fmla="*/ 36504 h 747580"/>
              <a:gd name="connsiteX16" fmla="*/ 265210 w 617210"/>
              <a:gd name="connsiteY16" fmla="*/ 44326 h 747580"/>
              <a:gd name="connsiteX17" fmla="*/ 257388 w 617210"/>
              <a:gd name="connsiteY17" fmla="*/ 64068 h 747580"/>
              <a:gd name="connsiteX18" fmla="*/ 265210 w 617210"/>
              <a:gd name="connsiteY18" fmla="*/ 83437 h 747580"/>
              <a:gd name="connsiteX19" fmla="*/ 284952 w 617210"/>
              <a:gd name="connsiteY19" fmla="*/ 91632 h 747580"/>
              <a:gd name="connsiteX20" fmla="*/ 260368 w 617210"/>
              <a:gd name="connsiteY20" fmla="*/ 569904 h 747580"/>
              <a:gd name="connsiteX21" fmla="*/ 259995 w 617210"/>
              <a:gd name="connsiteY21" fmla="*/ 579588 h 747580"/>
              <a:gd name="connsiteX22" fmla="*/ 259623 w 617210"/>
              <a:gd name="connsiteY22" fmla="*/ 590018 h 747580"/>
              <a:gd name="connsiteX23" fmla="*/ 268563 w 617210"/>
              <a:gd name="connsiteY23" fmla="*/ 649989 h 747580"/>
              <a:gd name="connsiteX24" fmla="*/ 294637 w 617210"/>
              <a:gd name="connsiteY24" fmla="*/ 702137 h 747580"/>
              <a:gd name="connsiteX25" fmla="*/ 90141 w 617210"/>
              <a:gd name="connsiteY25" fmla="*/ 702137 h 747580"/>
              <a:gd name="connsiteX26" fmla="*/ 61088 w 617210"/>
              <a:gd name="connsiteY26" fmla="*/ 694314 h 747580"/>
              <a:gd name="connsiteX27" fmla="*/ 31661 w 617210"/>
              <a:gd name="connsiteY27" fmla="*/ 673828 h 747580"/>
              <a:gd name="connsiteX28" fmla="*/ 8940 w 617210"/>
              <a:gd name="connsiteY28" fmla="*/ 645146 h 747580"/>
              <a:gd name="connsiteX29" fmla="*/ 0 w 617210"/>
              <a:gd name="connsiteY29" fmla="*/ 611623 h 747580"/>
              <a:gd name="connsiteX30" fmla="*/ 0 w 617210"/>
              <a:gd name="connsiteY30" fmla="*/ 178048 h 747580"/>
              <a:gd name="connsiteX31" fmla="*/ 7077 w 617210"/>
              <a:gd name="connsiteY31" fmla="*/ 147505 h 747580"/>
              <a:gd name="connsiteX32" fmla="*/ 25329 w 617210"/>
              <a:gd name="connsiteY32" fmla="*/ 118451 h 747580"/>
              <a:gd name="connsiteX33" fmla="*/ 51403 w 617210"/>
              <a:gd name="connsiteY33" fmla="*/ 96474 h 747580"/>
              <a:gd name="connsiteX34" fmla="*/ 82320 w 617210"/>
              <a:gd name="connsiteY34" fmla="*/ 87534 h 747580"/>
              <a:gd name="connsiteX35" fmla="*/ 132233 w 617210"/>
              <a:gd name="connsiteY35" fmla="*/ 87534 h 747580"/>
              <a:gd name="connsiteX36" fmla="*/ 132233 w 617210"/>
              <a:gd name="connsiteY36" fmla="*/ 175069 h 747580"/>
              <a:gd name="connsiteX37" fmla="*/ 438417 w 617210"/>
              <a:gd name="connsiteY37" fmla="*/ 175069 h 747580"/>
              <a:gd name="connsiteX38" fmla="*/ 438417 w 617210"/>
              <a:gd name="connsiteY38" fmla="*/ 87534 h 747580"/>
              <a:gd name="connsiteX39" fmla="*/ 481997 w 617210"/>
              <a:gd name="connsiteY39" fmla="*/ 87534 h 747580"/>
              <a:gd name="connsiteX40" fmla="*/ 514031 w 617210"/>
              <a:gd name="connsiteY40" fmla="*/ 94611 h 747580"/>
              <a:gd name="connsiteX41" fmla="*/ 542340 w 617210"/>
              <a:gd name="connsiteY41" fmla="*/ 113608 h 747580"/>
              <a:gd name="connsiteX42" fmla="*/ 563200 w 617210"/>
              <a:gd name="connsiteY42" fmla="*/ 142290 h 747580"/>
              <a:gd name="connsiteX43" fmla="*/ 571394 w 617210"/>
              <a:gd name="connsiteY43" fmla="*/ 178048 h 747580"/>
              <a:gd name="connsiteX44" fmla="*/ 571394 w 617210"/>
              <a:gd name="connsiteY44" fmla="*/ 426124 h 747580"/>
              <a:gd name="connsiteX45" fmla="*/ 518873 w 617210"/>
              <a:gd name="connsiteY45" fmla="*/ 400796 h 747580"/>
              <a:gd name="connsiteX46" fmla="*/ 459276 w 617210"/>
              <a:gd name="connsiteY46" fmla="*/ 391855 h 747580"/>
              <a:gd name="connsiteX47" fmla="*/ 454433 w 617210"/>
              <a:gd name="connsiteY47" fmla="*/ 391855 h 747580"/>
              <a:gd name="connsiteX48" fmla="*/ 475293 w 617210"/>
              <a:gd name="connsiteY48" fmla="*/ 375839 h 747580"/>
              <a:gd name="connsiteX49" fmla="*/ 483487 w 617210"/>
              <a:gd name="connsiteY49" fmla="*/ 350510 h 747580"/>
              <a:gd name="connsiteX50" fmla="*/ 470450 w 617210"/>
              <a:gd name="connsiteY50" fmla="*/ 319593 h 747580"/>
              <a:gd name="connsiteX51" fmla="*/ 439161 w 617210"/>
              <a:gd name="connsiteY51" fmla="*/ 306929 h 747580"/>
              <a:gd name="connsiteX52" fmla="*/ 131488 w 617210"/>
              <a:gd name="connsiteY52" fmla="*/ 306929 h 747580"/>
              <a:gd name="connsiteX53" fmla="*/ 100199 w 617210"/>
              <a:gd name="connsiteY53" fmla="*/ 319593 h 747580"/>
              <a:gd name="connsiteX54" fmla="*/ 87162 w 617210"/>
              <a:gd name="connsiteY54" fmla="*/ 350510 h 747580"/>
              <a:gd name="connsiteX55" fmla="*/ 100199 w 617210"/>
              <a:gd name="connsiteY55" fmla="*/ 381799 h 747580"/>
              <a:gd name="connsiteX56" fmla="*/ 131488 w 617210"/>
              <a:gd name="connsiteY56" fmla="*/ 394835 h 747580"/>
              <a:gd name="connsiteX57" fmla="*/ 425007 w 617210"/>
              <a:gd name="connsiteY57" fmla="*/ 394835 h 747580"/>
              <a:gd name="connsiteX58" fmla="*/ 348647 w 617210"/>
              <a:gd name="connsiteY58" fmla="*/ 424634 h 747580"/>
              <a:gd name="connsiteX59" fmla="*/ 292030 w 617210"/>
              <a:gd name="connsiteY59" fmla="*/ 482369 h 747580"/>
              <a:gd name="connsiteX60" fmla="*/ 131488 w 617210"/>
              <a:gd name="connsiteY60" fmla="*/ 482369 h 747580"/>
              <a:gd name="connsiteX61" fmla="*/ 100199 w 617210"/>
              <a:gd name="connsiteY61" fmla="*/ 495035 h 747580"/>
              <a:gd name="connsiteX62" fmla="*/ 87162 w 617210"/>
              <a:gd name="connsiteY62" fmla="*/ 525951 h 747580"/>
              <a:gd name="connsiteX63" fmla="*/ 100199 w 617210"/>
              <a:gd name="connsiteY63" fmla="*/ 557240 h 747580"/>
              <a:gd name="connsiteX64" fmla="*/ 131488 w 617210"/>
              <a:gd name="connsiteY64" fmla="*/ 570277 h 747580"/>
              <a:gd name="connsiteX65" fmla="*/ 260368 w 617210"/>
              <a:gd name="connsiteY65" fmla="*/ 569904 h 747580"/>
              <a:gd name="connsiteX66" fmla="*/ 462628 w 617210"/>
              <a:gd name="connsiteY66" fmla="*/ 605290 h 747580"/>
              <a:gd name="connsiteX67" fmla="*/ 433946 w 617210"/>
              <a:gd name="connsiteY67" fmla="*/ 633972 h 747580"/>
              <a:gd name="connsiteX68" fmla="*/ 433946 w 617210"/>
              <a:gd name="connsiteY68" fmla="*/ 651851 h 747580"/>
              <a:gd name="connsiteX69" fmla="*/ 491682 w 617210"/>
              <a:gd name="connsiteY69" fmla="*/ 651851 h 747580"/>
              <a:gd name="connsiteX70" fmla="*/ 491682 w 617210"/>
              <a:gd name="connsiteY70" fmla="*/ 633972 h 747580"/>
              <a:gd name="connsiteX71" fmla="*/ 462628 w 617210"/>
              <a:gd name="connsiteY71" fmla="*/ 605290 h 747580"/>
              <a:gd name="connsiteX72" fmla="*/ 433946 w 617210"/>
              <a:gd name="connsiteY72" fmla="*/ 552770 h 747580"/>
              <a:gd name="connsiteX73" fmla="*/ 462628 w 617210"/>
              <a:gd name="connsiteY73" fmla="*/ 581451 h 747580"/>
              <a:gd name="connsiteX74" fmla="*/ 491309 w 617210"/>
              <a:gd name="connsiteY74" fmla="*/ 552770 h 747580"/>
              <a:gd name="connsiteX75" fmla="*/ 491309 w 617210"/>
              <a:gd name="connsiteY75" fmla="*/ 534891 h 747580"/>
              <a:gd name="connsiteX76" fmla="*/ 433574 w 617210"/>
              <a:gd name="connsiteY76" fmla="*/ 534891 h 747580"/>
              <a:gd name="connsiteX77" fmla="*/ 433574 w 617210"/>
              <a:gd name="connsiteY77" fmla="*/ 552770 h 747580"/>
              <a:gd name="connsiteX78" fmla="*/ 604918 w 617210"/>
              <a:gd name="connsiteY78" fmla="*/ 533773 h 747580"/>
              <a:gd name="connsiteX79" fmla="*/ 571766 w 617210"/>
              <a:gd name="connsiteY79" fmla="*/ 484605 h 747580"/>
              <a:gd name="connsiteX80" fmla="*/ 522598 w 617210"/>
              <a:gd name="connsiteY80" fmla="*/ 451454 h 747580"/>
              <a:gd name="connsiteX81" fmla="*/ 463001 w 617210"/>
              <a:gd name="connsiteY81" fmla="*/ 439162 h 747580"/>
              <a:gd name="connsiteX82" fmla="*/ 402658 w 617210"/>
              <a:gd name="connsiteY82" fmla="*/ 451454 h 747580"/>
              <a:gd name="connsiteX83" fmla="*/ 353490 w 617210"/>
              <a:gd name="connsiteY83" fmla="*/ 484605 h 747580"/>
              <a:gd name="connsiteX84" fmla="*/ 320338 w 617210"/>
              <a:gd name="connsiteY84" fmla="*/ 533773 h 747580"/>
              <a:gd name="connsiteX85" fmla="*/ 308046 w 617210"/>
              <a:gd name="connsiteY85" fmla="*/ 593370 h 747580"/>
              <a:gd name="connsiteX86" fmla="*/ 320338 w 617210"/>
              <a:gd name="connsiteY86" fmla="*/ 653713 h 747580"/>
              <a:gd name="connsiteX87" fmla="*/ 353490 w 617210"/>
              <a:gd name="connsiteY87" fmla="*/ 702881 h 747580"/>
              <a:gd name="connsiteX88" fmla="*/ 402658 w 617210"/>
              <a:gd name="connsiteY88" fmla="*/ 735658 h 747580"/>
              <a:gd name="connsiteX89" fmla="*/ 463001 w 617210"/>
              <a:gd name="connsiteY89" fmla="*/ 747580 h 747580"/>
              <a:gd name="connsiteX90" fmla="*/ 522598 w 617210"/>
              <a:gd name="connsiteY90" fmla="*/ 735658 h 747580"/>
              <a:gd name="connsiteX91" fmla="*/ 571766 w 617210"/>
              <a:gd name="connsiteY91" fmla="*/ 702881 h 747580"/>
              <a:gd name="connsiteX92" fmla="*/ 604918 w 617210"/>
              <a:gd name="connsiteY92" fmla="*/ 653713 h 747580"/>
              <a:gd name="connsiteX93" fmla="*/ 617210 w 617210"/>
              <a:gd name="connsiteY93" fmla="*/ 593370 h 747580"/>
              <a:gd name="connsiteX94" fmla="*/ 604918 w 617210"/>
              <a:gd name="connsiteY94" fmla="*/ 533773 h 747580"/>
              <a:gd name="connsiteX95" fmla="*/ 514776 w 617210"/>
              <a:gd name="connsiteY95" fmla="*/ 633972 h 747580"/>
              <a:gd name="connsiteX96" fmla="*/ 514776 w 617210"/>
              <a:gd name="connsiteY96" fmla="*/ 651851 h 747580"/>
              <a:gd name="connsiteX97" fmla="*/ 525951 w 617210"/>
              <a:gd name="connsiteY97" fmla="*/ 663398 h 747580"/>
              <a:gd name="connsiteX98" fmla="*/ 514403 w 617210"/>
              <a:gd name="connsiteY98" fmla="*/ 674945 h 747580"/>
              <a:gd name="connsiteX99" fmla="*/ 410852 w 617210"/>
              <a:gd name="connsiteY99" fmla="*/ 674945 h 747580"/>
              <a:gd name="connsiteX100" fmla="*/ 399305 w 617210"/>
              <a:gd name="connsiteY100" fmla="*/ 663398 h 747580"/>
              <a:gd name="connsiteX101" fmla="*/ 410480 w 617210"/>
              <a:gd name="connsiteY101" fmla="*/ 651851 h 747580"/>
              <a:gd name="connsiteX102" fmla="*/ 410480 w 617210"/>
              <a:gd name="connsiteY102" fmla="*/ 633972 h 747580"/>
              <a:gd name="connsiteX103" fmla="*/ 429849 w 617210"/>
              <a:gd name="connsiteY103" fmla="*/ 593370 h 747580"/>
              <a:gd name="connsiteX104" fmla="*/ 410480 w 617210"/>
              <a:gd name="connsiteY104" fmla="*/ 552770 h 747580"/>
              <a:gd name="connsiteX105" fmla="*/ 410480 w 617210"/>
              <a:gd name="connsiteY105" fmla="*/ 534891 h 747580"/>
              <a:gd name="connsiteX106" fmla="*/ 399305 w 617210"/>
              <a:gd name="connsiteY106" fmla="*/ 523343 h 747580"/>
              <a:gd name="connsiteX107" fmla="*/ 410852 w 617210"/>
              <a:gd name="connsiteY107" fmla="*/ 511796 h 747580"/>
              <a:gd name="connsiteX108" fmla="*/ 514403 w 617210"/>
              <a:gd name="connsiteY108" fmla="*/ 511796 h 747580"/>
              <a:gd name="connsiteX109" fmla="*/ 525951 w 617210"/>
              <a:gd name="connsiteY109" fmla="*/ 523343 h 747580"/>
              <a:gd name="connsiteX110" fmla="*/ 514776 w 617210"/>
              <a:gd name="connsiteY110" fmla="*/ 534891 h 747580"/>
              <a:gd name="connsiteX111" fmla="*/ 514776 w 617210"/>
              <a:gd name="connsiteY111" fmla="*/ 552770 h 747580"/>
              <a:gd name="connsiteX112" fmla="*/ 495407 w 617210"/>
              <a:gd name="connsiteY112" fmla="*/ 593370 h 747580"/>
              <a:gd name="connsiteX113" fmla="*/ 514776 w 617210"/>
              <a:gd name="connsiteY113" fmla="*/ 633972 h 7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17210" h="747580">
                <a:moveTo>
                  <a:pt x="394463" y="131115"/>
                </a:moveTo>
                <a:lnTo>
                  <a:pt x="175068" y="131115"/>
                </a:lnTo>
                <a:lnTo>
                  <a:pt x="175068" y="43581"/>
                </a:lnTo>
                <a:lnTo>
                  <a:pt x="219395" y="43581"/>
                </a:lnTo>
                <a:cubicBezTo>
                  <a:pt x="219395" y="31289"/>
                  <a:pt x="223492" y="21232"/>
                  <a:pt x="232059" y="12665"/>
                </a:cubicBezTo>
                <a:cubicBezTo>
                  <a:pt x="240626" y="4097"/>
                  <a:pt x="250683" y="0"/>
                  <a:pt x="262975" y="0"/>
                </a:cubicBezTo>
                <a:lnTo>
                  <a:pt x="307301" y="0"/>
                </a:lnTo>
                <a:cubicBezTo>
                  <a:pt x="319593" y="0"/>
                  <a:pt x="329650" y="4097"/>
                  <a:pt x="338217" y="12665"/>
                </a:cubicBezTo>
                <a:cubicBezTo>
                  <a:pt x="346785" y="21232"/>
                  <a:pt x="350882" y="31289"/>
                  <a:pt x="350882" y="43581"/>
                </a:cubicBezTo>
                <a:lnTo>
                  <a:pt x="395208" y="43581"/>
                </a:lnTo>
                <a:lnTo>
                  <a:pt x="394463" y="131115"/>
                </a:lnTo>
                <a:close/>
                <a:moveTo>
                  <a:pt x="284952" y="91632"/>
                </a:moveTo>
                <a:cubicBezTo>
                  <a:pt x="292402" y="91632"/>
                  <a:pt x="298734" y="89024"/>
                  <a:pt x="304322" y="83437"/>
                </a:cubicBezTo>
                <a:cubicBezTo>
                  <a:pt x="309536" y="78222"/>
                  <a:pt x="312516" y="71517"/>
                  <a:pt x="312516" y="64068"/>
                </a:cubicBezTo>
                <a:cubicBezTo>
                  <a:pt x="312516" y="56245"/>
                  <a:pt x="309909" y="49541"/>
                  <a:pt x="304322" y="44326"/>
                </a:cubicBezTo>
                <a:cubicBezTo>
                  <a:pt x="299107" y="39111"/>
                  <a:pt x="292402" y="36504"/>
                  <a:pt x="284952" y="36504"/>
                </a:cubicBezTo>
                <a:cubicBezTo>
                  <a:pt x="277130" y="36504"/>
                  <a:pt x="270425" y="39111"/>
                  <a:pt x="265210" y="44326"/>
                </a:cubicBezTo>
                <a:cubicBezTo>
                  <a:pt x="259995" y="49541"/>
                  <a:pt x="257388" y="55873"/>
                  <a:pt x="257388" y="64068"/>
                </a:cubicBezTo>
                <a:cubicBezTo>
                  <a:pt x="257388" y="71517"/>
                  <a:pt x="259995" y="77850"/>
                  <a:pt x="265210" y="83437"/>
                </a:cubicBezTo>
                <a:cubicBezTo>
                  <a:pt x="270425" y="89024"/>
                  <a:pt x="277130" y="91632"/>
                  <a:pt x="284952" y="91632"/>
                </a:cubicBezTo>
                <a:close/>
                <a:moveTo>
                  <a:pt x="260368" y="569904"/>
                </a:moveTo>
                <a:cubicBezTo>
                  <a:pt x="260368" y="573257"/>
                  <a:pt x="260368" y="576609"/>
                  <a:pt x="259995" y="579588"/>
                </a:cubicBezTo>
                <a:cubicBezTo>
                  <a:pt x="259623" y="582941"/>
                  <a:pt x="259623" y="586293"/>
                  <a:pt x="259623" y="590018"/>
                </a:cubicBezTo>
                <a:cubicBezTo>
                  <a:pt x="259623" y="610877"/>
                  <a:pt x="262603" y="630992"/>
                  <a:pt x="268563" y="649989"/>
                </a:cubicBezTo>
                <a:cubicBezTo>
                  <a:pt x="274523" y="668986"/>
                  <a:pt x="283462" y="686492"/>
                  <a:pt x="294637" y="702137"/>
                </a:cubicBezTo>
                <a:lnTo>
                  <a:pt x="90141" y="702137"/>
                </a:lnTo>
                <a:cubicBezTo>
                  <a:pt x="81202" y="702137"/>
                  <a:pt x="71518" y="699529"/>
                  <a:pt x="61088" y="694314"/>
                </a:cubicBezTo>
                <a:cubicBezTo>
                  <a:pt x="50658" y="689099"/>
                  <a:pt x="40601" y="682395"/>
                  <a:pt x="31661" y="673828"/>
                </a:cubicBezTo>
                <a:cubicBezTo>
                  <a:pt x="22722" y="665261"/>
                  <a:pt x="14899" y="655948"/>
                  <a:pt x="8940" y="645146"/>
                </a:cubicBezTo>
                <a:cubicBezTo>
                  <a:pt x="2980" y="634344"/>
                  <a:pt x="0" y="623169"/>
                  <a:pt x="0" y="611623"/>
                </a:cubicBezTo>
                <a:lnTo>
                  <a:pt x="0" y="178048"/>
                </a:lnTo>
                <a:cubicBezTo>
                  <a:pt x="0" y="168364"/>
                  <a:pt x="2235" y="157934"/>
                  <a:pt x="7077" y="147505"/>
                </a:cubicBezTo>
                <a:cubicBezTo>
                  <a:pt x="11920" y="137075"/>
                  <a:pt x="17879" y="127390"/>
                  <a:pt x="25329" y="118451"/>
                </a:cubicBezTo>
                <a:cubicBezTo>
                  <a:pt x="32779" y="109511"/>
                  <a:pt x="41346" y="102061"/>
                  <a:pt x="51403" y="96474"/>
                </a:cubicBezTo>
                <a:cubicBezTo>
                  <a:pt x="61460" y="90886"/>
                  <a:pt x="71518" y="87534"/>
                  <a:pt x="82320" y="87534"/>
                </a:cubicBezTo>
                <a:lnTo>
                  <a:pt x="132233" y="87534"/>
                </a:lnTo>
                <a:lnTo>
                  <a:pt x="132233" y="175069"/>
                </a:lnTo>
                <a:lnTo>
                  <a:pt x="438417" y="175069"/>
                </a:lnTo>
                <a:lnTo>
                  <a:pt x="438417" y="87534"/>
                </a:lnTo>
                <a:lnTo>
                  <a:pt x="481997" y="87534"/>
                </a:lnTo>
                <a:cubicBezTo>
                  <a:pt x="492799" y="87534"/>
                  <a:pt x="503229" y="89769"/>
                  <a:pt x="514031" y="94611"/>
                </a:cubicBezTo>
                <a:cubicBezTo>
                  <a:pt x="524461" y="99454"/>
                  <a:pt x="534146" y="105414"/>
                  <a:pt x="542340" y="113608"/>
                </a:cubicBezTo>
                <a:cubicBezTo>
                  <a:pt x="550907" y="121431"/>
                  <a:pt x="557612" y="131115"/>
                  <a:pt x="563200" y="142290"/>
                </a:cubicBezTo>
                <a:cubicBezTo>
                  <a:pt x="568414" y="153464"/>
                  <a:pt x="571394" y="165384"/>
                  <a:pt x="571394" y="178048"/>
                </a:cubicBezTo>
                <a:lnTo>
                  <a:pt x="571394" y="426124"/>
                </a:lnTo>
                <a:cubicBezTo>
                  <a:pt x="555005" y="415322"/>
                  <a:pt x="537498" y="407127"/>
                  <a:pt x="518873" y="400796"/>
                </a:cubicBezTo>
                <a:cubicBezTo>
                  <a:pt x="500249" y="394835"/>
                  <a:pt x="480507" y="391855"/>
                  <a:pt x="459276" y="391855"/>
                </a:cubicBezTo>
                <a:lnTo>
                  <a:pt x="454433" y="391855"/>
                </a:lnTo>
                <a:cubicBezTo>
                  <a:pt x="463001" y="388503"/>
                  <a:pt x="469705" y="383288"/>
                  <a:pt x="475293" y="375839"/>
                </a:cubicBezTo>
                <a:cubicBezTo>
                  <a:pt x="480507" y="368389"/>
                  <a:pt x="483487" y="359822"/>
                  <a:pt x="483487" y="350510"/>
                </a:cubicBezTo>
                <a:cubicBezTo>
                  <a:pt x="483487" y="338218"/>
                  <a:pt x="479017" y="328161"/>
                  <a:pt x="470450" y="319593"/>
                </a:cubicBezTo>
                <a:cubicBezTo>
                  <a:pt x="461883" y="311026"/>
                  <a:pt x="451453" y="306929"/>
                  <a:pt x="439161" y="306929"/>
                </a:cubicBezTo>
                <a:lnTo>
                  <a:pt x="131488" y="306929"/>
                </a:lnTo>
                <a:cubicBezTo>
                  <a:pt x="119196" y="306929"/>
                  <a:pt x="108766" y="311026"/>
                  <a:pt x="100199" y="319593"/>
                </a:cubicBezTo>
                <a:cubicBezTo>
                  <a:pt x="91631" y="328161"/>
                  <a:pt x="87162" y="338218"/>
                  <a:pt x="87162" y="350510"/>
                </a:cubicBezTo>
                <a:cubicBezTo>
                  <a:pt x="87162" y="362802"/>
                  <a:pt x="91631" y="373232"/>
                  <a:pt x="100199" y="381799"/>
                </a:cubicBezTo>
                <a:cubicBezTo>
                  <a:pt x="108766" y="390366"/>
                  <a:pt x="119196" y="394835"/>
                  <a:pt x="131488" y="394835"/>
                </a:cubicBezTo>
                <a:lnTo>
                  <a:pt x="425007" y="394835"/>
                </a:lnTo>
                <a:cubicBezTo>
                  <a:pt x="397070" y="399678"/>
                  <a:pt x="371369" y="409362"/>
                  <a:pt x="348647" y="424634"/>
                </a:cubicBezTo>
                <a:cubicBezTo>
                  <a:pt x="325925" y="439906"/>
                  <a:pt x="306929" y="459275"/>
                  <a:pt x="292030" y="482369"/>
                </a:cubicBezTo>
                <a:lnTo>
                  <a:pt x="131488" y="482369"/>
                </a:lnTo>
                <a:cubicBezTo>
                  <a:pt x="119196" y="482369"/>
                  <a:pt x="108766" y="486467"/>
                  <a:pt x="100199" y="495035"/>
                </a:cubicBezTo>
                <a:cubicBezTo>
                  <a:pt x="91631" y="503602"/>
                  <a:pt x="87162" y="513658"/>
                  <a:pt x="87162" y="525951"/>
                </a:cubicBezTo>
                <a:cubicBezTo>
                  <a:pt x="87162" y="538243"/>
                  <a:pt x="91631" y="548673"/>
                  <a:pt x="100199" y="557240"/>
                </a:cubicBezTo>
                <a:cubicBezTo>
                  <a:pt x="108766" y="565806"/>
                  <a:pt x="119196" y="570277"/>
                  <a:pt x="131488" y="570277"/>
                </a:cubicBezTo>
                <a:lnTo>
                  <a:pt x="260368" y="569904"/>
                </a:lnTo>
                <a:close/>
                <a:moveTo>
                  <a:pt x="462628" y="605290"/>
                </a:moveTo>
                <a:cubicBezTo>
                  <a:pt x="446611" y="605290"/>
                  <a:pt x="433946" y="618328"/>
                  <a:pt x="433946" y="633972"/>
                </a:cubicBezTo>
                <a:lnTo>
                  <a:pt x="433946" y="651851"/>
                </a:lnTo>
                <a:lnTo>
                  <a:pt x="491682" y="651851"/>
                </a:lnTo>
                <a:lnTo>
                  <a:pt x="491682" y="633972"/>
                </a:lnTo>
                <a:cubicBezTo>
                  <a:pt x="491682" y="618328"/>
                  <a:pt x="478645" y="605290"/>
                  <a:pt x="462628" y="605290"/>
                </a:cubicBezTo>
                <a:close/>
                <a:moveTo>
                  <a:pt x="433946" y="552770"/>
                </a:moveTo>
                <a:cubicBezTo>
                  <a:pt x="433946" y="568786"/>
                  <a:pt x="446984" y="581451"/>
                  <a:pt x="462628" y="581451"/>
                </a:cubicBezTo>
                <a:cubicBezTo>
                  <a:pt x="478645" y="581451"/>
                  <a:pt x="491309" y="568414"/>
                  <a:pt x="491309" y="552770"/>
                </a:cubicBezTo>
                <a:lnTo>
                  <a:pt x="491309" y="534891"/>
                </a:lnTo>
                <a:lnTo>
                  <a:pt x="433574" y="534891"/>
                </a:lnTo>
                <a:lnTo>
                  <a:pt x="433574" y="552770"/>
                </a:lnTo>
                <a:close/>
                <a:moveTo>
                  <a:pt x="604918" y="533773"/>
                </a:moveTo>
                <a:cubicBezTo>
                  <a:pt x="596723" y="515148"/>
                  <a:pt x="585548" y="498759"/>
                  <a:pt x="571766" y="484605"/>
                </a:cubicBezTo>
                <a:cubicBezTo>
                  <a:pt x="557985" y="470451"/>
                  <a:pt x="541223" y="459648"/>
                  <a:pt x="522598" y="451454"/>
                </a:cubicBezTo>
                <a:cubicBezTo>
                  <a:pt x="503974" y="443259"/>
                  <a:pt x="484232" y="439162"/>
                  <a:pt x="463001" y="439162"/>
                </a:cubicBezTo>
                <a:cubicBezTo>
                  <a:pt x="441397" y="439162"/>
                  <a:pt x="421282" y="443259"/>
                  <a:pt x="402658" y="451454"/>
                </a:cubicBezTo>
                <a:cubicBezTo>
                  <a:pt x="384034" y="459648"/>
                  <a:pt x="367644" y="470823"/>
                  <a:pt x="353490" y="484605"/>
                </a:cubicBezTo>
                <a:cubicBezTo>
                  <a:pt x="339335" y="498759"/>
                  <a:pt x="328533" y="515148"/>
                  <a:pt x="320338" y="533773"/>
                </a:cubicBezTo>
                <a:cubicBezTo>
                  <a:pt x="312143" y="552397"/>
                  <a:pt x="308046" y="572139"/>
                  <a:pt x="308046" y="593370"/>
                </a:cubicBezTo>
                <a:cubicBezTo>
                  <a:pt x="308046" y="614975"/>
                  <a:pt x="312143" y="635089"/>
                  <a:pt x="320338" y="653713"/>
                </a:cubicBezTo>
                <a:cubicBezTo>
                  <a:pt x="328533" y="672338"/>
                  <a:pt x="339708" y="688727"/>
                  <a:pt x="353490" y="702881"/>
                </a:cubicBezTo>
                <a:cubicBezTo>
                  <a:pt x="367644" y="717036"/>
                  <a:pt x="384034" y="727839"/>
                  <a:pt x="402658" y="735658"/>
                </a:cubicBezTo>
                <a:cubicBezTo>
                  <a:pt x="421282" y="743484"/>
                  <a:pt x="441397" y="747580"/>
                  <a:pt x="463001" y="747580"/>
                </a:cubicBezTo>
                <a:cubicBezTo>
                  <a:pt x="483860" y="747580"/>
                  <a:pt x="503974" y="743484"/>
                  <a:pt x="522598" y="735658"/>
                </a:cubicBezTo>
                <a:cubicBezTo>
                  <a:pt x="541223" y="727839"/>
                  <a:pt x="557612" y="716663"/>
                  <a:pt x="571766" y="702881"/>
                </a:cubicBezTo>
                <a:cubicBezTo>
                  <a:pt x="585921" y="689099"/>
                  <a:pt x="596723" y="672338"/>
                  <a:pt x="604918" y="653713"/>
                </a:cubicBezTo>
                <a:cubicBezTo>
                  <a:pt x="613112" y="635089"/>
                  <a:pt x="617210" y="614975"/>
                  <a:pt x="617210" y="593370"/>
                </a:cubicBezTo>
                <a:cubicBezTo>
                  <a:pt x="617210" y="572511"/>
                  <a:pt x="613112" y="552397"/>
                  <a:pt x="604918" y="533773"/>
                </a:cubicBezTo>
                <a:close/>
                <a:moveTo>
                  <a:pt x="514776" y="633972"/>
                </a:moveTo>
                <a:lnTo>
                  <a:pt x="514776" y="651851"/>
                </a:lnTo>
                <a:cubicBezTo>
                  <a:pt x="521108" y="651851"/>
                  <a:pt x="525951" y="657066"/>
                  <a:pt x="525951" y="663398"/>
                </a:cubicBezTo>
                <a:cubicBezTo>
                  <a:pt x="525951" y="669730"/>
                  <a:pt x="520736" y="674945"/>
                  <a:pt x="514403" y="674945"/>
                </a:cubicBezTo>
                <a:lnTo>
                  <a:pt x="410852" y="674945"/>
                </a:lnTo>
                <a:cubicBezTo>
                  <a:pt x="404520" y="674945"/>
                  <a:pt x="399305" y="669730"/>
                  <a:pt x="399305" y="663398"/>
                </a:cubicBezTo>
                <a:cubicBezTo>
                  <a:pt x="399305" y="657066"/>
                  <a:pt x="404520" y="651851"/>
                  <a:pt x="410480" y="651851"/>
                </a:cubicBezTo>
                <a:lnTo>
                  <a:pt x="410480" y="633972"/>
                </a:lnTo>
                <a:cubicBezTo>
                  <a:pt x="410480" y="617582"/>
                  <a:pt x="418302" y="603055"/>
                  <a:pt x="429849" y="593370"/>
                </a:cubicBezTo>
                <a:cubicBezTo>
                  <a:pt x="417930" y="583686"/>
                  <a:pt x="410480" y="569159"/>
                  <a:pt x="410480" y="552770"/>
                </a:cubicBezTo>
                <a:lnTo>
                  <a:pt x="410480" y="534891"/>
                </a:lnTo>
                <a:cubicBezTo>
                  <a:pt x="404148" y="534891"/>
                  <a:pt x="399305" y="529676"/>
                  <a:pt x="399305" y="523343"/>
                </a:cubicBezTo>
                <a:cubicBezTo>
                  <a:pt x="399305" y="517011"/>
                  <a:pt x="404520" y="511796"/>
                  <a:pt x="410852" y="511796"/>
                </a:cubicBezTo>
                <a:lnTo>
                  <a:pt x="514403" y="511796"/>
                </a:lnTo>
                <a:cubicBezTo>
                  <a:pt x="520736" y="511796"/>
                  <a:pt x="525951" y="517011"/>
                  <a:pt x="525951" y="523343"/>
                </a:cubicBezTo>
                <a:cubicBezTo>
                  <a:pt x="525951" y="529676"/>
                  <a:pt x="520736" y="534891"/>
                  <a:pt x="514776" y="534891"/>
                </a:cubicBezTo>
                <a:lnTo>
                  <a:pt x="514776" y="552770"/>
                </a:lnTo>
                <a:cubicBezTo>
                  <a:pt x="514776" y="569159"/>
                  <a:pt x="506954" y="583686"/>
                  <a:pt x="495407" y="593370"/>
                </a:cubicBezTo>
                <a:cubicBezTo>
                  <a:pt x="507326" y="603055"/>
                  <a:pt x="514776" y="617582"/>
                  <a:pt x="514776" y="633972"/>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prstClr val="black"/>
              </a:solidFill>
              <a:cs typeface="+mn-ea"/>
            </a:endParaRPr>
          </a:p>
        </p:txBody>
      </p:sp>
      <p:sp>
        <p:nvSpPr>
          <p:cNvPr id="9" name="椭圆 8">
            <a:extLst>
              <a:ext uri="{FF2B5EF4-FFF2-40B4-BE49-F238E27FC236}">
                <a16:creationId xmlns:a16="http://schemas.microsoft.com/office/drawing/2014/main" id="{FBD1F65B-695E-557D-B2B7-D59FE4CE4477}"/>
              </a:ext>
            </a:extLst>
          </p:cNvPr>
          <p:cNvSpPr/>
          <p:nvPr/>
        </p:nvSpPr>
        <p:spPr>
          <a:xfrm>
            <a:off x="4347288" y="1818904"/>
            <a:ext cx="532435" cy="5324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10" name="图形 6">
            <a:extLst>
              <a:ext uri="{FF2B5EF4-FFF2-40B4-BE49-F238E27FC236}">
                <a16:creationId xmlns:a16="http://schemas.microsoft.com/office/drawing/2014/main" id="{7A258ECB-A7EC-17C7-B2C5-06949698A2F2}"/>
              </a:ext>
            </a:extLst>
          </p:cNvPr>
          <p:cNvSpPr/>
          <p:nvPr/>
        </p:nvSpPr>
        <p:spPr>
          <a:xfrm>
            <a:off x="4448648" y="1952253"/>
            <a:ext cx="329714" cy="265736"/>
          </a:xfrm>
          <a:custGeom>
            <a:avLst/>
            <a:gdLst>
              <a:gd name="connsiteX0" fmla="*/ 608604 w 668425"/>
              <a:gd name="connsiteY0" fmla="*/ 0 h 538723"/>
              <a:gd name="connsiteX1" fmla="*/ 59821 w 668425"/>
              <a:gd name="connsiteY1" fmla="*/ 0 h 538723"/>
              <a:gd name="connsiteX2" fmla="*/ 0 w 668425"/>
              <a:gd name="connsiteY2" fmla="*/ 59551 h 538723"/>
              <a:gd name="connsiteX3" fmla="*/ 0 w 668425"/>
              <a:gd name="connsiteY3" fmla="*/ 59821 h 538723"/>
              <a:gd name="connsiteX4" fmla="*/ 0 w 668425"/>
              <a:gd name="connsiteY4" fmla="*/ 398996 h 538723"/>
              <a:gd name="connsiteX5" fmla="*/ 59551 w 668425"/>
              <a:gd name="connsiteY5" fmla="*/ 458816 h 538723"/>
              <a:gd name="connsiteX6" fmla="*/ 59821 w 668425"/>
              <a:gd name="connsiteY6" fmla="*/ 458816 h 538723"/>
              <a:gd name="connsiteX7" fmla="*/ 279253 w 668425"/>
              <a:gd name="connsiteY7" fmla="*/ 458816 h 538723"/>
              <a:gd name="connsiteX8" fmla="*/ 279253 w 668425"/>
              <a:gd name="connsiteY8" fmla="*/ 498686 h 538723"/>
              <a:gd name="connsiteX9" fmla="*/ 199379 w 668425"/>
              <a:gd name="connsiteY9" fmla="*/ 498686 h 538723"/>
              <a:gd name="connsiteX10" fmla="*/ 169469 w 668425"/>
              <a:gd name="connsiteY10" fmla="*/ 528596 h 538723"/>
              <a:gd name="connsiteX11" fmla="*/ 169469 w 668425"/>
              <a:gd name="connsiteY11" fmla="*/ 538724 h 538723"/>
              <a:gd name="connsiteX12" fmla="*/ 498685 w 668425"/>
              <a:gd name="connsiteY12" fmla="*/ 538724 h 538723"/>
              <a:gd name="connsiteX13" fmla="*/ 498685 w 668425"/>
              <a:gd name="connsiteY13" fmla="*/ 528596 h 538723"/>
              <a:gd name="connsiteX14" fmla="*/ 468775 w 668425"/>
              <a:gd name="connsiteY14" fmla="*/ 498686 h 538723"/>
              <a:gd name="connsiteX15" fmla="*/ 389037 w 668425"/>
              <a:gd name="connsiteY15" fmla="*/ 498686 h 538723"/>
              <a:gd name="connsiteX16" fmla="*/ 389037 w 668425"/>
              <a:gd name="connsiteY16" fmla="*/ 459120 h 538723"/>
              <a:gd name="connsiteX17" fmla="*/ 608469 w 668425"/>
              <a:gd name="connsiteY17" fmla="*/ 459120 h 538723"/>
              <a:gd name="connsiteX18" fmla="*/ 668424 w 668425"/>
              <a:gd name="connsiteY18" fmla="*/ 399706 h 538723"/>
              <a:gd name="connsiteX19" fmla="*/ 668425 w 668425"/>
              <a:gd name="connsiteY19" fmla="*/ 399266 h 538723"/>
              <a:gd name="connsiteX20" fmla="*/ 668425 w 668425"/>
              <a:gd name="connsiteY20" fmla="*/ 59821 h 538723"/>
              <a:gd name="connsiteX21" fmla="*/ 608604 w 668425"/>
              <a:gd name="connsiteY21" fmla="*/ 0 h 538723"/>
              <a:gd name="connsiteX22" fmla="*/ 528596 w 668425"/>
              <a:gd name="connsiteY22" fmla="*/ 203398 h 538723"/>
              <a:gd name="connsiteX23" fmla="*/ 507834 w 668425"/>
              <a:gd name="connsiteY23" fmla="*/ 198266 h 538723"/>
              <a:gd name="connsiteX24" fmla="*/ 441026 w 668425"/>
              <a:gd name="connsiteY24" fmla="*/ 264838 h 538723"/>
              <a:gd name="connsiteX25" fmla="*/ 446157 w 668425"/>
              <a:gd name="connsiteY25" fmla="*/ 286106 h 538723"/>
              <a:gd name="connsiteX26" fmla="*/ 400886 w 668425"/>
              <a:gd name="connsiteY26" fmla="*/ 331377 h 538723"/>
              <a:gd name="connsiteX27" fmla="*/ 355616 w 668425"/>
              <a:gd name="connsiteY27" fmla="*/ 285837 h 538723"/>
              <a:gd name="connsiteX28" fmla="*/ 360747 w 668425"/>
              <a:gd name="connsiteY28" fmla="*/ 264838 h 538723"/>
              <a:gd name="connsiteX29" fmla="*/ 293938 w 668425"/>
              <a:gd name="connsiteY29" fmla="*/ 198299 h 538723"/>
              <a:gd name="connsiteX30" fmla="*/ 272400 w 668425"/>
              <a:gd name="connsiteY30" fmla="*/ 203431 h 538723"/>
              <a:gd name="connsiteX31" fmla="*/ 251639 w 668425"/>
              <a:gd name="connsiteY31" fmla="*/ 198299 h 538723"/>
              <a:gd name="connsiteX32" fmla="*/ 184829 w 668425"/>
              <a:gd name="connsiteY32" fmla="*/ 264838 h 538723"/>
              <a:gd name="connsiteX33" fmla="*/ 189961 w 668425"/>
              <a:gd name="connsiteY33" fmla="*/ 285837 h 538723"/>
              <a:gd name="connsiteX34" fmla="*/ 144421 w 668425"/>
              <a:gd name="connsiteY34" fmla="*/ 331107 h 538723"/>
              <a:gd name="connsiteX35" fmla="*/ 112350 w 668425"/>
              <a:gd name="connsiteY35" fmla="*/ 317907 h 538723"/>
              <a:gd name="connsiteX36" fmla="*/ 99151 w 668425"/>
              <a:gd name="connsiteY36" fmla="*/ 285837 h 538723"/>
              <a:gd name="connsiteX37" fmla="*/ 144691 w 668425"/>
              <a:gd name="connsiteY37" fmla="*/ 240600 h 538723"/>
              <a:gd name="connsiteX38" fmla="*/ 165689 w 668425"/>
              <a:gd name="connsiteY38" fmla="*/ 245731 h 538723"/>
              <a:gd name="connsiteX39" fmla="*/ 232497 w 668425"/>
              <a:gd name="connsiteY39" fmla="*/ 179158 h 538723"/>
              <a:gd name="connsiteX40" fmla="*/ 227366 w 668425"/>
              <a:gd name="connsiteY40" fmla="*/ 157890 h 538723"/>
              <a:gd name="connsiteX41" fmla="*/ 272906 w 668425"/>
              <a:gd name="connsiteY41" fmla="*/ 112620 h 538723"/>
              <a:gd name="connsiteX42" fmla="*/ 318177 w 668425"/>
              <a:gd name="connsiteY42" fmla="*/ 158161 h 538723"/>
              <a:gd name="connsiteX43" fmla="*/ 313046 w 668425"/>
              <a:gd name="connsiteY43" fmla="*/ 179158 h 538723"/>
              <a:gd name="connsiteX44" fmla="*/ 379854 w 668425"/>
              <a:gd name="connsiteY44" fmla="*/ 245697 h 538723"/>
              <a:gd name="connsiteX45" fmla="*/ 400853 w 668425"/>
              <a:gd name="connsiteY45" fmla="*/ 240566 h 538723"/>
              <a:gd name="connsiteX46" fmla="*/ 401122 w 668425"/>
              <a:gd name="connsiteY46" fmla="*/ 240566 h 538723"/>
              <a:gd name="connsiteX47" fmla="*/ 421884 w 668425"/>
              <a:gd name="connsiteY47" fmla="*/ 245697 h 538723"/>
              <a:gd name="connsiteX48" fmla="*/ 488693 w 668425"/>
              <a:gd name="connsiteY48" fmla="*/ 179158 h 538723"/>
              <a:gd name="connsiteX49" fmla="*/ 496761 w 668425"/>
              <a:gd name="connsiteY49" fmla="*/ 125819 h 538723"/>
              <a:gd name="connsiteX50" fmla="*/ 528832 w 668425"/>
              <a:gd name="connsiteY50" fmla="*/ 112620 h 538723"/>
              <a:gd name="connsiteX51" fmla="*/ 534234 w 668425"/>
              <a:gd name="connsiteY51" fmla="*/ 113160 h 538723"/>
              <a:gd name="connsiteX52" fmla="*/ 573682 w 668425"/>
              <a:gd name="connsiteY52" fmla="*/ 163645 h 538723"/>
              <a:gd name="connsiteX53" fmla="*/ 528562 w 668425"/>
              <a:gd name="connsiteY53" fmla="*/ 203431 h 53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68425" h="538723">
                <a:moveTo>
                  <a:pt x="608604" y="0"/>
                </a:moveTo>
                <a:lnTo>
                  <a:pt x="59821" y="0"/>
                </a:lnTo>
                <a:cubicBezTo>
                  <a:pt x="26857" y="-75"/>
                  <a:pt x="75" y="26587"/>
                  <a:pt x="0" y="59551"/>
                </a:cubicBezTo>
                <a:cubicBezTo>
                  <a:pt x="0" y="59641"/>
                  <a:pt x="0" y="59730"/>
                  <a:pt x="0" y="59821"/>
                </a:cubicBezTo>
                <a:lnTo>
                  <a:pt x="0" y="398996"/>
                </a:lnTo>
                <a:cubicBezTo>
                  <a:pt x="-74" y="431959"/>
                  <a:pt x="26587" y="458742"/>
                  <a:pt x="59551" y="458816"/>
                </a:cubicBezTo>
                <a:cubicBezTo>
                  <a:pt x="59641" y="458817"/>
                  <a:pt x="59730" y="458817"/>
                  <a:pt x="59821" y="458816"/>
                </a:cubicBezTo>
                <a:lnTo>
                  <a:pt x="279253" y="458816"/>
                </a:lnTo>
                <a:lnTo>
                  <a:pt x="279253" y="498686"/>
                </a:lnTo>
                <a:lnTo>
                  <a:pt x="199379" y="498686"/>
                </a:lnTo>
                <a:cubicBezTo>
                  <a:pt x="182883" y="498741"/>
                  <a:pt x="169525" y="512100"/>
                  <a:pt x="169469" y="528596"/>
                </a:cubicBezTo>
                <a:lnTo>
                  <a:pt x="169469" y="538724"/>
                </a:lnTo>
                <a:lnTo>
                  <a:pt x="498685" y="538724"/>
                </a:lnTo>
                <a:lnTo>
                  <a:pt x="498685" y="528596"/>
                </a:lnTo>
                <a:cubicBezTo>
                  <a:pt x="498630" y="512100"/>
                  <a:pt x="485271" y="498741"/>
                  <a:pt x="468775" y="498686"/>
                </a:cubicBezTo>
                <a:lnTo>
                  <a:pt x="389037" y="498686"/>
                </a:lnTo>
                <a:lnTo>
                  <a:pt x="389037" y="459120"/>
                </a:lnTo>
                <a:lnTo>
                  <a:pt x="608469" y="459120"/>
                </a:lnTo>
                <a:cubicBezTo>
                  <a:pt x="641432" y="459269"/>
                  <a:pt x="668275" y="432669"/>
                  <a:pt x="668424" y="399706"/>
                </a:cubicBezTo>
                <a:cubicBezTo>
                  <a:pt x="668425" y="399559"/>
                  <a:pt x="668426" y="399412"/>
                  <a:pt x="668425" y="399266"/>
                </a:cubicBezTo>
                <a:lnTo>
                  <a:pt x="668425" y="59821"/>
                </a:lnTo>
                <a:cubicBezTo>
                  <a:pt x="668406" y="26791"/>
                  <a:pt x="641634" y="19"/>
                  <a:pt x="608604" y="0"/>
                </a:cubicBezTo>
                <a:close/>
                <a:moveTo>
                  <a:pt x="528596" y="203398"/>
                </a:moveTo>
                <a:cubicBezTo>
                  <a:pt x="521369" y="203331"/>
                  <a:pt x="514259" y="201573"/>
                  <a:pt x="507834" y="198266"/>
                </a:cubicBezTo>
                <a:lnTo>
                  <a:pt x="441026" y="264838"/>
                </a:lnTo>
                <a:cubicBezTo>
                  <a:pt x="444484" y="271388"/>
                  <a:pt x="446249" y="278700"/>
                  <a:pt x="446157" y="286106"/>
                </a:cubicBezTo>
                <a:cubicBezTo>
                  <a:pt x="446101" y="311085"/>
                  <a:pt x="425866" y="331321"/>
                  <a:pt x="400886" y="331377"/>
                </a:cubicBezTo>
                <a:cubicBezTo>
                  <a:pt x="375840" y="331229"/>
                  <a:pt x="355615" y="310883"/>
                  <a:pt x="355616" y="285837"/>
                </a:cubicBezTo>
                <a:cubicBezTo>
                  <a:pt x="355556" y="278519"/>
                  <a:pt x="357319" y="271303"/>
                  <a:pt x="360747" y="264838"/>
                </a:cubicBezTo>
                <a:lnTo>
                  <a:pt x="293938" y="198299"/>
                </a:lnTo>
                <a:cubicBezTo>
                  <a:pt x="287270" y="201703"/>
                  <a:pt x="279886" y="203461"/>
                  <a:pt x="272400" y="203431"/>
                </a:cubicBezTo>
                <a:cubicBezTo>
                  <a:pt x="265174" y="203365"/>
                  <a:pt x="258063" y="201607"/>
                  <a:pt x="251639" y="198299"/>
                </a:cubicBezTo>
                <a:lnTo>
                  <a:pt x="184829" y="264838"/>
                </a:lnTo>
                <a:cubicBezTo>
                  <a:pt x="188257" y="271303"/>
                  <a:pt x="190021" y="278519"/>
                  <a:pt x="189961" y="285837"/>
                </a:cubicBezTo>
                <a:cubicBezTo>
                  <a:pt x="189887" y="310913"/>
                  <a:pt x="169498" y="331181"/>
                  <a:pt x="144421" y="331107"/>
                </a:cubicBezTo>
                <a:cubicBezTo>
                  <a:pt x="132417" y="331065"/>
                  <a:pt x="120906" y="326328"/>
                  <a:pt x="112350" y="317907"/>
                </a:cubicBezTo>
                <a:cubicBezTo>
                  <a:pt x="103823" y="309423"/>
                  <a:pt x="99066" y="297865"/>
                  <a:pt x="99151" y="285837"/>
                </a:cubicBezTo>
                <a:cubicBezTo>
                  <a:pt x="99243" y="260773"/>
                  <a:pt x="119627" y="240525"/>
                  <a:pt x="144691" y="240600"/>
                </a:cubicBezTo>
                <a:cubicBezTo>
                  <a:pt x="152033" y="240310"/>
                  <a:pt x="159308" y="242087"/>
                  <a:pt x="165689" y="245731"/>
                </a:cubicBezTo>
                <a:lnTo>
                  <a:pt x="232497" y="179158"/>
                </a:lnTo>
                <a:cubicBezTo>
                  <a:pt x="229161" y="172563"/>
                  <a:pt x="227405" y="165281"/>
                  <a:pt x="227366" y="157890"/>
                </a:cubicBezTo>
                <a:cubicBezTo>
                  <a:pt x="227514" y="132844"/>
                  <a:pt x="247860" y="112619"/>
                  <a:pt x="272906" y="112620"/>
                </a:cubicBezTo>
                <a:cubicBezTo>
                  <a:pt x="297952" y="112769"/>
                  <a:pt x="318178" y="133114"/>
                  <a:pt x="318177" y="158161"/>
                </a:cubicBezTo>
                <a:cubicBezTo>
                  <a:pt x="318237" y="165477"/>
                  <a:pt x="316473" y="172694"/>
                  <a:pt x="313046" y="179158"/>
                </a:cubicBezTo>
                <a:lnTo>
                  <a:pt x="379854" y="245697"/>
                </a:lnTo>
                <a:cubicBezTo>
                  <a:pt x="386319" y="242269"/>
                  <a:pt x="393535" y="240506"/>
                  <a:pt x="400853" y="240566"/>
                </a:cubicBezTo>
                <a:lnTo>
                  <a:pt x="401122" y="240566"/>
                </a:lnTo>
                <a:cubicBezTo>
                  <a:pt x="408348" y="240632"/>
                  <a:pt x="415459" y="242389"/>
                  <a:pt x="421884" y="245697"/>
                </a:cubicBezTo>
                <a:lnTo>
                  <a:pt x="488693" y="179158"/>
                </a:lnTo>
                <a:cubicBezTo>
                  <a:pt x="479188" y="161569"/>
                  <a:pt x="482479" y="139811"/>
                  <a:pt x="496761" y="125819"/>
                </a:cubicBezTo>
                <a:cubicBezTo>
                  <a:pt x="505333" y="117423"/>
                  <a:pt x="516834" y="112689"/>
                  <a:pt x="528832" y="112620"/>
                </a:cubicBezTo>
                <a:lnTo>
                  <a:pt x="534234" y="113160"/>
                </a:lnTo>
                <a:cubicBezTo>
                  <a:pt x="559068" y="116208"/>
                  <a:pt x="576730" y="138811"/>
                  <a:pt x="573682" y="163645"/>
                </a:cubicBezTo>
                <a:cubicBezTo>
                  <a:pt x="570887" y="186419"/>
                  <a:pt x="551507" y="203508"/>
                  <a:pt x="528562" y="203431"/>
                </a:cubicBez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prstClr val="black"/>
              </a:solidFill>
              <a:cs typeface="+mn-ea"/>
            </a:endParaRPr>
          </a:p>
        </p:txBody>
      </p:sp>
      <p:sp>
        <p:nvSpPr>
          <p:cNvPr id="11" name="椭圆 10">
            <a:extLst>
              <a:ext uri="{FF2B5EF4-FFF2-40B4-BE49-F238E27FC236}">
                <a16:creationId xmlns:a16="http://schemas.microsoft.com/office/drawing/2014/main" id="{3D54A87D-66FD-C6DF-6479-7896994B2DDE}"/>
              </a:ext>
            </a:extLst>
          </p:cNvPr>
          <p:cNvSpPr/>
          <p:nvPr/>
        </p:nvSpPr>
        <p:spPr>
          <a:xfrm>
            <a:off x="4778541" y="3273842"/>
            <a:ext cx="532435" cy="53243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cs typeface="+mn-ea"/>
              <a:sym typeface="+mn-lt"/>
            </a:endParaRPr>
          </a:p>
        </p:txBody>
      </p:sp>
      <p:sp>
        <p:nvSpPr>
          <p:cNvPr id="12" name="图形 4">
            <a:extLst>
              <a:ext uri="{FF2B5EF4-FFF2-40B4-BE49-F238E27FC236}">
                <a16:creationId xmlns:a16="http://schemas.microsoft.com/office/drawing/2014/main" id="{0AB1DB3E-770A-FD74-B38E-59B62B6E7371}"/>
              </a:ext>
            </a:extLst>
          </p:cNvPr>
          <p:cNvSpPr/>
          <p:nvPr/>
        </p:nvSpPr>
        <p:spPr>
          <a:xfrm>
            <a:off x="4914059" y="3409275"/>
            <a:ext cx="261399" cy="261568"/>
          </a:xfrm>
          <a:custGeom>
            <a:avLst/>
            <a:gdLst>
              <a:gd name="connsiteX0" fmla="*/ 593407 w 602054"/>
              <a:gd name="connsiteY0" fmla="*/ 150181 h 602444"/>
              <a:gd name="connsiteX1" fmla="*/ 509495 w 602054"/>
              <a:gd name="connsiteY1" fmla="*/ 24098 h 602444"/>
              <a:gd name="connsiteX2" fmla="*/ 463452 w 602054"/>
              <a:gd name="connsiteY2" fmla="*/ 0 h 602444"/>
              <a:gd name="connsiteX3" fmla="*/ 138992 w 602054"/>
              <a:gd name="connsiteY3" fmla="*/ 0 h 602444"/>
              <a:gd name="connsiteX4" fmla="*/ 93379 w 602054"/>
              <a:gd name="connsiteY4" fmla="*/ 24528 h 602444"/>
              <a:gd name="connsiteX5" fmla="*/ 9467 w 602054"/>
              <a:gd name="connsiteY5" fmla="*/ 150181 h 602444"/>
              <a:gd name="connsiteX6" fmla="*/ 0 w 602054"/>
              <a:gd name="connsiteY6" fmla="*/ 180733 h 602444"/>
              <a:gd name="connsiteX7" fmla="*/ 0 w 602054"/>
              <a:gd name="connsiteY7" fmla="*/ 547794 h 602444"/>
              <a:gd name="connsiteX8" fmla="*/ 54650 w 602054"/>
              <a:gd name="connsiteY8" fmla="*/ 602444 h 602444"/>
              <a:gd name="connsiteX9" fmla="*/ 547363 w 602054"/>
              <a:gd name="connsiteY9" fmla="*/ 602444 h 602444"/>
              <a:gd name="connsiteX10" fmla="*/ 602015 w 602054"/>
              <a:gd name="connsiteY10" fmla="*/ 547794 h 602444"/>
              <a:gd name="connsiteX11" fmla="*/ 602015 w 602054"/>
              <a:gd name="connsiteY11" fmla="*/ 180733 h 602444"/>
              <a:gd name="connsiteX12" fmla="*/ 593407 w 602054"/>
              <a:gd name="connsiteY12" fmla="*/ 150181 h 602444"/>
              <a:gd name="connsiteX13" fmla="*/ 192352 w 602054"/>
              <a:gd name="connsiteY13" fmla="*/ 314992 h 602444"/>
              <a:gd name="connsiteX14" fmla="*/ 212146 w 602054"/>
              <a:gd name="connsiteY14" fmla="*/ 295198 h 602444"/>
              <a:gd name="connsiteX15" fmla="*/ 222044 w 602054"/>
              <a:gd name="connsiteY15" fmla="*/ 305095 h 602444"/>
              <a:gd name="connsiteX16" fmla="*/ 202249 w 602054"/>
              <a:gd name="connsiteY16" fmla="*/ 324890 h 602444"/>
              <a:gd name="connsiteX17" fmla="*/ 212146 w 602054"/>
              <a:gd name="connsiteY17" fmla="*/ 334787 h 602444"/>
              <a:gd name="connsiteX18" fmla="*/ 241838 w 602054"/>
              <a:gd name="connsiteY18" fmla="*/ 305095 h 602444"/>
              <a:gd name="connsiteX19" fmla="*/ 252166 w 602054"/>
              <a:gd name="connsiteY19" fmla="*/ 314992 h 602444"/>
              <a:gd name="connsiteX20" fmla="*/ 221614 w 602054"/>
              <a:gd name="connsiteY20" fmla="*/ 344684 h 602444"/>
              <a:gd name="connsiteX21" fmla="*/ 224626 w 602054"/>
              <a:gd name="connsiteY21" fmla="*/ 347696 h 602444"/>
              <a:gd name="connsiteX22" fmla="*/ 215158 w 602054"/>
              <a:gd name="connsiteY22" fmla="*/ 357593 h 602444"/>
              <a:gd name="connsiteX23" fmla="*/ 157496 w 602054"/>
              <a:gd name="connsiteY23" fmla="*/ 299931 h 602444"/>
              <a:gd name="connsiteX24" fmla="*/ 216880 w 602054"/>
              <a:gd name="connsiteY24" fmla="*/ 240548 h 602444"/>
              <a:gd name="connsiteX25" fmla="*/ 266366 w 602054"/>
              <a:gd name="connsiteY25" fmla="*/ 240548 h 602444"/>
              <a:gd name="connsiteX26" fmla="*/ 299071 w 602054"/>
              <a:gd name="connsiteY26" fmla="*/ 273251 h 602444"/>
              <a:gd name="connsiteX27" fmla="*/ 289173 w 602054"/>
              <a:gd name="connsiteY27" fmla="*/ 283579 h 602444"/>
              <a:gd name="connsiteX28" fmla="*/ 259481 w 602054"/>
              <a:gd name="connsiteY28" fmla="*/ 253457 h 602444"/>
              <a:gd name="connsiteX29" fmla="*/ 224195 w 602054"/>
              <a:gd name="connsiteY29" fmla="*/ 253457 h 602444"/>
              <a:gd name="connsiteX30" fmla="*/ 177291 w 602054"/>
              <a:gd name="connsiteY30" fmla="*/ 299931 h 602444"/>
              <a:gd name="connsiteX31" fmla="*/ 192352 w 602054"/>
              <a:gd name="connsiteY31" fmla="*/ 314992 h 602444"/>
              <a:gd name="connsiteX32" fmla="*/ 260342 w 602054"/>
              <a:gd name="connsiteY32" fmla="*/ 472919 h 602444"/>
              <a:gd name="connsiteX33" fmla="*/ 176000 w 602054"/>
              <a:gd name="connsiteY33" fmla="*/ 496586 h 602444"/>
              <a:gd name="connsiteX34" fmla="*/ 200958 w 602054"/>
              <a:gd name="connsiteY34" fmla="*/ 413535 h 602444"/>
              <a:gd name="connsiteX35" fmla="*/ 209565 w 602054"/>
              <a:gd name="connsiteY35" fmla="*/ 404928 h 602444"/>
              <a:gd name="connsiteX36" fmla="*/ 268948 w 602054"/>
              <a:gd name="connsiteY36" fmla="*/ 464312 h 602444"/>
              <a:gd name="connsiteX37" fmla="*/ 260342 w 602054"/>
              <a:gd name="connsiteY37" fmla="*/ 472919 h 602444"/>
              <a:gd name="connsiteX38" fmla="*/ 219462 w 602054"/>
              <a:gd name="connsiteY38" fmla="*/ 395031 h 602444"/>
              <a:gd name="connsiteX39" fmla="*/ 335647 w 602054"/>
              <a:gd name="connsiteY39" fmla="*/ 278846 h 602444"/>
              <a:gd name="connsiteX40" fmla="*/ 395031 w 602054"/>
              <a:gd name="connsiteY40" fmla="*/ 338229 h 602444"/>
              <a:gd name="connsiteX41" fmla="*/ 278846 w 602054"/>
              <a:gd name="connsiteY41" fmla="*/ 454415 h 602444"/>
              <a:gd name="connsiteX42" fmla="*/ 219462 w 602054"/>
              <a:gd name="connsiteY42" fmla="*/ 395031 h 602444"/>
              <a:gd name="connsiteX43" fmla="*/ 345545 w 602054"/>
              <a:gd name="connsiteY43" fmla="*/ 268948 h 602444"/>
              <a:gd name="connsiteX44" fmla="*/ 362327 w 602054"/>
              <a:gd name="connsiteY44" fmla="*/ 252166 h 602444"/>
              <a:gd name="connsiteX45" fmla="*/ 398043 w 602054"/>
              <a:gd name="connsiteY45" fmla="*/ 252166 h 602444"/>
              <a:gd name="connsiteX46" fmla="*/ 421711 w 602054"/>
              <a:gd name="connsiteY46" fmla="*/ 275833 h 602444"/>
              <a:gd name="connsiteX47" fmla="*/ 421711 w 602054"/>
              <a:gd name="connsiteY47" fmla="*/ 311549 h 602444"/>
              <a:gd name="connsiteX48" fmla="*/ 404928 w 602054"/>
              <a:gd name="connsiteY48" fmla="*/ 328332 h 602444"/>
              <a:gd name="connsiteX49" fmla="*/ 345545 w 602054"/>
              <a:gd name="connsiteY49" fmla="*/ 268948 h 602444"/>
              <a:gd name="connsiteX50" fmla="*/ 435050 w 602054"/>
              <a:gd name="connsiteY50" fmla="*/ 458718 h 602444"/>
              <a:gd name="connsiteX51" fmla="*/ 385564 w 602054"/>
              <a:gd name="connsiteY51" fmla="*/ 508204 h 602444"/>
              <a:gd name="connsiteX52" fmla="*/ 375667 w 602054"/>
              <a:gd name="connsiteY52" fmla="*/ 518102 h 602444"/>
              <a:gd name="connsiteX53" fmla="*/ 316713 w 602054"/>
              <a:gd name="connsiteY53" fmla="*/ 459148 h 602444"/>
              <a:gd name="connsiteX54" fmla="*/ 326611 w 602054"/>
              <a:gd name="connsiteY54" fmla="*/ 448821 h 602444"/>
              <a:gd name="connsiteX55" fmla="*/ 330914 w 602054"/>
              <a:gd name="connsiteY55" fmla="*/ 453554 h 602444"/>
              <a:gd name="connsiteX56" fmla="*/ 360606 w 602054"/>
              <a:gd name="connsiteY56" fmla="*/ 423862 h 602444"/>
              <a:gd name="connsiteX57" fmla="*/ 370933 w 602054"/>
              <a:gd name="connsiteY57" fmla="*/ 433760 h 602444"/>
              <a:gd name="connsiteX58" fmla="*/ 341242 w 602054"/>
              <a:gd name="connsiteY58" fmla="*/ 463452 h 602444"/>
              <a:gd name="connsiteX59" fmla="*/ 350708 w 602054"/>
              <a:gd name="connsiteY59" fmla="*/ 473349 h 602444"/>
              <a:gd name="connsiteX60" fmla="*/ 375667 w 602054"/>
              <a:gd name="connsiteY60" fmla="*/ 448821 h 602444"/>
              <a:gd name="connsiteX61" fmla="*/ 385564 w 602054"/>
              <a:gd name="connsiteY61" fmla="*/ 458718 h 602444"/>
              <a:gd name="connsiteX62" fmla="*/ 360606 w 602054"/>
              <a:gd name="connsiteY62" fmla="*/ 483246 h 602444"/>
              <a:gd name="connsiteX63" fmla="*/ 375667 w 602054"/>
              <a:gd name="connsiteY63" fmla="*/ 497877 h 602444"/>
              <a:gd name="connsiteX64" fmla="*/ 422141 w 602054"/>
              <a:gd name="connsiteY64" fmla="*/ 451403 h 602444"/>
              <a:gd name="connsiteX65" fmla="*/ 422141 w 602054"/>
              <a:gd name="connsiteY65" fmla="*/ 416116 h 602444"/>
              <a:gd name="connsiteX66" fmla="*/ 390728 w 602054"/>
              <a:gd name="connsiteY66" fmla="*/ 384703 h 602444"/>
              <a:gd name="connsiteX67" fmla="*/ 400625 w 602054"/>
              <a:gd name="connsiteY67" fmla="*/ 374806 h 602444"/>
              <a:gd name="connsiteX68" fmla="*/ 435050 w 602054"/>
              <a:gd name="connsiteY68" fmla="*/ 409232 h 602444"/>
              <a:gd name="connsiteX69" fmla="*/ 435050 w 602054"/>
              <a:gd name="connsiteY69" fmla="*/ 458718 h 602444"/>
              <a:gd name="connsiteX70" fmla="*/ 82191 w 602054"/>
              <a:gd name="connsiteY70" fmla="*/ 136841 h 602444"/>
              <a:gd name="connsiteX71" fmla="*/ 136841 w 602054"/>
              <a:gd name="connsiteY71" fmla="*/ 54650 h 602444"/>
              <a:gd name="connsiteX72" fmla="*/ 465603 w 602054"/>
              <a:gd name="connsiteY72" fmla="*/ 54650 h 602444"/>
              <a:gd name="connsiteX73" fmla="*/ 520253 w 602054"/>
              <a:gd name="connsiteY73" fmla="*/ 136841 h 602444"/>
              <a:gd name="connsiteX74" fmla="*/ 82191 w 602054"/>
              <a:gd name="connsiteY74" fmla="*/ 136841 h 60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2054" h="602444">
                <a:moveTo>
                  <a:pt x="593407" y="150181"/>
                </a:moveTo>
                <a:lnTo>
                  <a:pt x="509495" y="24098"/>
                </a:lnTo>
                <a:cubicBezTo>
                  <a:pt x="499168" y="9037"/>
                  <a:pt x="481955" y="0"/>
                  <a:pt x="463452" y="0"/>
                </a:cubicBezTo>
                <a:lnTo>
                  <a:pt x="138992" y="0"/>
                </a:lnTo>
                <a:cubicBezTo>
                  <a:pt x="120919" y="0"/>
                  <a:pt x="103706" y="9037"/>
                  <a:pt x="93379" y="24528"/>
                </a:cubicBezTo>
                <a:lnTo>
                  <a:pt x="9467" y="150181"/>
                </a:lnTo>
                <a:cubicBezTo>
                  <a:pt x="3443" y="159218"/>
                  <a:pt x="0" y="169975"/>
                  <a:pt x="0" y="180733"/>
                </a:cubicBezTo>
                <a:lnTo>
                  <a:pt x="0" y="547794"/>
                </a:lnTo>
                <a:cubicBezTo>
                  <a:pt x="0" y="577916"/>
                  <a:pt x="24528" y="602444"/>
                  <a:pt x="54650" y="602444"/>
                </a:cubicBezTo>
                <a:lnTo>
                  <a:pt x="547363" y="602444"/>
                </a:lnTo>
                <a:cubicBezTo>
                  <a:pt x="577916" y="602444"/>
                  <a:pt x="602015" y="577916"/>
                  <a:pt x="602015" y="547794"/>
                </a:cubicBezTo>
                <a:lnTo>
                  <a:pt x="602015" y="180733"/>
                </a:lnTo>
                <a:cubicBezTo>
                  <a:pt x="602444" y="169975"/>
                  <a:pt x="599432" y="159218"/>
                  <a:pt x="593407" y="150181"/>
                </a:cubicBezTo>
                <a:close/>
                <a:moveTo>
                  <a:pt x="192352" y="314992"/>
                </a:moveTo>
                <a:lnTo>
                  <a:pt x="212146" y="295198"/>
                </a:lnTo>
                <a:lnTo>
                  <a:pt x="222044" y="305095"/>
                </a:lnTo>
                <a:lnTo>
                  <a:pt x="202249" y="324890"/>
                </a:lnTo>
                <a:lnTo>
                  <a:pt x="212146" y="334787"/>
                </a:lnTo>
                <a:lnTo>
                  <a:pt x="241838" y="305095"/>
                </a:lnTo>
                <a:lnTo>
                  <a:pt x="252166" y="314992"/>
                </a:lnTo>
                <a:lnTo>
                  <a:pt x="221614" y="344684"/>
                </a:lnTo>
                <a:lnTo>
                  <a:pt x="224626" y="347696"/>
                </a:lnTo>
                <a:lnTo>
                  <a:pt x="215158" y="357593"/>
                </a:lnTo>
                <a:lnTo>
                  <a:pt x="157496" y="299931"/>
                </a:lnTo>
                <a:lnTo>
                  <a:pt x="216880" y="240548"/>
                </a:lnTo>
                <a:cubicBezTo>
                  <a:pt x="230650" y="226777"/>
                  <a:pt x="252596" y="226777"/>
                  <a:pt x="266366" y="240548"/>
                </a:cubicBezTo>
                <a:lnTo>
                  <a:pt x="299071" y="273251"/>
                </a:lnTo>
                <a:lnTo>
                  <a:pt x="289173" y="283579"/>
                </a:lnTo>
                <a:lnTo>
                  <a:pt x="259481" y="253457"/>
                </a:lnTo>
                <a:cubicBezTo>
                  <a:pt x="245711" y="239687"/>
                  <a:pt x="237965" y="239687"/>
                  <a:pt x="224195" y="253457"/>
                </a:cubicBezTo>
                <a:lnTo>
                  <a:pt x="177291" y="299931"/>
                </a:lnTo>
                <a:lnTo>
                  <a:pt x="192352" y="314992"/>
                </a:lnTo>
                <a:close/>
                <a:moveTo>
                  <a:pt x="260342" y="472919"/>
                </a:moveTo>
                <a:lnTo>
                  <a:pt x="176000" y="496586"/>
                </a:lnTo>
                <a:lnTo>
                  <a:pt x="200958" y="413535"/>
                </a:lnTo>
                <a:lnTo>
                  <a:pt x="209565" y="404928"/>
                </a:lnTo>
                <a:lnTo>
                  <a:pt x="268948" y="464312"/>
                </a:lnTo>
                <a:lnTo>
                  <a:pt x="260342" y="472919"/>
                </a:lnTo>
                <a:close/>
                <a:moveTo>
                  <a:pt x="219462" y="395031"/>
                </a:moveTo>
                <a:lnTo>
                  <a:pt x="335647" y="278846"/>
                </a:lnTo>
                <a:lnTo>
                  <a:pt x="395031" y="338229"/>
                </a:lnTo>
                <a:lnTo>
                  <a:pt x="278846" y="454415"/>
                </a:lnTo>
                <a:lnTo>
                  <a:pt x="219462" y="395031"/>
                </a:lnTo>
                <a:close/>
                <a:moveTo>
                  <a:pt x="345545" y="268948"/>
                </a:moveTo>
                <a:lnTo>
                  <a:pt x="362327" y="252166"/>
                </a:lnTo>
                <a:cubicBezTo>
                  <a:pt x="376097" y="238395"/>
                  <a:pt x="384273" y="238395"/>
                  <a:pt x="398043" y="252166"/>
                </a:cubicBezTo>
                <a:lnTo>
                  <a:pt x="421711" y="275833"/>
                </a:lnTo>
                <a:cubicBezTo>
                  <a:pt x="435481" y="289603"/>
                  <a:pt x="435481" y="297780"/>
                  <a:pt x="421711" y="311549"/>
                </a:cubicBezTo>
                <a:lnTo>
                  <a:pt x="404928" y="328332"/>
                </a:lnTo>
                <a:lnTo>
                  <a:pt x="345545" y="268948"/>
                </a:lnTo>
                <a:close/>
                <a:moveTo>
                  <a:pt x="435050" y="458718"/>
                </a:moveTo>
                <a:lnTo>
                  <a:pt x="385564" y="508204"/>
                </a:lnTo>
                <a:lnTo>
                  <a:pt x="375667" y="518102"/>
                </a:lnTo>
                <a:lnTo>
                  <a:pt x="316713" y="459148"/>
                </a:lnTo>
                <a:lnTo>
                  <a:pt x="326611" y="448821"/>
                </a:lnTo>
                <a:lnTo>
                  <a:pt x="330914" y="453554"/>
                </a:lnTo>
                <a:lnTo>
                  <a:pt x="360606" y="423862"/>
                </a:lnTo>
                <a:lnTo>
                  <a:pt x="370933" y="433760"/>
                </a:lnTo>
                <a:lnTo>
                  <a:pt x="341242" y="463452"/>
                </a:lnTo>
                <a:lnTo>
                  <a:pt x="350708" y="473349"/>
                </a:lnTo>
                <a:lnTo>
                  <a:pt x="375667" y="448821"/>
                </a:lnTo>
                <a:lnTo>
                  <a:pt x="385564" y="458718"/>
                </a:lnTo>
                <a:lnTo>
                  <a:pt x="360606" y="483246"/>
                </a:lnTo>
                <a:lnTo>
                  <a:pt x="375667" y="497877"/>
                </a:lnTo>
                <a:lnTo>
                  <a:pt x="422141" y="451403"/>
                </a:lnTo>
                <a:cubicBezTo>
                  <a:pt x="435911" y="437633"/>
                  <a:pt x="435911" y="429457"/>
                  <a:pt x="422141" y="416116"/>
                </a:cubicBezTo>
                <a:lnTo>
                  <a:pt x="390728" y="384703"/>
                </a:lnTo>
                <a:lnTo>
                  <a:pt x="400625" y="374806"/>
                </a:lnTo>
                <a:lnTo>
                  <a:pt x="435050" y="409232"/>
                </a:lnTo>
                <a:cubicBezTo>
                  <a:pt x="448391" y="423002"/>
                  <a:pt x="448391" y="444948"/>
                  <a:pt x="435050" y="458718"/>
                </a:cubicBezTo>
                <a:close/>
                <a:moveTo>
                  <a:pt x="82191" y="136841"/>
                </a:moveTo>
                <a:lnTo>
                  <a:pt x="136841" y="54650"/>
                </a:lnTo>
                <a:lnTo>
                  <a:pt x="465603" y="54650"/>
                </a:lnTo>
                <a:lnTo>
                  <a:pt x="520253" y="136841"/>
                </a:lnTo>
                <a:lnTo>
                  <a:pt x="82191" y="136841"/>
                </a:lnTo>
                <a:close/>
              </a:path>
            </a:pathLst>
          </a:cu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solidFill>
                <a:prstClr val="black"/>
              </a:solidFill>
              <a:cs typeface="+mn-ea"/>
            </a:endParaRPr>
          </a:p>
        </p:txBody>
      </p:sp>
      <p:sp>
        <p:nvSpPr>
          <p:cNvPr id="13" name="文本框 12">
            <a:extLst>
              <a:ext uri="{FF2B5EF4-FFF2-40B4-BE49-F238E27FC236}">
                <a16:creationId xmlns:a16="http://schemas.microsoft.com/office/drawing/2014/main" id="{AEAD918D-FB87-1F59-0AE5-9D5B7B13261D}"/>
              </a:ext>
            </a:extLst>
          </p:cNvPr>
          <p:cNvSpPr txBox="1"/>
          <p:nvPr/>
        </p:nvSpPr>
        <p:spPr>
          <a:xfrm>
            <a:off x="5156745" y="1785468"/>
            <a:ext cx="1538883" cy="369332"/>
          </a:xfrm>
          <a:prstGeom prst="rect">
            <a:avLst/>
          </a:prstGeom>
          <a:noFill/>
        </p:spPr>
        <p:txBody>
          <a:bodyPr wrap="none" lIns="0" tIns="0" rIns="0" bIns="0" rtlCol="0" anchor="t">
            <a:noAutofit/>
          </a:bodyPr>
          <a:lstStyle/>
          <a:p>
            <a:r>
              <a:rPr lang="zh-CN" altLang="en-US" sz="2400" dirty="0">
                <a:solidFill>
                  <a:schemeClr val="accent1"/>
                </a:solidFill>
                <a:latin typeface="OPPOSans H" panose="00020600040101010101" pitchFamily="18" charset="-122"/>
                <a:ea typeface="OPPOSans H" panose="00020600040101010101" pitchFamily="18" charset="-122"/>
              </a:rPr>
              <a:t>企业价值观</a:t>
            </a:r>
          </a:p>
        </p:txBody>
      </p:sp>
      <p:sp>
        <p:nvSpPr>
          <p:cNvPr id="15" name="文本框 14">
            <a:extLst>
              <a:ext uri="{FF2B5EF4-FFF2-40B4-BE49-F238E27FC236}">
                <a16:creationId xmlns:a16="http://schemas.microsoft.com/office/drawing/2014/main" id="{3AC91BF7-8EDA-95C4-EA49-13B436DC4B74}"/>
              </a:ext>
            </a:extLst>
          </p:cNvPr>
          <p:cNvSpPr txBox="1"/>
          <p:nvPr/>
        </p:nvSpPr>
        <p:spPr>
          <a:xfrm>
            <a:off x="5677953" y="3247457"/>
            <a:ext cx="1231106" cy="369332"/>
          </a:xfrm>
          <a:prstGeom prst="rect">
            <a:avLst/>
          </a:prstGeom>
          <a:noFill/>
        </p:spPr>
        <p:txBody>
          <a:bodyPr wrap="none" lIns="0" tIns="0" rIns="0" bIns="0" rtlCol="0" anchor="t">
            <a:noAutofit/>
          </a:bodyPr>
          <a:lstStyle/>
          <a:p>
            <a:r>
              <a:rPr lang="zh-CN" altLang="en-US" sz="2400" dirty="0">
                <a:solidFill>
                  <a:schemeClr val="accent2"/>
                </a:solidFill>
                <a:latin typeface="OPPOSans H" panose="00020600040101010101" pitchFamily="18" charset="-122"/>
                <a:ea typeface="OPPOSans H" panose="00020600040101010101" pitchFamily="18" charset="-122"/>
              </a:rPr>
              <a:t>行为准则</a:t>
            </a:r>
          </a:p>
        </p:txBody>
      </p:sp>
      <p:sp>
        <p:nvSpPr>
          <p:cNvPr id="17" name="文本框 16">
            <a:extLst>
              <a:ext uri="{FF2B5EF4-FFF2-40B4-BE49-F238E27FC236}">
                <a16:creationId xmlns:a16="http://schemas.microsoft.com/office/drawing/2014/main" id="{CD4D7CF2-3E51-CFA5-BCDF-531AC3356996}"/>
              </a:ext>
            </a:extLst>
          </p:cNvPr>
          <p:cNvSpPr txBox="1"/>
          <p:nvPr/>
        </p:nvSpPr>
        <p:spPr>
          <a:xfrm>
            <a:off x="5156745" y="4668025"/>
            <a:ext cx="1231106" cy="369332"/>
          </a:xfrm>
          <a:prstGeom prst="rect">
            <a:avLst/>
          </a:prstGeom>
          <a:noFill/>
        </p:spPr>
        <p:txBody>
          <a:bodyPr wrap="none" lIns="0" tIns="0" rIns="0" bIns="0" rtlCol="0" anchor="t">
            <a:noAutofit/>
          </a:bodyPr>
          <a:lstStyle/>
          <a:p>
            <a:r>
              <a:rPr lang="zh-CN" altLang="en-US" sz="2400" dirty="0">
                <a:solidFill>
                  <a:schemeClr val="accent3"/>
                </a:solidFill>
                <a:latin typeface="OPPOSans H" panose="00020600040101010101" pitchFamily="18" charset="-122"/>
                <a:ea typeface="OPPOSans H" panose="00020600040101010101" pitchFamily="18" charset="-122"/>
              </a:rPr>
              <a:t>企业精神</a:t>
            </a:r>
          </a:p>
        </p:txBody>
      </p:sp>
      <p:pic>
        <p:nvPicPr>
          <p:cNvPr id="22" name="图形 21">
            <a:extLst>
              <a:ext uri="{FF2B5EF4-FFF2-40B4-BE49-F238E27FC236}">
                <a16:creationId xmlns:a16="http://schemas.microsoft.com/office/drawing/2014/main" id="{DF25E4CF-7E57-B163-18C6-5B9A704B4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8973" y="1937682"/>
            <a:ext cx="3099675" cy="3099675"/>
          </a:xfrm>
          <a:prstGeom prst="rect">
            <a:avLst/>
          </a:prstGeom>
        </p:spPr>
      </p:pic>
      <p:sp>
        <p:nvSpPr>
          <p:cNvPr id="23" name="文本框 22">
            <a:extLst>
              <a:ext uri="{FF2B5EF4-FFF2-40B4-BE49-F238E27FC236}">
                <a16:creationId xmlns:a16="http://schemas.microsoft.com/office/drawing/2014/main" id="{BA01D150-F7A0-E30D-A66C-2008AA95C1B3}"/>
              </a:ext>
            </a:extLst>
          </p:cNvPr>
          <p:cNvSpPr txBox="1"/>
          <p:nvPr/>
        </p:nvSpPr>
        <p:spPr>
          <a:xfrm>
            <a:off x="5156745" y="2223129"/>
            <a:ext cx="5423929" cy="464807"/>
          </a:xfrm>
          <a:prstGeom prst="rect">
            <a:avLst/>
          </a:prstGeom>
          <a:noFill/>
        </p:spPr>
        <p:txBody>
          <a:bodyPr wrap="square" lIns="0" tIns="0" rIns="0" bIns="0" rtlCol="0" anchor="t">
            <a:noAutofit/>
          </a:bodyPr>
          <a:lstStyle/>
          <a:p>
            <a:pPr>
              <a:lnSpc>
                <a:spcPct val="130000"/>
              </a:lnSpc>
            </a:pPr>
            <a:r>
              <a:rPr lang="zh-CN" altLang="en-US" sz="1200" dirty="0">
                <a:solidFill>
                  <a:schemeClr val="accent1"/>
                </a:solidFill>
                <a:latin typeface="+mn-ea"/>
              </a:rPr>
              <a:t>在这里输入你的正文阐述与关键词标题相关的具体内容在这里输入你的正文阐述与关键词标题相关的具体内容</a:t>
            </a:r>
            <a:endParaRPr lang="zh-CN" altLang="en-US" sz="1200" b="0" dirty="0">
              <a:solidFill>
                <a:schemeClr val="accent1"/>
              </a:solidFill>
              <a:effectLst/>
              <a:latin typeface="+mn-ea"/>
            </a:endParaRPr>
          </a:p>
        </p:txBody>
      </p:sp>
      <p:sp>
        <p:nvSpPr>
          <p:cNvPr id="24" name="文本框 23">
            <a:extLst>
              <a:ext uri="{FF2B5EF4-FFF2-40B4-BE49-F238E27FC236}">
                <a16:creationId xmlns:a16="http://schemas.microsoft.com/office/drawing/2014/main" id="{F0F3D470-97F9-89AE-2014-6435A6F6555A}"/>
              </a:ext>
            </a:extLst>
          </p:cNvPr>
          <p:cNvSpPr txBox="1"/>
          <p:nvPr/>
        </p:nvSpPr>
        <p:spPr>
          <a:xfrm>
            <a:off x="5156745" y="5132071"/>
            <a:ext cx="5423929" cy="464807"/>
          </a:xfrm>
          <a:prstGeom prst="rect">
            <a:avLst/>
          </a:prstGeom>
          <a:noFill/>
        </p:spPr>
        <p:txBody>
          <a:bodyPr wrap="square" lIns="0" tIns="0" rIns="0" bIns="0" rtlCol="0" anchor="t">
            <a:noAutofit/>
          </a:bodyPr>
          <a:lstStyle/>
          <a:p>
            <a:pPr>
              <a:lnSpc>
                <a:spcPct val="130000"/>
              </a:lnSpc>
            </a:pPr>
            <a:r>
              <a:rPr lang="zh-CN" altLang="en-US" sz="1200" dirty="0">
                <a:solidFill>
                  <a:schemeClr val="accent3"/>
                </a:solidFill>
                <a:latin typeface="+mn-ea"/>
              </a:rPr>
              <a:t>在这里输入你的正文阐述与关键词标题相关的具体内容在这里输入你的正文阐述与关键词标题相关的具体内容</a:t>
            </a:r>
            <a:endParaRPr lang="zh-CN" altLang="en-US" sz="1200" b="0" dirty="0">
              <a:solidFill>
                <a:schemeClr val="accent3"/>
              </a:solidFill>
              <a:effectLst/>
              <a:latin typeface="+mn-ea"/>
            </a:endParaRPr>
          </a:p>
        </p:txBody>
      </p:sp>
      <p:sp>
        <p:nvSpPr>
          <p:cNvPr id="25" name="文本框 24">
            <a:extLst>
              <a:ext uri="{FF2B5EF4-FFF2-40B4-BE49-F238E27FC236}">
                <a16:creationId xmlns:a16="http://schemas.microsoft.com/office/drawing/2014/main" id="{1C55C194-3A54-C8ED-6FA9-F38CE1CF74EB}"/>
              </a:ext>
            </a:extLst>
          </p:cNvPr>
          <p:cNvSpPr txBox="1"/>
          <p:nvPr/>
        </p:nvSpPr>
        <p:spPr>
          <a:xfrm>
            <a:off x="5677953" y="3686056"/>
            <a:ext cx="5423929" cy="464807"/>
          </a:xfrm>
          <a:prstGeom prst="rect">
            <a:avLst/>
          </a:prstGeom>
          <a:noFill/>
        </p:spPr>
        <p:txBody>
          <a:bodyPr wrap="square" lIns="0" tIns="0" rIns="0" bIns="0" rtlCol="0" anchor="t">
            <a:noAutofit/>
          </a:bodyPr>
          <a:lstStyle/>
          <a:p>
            <a:pPr>
              <a:lnSpc>
                <a:spcPct val="130000"/>
              </a:lnSpc>
            </a:pPr>
            <a:r>
              <a:rPr lang="zh-CN" altLang="en-US" sz="1200" dirty="0">
                <a:solidFill>
                  <a:schemeClr val="accent2"/>
                </a:solidFill>
                <a:latin typeface="+mn-ea"/>
              </a:rPr>
              <a:t>在这里输入你的正文阐述与关键词标题相关的具体内容在这里输入你的正文阐述与关键词标题相关的具体内容</a:t>
            </a:r>
            <a:endParaRPr lang="zh-CN" altLang="en-US" sz="1200" b="0" dirty="0">
              <a:solidFill>
                <a:schemeClr val="accent2"/>
              </a:solidFill>
              <a:effectLst/>
              <a:latin typeface="+mn-ea"/>
            </a:endParaRPr>
          </a:p>
        </p:txBody>
      </p:sp>
    </p:spTree>
    <p:extLst>
      <p:ext uri="{BB962C8B-B14F-4D97-AF65-F5344CB8AC3E}">
        <p14:creationId xmlns:p14="http://schemas.microsoft.com/office/powerpoint/2010/main" val="232668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0ECB83D-63D1-6EAE-6BEB-A4189C71006B}"/>
              </a:ext>
            </a:extLst>
          </p:cNvPr>
          <p:cNvSpPr txBox="1"/>
          <p:nvPr/>
        </p:nvSpPr>
        <p:spPr>
          <a:xfrm>
            <a:off x="3787676" y="2721114"/>
            <a:ext cx="4581423" cy="1107996"/>
          </a:xfrm>
          <a:prstGeom prst="rect">
            <a:avLst/>
          </a:prstGeom>
          <a:noFill/>
        </p:spPr>
        <p:txBody>
          <a:bodyPr wrap="square" lIns="0" tIns="0" rIns="0" bIns="0" rtlCol="0" anchor="t">
            <a:spAutoFit/>
          </a:bodyPr>
          <a:lstStyle/>
          <a:p>
            <a:pPr algn="dist"/>
            <a:r>
              <a:rPr lang="zh-CN" altLang="en-US" sz="72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OPPOSans H" panose="00020600040101010101" pitchFamily="18" charset="-122"/>
                <a:ea typeface="OPPOSans H" panose="00020600040101010101" pitchFamily="18" charset="-122"/>
              </a:rPr>
              <a:t>产品服务</a:t>
            </a:r>
          </a:p>
        </p:txBody>
      </p:sp>
      <p:sp>
        <p:nvSpPr>
          <p:cNvPr id="5" name="文本框 4">
            <a:extLst>
              <a:ext uri="{FF2B5EF4-FFF2-40B4-BE49-F238E27FC236}">
                <a16:creationId xmlns:a16="http://schemas.microsoft.com/office/drawing/2014/main" id="{431AB8D3-B481-A67C-71F6-618C2778639E}"/>
              </a:ext>
            </a:extLst>
          </p:cNvPr>
          <p:cNvSpPr txBox="1"/>
          <p:nvPr/>
        </p:nvSpPr>
        <p:spPr>
          <a:xfrm>
            <a:off x="3816118" y="3829110"/>
            <a:ext cx="4559765" cy="307777"/>
          </a:xfrm>
          <a:prstGeom prst="rect">
            <a:avLst/>
          </a:prstGeom>
          <a:noFill/>
        </p:spPr>
        <p:txBody>
          <a:bodyPr wrap="square" lIns="0" tIns="0" rIns="0" bIns="0" rtlCol="0" anchor="t">
            <a:spAutoFit/>
          </a:bodyPr>
          <a:lstStyle/>
          <a:p>
            <a:pPr algn="dist"/>
            <a:r>
              <a:rPr kumimoji="1" lang="en-US" altLang="zh-CN" sz="2000" dirty="0">
                <a:gradFill>
                  <a:gsLst>
                    <a:gs pos="0">
                      <a:schemeClr val="accent1"/>
                    </a:gs>
                    <a:gs pos="100000">
                      <a:schemeClr val="accent1">
                        <a:alpha val="0"/>
                      </a:schemeClr>
                    </a:gs>
                  </a:gsLst>
                  <a:lin ang="2700000" scaled="1"/>
                </a:gradFill>
              </a:rPr>
              <a:t>Product</a:t>
            </a:r>
          </a:p>
        </p:txBody>
      </p:sp>
      <p:sp>
        <p:nvSpPr>
          <p:cNvPr id="6" name="文本框 5">
            <a:extLst>
              <a:ext uri="{FF2B5EF4-FFF2-40B4-BE49-F238E27FC236}">
                <a16:creationId xmlns:a16="http://schemas.microsoft.com/office/drawing/2014/main" id="{921ACB61-DB37-8CB2-2BCA-3140EF535AF9}"/>
              </a:ext>
            </a:extLst>
          </p:cNvPr>
          <p:cNvSpPr txBox="1"/>
          <p:nvPr/>
        </p:nvSpPr>
        <p:spPr>
          <a:xfrm>
            <a:off x="5781812" y="2013735"/>
            <a:ext cx="628377" cy="615553"/>
          </a:xfrm>
          <a:prstGeom prst="rect">
            <a:avLst/>
          </a:prstGeom>
          <a:noFill/>
        </p:spPr>
        <p:txBody>
          <a:bodyPr wrap="none" lIns="0" tIns="0" rIns="0" bIns="0" rtlCol="0" anchor="t">
            <a:spAutoFit/>
          </a:bodyPr>
          <a:lstStyle/>
          <a:p>
            <a:pPr algn="l"/>
            <a:r>
              <a:rPr lang="en-US" altLang="zh-CN"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rPr>
              <a:t>02</a:t>
            </a:r>
            <a:endParaRPr lang="zh-CN" altLang="en-US" sz="4000" dirty="0">
              <a:gradFill flip="none" rotWithShape="1">
                <a:gsLst>
                  <a:gs pos="100000">
                    <a:schemeClr val="accent3"/>
                  </a:gs>
                  <a:gs pos="0">
                    <a:schemeClr val="accent1"/>
                  </a:gs>
                  <a:gs pos="61000">
                    <a:schemeClr val="accent2"/>
                  </a:gs>
                </a:gsLst>
                <a:lin ang="5400000" scaled="1"/>
                <a:tileRect/>
              </a:gradFill>
              <a:effectLst>
                <a:outerShdw blurRad="203200" dist="38100" dir="2700000" algn="tl" rotWithShape="0">
                  <a:schemeClr val="accent1">
                    <a:lumMod val="50000"/>
                    <a:alpha val="22000"/>
                  </a:schemeClr>
                </a:outerShdw>
              </a:effectLst>
              <a:latin typeface="+mn-ea"/>
            </a:endParaRPr>
          </a:p>
        </p:txBody>
      </p:sp>
    </p:spTree>
    <p:extLst>
      <p:ext uri="{BB962C8B-B14F-4D97-AF65-F5344CB8AC3E}">
        <p14:creationId xmlns:p14="http://schemas.microsoft.com/office/powerpoint/2010/main" val="3078775058"/>
      </p:ext>
    </p:extLst>
  </p:cSld>
  <p:clrMapOvr>
    <a:masterClrMapping/>
  </p:clrMapOvr>
</p:sld>
</file>

<file path=ppt/theme/theme1.xml><?xml version="1.0" encoding="utf-8"?>
<a:theme xmlns:a="http://schemas.openxmlformats.org/drawingml/2006/main" name="Office 主题​​">
  <a:themeElements>
    <a:clrScheme name="蓝紫渐变">
      <a:dk1>
        <a:sysClr val="windowText" lastClr="000000"/>
      </a:dk1>
      <a:lt1>
        <a:sysClr val="window" lastClr="FFFFFF"/>
      </a:lt1>
      <a:dk2>
        <a:srgbClr val="222A35"/>
      </a:dk2>
      <a:lt2>
        <a:srgbClr val="DBEFF9"/>
      </a:lt2>
      <a:accent1>
        <a:srgbClr val="5853FE"/>
      </a:accent1>
      <a:accent2>
        <a:srgbClr val="7136E8"/>
      </a:accent2>
      <a:accent3>
        <a:srgbClr val="A94EEA"/>
      </a:accent3>
      <a:accent4>
        <a:srgbClr val="CDFDE6"/>
      </a:accent4>
      <a:accent5>
        <a:srgbClr val="F4F2E2"/>
      </a:accent5>
      <a:accent6>
        <a:srgbClr val="FDCFEA"/>
      </a:accent6>
      <a:hlink>
        <a:srgbClr val="F49100"/>
      </a:hlink>
      <a:folHlink>
        <a:srgbClr val="85DFD0"/>
      </a:folHlink>
    </a:clrScheme>
    <a:fontScheme name="自定义 2">
      <a:majorFont>
        <a:latin typeface="OPPOSans H"/>
        <a:ea typeface="OPPOSans H"/>
        <a:cs typeface=""/>
      </a:majorFont>
      <a:minorFont>
        <a:latin typeface="OPPOSans R"/>
        <a:ea typeface="OPPOSans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0CD27951-AB6D-4B67-B17C-5C029B85B9F5}" vid="{9B770B75-4EAD-4B24-BE2A-1F1291F21CD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02-标准模板空白文档</Template>
  <TotalTime>2144</TotalTime>
  <Words>1623</Words>
  <Application>Microsoft Office PowerPoint</Application>
  <PresentationFormat>宽屏</PresentationFormat>
  <Paragraphs>176</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Arial</vt:lpstr>
      <vt:lpstr>OPPOSans H</vt:lpstr>
      <vt:lpstr>Microsoft YaHei</vt:lpstr>
      <vt:lpstr>Microsoft YaHei Light</vt:lpstr>
      <vt:lpstr>OPPOSans 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 DS</dc:creator>
  <cp:lastModifiedBy>X DS</cp:lastModifiedBy>
  <cp:revision>21</cp:revision>
  <dcterms:created xsi:type="dcterms:W3CDTF">2022-02-14T07:33:21Z</dcterms:created>
  <dcterms:modified xsi:type="dcterms:W3CDTF">2022-08-05T05:10:45Z</dcterms:modified>
</cp:coreProperties>
</file>