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50" r:id="rId2"/>
    <p:sldId id="316" r:id="rId3"/>
    <p:sldId id="318" r:id="rId4"/>
    <p:sldId id="317" r:id="rId5"/>
    <p:sldId id="323" r:id="rId6"/>
    <p:sldId id="324" r:id="rId7"/>
    <p:sldId id="325" r:id="rId8"/>
    <p:sldId id="319" r:id="rId9"/>
    <p:sldId id="348" r:id="rId10"/>
    <p:sldId id="328" r:id="rId11"/>
    <p:sldId id="329" r:id="rId12"/>
    <p:sldId id="347" r:id="rId13"/>
    <p:sldId id="346" r:id="rId14"/>
    <p:sldId id="320" r:id="rId15"/>
    <p:sldId id="331" r:id="rId16"/>
    <p:sldId id="332" r:id="rId17"/>
    <p:sldId id="333" r:id="rId18"/>
    <p:sldId id="321" r:id="rId19"/>
    <p:sldId id="337" r:id="rId20"/>
    <p:sldId id="338" r:id="rId21"/>
    <p:sldId id="335" r:id="rId22"/>
    <p:sldId id="339" r:id="rId23"/>
    <p:sldId id="334" r:id="rId24"/>
    <p:sldId id="349" r:id="rId25"/>
    <p:sldId id="340" r:id="rId26"/>
    <p:sldId id="322" r:id="rId27"/>
    <p:sldId id="336" r:id="rId28"/>
    <p:sldId id="341" r:id="rId29"/>
    <p:sldId id="342" r:id="rId30"/>
    <p:sldId id="352" r:id="rId31"/>
    <p:sldId id="314" r:id="rId32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微软雅黑" panose="020B0503020204020204" pitchFamily="34" charset="-122"/>
      <p:regular r:id="rId34"/>
      <p:bold r:id="rId35"/>
    </p:embeddedFont>
    <p:embeddedFont>
      <p:font typeface="微软雅黑 Light" panose="020B0502040204020203" pitchFamily="34" charset="-122"/>
      <p:regular r:id="rId36"/>
    </p:embeddedFont>
    <p:embeddedFont>
      <p:font typeface="优设标题黑" panose="00000500000000000000" pitchFamily="2" charset="-122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31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6CD0"/>
    <a:srgbClr val="FFFFFF"/>
    <a:srgbClr val="F2F2F2"/>
    <a:srgbClr val="666666"/>
    <a:srgbClr val="F7F7F7"/>
    <a:srgbClr val="EFEFEF"/>
    <a:srgbClr val="09EFB3"/>
    <a:srgbClr val="1BBBD8"/>
    <a:srgbClr val="249EF4"/>
    <a:srgbClr val="266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46" autoAdjust="0"/>
    <p:restoredTop sz="96192" autoAdjust="0"/>
  </p:normalViewPr>
  <p:slideViewPr>
    <p:cSldViewPr snapToGrid="0" showGuides="1">
      <p:cViewPr varScale="1">
        <p:scale>
          <a:sx n="100" d="100"/>
          <a:sy n="100" d="100"/>
        </p:scale>
        <p:origin x="108" y="282"/>
      </p:cViewPr>
      <p:guideLst>
        <p:guide pos="3840"/>
        <p:guide pos="4316"/>
        <p:guide orient="horz" pos="216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789227325649338E-2"/>
          <c:y val="2.1700437141351864E-2"/>
          <c:w val="0.89868623190565167"/>
          <c:h val="0.882335787210411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财务预测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9.7347053916133103E-17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rgbClr val="256CD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阿里巴巴普惠体 2.0 55 Regular" panose="00020600040101010101" pitchFamily="18" charset="-122"/>
                      </a:defRPr>
                    </a:pPr>
                    <a:fld id="{648630A8-E276-48E2-8E7E-C2C2E8A328C2}" type="VALUE">
                      <a:rPr lang="en-US" sz="1800" b="1"/>
                      <a:pPr>
                        <a:defRPr sz="1800" b="1">
                          <a:solidFill>
                            <a:srgbClr val="256CD0"/>
                          </a:solidFill>
                        </a:defRPr>
                      </a:pPr>
                      <a:t>[值]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256CD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阿里巴巴普惠体 2.0 55 Regular" panose="00020600040101010101" pitchFamily="18" charset="-122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3ED-4F96-AB4B-98D5B4311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56CD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55 Regular" panose="00020600040101010101" pitchFamily="18" charset="-122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第一年</c:v>
                </c:pt>
                <c:pt idx="1">
                  <c:v>第二年</c:v>
                </c:pt>
                <c:pt idx="2">
                  <c:v>第三年</c:v>
                </c:pt>
                <c:pt idx="3">
                  <c:v>第四年</c:v>
                </c:pt>
                <c:pt idx="4">
                  <c:v>第五年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200</c:v>
                </c:pt>
                <c:pt idx="1">
                  <c:v>320</c:v>
                </c:pt>
                <c:pt idx="2">
                  <c:v>500</c:v>
                </c:pt>
                <c:pt idx="3">
                  <c:v>700</c:v>
                </c:pt>
                <c:pt idx="4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D-4F96-AB4B-98D5B43110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33"/>
        <c:axId val="577909472"/>
        <c:axId val="577906976"/>
      </c:barChart>
      <c:catAx>
        <c:axId val="577909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defRPr>
            </a:pPr>
            <a:endParaRPr lang="en-US"/>
          </a:p>
        </c:txPr>
        <c:crossAx val="577906976"/>
        <c:crosses val="autoZero"/>
        <c:auto val="1"/>
        <c:lblAlgn val="ctr"/>
        <c:lblOffset val="100"/>
        <c:noMultiLvlLbl val="0"/>
      </c:catAx>
      <c:valAx>
        <c:axId val="57790697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defRPr>
            </a:pPr>
            <a:endParaRPr lang="en-US"/>
          </a:p>
        </c:txPr>
        <c:crossAx val="57790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阿里巴巴普惠体 2.0 55 Regular" panose="00020600040101010101" pitchFamily="18" charset="-122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股份</c:v>
                </c:pt>
              </c:strCache>
            </c:strRef>
          </c:tx>
          <c:spPr>
            <a:effectLst>
              <a:outerShdw blurRad="342900" sx="102000" sy="102000" algn="ctr" rotWithShape="0">
                <a:prstClr val="black">
                  <a:alpha val="12000"/>
                </a:prstClr>
              </a:outerShdw>
            </a:effectLst>
          </c:spPr>
          <c:dPt>
            <c:idx val="0"/>
            <c:bubble3D val="0"/>
            <c:explosion val="17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>
                <a:outerShdw blurRad="342900" sx="102000" sy="102000" algn="ctr" rotWithShape="0">
                  <a:prstClr val="black">
                    <a:alpha val="12000"/>
                  </a:prstClr>
                </a:outerShdw>
              </a:effectLst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9B6-4EAC-AB04-B2071BAF13A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>
                <a:outerShdw blurRad="342900" sx="102000" sy="102000" algn="ctr" rotWithShape="0">
                  <a:prstClr val="black">
                    <a:alpha val="12000"/>
                  </a:prstClr>
                </a:outerShdw>
              </a:effectLst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9B6-4EAC-AB04-B2071BAF13A3}"/>
              </c:ext>
            </c:extLst>
          </c:dPt>
          <c:cat>
            <c:strRef>
              <c:f>Sheet1!$A$2:$A$3</c:f>
              <c:strCache>
                <c:ptCount val="2"/>
                <c:pt idx="0">
                  <c:v>占比1</c:v>
                </c:pt>
                <c:pt idx="1">
                  <c:v>占比2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0.85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B6-4EAC-AB04-B2071BAF1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D158C7A-5C56-0DB3-459A-18674A2017D1}"/>
              </a:ext>
            </a:extLst>
          </p:cNvPr>
          <p:cNvSpPr/>
          <p:nvPr userDrawn="1"/>
        </p:nvSpPr>
        <p:spPr>
          <a:xfrm>
            <a:off x="0" y="0"/>
            <a:ext cx="12192000" cy="7029450"/>
          </a:xfrm>
          <a:prstGeom prst="rect">
            <a:avLst/>
          </a:prstGeom>
          <a:gradFill>
            <a:gsLst>
              <a:gs pos="42000">
                <a:schemeClr val="accent1"/>
              </a:gs>
              <a:gs pos="100000">
                <a:schemeClr val="accent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C74509-4DDB-6B18-66B0-49C20DF0A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48773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C3CA0ED-58BE-F8D8-657A-1B30ABE097DB}"/>
              </a:ext>
            </a:extLst>
          </p:cNvPr>
          <p:cNvSpPr/>
          <p:nvPr userDrawn="1"/>
        </p:nvSpPr>
        <p:spPr>
          <a:xfrm>
            <a:off x="7047762" y="0"/>
            <a:ext cx="5144238" cy="7048500"/>
          </a:xfrm>
          <a:custGeom>
            <a:avLst/>
            <a:gdLst>
              <a:gd name="connsiteX0" fmla="*/ 1591309 w 5007211"/>
              <a:gd name="connsiteY0" fmla="*/ 0 h 6858000"/>
              <a:gd name="connsiteX1" fmla="*/ 5007211 w 5007211"/>
              <a:gd name="connsiteY1" fmla="*/ 0 h 6858000"/>
              <a:gd name="connsiteX2" fmla="*/ 5007211 w 5007211"/>
              <a:gd name="connsiteY2" fmla="*/ 6858000 h 6858000"/>
              <a:gd name="connsiteX3" fmla="*/ 0 w 5007211"/>
              <a:gd name="connsiteY3" fmla="*/ 6858000 h 6858000"/>
              <a:gd name="connsiteX4" fmla="*/ 96777 w 5007211"/>
              <a:gd name="connsiteY4" fmla="*/ 6672531 h 6858000"/>
              <a:gd name="connsiteX5" fmla="*/ 1693915 w 5007211"/>
              <a:gd name="connsiteY5" fmla="*/ 4775200 h 6858000"/>
              <a:gd name="connsiteX6" fmla="*/ 968201 w 5007211"/>
              <a:gd name="connsiteY6" fmla="*/ 2017486 h 6858000"/>
              <a:gd name="connsiteX7" fmla="*/ 1539008 w 5007211"/>
              <a:gd name="connsiteY7" fmla="*/ 656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7211" h="6858000">
                <a:moveTo>
                  <a:pt x="1591309" y="0"/>
                </a:moveTo>
                <a:lnTo>
                  <a:pt x="5007211" y="0"/>
                </a:lnTo>
                <a:lnTo>
                  <a:pt x="5007211" y="6858000"/>
                </a:lnTo>
                <a:lnTo>
                  <a:pt x="0" y="6858000"/>
                </a:lnTo>
                <a:lnTo>
                  <a:pt x="96777" y="6672531"/>
                </a:lnTo>
                <a:cubicBezTo>
                  <a:pt x="621804" y="5786578"/>
                  <a:pt x="1541164" y="5497462"/>
                  <a:pt x="1693915" y="4775200"/>
                </a:cubicBezTo>
                <a:cubicBezTo>
                  <a:pt x="1897583" y="3812185"/>
                  <a:pt x="964421" y="3029101"/>
                  <a:pt x="968201" y="2017486"/>
                </a:cubicBezTo>
                <a:cubicBezTo>
                  <a:pt x="970800" y="1322001"/>
                  <a:pt x="1140189" y="608650"/>
                  <a:pt x="1539008" y="65648"/>
                </a:cubicBezTo>
                <a:close/>
              </a:path>
            </a:pathLst>
          </a:custGeom>
          <a:gradFill flip="none" rotWithShape="1">
            <a:gsLst>
              <a:gs pos="98000">
                <a:schemeClr val="accent4"/>
              </a:gs>
              <a:gs pos="0">
                <a:schemeClr val="accent3"/>
              </a:gs>
            </a:gsLst>
            <a:lin ang="8100000" scaled="1"/>
            <a:tileRect/>
          </a:gradFill>
          <a:ln>
            <a:noFill/>
          </a:ln>
          <a:effectLst>
            <a:outerShdw blurRad="304800" dist="127000" dir="2700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39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1178F6C6-DFB3-DC36-DFDA-0239CD6AC996}"/>
              </a:ext>
            </a:extLst>
          </p:cNvPr>
          <p:cNvSpPr/>
          <p:nvPr userDrawn="1"/>
        </p:nvSpPr>
        <p:spPr>
          <a:xfrm>
            <a:off x="1" y="0"/>
            <a:ext cx="5820609" cy="5803900"/>
          </a:xfrm>
          <a:custGeom>
            <a:avLst/>
            <a:gdLst>
              <a:gd name="connsiteX0" fmla="*/ 0 w 5820609"/>
              <a:gd name="connsiteY0" fmla="*/ 0 h 5803900"/>
              <a:gd name="connsiteX1" fmla="*/ 5658886 w 5820609"/>
              <a:gd name="connsiteY1" fmla="*/ 0 h 5803900"/>
              <a:gd name="connsiteX2" fmla="*/ 5726949 w 5820609"/>
              <a:gd name="connsiteY2" fmla="*/ 264704 h 5803900"/>
              <a:gd name="connsiteX3" fmla="*/ 5820609 w 5820609"/>
              <a:gd name="connsiteY3" fmla="*/ 1193800 h 5803900"/>
              <a:gd name="connsiteX4" fmla="*/ 1210509 w 5820609"/>
              <a:gd name="connsiteY4" fmla="*/ 5803900 h 5803900"/>
              <a:gd name="connsiteX5" fmla="*/ 58373 w 5820609"/>
              <a:gd name="connsiteY5" fmla="*/ 5658762 h 5803900"/>
              <a:gd name="connsiteX6" fmla="*/ 0 w 5820609"/>
              <a:gd name="connsiteY6" fmla="*/ 5642186 h 580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609" h="5803900">
                <a:moveTo>
                  <a:pt x="0" y="0"/>
                </a:moveTo>
                <a:lnTo>
                  <a:pt x="5658886" y="0"/>
                </a:lnTo>
                <a:lnTo>
                  <a:pt x="5726949" y="264704"/>
                </a:lnTo>
                <a:cubicBezTo>
                  <a:pt x="5788359" y="564811"/>
                  <a:pt x="5820609" y="875539"/>
                  <a:pt x="5820609" y="1193800"/>
                </a:cubicBezTo>
                <a:cubicBezTo>
                  <a:pt x="5820609" y="3739888"/>
                  <a:pt x="3756597" y="5803900"/>
                  <a:pt x="1210509" y="5803900"/>
                </a:cubicBezTo>
                <a:cubicBezTo>
                  <a:pt x="812683" y="5803900"/>
                  <a:pt x="426626" y="5753509"/>
                  <a:pt x="58373" y="5658762"/>
                </a:cubicBezTo>
                <a:lnTo>
                  <a:pt x="0" y="5642186"/>
                </a:lnTo>
                <a:close/>
              </a:path>
            </a:pathLst>
          </a:custGeom>
          <a:gradFill flip="none" rotWithShape="1">
            <a:gsLst>
              <a:gs pos="98000">
                <a:schemeClr val="accent4"/>
              </a:gs>
              <a:gs pos="0">
                <a:schemeClr val="accent3"/>
              </a:gs>
            </a:gsLst>
            <a:lin ang="8100000" scaled="1"/>
            <a:tileRect/>
          </a:gradFill>
          <a:ln>
            <a:noFill/>
          </a:ln>
          <a:effectLst>
            <a:outerShdw blurRad="304800" dist="127000" dir="2700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634CF1A-C6FB-F605-2CE7-8D5910684A2C}"/>
              </a:ext>
            </a:extLst>
          </p:cNvPr>
          <p:cNvSpPr/>
          <p:nvPr userDrawn="1"/>
        </p:nvSpPr>
        <p:spPr>
          <a:xfrm>
            <a:off x="1" y="0"/>
            <a:ext cx="5636459" cy="5803900"/>
          </a:xfrm>
          <a:custGeom>
            <a:avLst/>
            <a:gdLst>
              <a:gd name="connsiteX0" fmla="*/ 0 w 5636459"/>
              <a:gd name="connsiteY0" fmla="*/ 0 h 5803900"/>
              <a:gd name="connsiteX1" fmla="*/ 5474736 w 5636459"/>
              <a:gd name="connsiteY1" fmla="*/ 0 h 5803900"/>
              <a:gd name="connsiteX2" fmla="*/ 5542799 w 5636459"/>
              <a:gd name="connsiteY2" fmla="*/ 264704 h 5803900"/>
              <a:gd name="connsiteX3" fmla="*/ 5636459 w 5636459"/>
              <a:gd name="connsiteY3" fmla="*/ 1193800 h 5803900"/>
              <a:gd name="connsiteX4" fmla="*/ 1026359 w 5636459"/>
              <a:gd name="connsiteY4" fmla="*/ 5803900 h 5803900"/>
              <a:gd name="connsiteX5" fmla="*/ 97263 w 5636459"/>
              <a:gd name="connsiteY5" fmla="*/ 5710239 h 5803900"/>
              <a:gd name="connsiteX6" fmla="*/ 0 w 5636459"/>
              <a:gd name="connsiteY6" fmla="*/ 5687791 h 580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6459" h="5803900">
                <a:moveTo>
                  <a:pt x="0" y="0"/>
                </a:moveTo>
                <a:lnTo>
                  <a:pt x="5474736" y="0"/>
                </a:lnTo>
                <a:lnTo>
                  <a:pt x="5542799" y="264704"/>
                </a:lnTo>
                <a:cubicBezTo>
                  <a:pt x="5604209" y="564811"/>
                  <a:pt x="5636459" y="875539"/>
                  <a:pt x="5636459" y="1193800"/>
                </a:cubicBezTo>
                <a:cubicBezTo>
                  <a:pt x="5636459" y="3739888"/>
                  <a:pt x="3572447" y="5803900"/>
                  <a:pt x="1026359" y="5803900"/>
                </a:cubicBezTo>
                <a:cubicBezTo>
                  <a:pt x="708098" y="5803900"/>
                  <a:pt x="397370" y="5771650"/>
                  <a:pt x="97263" y="5710239"/>
                </a:cubicBezTo>
                <a:lnTo>
                  <a:pt x="0" y="5687791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AF4F75-9517-2D49-7F0A-D5FF0FDDA828}"/>
              </a:ext>
            </a:extLst>
          </p:cNvPr>
          <p:cNvSpPr txBox="1"/>
          <p:nvPr userDrawn="1"/>
        </p:nvSpPr>
        <p:spPr>
          <a:xfrm rot="5400000">
            <a:off x="-3430206" y="3006642"/>
            <a:ext cx="7661494" cy="1007144"/>
          </a:xfrm>
          <a:custGeom>
            <a:avLst/>
            <a:gdLst/>
            <a:ahLst/>
            <a:cxnLst/>
            <a:rect l="l" t="t" r="r" b="b"/>
            <a:pathLst>
              <a:path w="8032546" h="892073">
                <a:moveTo>
                  <a:pt x="4517899" y="320726"/>
                </a:moveTo>
                <a:lnTo>
                  <a:pt x="4502125" y="420624"/>
                </a:lnTo>
                <a:lnTo>
                  <a:pt x="4703674" y="420624"/>
                </a:lnTo>
                <a:lnTo>
                  <a:pt x="4721200" y="320726"/>
                </a:lnTo>
                <a:close/>
                <a:moveTo>
                  <a:pt x="1517523" y="320726"/>
                </a:moveTo>
                <a:lnTo>
                  <a:pt x="1450925" y="723824"/>
                </a:lnTo>
                <a:lnTo>
                  <a:pt x="1652474" y="723824"/>
                </a:lnTo>
                <a:lnTo>
                  <a:pt x="1720825" y="320726"/>
                </a:lnTo>
                <a:close/>
                <a:moveTo>
                  <a:pt x="7226351" y="152476"/>
                </a:moveTo>
                <a:lnTo>
                  <a:pt x="8032546" y="152476"/>
                </a:lnTo>
                <a:lnTo>
                  <a:pt x="7999247" y="369798"/>
                </a:lnTo>
                <a:lnTo>
                  <a:pt x="7708315" y="369798"/>
                </a:lnTo>
                <a:lnTo>
                  <a:pt x="7713573" y="320726"/>
                </a:lnTo>
                <a:lnTo>
                  <a:pt x="7512024" y="320726"/>
                </a:lnTo>
                <a:lnTo>
                  <a:pt x="7494498" y="438150"/>
                </a:lnTo>
                <a:lnTo>
                  <a:pt x="7983474" y="438150"/>
                </a:lnTo>
                <a:lnTo>
                  <a:pt x="7948421" y="774649"/>
                </a:lnTo>
                <a:cubicBezTo>
                  <a:pt x="7940243" y="808532"/>
                  <a:pt x="7921549" y="836574"/>
                  <a:pt x="7892338" y="858773"/>
                </a:cubicBezTo>
                <a:cubicBezTo>
                  <a:pt x="7863128" y="880973"/>
                  <a:pt x="7831582" y="892073"/>
                  <a:pt x="7797698" y="892073"/>
                </a:cubicBezTo>
                <a:lnTo>
                  <a:pt x="7124700" y="892073"/>
                </a:lnTo>
                <a:lnTo>
                  <a:pt x="7157999" y="657225"/>
                </a:lnTo>
                <a:lnTo>
                  <a:pt x="7208824" y="723824"/>
                </a:lnTo>
                <a:lnTo>
                  <a:pt x="7646974" y="723824"/>
                </a:lnTo>
                <a:lnTo>
                  <a:pt x="7662748" y="606399"/>
                </a:lnTo>
                <a:lnTo>
                  <a:pt x="7157999" y="606399"/>
                </a:lnTo>
                <a:close/>
                <a:moveTo>
                  <a:pt x="5261001" y="152476"/>
                </a:moveTo>
                <a:lnTo>
                  <a:pt x="6186373" y="152476"/>
                </a:lnTo>
                <a:lnTo>
                  <a:pt x="6084723" y="892073"/>
                </a:lnTo>
                <a:lnTo>
                  <a:pt x="5748223" y="892073"/>
                </a:lnTo>
                <a:lnTo>
                  <a:pt x="5832348" y="320726"/>
                </a:lnTo>
                <a:lnTo>
                  <a:pt x="5630799" y="320726"/>
                </a:lnTo>
                <a:lnTo>
                  <a:pt x="5546674" y="892073"/>
                </a:lnTo>
                <a:lnTo>
                  <a:pt x="5210175" y="892073"/>
                </a:lnTo>
                <a:lnTo>
                  <a:pt x="5311826" y="201549"/>
                </a:lnTo>
                <a:close/>
                <a:moveTo>
                  <a:pt x="4198925" y="152476"/>
                </a:moveTo>
                <a:lnTo>
                  <a:pt x="5073472" y="152476"/>
                </a:lnTo>
                <a:lnTo>
                  <a:pt x="5006873" y="588873"/>
                </a:lnTo>
                <a:lnTo>
                  <a:pt x="4468826" y="588873"/>
                </a:lnTo>
                <a:lnTo>
                  <a:pt x="4451300" y="723824"/>
                </a:lnTo>
                <a:lnTo>
                  <a:pt x="4922749" y="723824"/>
                </a:lnTo>
                <a:lnTo>
                  <a:pt x="5006873" y="657225"/>
                </a:lnTo>
                <a:lnTo>
                  <a:pt x="4956048" y="892073"/>
                </a:lnTo>
                <a:lnTo>
                  <a:pt x="4216451" y="892073"/>
                </a:lnTo>
                <a:cubicBezTo>
                  <a:pt x="4182567" y="892073"/>
                  <a:pt x="4157155" y="880973"/>
                  <a:pt x="4140213" y="858773"/>
                </a:cubicBezTo>
                <a:cubicBezTo>
                  <a:pt x="4123271" y="836574"/>
                  <a:pt x="4114800" y="808532"/>
                  <a:pt x="4114800" y="774649"/>
                </a:cubicBezTo>
                <a:close/>
                <a:moveTo>
                  <a:pt x="2251101" y="152476"/>
                </a:moveTo>
                <a:lnTo>
                  <a:pt x="3176474" y="152476"/>
                </a:lnTo>
                <a:lnTo>
                  <a:pt x="3074823" y="892073"/>
                </a:lnTo>
                <a:lnTo>
                  <a:pt x="2738323" y="892073"/>
                </a:lnTo>
                <a:lnTo>
                  <a:pt x="2822448" y="320726"/>
                </a:lnTo>
                <a:lnTo>
                  <a:pt x="2620899" y="320726"/>
                </a:lnTo>
                <a:lnTo>
                  <a:pt x="2536775" y="892073"/>
                </a:lnTo>
                <a:lnTo>
                  <a:pt x="2200275" y="892073"/>
                </a:lnTo>
                <a:lnTo>
                  <a:pt x="2301927" y="201549"/>
                </a:lnTo>
                <a:close/>
                <a:moveTo>
                  <a:pt x="1198550" y="152476"/>
                </a:moveTo>
                <a:lnTo>
                  <a:pt x="1955673" y="152476"/>
                </a:lnTo>
                <a:cubicBezTo>
                  <a:pt x="1989557" y="152476"/>
                  <a:pt x="2014970" y="166205"/>
                  <a:pt x="2031911" y="193662"/>
                </a:cubicBezTo>
                <a:cubicBezTo>
                  <a:pt x="2048854" y="221119"/>
                  <a:pt x="2057325" y="251790"/>
                  <a:pt x="2057325" y="285674"/>
                </a:cubicBezTo>
                <a:lnTo>
                  <a:pt x="1973200" y="892073"/>
                </a:lnTo>
                <a:lnTo>
                  <a:pt x="1216076" y="892073"/>
                </a:lnTo>
                <a:cubicBezTo>
                  <a:pt x="1182193" y="892073"/>
                  <a:pt x="1156780" y="880973"/>
                  <a:pt x="1139839" y="858773"/>
                </a:cubicBezTo>
                <a:cubicBezTo>
                  <a:pt x="1122896" y="836574"/>
                  <a:pt x="1114425" y="808532"/>
                  <a:pt x="1114425" y="774649"/>
                </a:cubicBezTo>
                <a:close/>
                <a:moveTo>
                  <a:pt x="117425" y="152476"/>
                </a:moveTo>
                <a:lnTo>
                  <a:pt x="976199" y="152476"/>
                </a:lnTo>
                <a:lnTo>
                  <a:pt x="958673" y="320726"/>
                </a:lnTo>
                <a:lnTo>
                  <a:pt x="420624" y="320726"/>
                </a:lnTo>
                <a:lnTo>
                  <a:pt x="354026" y="723824"/>
                </a:lnTo>
                <a:lnTo>
                  <a:pt x="823723" y="723824"/>
                </a:lnTo>
                <a:lnTo>
                  <a:pt x="907848" y="657225"/>
                </a:lnTo>
                <a:lnTo>
                  <a:pt x="874548" y="892073"/>
                </a:lnTo>
                <a:lnTo>
                  <a:pt x="0" y="892073"/>
                </a:lnTo>
                <a:close/>
                <a:moveTo>
                  <a:pt x="6459550" y="0"/>
                </a:moveTo>
                <a:lnTo>
                  <a:pt x="6829349" y="0"/>
                </a:lnTo>
                <a:lnTo>
                  <a:pt x="6806565" y="152476"/>
                </a:lnTo>
                <a:lnTo>
                  <a:pt x="7015124" y="152476"/>
                </a:lnTo>
                <a:lnTo>
                  <a:pt x="6980072" y="320726"/>
                </a:lnTo>
                <a:lnTo>
                  <a:pt x="6785533" y="320726"/>
                </a:lnTo>
                <a:lnTo>
                  <a:pt x="6727698" y="723824"/>
                </a:lnTo>
                <a:lnTo>
                  <a:pt x="6895948" y="723824"/>
                </a:lnTo>
                <a:lnTo>
                  <a:pt x="6862648" y="892073"/>
                </a:lnTo>
                <a:lnTo>
                  <a:pt x="6492849" y="892073"/>
                </a:lnTo>
                <a:cubicBezTo>
                  <a:pt x="6458966" y="892073"/>
                  <a:pt x="6431508" y="880973"/>
                  <a:pt x="6410477" y="858773"/>
                </a:cubicBezTo>
                <a:cubicBezTo>
                  <a:pt x="6389446" y="836574"/>
                  <a:pt x="6383020" y="808532"/>
                  <a:pt x="6391199" y="774649"/>
                </a:cubicBezTo>
                <a:lnTo>
                  <a:pt x="6459550" y="320726"/>
                </a:lnTo>
                <a:lnTo>
                  <a:pt x="6324600" y="320726"/>
                </a:lnTo>
                <a:lnTo>
                  <a:pt x="6342126" y="152476"/>
                </a:lnTo>
                <a:lnTo>
                  <a:pt x="6478829" y="152476"/>
                </a:lnTo>
                <a:lnTo>
                  <a:pt x="6492849" y="50825"/>
                </a:lnTo>
                <a:close/>
                <a:moveTo>
                  <a:pt x="3449650" y="0"/>
                </a:moveTo>
                <a:lnTo>
                  <a:pt x="3819449" y="0"/>
                </a:lnTo>
                <a:lnTo>
                  <a:pt x="3796666" y="152476"/>
                </a:lnTo>
                <a:lnTo>
                  <a:pt x="4005225" y="152476"/>
                </a:lnTo>
                <a:lnTo>
                  <a:pt x="3970173" y="320726"/>
                </a:lnTo>
                <a:lnTo>
                  <a:pt x="3775634" y="320726"/>
                </a:lnTo>
                <a:lnTo>
                  <a:pt x="3717799" y="723824"/>
                </a:lnTo>
                <a:lnTo>
                  <a:pt x="3886048" y="723824"/>
                </a:lnTo>
                <a:lnTo>
                  <a:pt x="3852749" y="892073"/>
                </a:lnTo>
                <a:lnTo>
                  <a:pt x="3482950" y="892073"/>
                </a:lnTo>
                <a:cubicBezTo>
                  <a:pt x="3449066" y="892073"/>
                  <a:pt x="3421609" y="880973"/>
                  <a:pt x="3400578" y="858773"/>
                </a:cubicBezTo>
                <a:cubicBezTo>
                  <a:pt x="3379547" y="836574"/>
                  <a:pt x="3373121" y="808532"/>
                  <a:pt x="3381299" y="774649"/>
                </a:cubicBezTo>
                <a:lnTo>
                  <a:pt x="3449650" y="320726"/>
                </a:lnTo>
                <a:lnTo>
                  <a:pt x="3314700" y="320726"/>
                </a:lnTo>
                <a:lnTo>
                  <a:pt x="3332227" y="152476"/>
                </a:lnTo>
                <a:lnTo>
                  <a:pt x="3468929" y="152476"/>
                </a:lnTo>
                <a:lnTo>
                  <a:pt x="3482950" y="50825"/>
                </a:lnTo>
                <a:close/>
              </a:path>
            </a:pathLst>
          </a:custGeom>
          <a:solidFill>
            <a:schemeClr val="bg1">
              <a:alpha val="7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660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defRPr>
            </a:lvl1pPr>
          </a:lstStyle>
          <a:p>
            <a:endParaRPr lang="en-US" sz="13800" dirty="0">
              <a:solidFill>
                <a:schemeClr val="bg1">
                  <a:alpha val="7000"/>
                </a:schemeClr>
              </a:solidFill>
              <a:effectLst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3B98483B-D59C-DA00-BFB6-13BD3DB2B9D4}"/>
              </a:ext>
            </a:extLst>
          </p:cNvPr>
          <p:cNvSpPr/>
          <p:nvPr userDrawn="1"/>
        </p:nvSpPr>
        <p:spPr>
          <a:xfrm>
            <a:off x="660400" y="662559"/>
            <a:ext cx="1835333" cy="245491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CE648F-55E8-883F-1583-FB0C4C20F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14688" cy="5803900"/>
          </a:xfrm>
          <a:custGeom>
            <a:avLst/>
            <a:gdLst>
              <a:gd name="connsiteX0" fmla="*/ 0 w 5614688"/>
              <a:gd name="connsiteY0" fmla="*/ 0 h 5803900"/>
              <a:gd name="connsiteX1" fmla="*/ 5457719 w 5614688"/>
              <a:gd name="connsiteY1" fmla="*/ 0 h 5803900"/>
              <a:gd name="connsiteX2" fmla="*/ 5469550 w 5614688"/>
              <a:gd name="connsiteY2" fmla="*/ 41664 h 5803900"/>
              <a:gd name="connsiteX3" fmla="*/ 5614688 w 5614688"/>
              <a:gd name="connsiteY3" fmla="*/ 1193800 h 5803900"/>
              <a:gd name="connsiteX4" fmla="*/ 1004588 w 5614688"/>
              <a:gd name="connsiteY4" fmla="*/ 5803900 h 5803900"/>
              <a:gd name="connsiteX5" fmla="*/ 75492 w 5614688"/>
              <a:gd name="connsiteY5" fmla="*/ 5710239 h 5803900"/>
              <a:gd name="connsiteX6" fmla="*/ 0 w 5614688"/>
              <a:gd name="connsiteY6" fmla="*/ 5692816 h 580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4688" h="5803900">
                <a:moveTo>
                  <a:pt x="0" y="0"/>
                </a:moveTo>
                <a:lnTo>
                  <a:pt x="5457719" y="0"/>
                </a:lnTo>
                <a:lnTo>
                  <a:pt x="5469550" y="41664"/>
                </a:lnTo>
                <a:cubicBezTo>
                  <a:pt x="5564297" y="409917"/>
                  <a:pt x="5614688" y="795974"/>
                  <a:pt x="5614688" y="1193800"/>
                </a:cubicBezTo>
                <a:cubicBezTo>
                  <a:pt x="5614688" y="3739888"/>
                  <a:pt x="3550676" y="5803900"/>
                  <a:pt x="1004588" y="5803900"/>
                </a:cubicBezTo>
                <a:cubicBezTo>
                  <a:pt x="686327" y="5803900"/>
                  <a:pt x="375599" y="5771650"/>
                  <a:pt x="75492" y="5710239"/>
                </a:cubicBezTo>
                <a:lnTo>
                  <a:pt x="0" y="56928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023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356CED0E-2F81-4880-7DF4-9E99D1756C3C}"/>
              </a:ext>
            </a:extLst>
          </p:cNvPr>
          <p:cNvSpPr/>
          <p:nvPr userDrawn="1"/>
        </p:nvSpPr>
        <p:spPr>
          <a:xfrm>
            <a:off x="0" y="127001"/>
            <a:ext cx="12192000" cy="6235700"/>
          </a:xfrm>
          <a:custGeom>
            <a:avLst/>
            <a:gdLst>
              <a:gd name="connsiteX0" fmla="*/ 0 w 12192000"/>
              <a:gd name="connsiteY0" fmla="*/ 0 h 4606509"/>
              <a:gd name="connsiteX1" fmla="*/ 12192000 w 12192000"/>
              <a:gd name="connsiteY1" fmla="*/ 0 h 4606509"/>
              <a:gd name="connsiteX2" fmla="*/ 12192000 w 12192000"/>
              <a:gd name="connsiteY2" fmla="*/ 3448778 h 4606509"/>
              <a:gd name="connsiteX3" fmla="*/ 12183631 w 12192000"/>
              <a:gd name="connsiteY3" fmla="*/ 3450123 h 4606509"/>
              <a:gd name="connsiteX4" fmla="*/ 7213981 w 12192000"/>
              <a:gd name="connsiteY4" fmla="*/ 4606162 h 4606509"/>
              <a:gd name="connsiteX5" fmla="*/ 2457571 w 12192000"/>
              <a:gd name="connsiteY5" fmla="*/ 3557753 h 4606509"/>
              <a:gd name="connsiteX6" fmla="*/ 26704 w 12192000"/>
              <a:gd name="connsiteY6" fmla="*/ 3863554 h 4606509"/>
              <a:gd name="connsiteX7" fmla="*/ 0 w 12192000"/>
              <a:gd name="connsiteY7" fmla="*/ 3870196 h 4606509"/>
              <a:gd name="connsiteX8" fmla="*/ 0 w 12192000"/>
              <a:gd name="connsiteY8" fmla="*/ 0 h 4606509"/>
              <a:gd name="connsiteX0" fmla="*/ 0 w 12192000"/>
              <a:gd name="connsiteY0" fmla="*/ 0 h 4243820"/>
              <a:gd name="connsiteX1" fmla="*/ 12192000 w 12192000"/>
              <a:gd name="connsiteY1" fmla="*/ 0 h 4243820"/>
              <a:gd name="connsiteX2" fmla="*/ 12192000 w 12192000"/>
              <a:gd name="connsiteY2" fmla="*/ 3448778 h 4243820"/>
              <a:gd name="connsiteX3" fmla="*/ 12183631 w 12192000"/>
              <a:gd name="connsiteY3" fmla="*/ 3450123 h 4243820"/>
              <a:gd name="connsiteX4" fmla="*/ 9057295 w 12192000"/>
              <a:gd name="connsiteY4" fmla="*/ 4243304 h 4243820"/>
              <a:gd name="connsiteX5" fmla="*/ 2457571 w 12192000"/>
              <a:gd name="connsiteY5" fmla="*/ 3557753 h 4243820"/>
              <a:gd name="connsiteX6" fmla="*/ 26704 w 12192000"/>
              <a:gd name="connsiteY6" fmla="*/ 3863554 h 4243820"/>
              <a:gd name="connsiteX7" fmla="*/ 0 w 12192000"/>
              <a:gd name="connsiteY7" fmla="*/ 3870196 h 4243820"/>
              <a:gd name="connsiteX8" fmla="*/ 0 w 12192000"/>
              <a:gd name="connsiteY8" fmla="*/ 0 h 4243820"/>
              <a:gd name="connsiteX0" fmla="*/ 0 w 12192000"/>
              <a:gd name="connsiteY0" fmla="*/ 0 h 4252854"/>
              <a:gd name="connsiteX1" fmla="*/ 12192000 w 12192000"/>
              <a:gd name="connsiteY1" fmla="*/ 0 h 4252854"/>
              <a:gd name="connsiteX2" fmla="*/ 12192000 w 12192000"/>
              <a:gd name="connsiteY2" fmla="*/ 3448778 h 4252854"/>
              <a:gd name="connsiteX3" fmla="*/ 12183631 w 12192000"/>
              <a:gd name="connsiteY3" fmla="*/ 3450123 h 4252854"/>
              <a:gd name="connsiteX4" fmla="*/ 9057295 w 12192000"/>
              <a:gd name="connsiteY4" fmla="*/ 4243304 h 4252854"/>
              <a:gd name="connsiteX5" fmla="*/ 2457571 w 12192000"/>
              <a:gd name="connsiteY5" fmla="*/ 3557753 h 4252854"/>
              <a:gd name="connsiteX6" fmla="*/ 26704 w 12192000"/>
              <a:gd name="connsiteY6" fmla="*/ 3863554 h 4252854"/>
              <a:gd name="connsiteX7" fmla="*/ 0 w 12192000"/>
              <a:gd name="connsiteY7" fmla="*/ 3870196 h 4252854"/>
              <a:gd name="connsiteX8" fmla="*/ 0 w 12192000"/>
              <a:gd name="connsiteY8" fmla="*/ 0 h 425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252854">
                <a:moveTo>
                  <a:pt x="0" y="0"/>
                </a:moveTo>
                <a:lnTo>
                  <a:pt x="12192000" y="0"/>
                </a:lnTo>
                <a:lnTo>
                  <a:pt x="12192000" y="3448778"/>
                </a:lnTo>
                <a:lnTo>
                  <a:pt x="12183631" y="3450123"/>
                </a:lnTo>
                <a:cubicBezTo>
                  <a:pt x="10790767" y="3695558"/>
                  <a:pt x="10635875" y="4154097"/>
                  <a:pt x="9057295" y="4243304"/>
                </a:cubicBezTo>
                <a:cubicBezTo>
                  <a:pt x="7280938" y="4343688"/>
                  <a:pt x="3962669" y="3621045"/>
                  <a:pt x="2457571" y="3557753"/>
                </a:cubicBezTo>
                <a:cubicBezTo>
                  <a:pt x="952473" y="3494461"/>
                  <a:pt x="614752" y="3715199"/>
                  <a:pt x="26704" y="3863554"/>
                </a:cubicBezTo>
                <a:lnTo>
                  <a:pt x="0" y="38701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8000">
                <a:schemeClr val="accent4"/>
              </a:gs>
              <a:gs pos="0">
                <a:schemeClr val="accent3"/>
              </a:gs>
            </a:gsLst>
            <a:lin ang="8100000" scaled="1"/>
            <a:tileRect/>
          </a:gradFill>
          <a:ln>
            <a:noFill/>
          </a:ln>
          <a:effectLst>
            <a:outerShdw blurRad="304800" dist="127000" dir="2700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92857C7-C404-357B-3147-8153A19440A5}"/>
              </a:ext>
            </a:extLst>
          </p:cNvPr>
          <p:cNvSpPr/>
          <p:nvPr userDrawn="1"/>
        </p:nvSpPr>
        <p:spPr>
          <a:xfrm>
            <a:off x="0" y="0"/>
            <a:ext cx="12192000" cy="6235700"/>
          </a:xfrm>
          <a:custGeom>
            <a:avLst/>
            <a:gdLst>
              <a:gd name="connsiteX0" fmla="*/ 0 w 12192000"/>
              <a:gd name="connsiteY0" fmla="*/ 0 h 4606509"/>
              <a:gd name="connsiteX1" fmla="*/ 12192000 w 12192000"/>
              <a:gd name="connsiteY1" fmla="*/ 0 h 4606509"/>
              <a:gd name="connsiteX2" fmla="*/ 12192000 w 12192000"/>
              <a:gd name="connsiteY2" fmla="*/ 3448778 h 4606509"/>
              <a:gd name="connsiteX3" fmla="*/ 12183631 w 12192000"/>
              <a:gd name="connsiteY3" fmla="*/ 3450123 h 4606509"/>
              <a:gd name="connsiteX4" fmla="*/ 7213981 w 12192000"/>
              <a:gd name="connsiteY4" fmla="*/ 4606162 h 4606509"/>
              <a:gd name="connsiteX5" fmla="*/ 2457571 w 12192000"/>
              <a:gd name="connsiteY5" fmla="*/ 3557753 h 4606509"/>
              <a:gd name="connsiteX6" fmla="*/ 26704 w 12192000"/>
              <a:gd name="connsiteY6" fmla="*/ 3863554 h 4606509"/>
              <a:gd name="connsiteX7" fmla="*/ 0 w 12192000"/>
              <a:gd name="connsiteY7" fmla="*/ 3870196 h 4606509"/>
              <a:gd name="connsiteX8" fmla="*/ 0 w 12192000"/>
              <a:gd name="connsiteY8" fmla="*/ 0 h 4606509"/>
              <a:gd name="connsiteX0" fmla="*/ 0 w 12192000"/>
              <a:gd name="connsiteY0" fmla="*/ 0 h 4243820"/>
              <a:gd name="connsiteX1" fmla="*/ 12192000 w 12192000"/>
              <a:gd name="connsiteY1" fmla="*/ 0 h 4243820"/>
              <a:gd name="connsiteX2" fmla="*/ 12192000 w 12192000"/>
              <a:gd name="connsiteY2" fmla="*/ 3448778 h 4243820"/>
              <a:gd name="connsiteX3" fmla="*/ 12183631 w 12192000"/>
              <a:gd name="connsiteY3" fmla="*/ 3450123 h 4243820"/>
              <a:gd name="connsiteX4" fmla="*/ 9057295 w 12192000"/>
              <a:gd name="connsiteY4" fmla="*/ 4243304 h 4243820"/>
              <a:gd name="connsiteX5" fmla="*/ 2457571 w 12192000"/>
              <a:gd name="connsiteY5" fmla="*/ 3557753 h 4243820"/>
              <a:gd name="connsiteX6" fmla="*/ 26704 w 12192000"/>
              <a:gd name="connsiteY6" fmla="*/ 3863554 h 4243820"/>
              <a:gd name="connsiteX7" fmla="*/ 0 w 12192000"/>
              <a:gd name="connsiteY7" fmla="*/ 3870196 h 4243820"/>
              <a:gd name="connsiteX8" fmla="*/ 0 w 12192000"/>
              <a:gd name="connsiteY8" fmla="*/ 0 h 4243820"/>
              <a:gd name="connsiteX0" fmla="*/ 0 w 12192000"/>
              <a:gd name="connsiteY0" fmla="*/ 0 h 4252854"/>
              <a:gd name="connsiteX1" fmla="*/ 12192000 w 12192000"/>
              <a:gd name="connsiteY1" fmla="*/ 0 h 4252854"/>
              <a:gd name="connsiteX2" fmla="*/ 12192000 w 12192000"/>
              <a:gd name="connsiteY2" fmla="*/ 3448778 h 4252854"/>
              <a:gd name="connsiteX3" fmla="*/ 12183631 w 12192000"/>
              <a:gd name="connsiteY3" fmla="*/ 3450123 h 4252854"/>
              <a:gd name="connsiteX4" fmla="*/ 9057295 w 12192000"/>
              <a:gd name="connsiteY4" fmla="*/ 4243304 h 4252854"/>
              <a:gd name="connsiteX5" fmla="*/ 2457571 w 12192000"/>
              <a:gd name="connsiteY5" fmla="*/ 3557753 h 4252854"/>
              <a:gd name="connsiteX6" fmla="*/ 26704 w 12192000"/>
              <a:gd name="connsiteY6" fmla="*/ 3863554 h 4252854"/>
              <a:gd name="connsiteX7" fmla="*/ 0 w 12192000"/>
              <a:gd name="connsiteY7" fmla="*/ 3870196 h 4252854"/>
              <a:gd name="connsiteX8" fmla="*/ 0 w 12192000"/>
              <a:gd name="connsiteY8" fmla="*/ 0 h 425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252854">
                <a:moveTo>
                  <a:pt x="0" y="0"/>
                </a:moveTo>
                <a:lnTo>
                  <a:pt x="12192000" y="0"/>
                </a:lnTo>
                <a:lnTo>
                  <a:pt x="12192000" y="3448778"/>
                </a:lnTo>
                <a:lnTo>
                  <a:pt x="12183631" y="3450123"/>
                </a:lnTo>
                <a:cubicBezTo>
                  <a:pt x="10790767" y="3695558"/>
                  <a:pt x="10635875" y="4154097"/>
                  <a:pt x="9057295" y="4243304"/>
                </a:cubicBezTo>
                <a:cubicBezTo>
                  <a:pt x="7280938" y="4343688"/>
                  <a:pt x="3962669" y="3621045"/>
                  <a:pt x="2457571" y="3557753"/>
                </a:cubicBezTo>
                <a:cubicBezTo>
                  <a:pt x="952473" y="3494461"/>
                  <a:pt x="614752" y="3715199"/>
                  <a:pt x="26704" y="3863554"/>
                </a:cubicBezTo>
                <a:lnTo>
                  <a:pt x="0" y="387019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AEB985-E26D-4853-9DB2-820D38E41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094514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82C59A95-1566-B4F7-377E-E581B5D21555}"/>
              </a:ext>
            </a:extLst>
          </p:cNvPr>
          <p:cNvSpPr/>
          <p:nvPr userDrawn="1"/>
        </p:nvSpPr>
        <p:spPr>
          <a:xfrm>
            <a:off x="11387058" y="6692900"/>
            <a:ext cx="804943" cy="165100"/>
          </a:xfrm>
          <a:custGeom>
            <a:avLst/>
            <a:gdLst>
              <a:gd name="connsiteX0" fmla="*/ 804943 w 804943"/>
              <a:gd name="connsiteY0" fmla="*/ 0 h 106722"/>
              <a:gd name="connsiteX1" fmla="*/ 804943 w 804943"/>
              <a:gd name="connsiteY1" fmla="*/ 106722 h 106722"/>
              <a:gd name="connsiteX2" fmla="*/ 0 w 804943"/>
              <a:gd name="connsiteY2" fmla="*/ 106722 h 106722"/>
              <a:gd name="connsiteX3" fmla="*/ 154409 w 804943"/>
              <a:gd name="connsiteY3" fmla="*/ 89183 h 106722"/>
              <a:gd name="connsiteX4" fmla="*/ 710293 w 804943"/>
              <a:gd name="connsiteY4" fmla="*/ 14951 h 106722"/>
              <a:gd name="connsiteX5" fmla="*/ 804943 w 804943"/>
              <a:gd name="connsiteY5" fmla="*/ 0 h 1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943" h="106722">
                <a:moveTo>
                  <a:pt x="804943" y="0"/>
                </a:moveTo>
                <a:lnTo>
                  <a:pt x="804943" y="106722"/>
                </a:lnTo>
                <a:lnTo>
                  <a:pt x="0" y="106722"/>
                </a:lnTo>
                <a:lnTo>
                  <a:pt x="154409" y="89183"/>
                </a:lnTo>
                <a:cubicBezTo>
                  <a:pt x="347876" y="66014"/>
                  <a:pt x="533728" y="41284"/>
                  <a:pt x="710293" y="14951"/>
                </a:cubicBezTo>
                <a:lnTo>
                  <a:pt x="804943" y="0"/>
                </a:lnTo>
                <a:close/>
              </a:path>
            </a:pathLst>
          </a:custGeom>
          <a:gradFill>
            <a:gsLst>
              <a:gs pos="6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73E620E-D80E-DD5A-F6E8-8A2DAEA169F2}"/>
              </a:ext>
            </a:extLst>
          </p:cNvPr>
          <p:cNvSpPr/>
          <p:nvPr userDrawn="1"/>
        </p:nvSpPr>
        <p:spPr>
          <a:xfrm>
            <a:off x="660400" y="662559"/>
            <a:ext cx="1835333" cy="245491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BB3954-D5AE-0D5A-E840-350F83E2B7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62504">
            <a:off x="7619949" y="5660081"/>
            <a:ext cx="3278956" cy="11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AE12F4F6-56A1-C4D0-203F-47394A48C7E6}"/>
              </a:ext>
            </a:extLst>
          </p:cNvPr>
          <p:cNvSpPr/>
          <p:nvPr userDrawn="1"/>
        </p:nvSpPr>
        <p:spPr>
          <a:xfrm>
            <a:off x="9683567" y="613567"/>
            <a:ext cx="1835333" cy="245491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D20F139-C6BB-2C12-524C-6A327003C807}"/>
              </a:ext>
            </a:extLst>
          </p:cNvPr>
          <p:cNvSpPr/>
          <p:nvPr userDrawn="1"/>
        </p:nvSpPr>
        <p:spPr>
          <a:xfrm>
            <a:off x="0" y="426720"/>
            <a:ext cx="431800" cy="500380"/>
          </a:xfrm>
          <a:custGeom>
            <a:avLst/>
            <a:gdLst>
              <a:gd name="connsiteX0" fmla="*/ 0 w 431800"/>
              <a:gd name="connsiteY0" fmla="*/ 0 h 500380"/>
              <a:gd name="connsiteX1" fmla="*/ 181610 w 431800"/>
              <a:gd name="connsiteY1" fmla="*/ 0 h 500380"/>
              <a:gd name="connsiteX2" fmla="*/ 431800 w 431800"/>
              <a:gd name="connsiteY2" fmla="*/ 250190 h 500380"/>
              <a:gd name="connsiteX3" fmla="*/ 181610 w 431800"/>
              <a:gd name="connsiteY3" fmla="*/ 500380 h 500380"/>
              <a:gd name="connsiteX4" fmla="*/ 0 w 431800"/>
              <a:gd name="connsiteY4" fmla="*/ 500380 h 50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500380">
                <a:moveTo>
                  <a:pt x="0" y="0"/>
                </a:moveTo>
                <a:lnTo>
                  <a:pt x="181610" y="0"/>
                </a:lnTo>
                <a:cubicBezTo>
                  <a:pt x="319786" y="0"/>
                  <a:pt x="431800" y="112014"/>
                  <a:pt x="431800" y="250190"/>
                </a:cubicBezTo>
                <a:cubicBezTo>
                  <a:pt x="431800" y="388366"/>
                  <a:pt x="319786" y="500380"/>
                  <a:pt x="181610" y="500380"/>
                </a:cubicBezTo>
                <a:lnTo>
                  <a:pt x="0" y="50038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>
            <a:outerShdw blurRad="381000" dist="889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450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2C3292F-63A8-75B3-AF0F-DC9D4A4DF6C5}"/>
              </a:ext>
            </a:extLst>
          </p:cNvPr>
          <p:cNvSpPr/>
          <p:nvPr userDrawn="1"/>
        </p:nvSpPr>
        <p:spPr>
          <a:xfrm>
            <a:off x="6146800" y="0"/>
            <a:ext cx="60452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AE12F4F6-56A1-C4D0-203F-47394A48C7E6}"/>
              </a:ext>
            </a:extLst>
          </p:cNvPr>
          <p:cNvSpPr/>
          <p:nvPr userDrawn="1"/>
        </p:nvSpPr>
        <p:spPr>
          <a:xfrm>
            <a:off x="9683567" y="613567"/>
            <a:ext cx="1835333" cy="245491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D9D99FC-F671-B1F8-4C82-C285DCA5FDE9}"/>
              </a:ext>
            </a:extLst>
          </p:cNvPr>
          <p:cNvSpPr/>
          <p:nvPr userDrawn="1"/>
        </p:nvSpPr>
        <p:spPr>
          <a:xfrm>
            <a:off x="0" y="426720"/>
            <a:ext cx="431800" cy="500380"/>
          </a:xfrm>
          <a:custGeom>
            <a:avLst/>
            <a:gdLst>
              <a:gd name="connsiteX0" fmla="*/ 0 w 431800"/>
              <a:gd name="connsiteY0" fmla="*/ 0 h 500380"/>
              <a:gd name="connsiteX1" fmla="*/ 181610 w 431800"/>
              <a:gd name="connsiteY1" fmla="*/ 0 h 500380"/>
              <a:gd name="connsiteX2" fmla="*/ 431800 w 431800"/>
              <a:gd name="connsiteY2" fmla="*/ 250190 h 500380"/>
              <a:gd name="connsiteX3" fmla="*/ 181610 w 431800"/>
              <a:gd name="connsiteY3" fmla="*/ 500380 h 500380"/>
              <a:gd name="connsiteX4" fmla="*/ 0 w 431800"/>
              <a:gd name="connsiteY4" fmla="*/ 500380 h 50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500380">
                <a:moveTo>
                  <a:pt x="0" y="0"/>
                </a:moveTo>
                <a:lnTo>
                  <a:pt x="181610" y="0"/>
                </a:lnTo>
                <a:cubicBezTo>
                  <a:pt x="319786" y="0"/>
                  <a:pt x="431800" y="112014"/>
                  <a:pt x="431800" y="250190"/>
                </a:cubicBezTo>
                <a:cubicBezTo>
                  <a:pt x="431800" y="388366"/>
                  <a:pt x="319786" y="500380"/>
                  <a:pt x="181610" y="500380"/>
                </a:cubicBezTo>
                <a:lnTo>
                  <a:pt x="0" y="50038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>
            <a:outerShdw blurRad="381000" dist="889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232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58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401643-3BA3-55D2-8E7F-4AC2BFA38A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1422400"/>
            <a:ext cx="12192000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D158C7A-5C56-0DB3-459A-18674A2017D1}"/>
              </a:ext>
            </a:extLst>
          </p:cNvPr>
          <p:cNvSpPr/>
          <p:nvPr userDrawn="1"/>
        </p:nvSpPr>
        <p:spPr>
          <a:xfrm>
            <a:off x="0" y="0"/>
            <a:ext cx="12192000" cy="7029450"/>
          </a:xfrm>
          <a:prstGeom prst="rect">
            <a:avLst/>
          </a:prstGeom>
          <a:gradFill>
            <a:gsLst>
              <a:gs pos="42000">
                <a:schemeClr val="accent1"/>
              </a:gs>
              <a:gs pos="100000">
                <a:schemeClr val="accent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C74509-4DDB-6B18-66B0-49C20DF0A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4877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FE34DF4-6910-887B-6616-D0230B8433E2}"/>
              </a:ext>
            </a:extLst>
          </p:cNvPr>
          <p:cNvGrpSpPr/>
          <p:nvPr userDrawn="1"/>
        </p:nvGrpSpPr>
        <p:grpSpPr>
          <a:xfrm>
            <a:off x="2876550" y="533400"/>
            <a:ext cx="6172200" cy="6172200"/>
            <a:chOff x="2876550" y="533400"/>
            <a:chExt cx="6172200" cy="6172200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E20F3BC-4F6A-6F0E-0236-93306FFD828B}"/>
                </a:ext>
              </a:extLst>
            </p:cNvPr>
            <p:cNvSpPr/>
            <p:nvPr/>
          </p:nvSpPr>
          <p:spPr>
            <a:xfrm>
              <a:off x="3771900" y="1466850"/>
              <a:ext cx="4305300" cy="4305300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F1D357C-1A8E-4FC0-0CE6-F6BAFF97D588}"/>
                </a:ext>
              </a:extLst>
            </p:cNvPr>
            <p:cNvSpPr/>
            <p:nvPr/>
          </p:nvSpPr>
          <p:spPr>
            <a:xfrm>
              <a:off x="2876550" y="533400"/>
              <a:ext cx="6172200" cy="6172200"/>
            </a:xfrm>
            <a:prstGeom prst="ellipse">
              <a:avLst/>
            </a:prstGeom>
            <a:solidFill>
              <a:schemeClr val="bg1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34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2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21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5" r:id="rId5"/>
    <p:sldLayoutId id="2147483658" r:id="rId6"/>
    <p:sldLayoutId id="2147483656" r:id="rId7"/>
    <p:sldLayoutId id="2147483657" r:id="rId8"/>
    <p:sldLayoutId id="214748365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5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B749B5-1489-45BF-8270-0EF22387192A}"/>
              </a:ext>
            </a:extLst>
          </p:cNvPr>
          <p:cNvSpPr txBox="1"/>
          <p:nvPr/>
        </p:nvSpPr>
        <p:spPr>
          <a:xfrm>
            <a:off x="530678" y="1666134"/>
            <a:ext cx="3381054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rPr>
              <a:t>互联网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rPr>
              <a:t>+</a:t>
            </a:r>
            <a:r>
              <a:rPr lang="zh-CN" altLang="en-US" sz="4800" dirty="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rPr>
              <a:t>大赛</a:t>
            </a:r>
            <a:endParaRPr lang="en-US" sz="4800" dirty="0">
              <a:solidFill>
                <a:schemeClr val="bg1"/>
              </a:solidFill>
              <a:effectLst>
                <a:outerShdw blurRad="25400" dist="38100" dir="4200000" sx="101000" sy="101000" algn="tl" rotWithShape="0">
                  <a:schemeClr val="accent2"/>
                </a:outerShdw>
              </a:effectLst>
              <a:latin typeface="优设标题黑" panose="00000500000000000000" pitchFamily="2" charset="-122"/>
              <a:ea typeface="优设标题黑" panose="00000500000000000000" pitchFamily="2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9C371F-11E0-9E8C-05B3-5DA48EC40C2F}"/>
              </a:ext>
            </a:extLst>
          </p:cNvPr>
          <p:cNvSpPr txBox="1"/>
          <p:nvPr/>
        </p:nvSpPr>
        <p:spPr>
          <a:xfrm>
            <a:off x="540657" y="2353235"/>
            <a:ext cx="6726521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rPr>
              <a:t>创新创业路演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rPr>
              <a:t>PPT</a:t>
            </a:r>
            <a:endParaRPr lang="en-US" sz="6600" dirty="0">
              <a:solidFill>
                <a:schemeClr val="bg1"/>
              </a:solidFill>
              <a:effectLst>
                <a:outerShdw blurRad="25400" dist="38100" dir="4200000" sx="101000" sy="101000" algn="tl" rotWithShape="0">
                  <a:schemeClr val="accent2"/>
                </a:outerShdw>
              </a:effectLst>
              <a:latin typeface="优设标题黑" panose="00000500000000000000" pitchFamily="2" charset="-122"/>
              <a:ea typeface="优设标题黑" panose="00000500000000000000" pitchFamily="2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A03DC6A0-7C30-79B6-E064-4FF54D6A2F52}"/>
              </a:ext>
            </a:extLst>
          </p:cNvPr>
          <p:cNvSpPr/>
          <p:nvPr/>
        </p:nvSpPr>
        <p:spPr>
          <a:xfrm>
            <a:off x="660400" y="662559"/>
            <a:ext cx="1835333" cy="245491"/>
          </a:xfrm>
          <a:custGeom>
            <a:avLst/>
            <a:gdLst>
              <a:gd name="connsiteX0" fmla="*/ 1232440 w 1495425"/>
              <a:gd name="connsiteY0" fmla="*/ 178500 h 200025"/>
              <a:gd name="connsiteX1" fmla="*/ 1239870 w 1495425"/>
              <a:gd name="connsiteY1" fmla="*/ 181354 h 200025"/>
              <a:gd name="connsiteX2" fmla="*/ 1242822 w 1495425"/>
              <a:gd name="connsiteY2" fmla="*/ 188727 h 200025"/>
              <a:gd name="connsiteX3" fmla="*/ 1239870 w 1495425"/>
              <a:gd name="connsiteY3" fmla="*/ 196101 h 200025"/>
              <a:gd name="connsiteX4" fmla="*/ 1232440 w 1495425"/>
              <a:gd name="connsiteY4" fmla="*/ 199073 h 200025"/>
              <a:gd name="connsiteX5" fmla="*/ 1225296 w 1495425"/>
              <a:gd name="connsiteY5" fmla="*/ 196101 h 200025"/>
              <a:gd name="connsiteX6" fmla="*/ 1222438 w 1495425"/>
              <a:gd name="connsiteY6" fmla="*/ 188727 h 200025"/>
              <a:gd name="connsiteX7" fmla="*/ 1225296 w 1495425"/>
              <a:gd name="connsiteY7" fmla="*/ 181354 h 200025"/>
              <a:gd name="connsiteX8" fmla="*/ 1232440 w 1495425"/>
              <a:gd name="connsiteY8" fmla="*/ 178500 h 200025"/>
              <a:gd name="connsiteX9" fmla="*/ 561804 w 1495425"/>
              <a:gd name="connsiteY9" fmla="*/ 72895 h 200025"/>
              <a:gd name="connsiteX10" fmla="*/ 531676 w 1495425"/>
              <a:gd name="connsiteY10" fmla="*/ 85268 h 200025"/>
              <a:gd name="connsiteX11" fmla="*/ 516970 w 1495425"/>
              <a:gd name="connsiteY11" fmla="*/ 120825 h 200025"/>
              <a:gd name="connsiteX12" fmla="*/ 599980 w 1495425"/>
              <a:gd name="connsiteY12" fmla="*/ 120825 h 200025"/>
              <a:gd name="connsiteX13" fmla="*/ 589236 w 1495425"/>
              <a:gd name="connsiteY13" fmla="*/ 85449 h 200025"/>
              <a:gd name="connsiteX14" fmla="*/ 561804 w 1495425"/>
              <a:gd name="connsiteY14" fmla="*/ 72895 h 200025"/>
              <a:gd name="connsiteX15" fmla="*/ 346062 w 1495425"/>
              <a:gd name="connsiteY15" fmla="*/ 65284 h 200025"/>
              <a:gd name="connsiteX16" fmla="*/ 357616 w 1495425"/>
              <a:gd name="connsiteY16" fmla="*/ 65284 h 200025"/>
              <a:gd name="connsiteX17" fmla="*/ 357616 w 1495425"/>
              <a:gd name="connsiteY17" fmla="*/ 196814 h 200025"/>
              <a:gd name="connsiteX18" fmla="*/ 346062 w 1495425"/>
              <a:gd name="connsiteY18" fmla="*/ 196814 h 200025"/>
              <a:gd name="connsiteX19" fmla="*/ 1452372 w 1495425"/>
              <a:gd name="connsiteY19" fmla="*/ 62074 h 200025"/>
              <a:gd name="connsiteX20" fmla="*/ 1484376 w 1495425"/>
              <a:gd name="connsiteY20" fmla="*/ 76286 h 200025"/>
              <a:gd name="connsiteX21" fmla="*/ 1495425 w 1495425"/>
              <a:gd name="connsiteY21" fmla="*/ 116777 h 200025"/>
              <a:gd name="connsiteX22" fmla="*/ 1495425 w 1495425"/>
              <a:gd name="connsiteY22" fmla="*/ 196814 h 200025"/>
              <a:gd name="connsiteX23" fmla="*/ 1483900 w 1495425"/>
              <a:gd name="connsiteY23" fmla="*/ 196814 h 200025"/>
              <a:gd name="connsiteX24" fmla="*/ 1483900 w 1495425"/>
              <a:gd name="connsiteY24" fmla="*/ 120225 h 200025"/>
              <a:gd name="connsiteX25" fmla="*/ 1450372 w 1495425"/>
              <a:gd name="connsiteY25" fmla="*/ 72895 h 200025"/>
              <a:gd name="connsiteX26" fmla="*/ 1419606 w 1495425"/>
              <a:gd name="connsiteY26" fmla="*/ 86811 h 200025"/>
              <a:gd name="connsiteX27" fmla="*/ 1407605 w 1495425"/>
              <a:gd name="connsiteY27" fmla="*/ 121301 h 200025"/>
              <a:gd name="connsiteX28" fmla="*/ 1407605 w 1495425"/>
              <a:gd name="connsiteY28" fmla="*/ 196814 h 200025"/>
              <a:gd name="connsiteX29" fmla="*/ 1396079 w 1495425"/>
              <a:gd name="connsiteY29" fmla="*/ 196814 h 200025"/>
              <a:gd name="connsiteX30" fmla="*/ 1396079 w 1495425"/>
              <a:gd name="connsiteY30" fmla="*/ 65284 h 200025"/>
              <a:gd name="connsiteX31" fmla="*/ 1407605 w 1495425"/>
              <a:gd name="connsiteY31" fmla="*/ 65284 h 200025"/>
              <a:gd name="connsiteX32" fmla="*/ 1407605 w 1495425"/>
              <a:gd name="connsiteY32" fmla="*/ 89192 h 200025"/>
              <a:gd name="connsiteX33" fmla="*/ 1408176 w 1495425"/>
              <a:gd name="connsiteY33" fmla="*/ 89192 h 200025"/>
              <a:gd name="connsiteX34" fmla="*/ 1452372 w 1495425"/>
              <a:gd name="connsiteY34" fmla="*/ 62074 h 200025"/>
              <a:gd name="connsiteX35" fmla="*/ 1337215 w 1495425"/>
              <a:gd name="connsiteY35" fmla="*/ 62074 h 200025"/>
              <a:gd name="connsiteX36" fmla="*/ 1365790 w 1495425"/>
              <a:gd name="connsiteY36" fmla="*/ 68256 h 200025"/>
              <a:gd name="connsiteX37" fmla="*/ 1365790 w 1495425"/>
              <a:gd name="connsiteY37" fmla="*/ 81582 h 200025"/>
              <a:gd name="connsiteX38" fmla="*/ 1335405 w 1495425"/>
              <a:gd name="connsiteY38" fmla="*/ 72895 h 200025"/>
              <a:gd name="connsiteX39" fmla="*/ 1298638 w 1495425"/>
              <a:gd name="connsiteY39" fmla="*/ 89545 h 200025"/>
              <a:gd name="connsiteX40" fmla="*/ 1284541 w 1495425"/>
              <a:gd name="connsiteY40" fmla="*/ 132598 h 200025"/>
              <a:gd name="connsiteX41" fmla="*/ 1297400 w 1495425"/>
              <a:gd name="connsiteY41" fmla="*/ 173684 h 200025"/>
              <a:gd name="connsiteX42" fmla="*/ 1331596 w 1495425"/>
              <a:gd name="connsiteY42" fmla="*/ 189203 h 200025"/>
              <a:gd name="connsiteX43" fmla="*/ 1365313 w 1495425"/>
              <a:gd name="connsiteY43" fmla="*/ 178738 h 200025"/>
              <a:gd name="connsiteX44" fmla="*/ 1365313 w 1495425"/>
              <a:gd name="connsiteY44" fmla="*/ 190987 h 200025"/>
              <a:gd name="connsiteX45" fmla="*/ 1331023 w 1495425"/>
              <a:gd name="connsiteY45" fmla="*/ 200025 h 200025"/>
              <a:gd name="connsiteX46" fmla="*/ 1288542 w 1495425"/>
              <a:gd name="connsiteY46" fmla="*/ 181592 h 200025"/>
              <a:gd name="connsiteX47" fmla="*/ 1272349 w 1495425"/>
              <a:gd name="connsiteY47" fmla="*/ 133312 h 200025"/>
              <a:gd name="connsiteX48" fmla="*/ 1290542 w 1495425"/>
              <a:gd name="connsiteY48" fmla="*/ 82058 h 200025"/>
              <a:gd name="connsiteX49" fmla="*/ 1337215 w 1495425"/>
              <a:gd name="connsiteY49" fmla="*/ 62074 h 200025"/>
              <a:gd name="connsiteX50" fmla="*/ 562270 w 1495425"/>
              <a:gd name="connsiteY50" fmla="*/ 62074 h 200025"/>
              <a:gd name="connsiteX51" fmla="*/ 599218 w 1495425"/>
              <a:gd name="connsiteY51" fmla="*/ 79324 h 200025"/>
              <a:gd name="connsiteX52" fmla="*/ 612124 w 1495425"/>
              <a:gd name="connsiteY52" fmla="*/ 126292 h 200025"/>
              <a:gd name="connsiteX53" fmla="*/ 612124 w 1495425"/>
              <a:gd name="connsiteY53" fmla="*/ 131531 h 200025"/>
              <a:gd name="connsiteX54" fmla="*/ 516503 w 1495425"/>
              <a:gd name="connsiteY54" fmla="*/ 131531 h 200025"/>
              <a:gd name="connsiteX55" fmla="*/ 528761 w 1495425"/>
              <a:gd name="connsiteY55" fmla="*/ 173922 h 200025"/>
              <a:gd name="connsiteX56" fmla="*/ 562499 w 1495425"/>
              <a:gd name="connsiteY56" fmla="*/ 189203 h 200025"/>
              <a:gd name="connsiteX57" fmla="*/ 604885 w 1495425"/>
              <a:gd name="connsiteY57" fmla="*/ 172911 h 200025"/>
              <a:gd name="connsiteX58" fmla="*/ 604885 w 1495425"/>
              <a:gd name="connsiteY58" fmla="*/ 185517 h 200025"/>
              <a:gd name="connsiteX59" fmla="*/ 560165 w 1495425"/>
              <a:gd name="connsiteY59" fmla="*/ 200025 h 200025"/>
              <a:gd name="connsiteX60" fmla="*/ 519769 w 1495425"/>
              <a:gd name="connsiteY60" fmla="*/ 181770 h 200025"/>
              <a:gd name="connsiteX61" fmla="*/ 504358 w 1495425"/>
              <a:gd name="connsiteY61" fmla="*/ 130340 h 200025"/>
              <a:gd name="connsiteX62" fmla="*/ 520475 w 1495425"/>
              <a:gd name="connsiteY62" fmla="*/ 81820 h 200025"/>
              <a:gd name="connsiteX63" fmla="*/ 562270 w 1495425"/>
              <a:gd name="connsiteY63" fmla="*/ 62074 h 200025"/>
              <a:gd name="connsiteX64" fmla="*/ 454800 w 1495425"/>
              <a:gd name="connsiteY64" fmla="*/ 62074 h 200025"/>
              <a:gd name="connsiteX65" fmla="*/ 483403 w 1495425"/>
              <a:gd name="connsiteY65" fmla="*/ 68256 h 200025"/>
              <a:gd name="connsiteX66" fmla="*/ 483403 w 1495425"/>
              <a:gd name="connsiteY66" fmla="*/ 81582 h 200025"/>
              <a:gd name="connsiteX67" fmla="*/ 453047 w 1495425"/>
              <a:gd name="connsiteY67" fmla="*/ 72895 h 200025"/>
              <a:gd name="connsiteX68" fmla="*/ 416271 w 1495425"/>
              <a:gd name="connsiteY68" fmla="*/ 89545 h 200025"/>
              <a:gd name="connsiteX69" fmla="*/ 402145 w 1495425"/>
              <a:gd name="connsiteY69" fmla="*/ 132598 h 200025"/>
              <a:gd name="connsiteX70" fmla="*/ 415042 w 1495425"/>
              <a:gd name="connsiteY70" fmla="*/ 173684 h 200025"/>
              <a:gd name="connsiteX71" fmla="*/ 449199 w 1495425"/>
              <a:gd name="connsiteY71" fmla="*/ 189203 h 200025"/>
              <a:gd name="connsiteX72" fmla="*/ 482937 w 1495425"/>
              <a:gd name="connsiteY72" fmla="*/ 178738 h 200025"/>
              <a:gd name="connsiteX73" fmla="*/ 482937 w 1495425"/>
              <a:gd name="connsiteY73" fmla="*/ 190987 h 200025"/>
              <a:gd name="connsiteX74" fmla="*/ 448609 w 1495425"/>
              <a:gd name="connsiteY74" fmla="*/ 200025 h 200025"/>
              <a:gd name="connsiteX75" fmla="*/ 406175 w 1495425"/>
              <a:gd name="connsiteY75" fmla="*/ 181592 h 200025"/>
              <a:gd name="connsiteX76" fmla="*/ 390001 w 1495425"/>
              <a:gd name="connsiteY76" fmla="*/ 133312 h 200025"/>
              <a:gd name="connsiteX77" fmla="*/ 408156 w 1495425"/>
              <a:gd name="connsiteY77" fmla="*/ 82058 h 200025"/>
              <a:gd name="connsiteX78" fmla="*/ 454800 w 1495425"/>
              <a:gd name="connsiteY78" fmla="*/ 62074 h 200025"/>
              <a:gd name="connsiteX79" fmla="*/ 671313 w 1495425"/>
              <a:gd name="connsiteY79" fmla="*/ 30089 h 200025"/>
              <a:gd name="connsiteX80" fmla="*/ 671313 w 1495425"/>
              <a:gd name="connsiteY80" fmla="*/ 102289 h 200025"/>
              <a:gd name="connsiteX81" fmla="*/ 693163 w 1495425"/>
              <a:gd name="connsiteY81" fmla="*/ 102289 h 200025"/>
              <a:gd name="connsiteX82" fmla="*/ 725986 w 1495425"/>
              <a:gd name="connsiteY82" fmla="*/ 92650 h 200025"/>
              <a:gd name="connsiteX83" fmla="*/ 737206 w 1495425"/>
              <a:gd name="connsiteY83" fmla="*/ 65018 h 200025"/>
              <a:gd name="connsiteX84" fmla="*/ 695401 w 1495425"/>
              <a:gd name="connsiteY84" fmla="*/ 30089 h 200025"/>
              <a:gd name="connsiteX85" fmla="*/ 85115 w 1495425"/>
              <a:gd name="connsiteY85" fmla="*/ 21165 h 200025"/>
              <a:gd name="connsiteX86" fmla="*/ 33214 w 1495425"/>
              <a:gd name="connsiteY86" fmla="*/ 44415 h 200025"/>
              <a:gd name="connsiteX87" fmla="*/ 12840 w 1495425"/>
              <a:gd name="connsiteY87" fmla="*/ 105242 h 200025"/>
              <a:gd name="connsiteX88" fmla="*/ 32109 w 1495425"/>
              <a:gd name="connsiteY88" fmla="*/ 165835 h 200025"/>
              <a:gd name="connsiteX89" fmla="*/ 83591 w 1495425"/>
              <a:gd name="connsiteY89" fmla="*/ 188371 h 200025"/>
              <a:gd name="connsiteX90" fmla="*/ 136655 w 1495425"/>
              <a:gd name="connsiteY90" fmla="*/ 166073 h 200025"/>
              <a:gd name="connsiteX91" fmla="*/ 156220 w 1495425"/>
              <a:gd name="connsiteY91" fmla="*/ 103937 h 200025"/>
              <a:gd name="connsiteX92" fmla="*/ 137122 w 1495425"/>
              <a:gd name="connsiteY92" fmla="*/ 43053 h 200025"/>
              <a:gd name="connsiteX93" fmla="*/ 85115 w 1495425"/>
              <a:gd name="connsiteY93" fmla="*/ 21165 h 200025"/>
              <a:gd name="connsiteX94" fmla="*/ 351777 w 1495425"/>
              <a:gd name="connsiteY94" fmla="*/ 12602 h 200025"/>
              <a:gd name="connsiteX95" fmla="*/ 358616 w 1495425"/>
              <a:gd name="connsiteY95" fmla="*/ 15164 h 200025"/>
              <a:gd name="connsiteX96" fmla="*/ 361588 w 1495425"/>
              <a:gd name="connsiteY96" fmla="*/ 22117 h 200025"/>
              <a:gd name="connsiteX97" fmla="*/ 358673 w 1495425"/>
              <a:gd name="connsiteY97" fmla="*/ 29194 h 200025"/>
              <a:gd name="connsiteX98" fmla="*/ 351777 w 1495425"/>
              <a:gd name="connsiteY98" fmla="*/ 32109 h 200025"/>
              <a:gd name="connsiteX99" fmla="*/ 345072 w 1495425"/>
              <a:gd name="connsiteY99" fmla="*/ 29318 h 200025"/>
              <a:gd name="connsiteX100" fmla="*/ 342205 w 1495425"/>
              <a:gd name="connsiteY100" fmla="*/ 22117 h 200025"/>
              <a:gd name="connsiteX101" fmla="*/ 345129 w 1495425"/>
              <a:gd name="connsiteY101" fmla="*/ 15278 h 200025"/>
              <a:gd name="connsiteX102" fmla="*/ 351777 w 1495425"/>
              <a:gd name="connsiteY102" fmla="*/ 12602 h 200025"/>
              <a:gd name="connsiteX103" fmla="*/ 1142048 w 1495425"/>
              <a:gd name="connsiteY103" fmla="*/ 9525 h 200025"/>
              <a:gd name="connsiteX104" fmla="*/ 1182720 w 1495425"/>
              <a:gd name="connsiteY104" fmla="*/ 16192 h 200025"/>
              <a:gd name="connsiteX105" fmla="*/ 1182720 w 1495425"/>
              <a:gd name="connsiteY105" fmla="*/ 42129 h 200025"/>
              <a:gd name="connsiteX106" fmla="*/ 1140237 w 1495425"/>
              <a:gd name="connsiteY106" fmla="*/ 30585 h 200025"/>
              <a:gd name="connsiteX107" fmla="*/ 1112425 w 1495425"/>
              <a:gd name="connsiteY107" fmla="*/ 37662 h 200025"/>
              <a:gd name="connsiteX108" fmla="*/ 1101662 w 1495425"/>
              <a:gd name="connsiteY108" fmla="*/ 57360 h 200025"/>
              <a:gd name="connsiteX109" fmla="*/ 1109090 w 1495425"/>
              <a:gd name="connsiteY109" fmla="*/ 75562 h 200025"/>
              <a:gd name="connsiteX110" fmla="*/ 1141380 w 1495425"/>
              <a:gd name="connsiteY110" fmla="*/ 94717 h 200025"/>
              <a:gd name="connsiteX111" fmla="*/ 1179671 w 1495425"/>
              <a:gd name="connsiteY111" fmla="*/ 120663 h 200025"/>
              <a:gd name="connsiteX112" fmla="*/ 1190625 w 1495425"/>
              <a:gd name="connsiteY112" fmla="*/ 149812 h 200025"/>
              <a:gd name="connsiteX113" fmla="*/ 1172813 w 1495425"/>
              <a:gd name="connsiteY113" fmla="*/ 187056 h 200025"/>
              <a:gd name="connsiteX114" fmla="*/ 1123473 w 1495425"/>
              <a:gd name="connsiteY114" fmla="*/ 200025 h 200025"/>
              <a:gd name="connsiteX115" fmla="*/ 1097756 w 1495425"/>
              <a:gd name="connsiteY115" fmla="*/ 196990 h 200025"/>
              <a:gd name="connsiteX116" fmla="*/ 1076325 w 1495425"/>
              <a:gd name="connsiteY116" fmla="*/ 189435 h 200025"/>
              <a:gd name="connsiteX117" fmla="*/ 1076325 w 1495425"/>
              <a:gd name="connsiteY117" fmla="*/ 162306 h 200025"/>
              <a:gd name="connsiteX118" fmla="*/ 1099185 w 1495425"/>
              <a:gd name="connsiteY118" fmla="*/ 174443 h 200025"/>
              <a:gd name="connsiteX119" fmla="*/ 1126236 w 1495425"/>
              <a:gd name="connsiteY119" fmla="*/ 179202 h 200025"/>
              <a:gd name="connsiteX120" fmla="*/ 1165384 w 1495425"/>
              <a:gd name="connsiteY120" fmla="*/ 151597 h 200025"/>
              <a:gd name="connsiteX121" fmla="*/ 1161193 w 1495425"/>
              <a:gd name="connsiteY121" fmla="*/ 137674 h 200025"/>
              <a:gd name="connsiteX122" fmla="*/ 1149667 w 1495425"/>
              <a:gd name="connsiteY122" fmla="*/ 126730 h 200025"/>
              <a:gd name="connsiteX123" fmla="*/ 1122235 w 1495425"/>
              <a:gd name="connsiteY123" fmla="*/ 112090 h 200025"/>
              <a:gd name="connsiteX124" fmla="*/ 1085373 w 1495425"/>
              <a:gd name="connsiteY124" fmla="*/ 86449 h 200025"/>
              <a:gd name="connsiteX125" fmla="*/ 1076420 w 1495425"/>
              <a:gd name="connsiteY125" fmla="*/ 59379 h 200025"/>
              <a:gd name="connsiteX126" fmla="*/ 1095089 w 1495425"/>
              <a:gd name="connsiteY126" fmla="*/ 22974 h 200025"/>
              <a:gd name="connsiteX127" fmla="*/ 1142048 w 1495425"/>
              <a:gd name="connsiteY127" fmla="*/ 9525 h 200025"/>
              <a:gd name="connsiteX128" fmla="*/ 904875 w 1495425"/>
              <a:gd name="connsiteY128" fmla="*/ 9525 h 200025"/>
              <a:gd name="connsiteX129" fmla="*/ 929354 w 1495425"/>
              <a:gd name="connsiteY129" fmla="*/ 9525 h 200025"/>
              <a:gd name="connsiteX130" fmla="*/ 929354 w 1495425"/>
              <a:gd name="connsiteY130" fmla="*/ 122253 h 200025"/>
              <a:gd name="connsiteX131" fmla="*/ 977075 w 1495425"/>
              <a:gd name="connsiteY131" fmla="*/ 178496 h 200025"/>
              <a:gd name="connsiteX132" fmla="*/ 1023271 w 1495425"/>
              <a:gd name="connsiteY132" fmla="*/ 124063 h 200025"/>
              <a:gd name="connsiteX133" fmla="*/ 1023271 w 1495425"/>
              <a:gd name="connsiteY133" fmla="*/ 9525 h 200025"/>
              <a:gd name="connsiteX134" fmla="*/ 1047750 w 1495425"/>
              <a:gd name="connsiteY134" fmla="*/ 9525 h 200025"/>
              <a:gd name="connsiteX135" fmla="*/ 1047750 w 1495425"/>
              <a:gd name="connsiteY135" fmla="*/ 120558 h 200025"/>
              <a:gd name="connsiteX136" fmla="*/ 974789 w 1495425"/>
              <a:gd name="connsiteY136" fmla="*/ 200025 h 200025"/>
              <a:gd name="connsiteX137" fmla="*/ 904875 w 1495425"/>
              <a:gd name="connsiteY137" fmla="*/ 123339 h 200025"/>
              <a:gd name="connsiteX138" fmla="*/ 790575 w 1495425"/>
              <a:gd name="connsiteY138" fmla="*/ 9525 h 200025"/>
              <a:gd name="connsiteX139" fmla="*/ 813911 w 1495425"/>
              <a:gd name="connsiteY139" fmla="*/ 9525 h 200025"/>
              <a:gd name="connsiteX140" fmla="*/ 813911 w 1495425"/>
              <a:gd name="connsiteY140" fmla="*/ 169820 h 200025"/>
              <a:gd name="connsiteX141" fmla="*/ 885825 w 1495425"/>
              <a:gd name="connsiteY141" fmla="*/ 169820 h 200025"/>
              <a:gd name="connsiteX142" fmla="*/ 885825 w 1495425"/>
              <a:gd name="connsiteY142" fmla="*/ 190500 h 200025"/>
              <a:gd name="connsiteX143" fmla="*/ 790575 w 1495425"/>
              <a:gd name="connsiteY143" fmla="*/ 190500 h 200025"/>
              <a:gd name="connsiteX144" fmla="*/ 647700 w 1495425"/>
              <a:gd name="connsiteY144" fmla="*/ 9525 h 200025"/>
              <a:gd name="connsiteX145" fmla="*/ 699659 w 1495425"/>
              <a:gd name="connsiteY145" fmla="*/ 9525 h 200025"/>
              <a:gd name="connsiteX146" fmla="*/ 745646 w 1495425"/>
              <a:gd name="connsiteY146" fmla="*/ 23660 h 200025"/>
              <a:gd name="connsiteX147" fmla="*/ 762000 w 1495425"/>
              <a:gd name="connsiteY147" fmla="*/ 64084 h 200025"/>
              <a:gd name="connsiteX148" fmla="*/ 742874 w 1495425"/>
              <a:gd name="connsiteY148" fmla="*/ 107252 h 200025"/>
              <a:gd name="connsiteX149" fmla="*/ 695049 w 1495425"/>
              <a:gd name="connsiteY149" fmla="*/ 122853 h 200025"/>
              <a:gd name="connsiteX150" fmla="*/ 671313 w 1495425"/>
              <a:gd name="connsiteY150" fmla="*/ 122853 h 200025"/>
              <a:gd name="connsiteX151" fmla="*/ 671313 w 1495425"/>
              <a:gd name="connsiteY151" fmla="*/ 190500 h 200025"/>
              <a:gd name="connsiteX152" fmla="*/ 647700 w 1495425"/>
              <a:gd name="connsiteY152" fmla="*/ 190500 h 200025"/>
              <a:gd name="connsiteX153" fmla="*/ 87211 w 1495425"/>
              <a:gd name="connsiteY153" fmla="*/ 9515 h 200025"/>
              <a:gd name="connsiteX154" fmla="*/ 146409 w 1495425"/>
              <a:gd name="connsiteY154" fmla="*/ 35023 h 200025"/>
              <a:gd name="connsiteX155" fmla="*/ 169059 w 1495425"/>
              <a:gd name="connsiteY155" fmla="*/ 101917 h 200025"/>
              <a:gd name="connsiteX156" fmla="*/ 145885 w 1495425"/>
              <a:gd name="connsiteY156" fmla="*/ 173803 h 200025"/>
              <a:gd name="connsiteX157" fmla="*/ 83830 w 1495425"/>
              <a:gd name="connsiteY157" fmla="*/ 200025 h 200025"/>
              <a:gd name="connsiteX158" fmla="*/ 22765 w 1495425"/>
              <a:gd name="connsiteY158" fmla="*/ 174100 h 200025"/>
              <a:gd name="connsiteX159" fmla="*/ 0 w 1495425"/>
              <a:gd name="connsiteY159" fmla="*/ 106670 h 200025"/>
              <a:gd name="connsiteX160" fmla="*/ 23356 w 1495425"/>
              <a:gd name="connsiteY160" fmla="*/ 36033 h 200025"/>
              <a:gd name="connsiteX161" fmla="*/ 87211 w 1495425"/>
              <a:gd name="connsiteY161" fmla="*/ 9515 h 200025"/>
              <a:gd name="connsiteX162" fmla="*/ 317440 w 1495425"/>
              <a:gd name="connsiteY162" fmla="*/ 0 h 200025"/>
              <a:gd name="connsiteX163" fmla="*/ 331098 w 1495425"/>
              <a:gd name="connsiteY163" fmla="*/ 2496 h 200025"/>
              <a:gd name="connsiteX164" fmla="*/ 331098 w 1495425"/>
              <a:gd name="connsiteY164" fmla="*/ 14507 h 200025"/>
              <a:gd name="connsiteX165" fmla="*/ 316973 w 1495425"/>
              <a:gd name="connsiteY165" fmla="*/ 10820 h 200025"/>
              <a:gd name="connsiteX166" fmla="*/ 293151 w 1495425"/>
              <a:gd name="connsiteY166" fmla="*/ 43405 h 200025"/>
              <a:gd name="connsiteX167" fmla="*/ 293151 w 1495425"/>
              <a:gd name="connsiteY167" fmla="*/ 65284 h 200025"/>
              <a:gd name="connsiteX168" fmla="*/ 327365 w 1495425"/>
              <a:gd name="connsiteY168" fmla="*/ 65284 h 200025"/>
              <a:gd name="connsiteX169" fmla="*/ 327365 w 1495425"/>
              <a:gd name="connsiteY169" fmla="*/ 76105 h 200025"/>
              <a:gd name="connsiteX170" fmla="*/ 293151 w 1495425"/>
              <a:gd name="connsiteY170" fmla="*/ 76105 h 200025"/>
              <a:gd name="connsiteX171" fmla="*/ 293151 w 1495425"/>
              <a:gd name="connsiteY171" fmla="*/ 196814 h 200025"/>
              <a:gd name="connsiteX172" fmla="*/ 281597 w 1495425"/>
              <a:gd name="connsiteY172" fmla="*/ 196814 h 200025"/>
              <a:gd name="connsiteX173" fmla="*/ 281597 w 1495425"/>
              <a:gd name="connsiteY173" fmla="*/ 76105 h 200025"/>
              <a:gd name="connsiteX174" fmla="*/ 258356 w 1495425"/>
              <a:gd name="connsiteY174" fmla="*/ 76105 h 200025"/>
              <a:gd name="connsiteX175" fmla="*/ 258356 w 1495425"/>
              <a:gd name="connsiteY175" fmla="*/ 65284 h 200025"/>
              <a:gd name="connsiteX176" fmla="*/ 281597 w 1495425"/>
              <a:gd name="connsiteY176" fmla="*/ 65284 h 200025"/>
              <a:gd name="connsiteX177" fmla="*/ 281597 w 1495425"/>
              <a:gd name="connsiteY177" fmla="*/ 42453 h 200025"/>
              <a:gd name="connsiteX178" fmla="*/ 291865 w 1495425"/>
              <a:gd name="connsiteY178" fmla="*/ 10820 h 200025"/>
              <a:gd name="connsiteX179" fmla="*/ 317440 w 1495425"/>
              <a:gd name="connsiteY179" fmla="*/ 0 h 200025"/>
              <a:gd name="connsiteX180" fmla="*/ 245964 w 1495425"/>
              <a:gd name="connsiteY180" fmla="*/ 0 h 200025"/>
              <a:gd name="connsiteX181" fmla="*/ 259623 w 1495425"/>
              <a:gd name="connsiteY181" fmla="*/ 2496 h 200025"/>
              <a:gd name="connsiteX182" fmla="*/ 259623 w 1495425"/>
              <a:gd name="connsiteY182" fmla="*/ 14507 h 200025"/>
              <a:gd name="connsiteX183" fmla="*/ 245497 w 1495425"/>
              <a:gd name="connsiteY183" fmla="*/ 10820 h 200025"/>
              <a:gd name="connsiteX184" fmla="*/ 221675 w 1495425"/>
              <a:gd name="connsiteY184" fmla="*/ 43405 h 200025"/>
              <a:gd name="connsiteX185" fmla="*/ 221675 w 1495425"/>
              <a:gd name="connsiteY185" fmla="*/ 65284 h 200025"/>
              <a:gd name="connsiteX186" fmla="*/ 255889 w 1495425"/>
              <a:gd name="connsiteY186" fmla="*/ 65284 h 200025"/>
              <a:gd name="connsiteX187" fmla="*/ 255889 w 1495425"/>
              <a:gd name="connsiteY187" fmla="*/ 76105 h 200025"/>
              <a:gd name="connsiteX188" fmla="*/ 221675 w 1495425"/>
              <a:gd name="connsiteY188" fmla="*/ 76105 h 200025"/>
              <a:gd name="connsiteX189" fmla="*/ 221675 w 1495425"/>
              <a:gd name="connsiteY189" fmla="*/ 196814 h 200025"/>
              <a:gd name="connsiteX190" fmla="*/ 210121 w 1495425"/>
              <a:gd name="connsiteY190" fmla="*/ 196814 h 200025"/>
              <a:gd name="connsiteX191" fmla="*/ 210121 w 1495425"/>
              <a:gd name="connsiteY191" fmla="*/ 76105 h 200025"/>
              <a:gd name="connsiteX192" fmla="*/ 186890 w 1495425"/>
              <a:gd name="connsiteY192" fmla="*/ 76105 h 200025"/>
              <a:gd name="connsiteX193" fmla="*/ 186890 w 1495425"/>
              <a:gd name="connsiteY193" fmla="*/ 65284 h 200025"/>
              <a:gd name="connsiteX194" fmla="*/ 210121 w 1495425"/>
              <a:gd name="connsiteY194" fmla="*/ 65284 h 200025"/>
              <a:gd name="connsiteX195" fmla="*/ 210121 w 1495425"/>
              <a:gd name="connsiteY195" fmla="*/ 42453 h 200025"/>
              <a:gd name="connsiteX196" fmla="*/ 220389 w 1495425"/>
              <a:gd name="connsiteY196" fmla="*/ 10820 h 200025"/>
              <a:gd name="connsiteX197" fmla="*/ 245964 w 1495425"/>
              <a:gd name="connsiteY197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495425" h="200025">
                <a:moveTo>
                  <a:pt x="1232440" y="178500"/>
                </a:moveTo>
                <a:cubicBezTo>
                  <a:pt x="1235392" y="178500"/>
                  <a:pt x="1237773" y="179452"/>
                  <a:pt x="1239870" y="181354"/>
                </a:cubicBezTo>
                <a:cubicBezTo>
                  <a:pt x="1241870" y="183257"/>
                  <a:pt x="1242822" y="185715"/>
                  <a:pt x="1242822" y="188727"/>
                </a:cubicBezTo>
                <a:cubicBezTo>
                  <a:pt x="1242822" y="191661"/>
                  <a:pt x="1241870" y="194119"/>
                  <a:pt x="1239870" y="196101"/>
                </a:cubicBezTo>
                <a:cubicBezTo>
                  <a:pt x="1237773" y="198083"/>
                  <a:pt x="1235392" y="199073"/>
                  <a:pt x="1232440" y="199073"/>
                </a:cubicBezTo>
                <a:cubicBezTo>
                  <a:pt x="1229582" y="199073"/>
                  <a:pt x="1227201" y="198083"/>
                  <a:pt x="1225296" y="196101"/>
                </a:cubicBezTo>
                <a:cubicBezTo>
                  <a:pt x="1223391" y="194119"/>
                  <a:pt x="1222438" y="191661"/>
                  <a:pt x="1222438" y="188727"/>
                </a:cubicBezTo>
                <a:cubicBezTo>
                  <a:pt x="1222438" y="185715"/>
                  <a:pt x="1223391" y="183257"/>
                  <a:pt x="1225296" y="181354"/>
                </a:cubicBezTo>
                <a:cubicBezTo>
                  <a:pt x="1227201" y="179452"/>
                  <a:pt x="1229582" y="178500"/>
                  <a:pt x="1232440" y="178500"/>
                </a:cubicBezTo>
                <a:close/>
                <a:moveTo>
                  <a:pt x="561804" y="72895"/>
                </a:moveTo>
                <a:cubicBezTo>
                  <a:pt x="549659" y="72895"/>
                  <a:pt x="539620" y="77019"/>
                  <a:pt x="531676" y="85268"/>
                </a:cubicBezTo>
                <a:cubicBezTo>
                  <a:pt x="523742" y="93507"/>
                  <a:pt x="518836" y="105366"/>
                  <a:pt x="516970" y="120825"/>
                </a:cubicBezTo>
                <a:lnTo>
                  <a:pt x="599980" y="120825"/>
                </a:lnTo>
                <a:cubicBezTo>
                  <a:pt x="599437" y="105604"/>
                  <a:pt x="595856" y="93812"/>
                  <a:pt x="589236" y="85449"/>
                </a:cubicBezTo>
                <a:cubicBezTo>
                  <a:pt x="582626" y="77076"/>
                  <a:pt x="573471" y="72895"/>
                  <a:pt x="561804" y="72895"/>
                </a:cubicBezTo>
                <a:close/>
                <a:moveTo>
                  <a:pt x="346062" y="65284"/>
                </a:moveTo>
                <a:lnTo>
                  <a:pt x="357616" y="65284"/>
                </a:lnTo>
                <a:lnTo>
                  <a:pt x="357616" y="196814"/>
                </a:lnTo>
                <a:lnTo>
                  <a:pt x="346062" y="196814"/>
                </a:lnTo>
                <a:close/>
                <a:moveTo>
                  <a:pt x="1452372" y="62074"/>
                </a:moveTo>
                <a:cubicBezTo>
                  <a:pt x="1466278" y="62074"/>
                  <a:pt x="1476947" y="66818"/>
                  <a:pt x="1484376" y="76286"/>
                </a:cubicBezTo>
                <a:cubicBezTo>
                  <a:pt x="1491710" y="85763"/>
                  <a:pt x="1495425" y="99260"/>
                  <a:pt x="1495425" y="116777"/>
                </a:cubicBezTo>
                <a:lnTo>
                  <a:pt x="1495425" y="196814"/>
                </a:lnTo>
                <a:lnTo>
                  <a:pt x="1483900" y="196814"/>
                </a:lnTo>
                <a:lnTo>
                  <a:pt x="1483900" y="120225"/>
                </a:lnTo>
                <a:cubicBezTo>
                  <a:pt x="1483900" y="88678"/>
                  <a:pt x="1472660" y="72895"/>
                  <a:pt x="1450372" y="72895"/>
                </a:cubicBezTo>
                <a:cubicBezTo>
                  <a:pt x="1437894" y="72895"/>
                  <a:pt x="1427702" y="77533"/>
                  <a:pt x="1419606" y="86811"/>
                </a:cubicBezTo>
                <a:cubicBezTo>
                  <a:pt x="1411605" y="96088"/>
                  <a:pt x="1407605" y="107585"/>
                  <a:pt x="1407605" y="121301"/>
                </a:cubicBezTo>
                <a:lnTo>
                  <a:pt x="1407605" y="196814"/>
                </a:lnTo>
                <a:lnTo>
                  <a:pt x="1396079" y="196814"/>
                </a:lnTo>
                <a:lnTo>
                  <a:pt x="1396079" y="65284"/>
                </a:lnTo>
                <a:lnTo>
                  <a:pt x="1407605" y="65284"/>
                </a:lnTo>
                <a:lnTo>
                  <a:pt x="1407605" y="89192"/>
                </a:lnTo>
                <a:lnTo>
                  <a:pt x="1408176" y="89192"/>
                </a:lnTo>
                <a:cubicBezTo>
                  <a:pt x="1417605" y="71114"/>
                  <a:pt x="1432370" y="62074"/>
                  <a:pt x="1452372" y="62074"/>
                </a:cubicBezTo>
                <a:close/>
                <a:moveTo>
                  <a:pt x="1337215" y="62074"/>
                </a:moveTo>
                <a:cubicBezTo>
                  <a:pt x="1347026" y="62074"/>
                  <a:pt x="1356551" y="64141"/>
                  <a:pt x="1365790" y="68256"/>
                </a:cubicBezTo>
                <a:lnTo>
                  <a:pt x="1365790" y="81582"/>
                </a:lnTo>
                <a:cubicBezTo>
                  <a:pt x="1356551" y="75790"/>
                  <a:pt x="1346454" y="72895"/>
                  <a:pt x="1335405" y="72895"/>
                </a:cubicBezTo>
                <a:cubicBezTo>
                  <a:pt x="1320356" y="72895"/>
                  <a:pt x="1308068" y="78448"/>
                  <a:pt x="1298638" y="89545"/>
                </a:cubicBezTo>
                <a:cubicBezTo>
                  <a:pt x="1289209" y="100651"/>
                  <a:pt x="1284541" y="114995"/>
                  <a:pt x="1284541" y="132598"/>
                </a:cubicBezTo>
                <a:cubicBezTo>
                  <a:pt x="1284541" y="149642"/>
                  <a:pt x="1288828" y="163338"/>
                  <a:pt x="1297400" y="173684"/>
                </a:cubicBezTo>
                <a:cubicBezTo>
                  <a:pt x="1305973" y="184031"/>
                  <a:pt x="1317403" y="189203"/>
                  <a:pt x="1331596" y="189203"/>
                </a:cubicBezTo>
                <a:cubicBezTo>
                  <a:pt x="1344454" y="189203"/>
                  <a:pt x="1355693" y="185715"/>
                  <a:pt x="1365313" y="178738"/>
                </a:cubicBezTo>
                <a:lnTo>
                  <a:pt x="1365313" y="190987"/>
                </a:lnTo>
                <a:cubicBezTo>
                  <a:pt x="1355693" y="197012"/>
                  <a:pt x="1344263" y="200025"/>
                  <a:pt x="1331023" y="200025"/>
                </a:cubicBezTo>
                <a:cubicBezTo>
                  <a:pt x="1313498" y="200025"/>
                  <a:pt x="1299306" y="193880"/>
                  <a:pt x="1288542" y="181592"/>
                </a:cubicBezTo>
                <a:cubicBezTo>
                  <a:pt x="1277779" y="169304"/>
                  <a:pt x="1272349" y="153210"/>
                  <a:pt x="1272349" y="133312"/>
                </a:cubicBezTo>
                <a:cubicBezTo>
                  <a:pt x="1272349" y="112462"/>
                  <a:pt x="1278445" y="95374"/>
                  <a:pt x="1290542" y="82058"/>
                </a:cubicBezTo>
                <a:cubicBezTo>
                  <a:pt x="1302639" y="68732"/>
                  <a:pt x="1318165" y="62074"/>
                  <a:pt x="1337215" y="62074"/>
                </a:cubicBezTo>
                <a:close/>
                <a:moveTo>
                  <a:pt x="562270" y="62074"/>
                </a:moveTo>
                <a:cubicBezTo>
                  <a:pt x="578301" y="62074"/>
                  <a:pt x="590617" y="67828"/>
                  <a:pt x="599218" y="79324"/>
                </a:cubicBezTo>
                <a:cubicBezTo>
                  <a:pt x="607819" y="90811"/>
                  <a:pt x="612124" y="106470"/>
                  <a:pt x="612124" y="126292"/>
                </a:cubicBezTo>
                <a:lnTo>
                  <a:pt x="612124" y="131531"/>
                </a:lnTo>
                <a:lnTo>
                  <a:pt x="516503" y="131531"/>
                </a:lnTo>
                <a:cubicBezTo>
                  <a:pt x="516503" y="149603"/>
                  <a:pt x="520589" y="163734"/>
                  <a:pt x="528761" y="173922"/>
                </a:cubicBezTo>
                <a:cubicBezTo>
                  <a:pt x="536934" y="184110"/>
                  <a:pt x="548183" y="189203"/>
                  <a:pt x="562499" y="189203"/>
                </a:cubicBezTo>
                <a:cubicBezTo>
                  <a:pt x="576977" y="189203"/>
                  <a:pt x="591102" y="183773"/>
                  <a:pt x="604885" y="172911"/>
                </a:cubicBezTo>
                <a:lnTo>
                  <a:pt x="604885" y="185517"/>
                </a:lnTo>
                <a:cubicBezTo>
                  <a:pt x="591493" y="195189"/>
                  <a:pt x="576586" y="200025"/>
                  <a:pt x="560165" y="200025"/>
                </a:cubicBezTo>
                <a:cubicBezTo>
                  <a:pt x="543506" y="200025"/>
                  <a:pt x="530047" y="193940"/>
                  <a:pt x="519769" y="181770"/>
                </a:cubicBezTo>
                <a:cubicBezTo>
                  <a:pt x="509492" y="169601"/>
                  <a:pt x="504358" y="152456"/>
                  <a:pt x="504358" y="130340"/>
                </a:cubicBezTo>
                <a:cubicBezTo>
                  <a:pt x="504358" y="111147"/>
                  <a:pt x="509731" y="94974"/>
                  <a:pt x="520475" y="81820"/>
                </a:cubicBezTo>
                <a:cubicBezTo>
                  <a:pt x="531209" y="68656"/>
                  <a:pt x="545144" y="62074"/>
                  <a:pt x="562270" y="62074"/>
                </a:cubicBezTo>
                <a:close/>
                <a:moveTo>
                  <a:pt x="454800" y="62074"/>
                </a:moveTo>
                <a:cubicBezTo>
                  <a:pt x="464687" y="62074"/>
                  <a:pt x="474221" y="64141"/>
                  <a:pt x="483403" y="68256"/>
                </a:cubicBezTo>
                <a:lnTo>
                  <a:pt x="483403" y="81582"/>
                </a:lnTo>
                <a:cubicBezTo>
                  <a:pt x="474221" y="75790"/>
                  <a:pt x="464096" y="72895"/>
                  <a:pt x="453047" y="72895"/>
                </a:cubicBezTo>
                <a:cubicBezTo>
                  <a:pt x="437950" y="72895"/>
                  <a:pt x="425691" y="78448"/>
                  <a:pt x="416271" y="89545"/>
                </a:cubicBezTo>
                <a:cubicBezTo>
                  <a:pt x="406851" y="100651"/>
                  <a:pt x="402145" y="114995"/>
                  <a:pt x="402145" y="132598"/>
                </a:cubicBezTo>
                <a:cubicBezTo>
                  <a:pt x="402145" y="149642"/>
                  <a:pt x="406441" y="163338"/>
                  <a:pt x="415042" y="173684"/>
                </a:cubicBezTo>
                <a:cubicBezTo>
                  <a:pt x="423643" y="184031"/>
                  <a:pt x="435026" y="189203"/>
                  <a:pt x="449199" y="189203"/>
                </a:cubicBezTo>
                <a:cubicBezTo>
                  <a:pt x="462115" y="189203"/>
                  <a:pt x="473364" y="185715"/>
                  <a:pt x="482937" y="178738"/>
                </a:cubicBezTo>
                <a:lnTo>
                  <a:pt x="482937" y="190987"/>
                </a:lnTo>
                <a:cubicBezTo>
                  <a:pt x="473364" y="197012"/>
                  <a:pt x="461924" y="200025"/>
                  <a:pt x="448609" y="200025"/>
                </a:cubicBezTo>
                <a:cubicBezTo>
                  <a:pt x="431102" y="200025"/>
                  <a:pt x="416947" y="193880"/>
                  <a:pt x="406175" y="181592"/>
                </a:cubicBezTo>
                <a:cubicBezTo>
                  <a:pt x="395392" y="169304"/>
                  <a:pt x="390001" y="153210"/>
                  <a:pt x="390001" y="133312"/>
                </a:cubicBezTo>
                <a:cubicBezTo>
                  <a:pt x="390001" y="112462"/>
                  <a:pt x="396050" y="95374"/>
                  <a:pt x="408156" y="82058"/>
                </a:cubicBezTo>
                <a:cubicBezTo>
                  <a:pt x="420262" y="68732"/>
                  <a:pt x="435807" y="62074"/>
                  <a:pt x="454800" y="62074"/>
                </a:cubicBezTo>
                <a:close/>
                <a:moveTo>
                  <a:pt x="671313" y="30089"/>
                </a:moveTo>
                <a:lnTo>
                  <a:pt x="671313" y="102289"/>
                </a:lnTo>
                <a:lnTo>
                  <a:pt x="693163" y="102289"/>
                </a:lnTo>
                <a:cubicBezTo>
                  <a:pt x="707564" y="102289"/>
                  <a:pt x="718509" y="99079"/>
                  <a:pt x="725986" y="92650"/>
                </a:cubicBezTo>
                <a:cubicBezTo>
                  <a:pt x="733463" y="86230"/>
                  <a:pt x="737206" y="77019"/>
                  <a:pt x="737206" y="65018"/>
                </a:cubicBezTo>
                <a:cubicBezTo>
                  <a:pt x="737206" y="41729"/>
                  <a:pt x="723272" y="30089"/>
                  <a:pt x="695401" y="30089"/>
                </a:cubicBezTo>
                <a:close/>
                <a:moveTo>
                  <a:pt x="85115" y="21165"/>
                </a:moveTo>
                <a:cubicBezTo>
                  <a:pt x="64094" y="21165"/>
                  <a:pt x="46797" y="28918"/>
                  <a:pt x="33214" y="44415"/>
                </a:cubicBezTo>
                <a:cubicBezTo>
                  <a:pt x="19631" y="59912"/>
                  <a:pt x="12840" y="80191"/>
                  <a:pt x="12840" y="105242"/>
                </a:cubicBezTo>
                <a:cubicBezTo>
                  <a:pt x="12840" y="130616"/>
                  <a:pt x="19269" y="150811"/>
                  <a:pt x="32109" y="165835"/>
                </a:cubicBezTo>
                <a:cubicBezTo>
                  <a:pt x="44948" y="180859"/>
                  <a:pt x="62112" y="188371"/>
                  <a:pt x="83591" y="188371"/>
                </a:cubicBezTo>
                <a:cubicBezTo>
                  <a:pt x="105937" y="188371"/>
                  <a:pt x="123625" y="180938"/>
                  <a:pt x="136655" y="166073"/>
                </a:cubicBezTo>
                <a:cubicBezTo>
                  <a:pt x="149695" y="151207"/>
                  <a:pt x="156220" y="130492"/>
                  <a:pt x="156220" y="103937"/>
                </a:cubicBezTo>
                <a:cubicBezTo>
                  <a:pt x="156220" y="77934"/>
                  <a:pt x="149857" y="57636"/>
                  <a:pt x="137122" y="43053"/>
                </a:cubicBezTo>
                <a:cubicBezTo>
                  <a:pt x="124396" y="28461"/>
                  <a:pt x="107061" y="21165"/>
                  <a:pt x="85115" y="21165"/>
                </a:cubicBezTo>
                <a:close/>
                <a:moveTo>
                  <a:pt x="351777" y="12602"/>
                </a:moveTo>
                <a:cubicBezTo>
                  <a:pt x="354349" y="12602"/>
                  <a:pt x="356625" y="13459"/>
                  <a:pt x="358616" y="15164"/>
                </a:cubicBezTo>
                <a:cubicBezTo>
                  <a:pt x="360597" y="16869"/>
                  <a:pt x="361588" y="19183"/>
                  <a:pt x="361588" y="22117"/>
                </a:cubicBezTo>
                <a:cubicBezTo>
                  <a:pt x="361588" y="24898"/>
                  <a:pt x="360616" y="27251"/>
                  <a:pt x="358673" y="29194"/>
                </a:cubicBezTo>
                <a:cubicBezTo>
                  <a:pt x="356721" y="31137"/>
                  <a:pt x="354425" y="32109"/>
                  <a:pt x="351777" y="32109"/>
                </a:cubicBezTo>
                <a:cubicBezTo>
                  <a:pt x="349215" y="32109"/>
                  <a:pt x="346977" y="31175"/>
                  <a:pt x="345072" y="29318"/>
                </a:cubicBezTo>
                <a:cubicBezTo>
                  <a:pt x="343167" y="27451"/>
                  <a:pt x="342205" y="25051"/>
                  <a:pt x="342205" y="22117"/>
                </a:cubicBezTo>
                <a:cubicBezTo>
                  <a:pt x="342205" y="19345"/>
                  <a:pt x="343186" y="17069"/>
                  <a:pt x="345129" y="15278"/>
                </a:cubicBezTo>
                <a:cubicBezTo>
                  <a:pt x="347072" y="13497"/>
                  <a:pt x="349291" y="12602"/>
                  <a:pt x="351777" y="12602"/>
                </a:cubicBezTo>
                <a:close/>
                <a:moveTo>
                  <a:pt x="1142048" y="9525"/>
                </a:moveTo>
                <a:cubicBezTo>
                  <a:pt x="1160526" y="9525"/>
                  <a:pt x="1174052" y="11744"/>
                  <a:pt x="1182720" y="16192"/>
                </a:cubicBezTo>
                <a:lnTo>
                  <a:pt x="1182720" y="42129"/>
                </a:lnTo>
                <a:cubicBezTo>
                  <a:pt x="1171480" y="34433"/>
                  <a:pt x="1157288" y="30585"/>
                  <a:pt x="1140237" y="30585"/>
                </a:cubicBezTo>
                <a:cubicBezTo>
                  <a:pt x="1128808" y="30585"/>
                  <a:pt x="1119569" y="32947"/>
                  <a:pt x="1112425" y="37662"/>
                </a:cubicBezTo>
                <a:cubicBezTo>
                  <a:pt x="1105281" y="42386"/>
                  <a:pt x="1101662" y="48949"/>
                  <a:pt x="1101662" y="57360"/>
                </a:cubicBezTo>
                <a:cubicBezTo>
                  <a:pt x="1101662" y="64818"/>
                  <a:pt x="1104138" y="70885"/>
                  <a:pt x="1109090" y="75562"/>
                </a:cubicBezTo>
                <a:cubicBezTo>
                  <a:pt x="1114044" y="80248"/>
                  <a:pt x="1124807" y="86630"/>
                  <a:pt x="1141380" y="94717"/>
                </a:cubicBezTo>
                <a:cubicBezTo>
                  <a:pt x="1159669" y="103365"/>
                  <a:pt x="1172432" y="112014"/>
                  <a:pt x="1179671" y="120663"/>
                </a:cubicBezTo>
                <a:cubicBezTo>
                  <a:pt x="1187005" y="129302"/>
                  <a:pt x="1190625" y="139027"/>
                  <a:pt x="1190625" y="149812"/>
                </a:cubicBezTo>
                <a:cubicBezTo>
                  <a:pt x="1190625" y="165994"/>
                  <a:pt x="1184720" y="178409"/>
                  <a:pt x="1172813" y="187056"/>
                </a:cubicBezTo>
                <a:cubicBezTo>
                  <a:pt x="1161002" y="195702"/>
                  <a:pt x="1144524" y="200025"/>
                  <a:pt x="1123473" y="200025"/>
                </a:cubicBezTo>
                <a:cubicBezTo>
                  <a:pt x="1116140" y="200025"/>
                  <a:pt x="1107567" y="199013"/>
                  <a:pt x="1097756" y="196990"/>
                </a:cubicBezTo>
                <a:cubicBezTo>
                  <a:pt x="1087945" y="194968"/>
                  <a:pt x="1080801" y="192450"/>
                  <a:pt x="1076325" y="189435"/>
                </a:cubicBezTo>
                <a:lnTo>
                  <a:pt x="1076325" y="162306"/>
                </a:lnTo>
                <a:cubicBezTo>
                  <a:pt x="1082040" y="167224"/>
                  <a:pt x="1089660" y="171269"/>
                  <a:pt x="1099185" y="174443"/>
                </a:cubicBezTo>
                <a:cubicBezTo>
                  <a:pt x="1108710" y="177616"/>
                  <a:pt x="1117663" y="179202"/>
                  <a:pt x="1126236" y="179202"/>
                </a:cubicBezTo>
                <a:cubicBezTo>
                  <a:pt x="1152334" y="179202"/>
                  <a:pt x="1165384" y="170000"/>
                  <a:pt x="1165384" y="151597"/>
                </a:cubicBezTo>
                <a:cubicBezTo>
                  <a:pt x="1165384" y="146440"/>
                  <a:pt x="1164050" y="141799"/>
                  <a:pt x="1161193" y="137674"/>
                </a:cubicBezTo>
                <a:cubicBezTo>
                  <a:pt x="1158430" y="133550"/>
                  <a:pt x="1154525" y="129902"/>
                  <a:pt x="1149667" y="126730"/>
                </a:cubicBezTo>
                <a:cubicBezTo>
                  <a:pt x="1144809" y="123558"/>
                  <a:pt x="1135666" y="118672"/>
                  <a:pt x="1122235" y="112090"/>
                </a:cubicBezTo>
                <a:cubicBezTo>
                  <a:pt x="1103566" y="102889"/>
                  <a:pt x="1091279" y="94345"/>
                  <a:pt x="1085373" y="86449"/>
                </a:cubicBezTo>
                <a:cubicBezTo>
                  <a:pt x="1079372" y="78562"/>
                  <a:pt x="1076420" y="69533"/>
                  <a:pt x="1076420" y="59379"/>
                </a:cubicBezTo>
                <a:cubicBezTo>
                  <a:pt x="1076420" y="44072"/>
                  <a:pt x="1082612" y="31937"/>
                  <a:pt x="1095089" y="22974"/>
                </a:cubicBezTo>
                <a:cubicBezTo>
                  <a:pt x="1107472" y="14011"/>
                  <a:pt x="1123093" y="9525"/>
                  <a:pt x="1142048" y="9525"/>
                </a:cubicBezTo>
                <a:close/>
                <a:moveTo>
                  <a:pt x="904875" y="9525"/>
                </a:moveTo>
                <a:lnTo>
                  <a:pt x="929354" y="9525"/>
                </a:lnTo>
                <a:lnTo>
                  <a:pt x="929354" y="122253"/>
                </a:lnTo>
                <a:cubicBezTo>
                  <a:pt x="929354" y="159748"/>
                  <a:pt x="945261" y="178496"/>
                  <a:pt x="977075" y="178496"/>
                </a:cubicBezTo>
                <a:cubicBezTo>
                  <a:pt x="1007841" y="178496"/>
                  <a:pt x="1023271" y="160352"/>
                  <a:pt x="1023271" y="124063"/>
                </a:cubicBezTo>
                <a:lnTo>
                  <a:pt x="1023271" y="9525"/>
                </a:lnTo>
                <a:lnTo>
                  <a:pt x="1047750" y="9525"/>
                </a:lnTo>
                <a:lnTo>
                  <a:pt x="1047750" y="120558"/>
                </a:lnTo>
                <a:cubicBezTo>
                  <a:pt x="1047750" y="173536"/>
                  <a:pt x="1023461" y="200025"/>
                  <a:pt x="974789" y="200025"/>
                </a:cubicBezTo>
                <a:cubicBezTo>
                  <a:pt x="928211" y="200025"/>
                  <a:pt x="904875" y="174464"/>
                  <a:pt x="904875" y="123339"/>
                </a:cubicBezTo>
                <a:close/>
                <a:moveTo>
                  <a:pt x="790575" y="9525"/>
                </a:moveTo>
                <a:lnTo>
                  <a:pt x="813911" y="9525"/>
                </a:lnTo>
                <a:lnTo>
                  <a:pt x="813911" y="169820"/>
                </a:lnTo>
                <a:lnTo>
                  <a:pt x="885825" y="169820"/>
                </a:lnTo>
                <a:lnTo>
                  <a:pt x="885825" y="190500"/>
                </a:lnTo>
                <a:lnTo>
                  <a:pt x="790575" y="190500"/>
                </a:lnTo>
                <a:close/>
                <a:moveTo>
                  <a:pt x="647700" y="9525"/>
                </a:moveTo>
                <a:lnTo>
                  <a:pt x="699659" y="9525"/>
                </a:lnTo>
                <a:cubicBezTo>
                  <a:pt x="719414" y="9525"/>
                  <a:pt x="734739" y="14240"/>
                  <a:pt x="745646" y="23660"/>
                </a:cubicBezTo>
                <a:cubicBezTo>
                  <a:pt x="756551" y="33090"/>
                  <a:pt x="762000" y="46558"/>
                  <a:pt x="762000" y="64084"/>
                </a:cubicBezTo>
                <a:cubicBezTo>
                  <a:pt x="762000" y="81848"/>
                  <a:pt x="755628" y="96231"/>
                  <a:pt x="742874" y="107252"/>
                </a:cubicBezTo>
                <a:cubicBezTo>
                  <a:pt x="730120" y="118281"/>
                  <a:pt x="714175" y="123473"/>
                  <a:pt x="695049" y="122853"/>
                </a:cubicBezTo>
                <a:lnTo>
                  <a:pt x="671313" y="122853"/>
                </a:lnTo>
                <a:lnTo>
                  <a:pt x="671313" y="190500"/>
                </a:lnTo>
                <a:lnTo>
                  <a:pt x="647700" y="190500"/>
                </a:lnTo>
                <a:close/>
                <a:moveTo>
                  <a:pt x="87211" y="9515"/>
                </a:moveTo>
                <a:cubicBezTo>
                  <a:pt x="111576" y="9515"/>
                  <a:pt x="131312" y="18012"/>
                  <a:pt x="146409" y="35023"/>
                </a:cubicBezTo>
                <a:cubicBezTo>
                  <a:pt x="161506" y="52026"/>
                  <a:pt x="169059" y="74324"/>
                  <a:pt x="169059" y="101917"/>
                </a:cubicBezTo>
                <a:cubicBezTo>
                  <a:pt x="169059" y="132359"/>
                  <a:pt x="161334" y="156321"/>
                  <a:pt x="145885" y="173803"/>
                </a:cubicBezTo>
                <a:cubicBezTo>
                  <a:pt x="130435" y="191284"/>
                  <a:pt x="109747" y="200025"/>
                  <a:pt x="83830" y="200025"/>
                </a:cubicBezTo>
                <a:cubicBezTo>
                  <a:pt x="58302" y="200025"/>
                  <a:pt x="37948" y="191383"/>
                  <a:pt x="22765" y="174100"/>
                </a:cubicBezTo>
                <a:cubicBezTo>
                  <a:pt x="7591" y="156817"/>
                  <a:pt x="0" y="134341"/>
                  <a:pt x="0" y="106670"/>
                </a:cubicBezTo>
                <a:cubicBezTo>
                  <a:pt x="0" y="77257"/>
                  <a:pt x="7782" y="53711"/>
                  <a:pt x="23356" y="36033"/>
                </a:cubicBezTo>
                <a:cubicBezTo>
                  <a:pt x="38919" y="18355"/>
                  <a:pt x="60207" y="9515"/>
                  <a:pt x="87211" y="9515"/>
                </a:cubicBezTo>
                <a:close/>
                <a:moveTo>
                  <a:pt x="317440" y="0"/>
                </a:moveTo>
                <a:cubicBezTo>
                  <a:pt x="322964" y="0"/>
                  <a:pt x="327517" y="829"/>
                  <a:pt x="331098" y="2496"/>
                </a:cubicBezTo>
                <a:lnTo>
                  <a:pt x="331098" y="14507"/>
                </a:lnTo>
                <a:cubicBezTo>
                  <a:pt x="327984" y="12049"/>
                  <a:pt x="323279" y="10820"/>
                  <a:pt x="316973" y="10820"/>
                </a:cubicBezTo>
                <a:cubicBezTo>
                  <a:pt x="301095" y="10820"/>
                  <a:pt x="293151" y="21679"/>
                  <a:pt x="293151" y="43405"/>
                </a:cubicBezTo>
                <a:lnTo>
                  <a:pt x="293151" y="65284"/>
                </a:lnTo>
                <a:lnTo>
                  <a:pt x="327365" y="65284"/>
                </a:lnTo>
                <a:lnTo>
                  <a:pt x="327365" y="76105"/>
                </a:lnTo>
                <a:lnTo>
                  <a:pt x="293151" y="76105"/>
                </a:lnTo>
                <a:lnTo>
                  <a:pt x="293151" y="196814"/>
                </a:lnTo>
                <a:lnTo>
                  <a:pt x="281597" y="196814"/>
                </a:lnTo>
                <a:lnTo>
                  <a:pt x="281597" y="76105"/>
                </a:lnTo>
                <a:lnTo>
                  <a:pt x="258356" y="76105"/>
                </a:lnTo>
                <a:lnTo>
                  <a:pt x="258356" y="65284"/>
                </a:lnTo>
                <a:lnTo>
                  <a:pt x="281597" y="65284"/>
                </a:lnTo>
                <a:lnTo>
                  <a:pt x="281597" y="42453"/>
                </a:lnTo>
                <a:cubicBezTo>
                  <a:pt x="281597" y="28585"/>
                  <a:pt x="285016" y="18040"/>
                  <a:pt x="291865" y="10820"/>
                </a:cubicBezTo>
                <a:cubicBezTo>
                  <a:pt x="298714" y="3610"/>
                  <a:pt x="307238" y="0"/>
                  <a:pt x="317440" y="0"/>
                </a:cubicBezTo>
                <a:close/>
                <a:moveTo>
                  <a:pt x="245964" y="0"/>
                </a:moveTo>
                <a:cubicBezTo>
                  <a:pt x="251489" y="0"/>
                  <a:pt x="256041" y="829"/>
                  <a:pt x="259623" y="2496"/>
                </a:cubicBezTo>
                <a:lnTo>
                  <a:pt x="259623" y="14507"/>
                </a:lnTo>
                <a:cubicBezTo>
                  <a:pt x="256508" y="12049"/>
                  <a:pt x="251803" y="10820"/>
                  <a:pt x="245497" y="10820"/>
                </a:cubicBezTo>
                <a:cubicBezTo>
                  <a:pt x="229619" y="10820"/>
                  <a:pt x="221675" y="21679"/>
                  <a:pt x="221675" y="43405"/>
                </a:cubicBezTo>
                <a:lnTo>
                  <a:pt x="221675" y="65284"/>
                </a:lnTo>
                <a:lnTo>
                  <a:pt x="255889" y="65284"/>
                </a:lnTo>
                <a:lnTo>
                  <a:pt x="255889" y="76105"/>
                </a:lnTo>
                <a:lnTo>
                  <a:pt x="221675" y="76105"/>
                </a:lnTo>
                <a:lnTo>
                  <a:pt x="221675" y="196814"/>
                </a:lnTo>
                <a:lnTo>
                  <a:pt x="210121" y="196814"/>
                </a:lnTo>
                <a:lnTo>
                  <a:pt x="210121" y="76105"/>
                </a:lnTo>
                <a:lnTo>
                  <a:pt x="186890" y="76105"/>
                </a:lnTo>
                <a:lnTo>
                  <a:pt x="186890" y="65284"/>
                </a:lnTo>
                <a:lnTo>
                  <a:pt x="210121" y="65284"/>
                </a:lnTo>
                <a:lnTo>
                  <a:pt x="210121" y="42453"/>
                </a:lnTo>
                <a:cubicBezTo>
                  <a:pt x="210121" y="28585"/>
                  <a:pt x="213541" y="18040"/>
                  <a:pt x="220389" y="10820"/>
                </a:cubicBezTo>
                <a:cubicBezTo>
                  <a:pt x="227247" y="3610"/>
                  <a:pt x="235763" y="0"/>
                  <a:pt x="24596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CAA8B7-E675-6253-D143-F4453EEC6E4E}"/>
              </a:ext>
            </a:extLst>
          </p:cNvPr>
          <p:cNvSpPr txBox="1"/>
          <p:nvPr/>
        </p:nvSpPr>
        <p:spPr>
          <a:xfrm>
            <a:off x="903121" y="4663865"/>
            <a:ext cx="119455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参赛院校：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45 Light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DA9598E-A1D3-67A2-04D3-7034B5B6CAD2}"/>
              </a:ext>
            </a:extLst>
          </p:cNvPr>
          <p:cNvSpPr txBox="1"/>
          <p:nvPr/>
        </p:nvSpPr>
        <p:spPr>
          <a:xfrm>
            <a:off x="896771" y="5068325"/>
            <a:ext cx="119455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项目组别：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45 Light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68FF6DD-49EE-FD6C-784D-9E6EFE29F688}"/>
              </a:ext>
            </a:extLst>
          </p:cNvPr>
          <p:cNvSpPr txBox="1"/>
          <p:nvPr/>
        </p:nvSpPr>
        <p:spPr>
          <a:xfrm>
            <a:off x="896771" y="5498282"/>
            <a:ext cx="117974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负责人：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45 Light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12E838D-0095-4120-C84D-92FA4DA1EFDD}"/>
              </a:ext>
            </a:extLst>
          </p:cNvPr>
          <p:cNvSpPr txBox="1"/>
          <p:nvPr/>
        </p:nvSpPr>
        <p:spPr>
          <a:xfrm>
            <a:off x="896771" y="5897146"/>
            <a:ext cx="119455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联系方式：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45 Light" panose="00020600040101010101" pitchFamily="18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9300A1-6A9D-65C8-880B-951D678EBB67}"/>
              </a:ext>
            </a:extLst>
          </p:cNvPr>
          <p:cNvSpPr txBox="1"/>
          <p:nvPr/>
        </p:nvSpPr>
        <p:spPr>
          <a:xfrm>
            <a:off x="1908948" y="4668628"/>
            <a:ext cx="92685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大学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45 Light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A7317C9-F0FE-ADF7-14C4-732B74A22FE7}"/>
              </a:ext>
            </a:extLst>
          </p:cNvPr>
          <p:cNvSpPr txBox="1"/>
          <p:nvPr/>
        </p:nvSpPr>
        <p:spPr>
          <a:xfrm>
            <a:off x="1902598" y="5074849"/>
            <a:ext cx="92685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组别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45 Light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ACC70BA-189E-2F3B-61B3-1F07D9E45BBA}"/>
              </a:ext>
            </a:extLst>
          </p:cNvPr>
          <p:cNvSpPr txBox="1"/>
          <p:nvPr/>
        </p:nvSpPr>
        <p:spPr>
          <a:xfrm>
            <a:off x="1902598" y="5897146"/>
            <a:ext cx="151515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000-0000-000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45 Light" panose="00020600040101010101" pitchFamily="18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579E3A0-C566-4524-A519-F46DA7B5B698}"/>
              </a:ext>
            </a:extLst>
          </p:cNvPr>
          <p:cNvGrpSpPr/>
          <p:nvPr/>
        </p:nvGrpSpPr>
        <p:grpSpPr>
          <a:xfrm flipH="1">
            <a:off x="683846" y="4736808"/>
            <a:ext cx="138430" cy="1394755"/>
            <a:chOff x="565150" y="4197236"/>
            <a:chExt cx="190500" cy="1919387"/>
          </a:xfrm>
          <a:effectLst>
            <a:outerShdw blurRad="127000" dist="38100" dir="5400000" algn="t" rotWithShape="0">
              <a:srgbClr val="0142D3">
                <a:alpha val="20000"/>
              </a:srgbClr>
            </a:outerShdw>
          </a:effectLst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A3D3EA8C-102A-B6CA-244C-09464180FD24}"/>
                </a:ext>
              </a:extLst>
            </p:cNvPr>
            <p:cNvSpPr/>
            <p:nvPr/>
          </p:nvSpPr>
          <p:spPr>
            <a:xfrm>
              <a:off x="565150" y="4197236"/>
              <a:ext cx="190500" cy="190500"/>
            </a:xfrm>
            <a:prstGeom prst="ellipse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3"/>
                </a:gs>
              </a:gsLst>
              <a:lin ang="5400000" scaled="1"/>
            </a:gradFill>
            <a:ln>
              <a:noFill/>
            </a:ln>
            <a:effectLst>
              <a:outerShdw blurRad="266700" sx="102000" sy="102000" algn="ctr" rotWithShape="0">
                <a:srgbClr val="0142D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97FACBC-45F3-DE5F-87D9-08B15F7E230A}"/>
                </a:ext>
              </a:extLst>
            </p:cNvPr>
            <p:cNvSpPr/>
            <p:nvPr/>
          </p:nvSpPr>
          <p:spPr>
            <a:xfrm>
              <a:off x="565150" y="4785946"/>
              <a:ext cx="190500" cy="190500"/>
            </a:xfrm>
            <a:prstGeom prst="ellipse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3"/>
                </a:gs>
              </a:gsLst>
              <a:lin ang="5400000" scaled="1"/>
            </a:gradFill>
            <a:ln>
              <a:noFill/>
            </a:ln>
            <a:effectLst>
              <a:outerShdw blurRad="266700" sx="102000" sy="102000" algn="ctr" rotWithShape="0">
                <a:srgbClr val="0142D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58FB1DD-ED61-DCCB-D05A-8D8899E25B6F}"/>
                </a:ext>
              </a:extLst>
            </p:cNvPr>
            <p:cNvSpPr/>
            <p:nvPr/>
          </p:nvSpPr>
          <p:spPr>
            <a:xfrm>
              <a:off x="565150" y="5361010"/>
              <a:ext cx="190500" cy="190500"/>
            </a:xfrm>
            <a:prstGeom prst="ellipse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3"/>
                </a:gs>
              </a:gsLst>
              <a:lin ang="5400000" scaled="1"/>
            </a:gradFill>
            <a:ln>
              <a:noFill/>
            </a:ln>
            <a:effectLst>
              <a:outerShdw blurRad="266700" sx="102000" sy="102000" algn="ctr" rotWithShape="0">
                <a:srgbClr val="0142D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C4A1BA5-AF22-AACF-EA1C-040280DB02D0}"/>
                </a:ext>
              </a:extLst>
            </p:cNvPr>
            <p:cNvSpPr/>
            <p:nvPr/>
          </p:nvSpPr>
          <p:spPr>
            <a:xfrm>
              <a:off x="565150" y="5926123"/>
              <a:ext cx="190500" cy="190500"/>
            </a:xfrm>
            <a:prstGeom prst="ellipse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3"/>
                </a:gs>
              </a:gsLst>
              <a:lin ang="5400000" scaled="1"/>
            </a:gradFill>
            <a:ln>
              <a:noFill/>
            </a:ln>
            <a:effectLst>
              <a:outerShdw blurRad="266700" sx="102000" sy="102000" algn="ctr" rotWithShape="0">
                <a:srgbClr val="0142D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5B0E390-2102-AC7F-BB21-5413BAEDC3B3}"/>
              </a:ext>
            </a:extLst>
          </p:cNvPr>
          <p:cNvSpPr txBox="1"/>
          <p:nvPr/>
        </p:nvSpPr>
        <p:spPr>
          <a:xfrm>
            <a:off x="602343" y="3327270"/>
            <a:ext cx="64588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Innovation and entrepreneurship roadshow PPT</a:t>
            </a:r>
            <a:endParaRPr lang="en-US" sz="2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45 Light" panose="00020600040101010101" pitchFamily="18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04CACA0-906F-2302-E6E2-D1C9468504EA}"/>
              </a:ext>
            </a:extLst>
          </p:cNvPr>
          <p:cNvGrpSpPr/>
          <p:nvPr/>
        </p:nvGrpSpPr>
        <p:grpSpPr>
          <a:xfrm>
            <a:off x="660400" y="3796506"/>
            <a:ext cx="6283960" cy="56357"/>
            <a:chOff x="660400" y="3796506"/>
            <a:chExt cx="6283960" cy="56357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FCF8E577-2511-2A07-0E42-616680F20210}"/>
                </a:ext>
              </a:extLst>
            </p:cNvPr>
            <p:cNvSpPr/>
            <p:nvPr/>
          </p:nvSpPr>
          <p:spPr>
            <a:xfrm>
              <a:off x="660400" y="3796506"/>
              <a:ext cx="1373981" cy="56357"/>
            </a:xfrm>
            <a:prstGeom prst="parallelogram">
              <a:avLst>
                <a:gd name="adj" fmla="val 56251"/>
              </a:avLst>
            </a:prstGeom>
            <a:gradFill flip="none" rotWithShape="1">
              <a:gsLst>
                <a:gs pos="100000">
                  <a:schemeClr val="accent4"/>
                </a:gs>
                <a:gs pos="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37C3675E-3C85-373C-6971-07AFAA2305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4079" y="3823970"/>
              <a:ext cx="4980281" cy="7065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4F983C9B-0153-36F4-7D60-699C1F79BB1B}"/>
              </a:ext>
            </a:extLst>
          </p:cNvPr>
          <p:cNvSpPr/>
          <p:nvPr/>
        </p:nvSpPr>
        <p:spPr>
          <a:xfrm>
            <a:off x="7184789" y="0"/>
            <a:ext cx="5007211" cy="7048500"/>
          </a:xfrm>
          <a:custGeom>
            <a:avLst/>
            <a:gdLst>
              <a:gd name="connsiteX0" fmla="*/ 1591309 w 5007211"/>
              <a:gd name="connsiteY0" fmla="*/ 0 h 6858000"/>
              <a:gd name="connsiteX1" fmla="*/ 5007211 w 5007211"/>
              <a:gd name="connsiteY1" fmla="*/ 0 h 6858000"/>
              <a:gd name="connsiteX2" fmla="*/ 5007211 w 5007211"/>
              <a:gd name="connsiteY2" fmla="*/ 6858000 h 6858000"/>
              <a:gd name="connsiteX3" fmla="*/ 0 w 5007211"/>
              <a:gd name="connsiteY3" fmla="*/ 6858000 h 6858000"/>
              <a:gd name="connsiteX4" fmla="*/ 96777 w 5007211"/>
              <a:gd name="connsiteY4" fmla="*/ 6672531 h 6858000"/>
              <a:gd name="connsiteX5" fmla="*/ 1693915 w 5007211"/>
              <a:gd name="connsiteY5" fmla="*/ 4775200 h 6858000"/>
              <a:gd name="connsiteX6" fmla="*/ 968201 w 5007211"/>
              <a:gd name="connsiteY6" fmla="*/ 2017486 h 6858000"/>
              <a:gd name="connsiteX7" fmla="*/ 1539008 w 5007211"/>
              <a:gd name="connsiteY7" fmla="*/ 656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7211" h="6858000">
                <a:moveTo>
                  <a:pt x="1591309" y="0"/>
                </a:moveTo>
                <a:lnTo>
                  <a:pt x="5007211" y="0"/>
                </a:lnTo>
                <a:lnTo>
                  <a:pt x="5007211" y="6858000"/>
                </a:lnTo>
                <a:lnTo>
                  <a:pt x="0" y="6858000"/>
                </a:lnTo>
                <a:lnTo>
                  <a:pt x="96777" y="6672531"/>
                </a:lnTo>
                <a:cubicBezTo>
                  <a:pt x="621804" y="5786578"/>
                  <a:pt x="1541164" y="5497462"/>
                  <a:pt x="1693915" y="4775200"/>
                </a:cubicBezTo>
                <a:cubicBezTo>
                  <a:pt x="1897583" y="3812185"/>
                  <a:pt x="964421" y="3029101"/>
                  <a:pt x="968201" y="2017486"/>
                </a:cubicBezTo>
                <a:cubicBezTo>
                  <a:pt x="970800" y="1322001"/>
                  <a:pt x="1140189" y="608650"/>
                  <a:pt x="1539008" y="65648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2146300" ty="-25400" sx="100000" sy="100000" flip="none" algn="tl"/>
          </a:blipFill>
          <a:ln>
            <a:noFill/>
          </a:ln>
          <a:effectLst>
            <a:innerShdw blurRad="368300" dist="50800" dir="10800000">
              <a:schemeClr val="accent1">
                <a:alpha val="3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2F620EE-5787-AECF-5DA3-A24126B16EE2}"/>
              </a:ext>
            </a:extLst>
          </p:cNvPr>
          <p:cNvSpPr txBox="1"/>
          <p:nvPr/>
        </p:nvSpPr>
        <p:spPr>
          <a:xfrm>
            <a:off x="1902598" y="5505379"/>
            <a:ext cx="148790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45 Light" panose="00020600040101010101" pitchFamily="18" charset="-122"/>
              </a:rPr>
              <a:t>OfficePLUS.cn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45 Light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0023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8A688391-5D1B-A6E2-ECA8-B14C0FCEFB2A}"/>
              </a:ext>
            </a:extLst>
          </p:cNvPr>
          <p:cNvSpPr/>
          <p:nvPr/>
        </p:nvSpPr>
        <p:spPr>
          <a:xfrm>
            <a:off x="8451544" y="2664904"/>
            <a:ext cx="1105852" cy="350203"/>
          </a:xfrm>
          <a:prstGeom prst="roundRect">
            <a:avLst>
              <a:gd name="adj" fmla="val 16936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B6AEFDCA-700B-9638-7C6B-6EE87D070B9F}"/>
              </a:ext>
            </a:extLst>
          </p:cNvPr>
          <p:cNvSpPr/>
          <p:nvPr/>
        </p:nvSpPr>
        <p:spPr>
          <a:xfrm>
            <a:off x="6717994" y="4900104"/>
            <a:ext cx="1105852" cy="350203"/>
          </a:xfrm>
          <a:prstGeom prst="roundRect">
            <a:avLst>
              <a:gd name="adj" fmla="val 16936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27B6579B-B593-413B-894C-275A5C835B66}"/>
              </a:ext>
            </a:extLst>
          </p:cNvPr>
          <p:cNvSpPr/>
          <p:nvPr/>
        </p:nvSpPr>
        <p:spPr>
          <a:xfrm>
            <a:off x="4031944" y="4900104"/>
            <a:ext cx="1105852" cy="350203"/>
          </a:xfrm>
          <a:prstGeom prst="roundRect">
            <a:avLst>
              <a:gd name="adj" fmla="val 16936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13581041-197A-D33C-89EE-AFBA6EC89C08}"/>
              </a:ext>
            </a:extLst>
          </p:cNvPr>
          <p:cNvSpPr/>
          <p:nvPr/>
        </p:nvSpPr>
        <p:spPr>
          <a:xfrm>
            <a:off x="0" y="4934857"/>
            <a:ext cx="12192000" cy="1923143"/>
          </a:xfrm>
          <a:custGeom>
            <a:avLst/>
            <a:gdLst>
              <a:gd name="connsiteX0" fmla="*/ 11788569 w 12192000"/>
              <a:gd name="connsiteY0" fmla="*/ 744 h 1923143"/>
              <a:gd name="connsiteX1" fmla="*/ 12009718 w 12192000"/>
              <a:gd name="connsiteY1" fmla="*/ 13648 h 1923143"/>
              <a:gd name="connsiteX2" fmla="*/ 12105991 w 12192000"/>
              <a:gd name="connsiteY2" fmla="*/ 36458 h 1923143"/>
              <a:gd name="connsiteX3" fmla="*/ 12192000 w 12192000"/>
              <a:gd name="connsiteY3" fmla="*/ 66790 h 1923143"/>
              <a:gd name="connsiteX4" fmla="*/ 12192000 w 12192000"/>
              <a:gd name="connsiteY4" fmla="*/ 1923143 h 1923143"/>
              <a:gd name="connsiteX5" fmla="*/ 0 w 12192000"/>
              <a:gd name="connsiteY5" fmla="*/ 1923143 h 1923143"/>
              <a:gd name="connsiteX6" fmla="*/ 0 w 12192000"/>
              <a:gd name="connsiteY6" fmla="*/ 1364188 h 1923143"/>
              <a:gd name="connsiteX7" fmla="*/ 9113 w 12192000"/>
              <a:gd name="connsiteY7" fmla="*/ 1358795 h 1923143"/>
              <a:gd name="connsiteX8" fmla="*/ 1968073 w 12192000"/>
              <a:gd name="connsiteY8" fmla="*/ 887854 h 1923143"/>
              <a:gd name="connsiteX9" fmla="*/ 5793462 w 12192000"/>
              <a:gd name="connsiteY9" fmla="*/ 1695831 h 1923143"/>
              <a:gd name="connsiteX10" fmla="*/ 11788569 w 12192000"/>
              <a:gd name="connsiteY10" fmla="*/ 744 h 192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923143">
                <a:moveTo>
                  <a:pt x="11788569" y="744"/>
                </a:moveTo>
                <a:cubicBezTo>
                  <a:pt x="11871280" y="-1823"/>
                  <a:pt x="11945348" y="2196"/>
                  <a:pt x="12009718" y="13648"/>
                </a:cubicBezTo>
                <a:cubicBezTo>
                  <a:pt x="12041903" y="19374"/>
                  <a:pt x="12074024" y="27015"/>
                  <a:pt x="12105991" y="36458"/>
                </a:cubicBezTo>
                <a:lnTo>
                  <a:pt x="12192000" y="66790"/>
                </a:lnTo>
                <a:lnTo>
                  <a:pt x="12192000" y="1923143"/>
                </a:lnTo>
                <a:lnTo>
                  <a:pt x="0" y="1923143"/>
                </a:lnTo>
                <a:lnTo>
                  <a:pt x="0" y="1364188"/>
                </a:lnTo>
                <a:lnTo>
                  <a:pt x="9113" y="1358795"/>
                </a:lnTo>
                <a:cubicBezTo>
                  <a:pt x="474164" y="1110544"/>
                  <a:pt x="1198704" y="876264"/>
                  <a:pt x="1968073" y="887854"/>
                </a:cubicBezTo>
                <a:cubicBezTo>
                  <a:pt x="2993899" y="903307"/>
                  <a:pt x="4119855" y="1841532"/>
                  <a:pt x="5793462" y="1695831"/>
                </a:cubicBezTo>
                <a:cubicBezTo>
                  <a:pt x="7362469" y="1559237"/>
                  <a:pt x="10547898" y="39234"/>
                  <a:pt x="11788569" y="744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25886A3F-44A9-2A1D-F15C-397D036500CC}"/>
              </a:ext>
            </a:extLst>
          </p:cNvPr>
          <p:cNvSpPr/>
          <p:nvPr/>
        </p:nvSpPr>
        <p:spPr>
          <a:xfrm>
            <a:off x="3994836" y="1353820"/>
            <a:ext cx="1105852" cy="350203"/>
          </a:xfrm>
          <a:prstGeom prst="roundRect">
            <a:avLst>
              <a:gd name="adj" fmla="val 16936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3E43111B-4368-D644-902B-67D153B8AFD5}"/>
              </a:ext>
            </a:extLst>
          </p:cNvPr>
          <p:cNvSpPr/>
          <p:nvPr/>
        </p:nvSpPr>
        <p:spPr>
          <a:xfrm>
            <a:off x="6690999" y="1353820"/>
            <a:ext cx="1105852" cy="350203"/>
          </a:xfrm>
          <a:prstGeom prst="roundRect">
            <a:avLst>
              <a:gd name="adj" fmla="val 16936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9AB0349C-4712-66C9-B0A3-AA1D13787676}"/>
              </a:ext>
            </a:extLst>
          </p:cNvPr>
          <p:cNvSpPr/>
          <p:nvPr/>
        </p:nvSpPr>
        <p:spPr>
          <a:xfrm>
            <a:off x="1355408" y="1353820"/>
            <a:ext cx="1105852" cy="350203"/>
          </a:xfrm>
          <a:prstGeom prst="roundRect">
            <a:avLst>
              <a:gd name="adj" fmla="val 16936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B21754-9782-0F6B-84FD-5E0CE3F657B5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技术流程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B533516-6549-CDB4-DC7B-838A2D3234C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-265430" y="1977390"/>
            <a:ext cx="9338281" cy="1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弧形 5">
            <a:extLst>
              <a:ext uri="{FF2B5EF4-FFF2-40B4-BE49-F238E27FC236}">
                <a16:creationId xmlns:a16="http://schemas.microsoft.com/office/drawing/2014/main" id="{DD65AE04-EE93-E195-E6BF-5B9ADF829BDB}"/>
              </a:ext>
            </a:extLst>
          </p:cNvPr>
          <p:cNvSpPr/>
          <p:nvPr/>
        </p:nvSpPr>
        <p:spPr>
          <a:xfrm>
            <a:off x="8207612" y="1978749"/>
            <a:ext cx="1738629" cy="1738629"/>
          </a:xfrm>
          <a:prstGeom prst="arc">
            <a:avLst>
              <a:gd name="adj1" fmla="val 16183882"/>
              <a:gd name="adj2" fmla="val 52763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C641E3D-9690-439E-6FF9-86F03998C04F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036839" y="3714354"/>
            <a:ext cx="6180377" cy="1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弧形 8">
            <a:extLst>
              <a:ext uri="{FF2B5EF4-FFF2-40B4-BE49-F238E27FC236}">
                <a16:creationId xmlns:a16="http://schemas.microsoft.com/office/drawing/2014/main" id="{AE8E2ED1-72A7-078D-76FB-367CFEC59429}"/>
              </a:ext>
            </a:extLst>
          </p:cNvPr>
          <p:cNvSpPr/>
          <p:nvPr/>
        </p:nvSpPr>
        <p:spPr>
          <a:xfrm flipH="1">
            <a:off x="2116089" y="3715640"/>
            <a:ext cx="1841500" cy="1841500"/>
          </a:xfrm>
          <a:prstGeom prst="arc">
            <a:avLst>
              <a:gd name="adj1" fmla="val 16200000"/>
              <a:gd name="adj2" fmla="val 52763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4056FF2-C993-FB26-6277-494D94C7BE45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003732" y="5556545"/>
            <a:ext cx="11545657" cy="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等腰三角形 14">
            <a:extLst>
              <a:ext uri="{FF2B5EF4-FFF2-40B4-BE49-F238E27FC236}">
                <a16:creationId xmlns:a16="http://schemas.microsoft.com/office/drawing/2014/main" id="{9DB4409C-F74A-FE9D-011B-8E727F502B9F}"/>
              </a:ext>
            </a:extLst>
          </p:cNvPr>
          <p:cNvSpPr/>
          <p:nvPr/>
        </p:nvSpPr>
        <p:spPr>
          <a:xfrm rot="5400000">
            <a:off x="646824" y="1893179"/>
            <a:ext cx="196853" cy="169701"/>
          </a:xfrm>
          <a:custGeom>
            <a:avLst/>
            <a:gdLst>
              <a:gd name="connsiteX0" fmla="*/ 0 w 251697"/>
              <a:gd name="connsiteY0" fmla="*/ 216980 h 216980"/>
              <a:gd name="connsiteX1" fmla="*/ 125849 w 251697"/>
              <a:gd name="connsiteY1" fmla="*/ 0 h 216980"/>
              <a:gd name="connsiteX2" fmla="*/ 251697 w 251697"/>
              <a:gd name="connsiteY2" fmla="*/ 216980 h 216980"/>
              <a:gd name="connsiteX3" fmla="*/ 0 w 251697"/>
              <a:gd name="connsiteY3" fmla="*/ 216980 h 216980"/>
              <a:gd name="connsiteX0" fmla="*/ 0 w 251697"/>
              <a:gd name="connsiteY0" fmla="*/ 216980 h 216980"/>
              <a:gd name="connsiteX1" fmla="*/ 125849 w 251697"/>
              <a:gd name="connsiteY1" fmla="*/ 0 h 216980"/>
              <a:gd name="connsiteX2" fmla="*/ 251697 w 251697"/>
              <a:gd name="connsiteY2" fmla="*/ 216980 h 216980"/>
              <a:gd name="connsiteX3" fmla="*/ 124693 w 251697"/>
              <a:gd name="connsiteY3" fmla="*/ 216980 h 216980"/>
              <a:gd name="connsiteX4" fmla="*/ 0 w 251697"/>
              <a:gd name="connsiteY4" fmla="*/ 216980 h 216980"/>
              <a:gd name="connsiteX0" fmla="*/ 0 w 251697"/>
              <a:gd name="connsiteY0" fmla="*/ 216980 h 216980"/>
              <a:gd name="connsiteX1" fmla="*/ 125849 w 251697"/>
              <a:gd name="connsiteY1" fmla="*/ 0 h 216980"/>
              <a:gd name="connsiteX2" fmla="*/ 251697 w 251697"/>
              <a:gd name="connsiteY2" fmla="*/ 216980 h 216980"/>
              <a:gd name="connsiteX3" fmla="*/ 124696 w 251697"/>
              <a:gd name="connsiteY3" fmla="*/ 159830 h 216980"/>
              <a:gd name="connsiteX4" fmla="*/ 0 w 251697"/>
              <a:gd name="connsiteY4" fmla="*/ 216980 h 21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97" h="216980">
                <a:moveTo>
                  <a:pt x="0" y="216980"/>
                </a:moveTo>
                <a:lnTo>
                  <a:pt x="125849" y="0"/>
                </a:lnTo>
                <a:lnTo>
                  <a:pt x="251697" y="216980"/>
                </a:lnTo>
                <a:lnTo>
                  <a:pt x="124696" y="159830"/>
                </a:lnTo>
                <a:lnTo>
                  <a:pt x="0" y="216980"/>
                </a:lnTo>
                <a:close/>
              </a:path>
            </a:pathLst>
          </a:custGeom>
          <a:gradFill>
            <a:gsLst>
              <a:gs pos="83000">
                <a:schemeClr val="accent3"/>
              </a:gs>
              <a:gs pos="17000">
                <a:schemeClr val="accent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D64E6296-5F9C-1C8E-D0C2-A83694E60C10}"/>
              </a:ext>
            </a:extLst>
          </p:cNvPr>
          <p:cNvSpPr/>
          <p:nvPr/>
        </p:nvSpPr>
        <p:spPr>
          <a:xfrm rot="5400000">
            <a:off x="11150203" y="5480289"/>
            <a:ext cx="196853" cy="169701"/>
          </a:xfrm>
          <a:custGeom>
            <a:avLst/>
            <a:gdLst>
              <a:gd name="connsiteX0" fmla="*/ 0 w 251697"/>
              <a:gd name="connsiteY0" fmla="*/ 216980 h 216980"/>
              <a:gd name="connsiteX1" fmla="*/ 125849 w 251697"/>
              <a:gd name="connsiteY1" fmla="*/ 0 h 216980"/>
              <a:gd name="connsiteX2" fmla="*/ 251697 w 251697"/>
              <a:gd name="connsiteY2" fmla="*/ 216980 h 216980"/>
              <a:gd name="connsiteX3" fmla="*/ 0 w 251697"/>
              <a:gd name="connsiteY3" fmla="*/ 216980 h 216980"/>
              <a:gd name="connsiteX0" fmla="*/ 0 w 251697"/>
              <a:gd name="connsiteY0" fmla="*/ 216980 h 216980"/>
              <a:gd name="connsiteX1" fmla="*/ 125849 w 251697"/>
              <a:gd name="connsiteY1" fmla="*/ 0 h 216980"/>
              <a:gd name="connsiteX2" fmla="*/ 251697 w 251697"/>
              <a:gd name="connsiteY2" fmla="*/ 216980 h 216980"/>
              <a:gd name="connsiteX3" fmla="*/ 124693 w 251697"/>
              <a:gd name="connsiteY3" fmla="*/ 216980 h 216980"/>
              <a:gd name="connsiteX4" fmla="*/ 0 w 251697"/>
              <a:gd name="connsiteY4" fmla="*/ 216980 h 216980"/>
              <a:gd name="connsiteX0" fmla="*/ 0 w 251697"/>
              <a:gd name="connsiteY0" fmla="*/ 216980 h 216980"/>
              <a:gd name="connsiteX1" fmla="*/ 125849 w 251697"/>
              <a:gd name="connsiteY1" fmla="*/ 0 h 216980"/>
              <a:gd name="connsiteX2" fmla="*/ 251697 w 251697"/>
              <a:gd name="connsiteY2" fmla="*/ 216980 h 216980"/>
              <a:gd name="connsiteX3" fmla="*/ 124696 w 251697"/>
              <a:gd name="connsiteY3" fmla="*/ 159830 h 216980"/>
              <a:gd name="connsiteX4" fmla="*/ 0 w 251697"/>
              <a:gd name="connsiteY4" fmla="*/ 216980 h 21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97" h="216980">
                <a:moveTo>
                  <a:pt x="0" y="216980"/>
                </a:moveTo>
                <a:lnTo>
                  <a:pt x="125849" y="0"/>
                </a:lnTo>
                <a:lnTo>
                  <a:pt x="251697" y="216980"/>
                </a:lnTo>
                <a:lnTo>
                  <a:pt x="124696" y="159830"/>
                </a:lnTo>
                <a:lnTo>
                  <a:pt x="0" y="216980"/>
                </a:lnTo>
                <a:close/>
              </a:path>
            </a:pathLst>
          </a:custGeom>
          <a:gradFill>
            <a:gsLst>
              <a:gs pos="83000">
                <a:schemeClr val="accent3"/>
              </a:gs>
              <a:gs pos="17000">
                <a:schemeClr val="accent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295E54-813A-7723-4B3F-856350208C5E}"/>
              </a:ext>
            </a:extLst>
          </p:cNvPr>
          <p:cNvSpPr/>
          <p:nvPr/>
        </p:nvSpPr>
        <p:spPr>
          <a:xfrm>
            <a:off x="1587500" y="1361440"/>
            <a:ext cx="857249" cy="299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步骤</a:t>
            </a:r>
            <a:r>
              <a:rPr lang="en-US" altLang="zh-CN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01</a:t>
            </a:r>
            <a:endParaRPr lang="zh-CN" altLang="en-US" sz="16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50432CC-0AF3-A528-FC23-DE5176693610}"/>
              </a:ext>
            </a:extLst>
          </p:cNvPr>
          <p:cNvSpPr/>
          <p:nvPr/>
        </p:nvSpPr>
        <p:spPr>
          <a:xfrm>
            <a:off x="4247883" y="1361440"/>
            <a:ext cx="857249" cy="299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步骤</a:t>
            </a:r>
            <a:r>
              <a:rPr lang="en-US" altLang="zh-CN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02</a:t>
            </a:r>
            <a:endParaRPr lang="zh-CN" altLang="en-US" sz="16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15F25A1-940A-490B-9347-5878EF1D1CB2}"/>
              </a:ext>
            </a:extLst>
          </p:cNvPr>
          <p:cNvSpPr/>
          <p:nvPr/>
        </p:nvSpPr>
        <p:spPr>
          <a:xfrm>
            <a:off x="6934521" y="1361440"/>
            <a:ext cx="857249" cy="299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步骤</a:t>
            </a:r>
            <a:r>
              <a:rPr lang="en-US" altLang="zh-CN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03</a:t>
            </a:r>
            <a:endParaRPr lang="zh-CN" altLang="en-US" sz="16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8DFBD10-FCAD-282B-87AA-91CE372BED03}"/>
              </a:ext>
            </a:extLst>
          </p:cNvPr>
          <p:cNvSpPr/>
          <p:nvPr/>
        </p:nvSpPr>
        <p:spPr>
          <a:xfrm>
            <a:off x="8682822" y="2679700"/>
            <a:ext cx="857249" cy="299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步骤</a:t>
            </a:r>
            <a:r>
              <a:rPr lang="en-US" altLang="zh-CN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04</a:t>
            </a:r>
            <a:endParaRPr lang="zh-CN" altLang="en-US" sz="16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BA6EA8E-8F08-3C9A-8914-7E3776A2E94D}"/>
              </a:ext>
            </a:extLst>
          </p:cNvPr>
          <p:cNvSpPr/>
          <p:nvPr/>
        </p:nvSpPr>
        <p:spPr>
          <a:xfrm>
            <a:off x="4256315" y="4896685"/>
            <a:ext cx="857249" cy="299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步骤</a:t>
            </a:r>
            <a:r>
              <a:rPr lang="en-US" altLang="zh-CN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08</a:t>
            </a:r>
            <a:endParaRPr lang="zh-CN" altLang="en-US" sz="16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20A90AC-BCC9-1FB7-F3E0-C2794D2B96DC}"/>
              </a:ext>
            </a:extLst>
          </p:cNvPr>
          <p:cNvSpPr/>
          <p:nvPr/>
        </p:nvSpPr>
        <p:spPr>
          <a:xfrm>
            <a:off x="6950075" y="4896685"/>
            <a:ext cx="857249" cy="299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步骤</a:t>
            </a:r>
            <a:r>
              <a:rPr lang="en-US" altLang="zh-CN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09</a:t>
            </a:r>
            <a:endParaRPr lang="zh-CN" altLang="en-US" sz="16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242A4D31-823E-6AF4-6868-B98452A7BD17}"/>
              </a:ext>
            </a:extLst>
          </p:cNvPr>
          <p:cNvSpPr/>
          <p:nvPr/>
        </p:nvSpPr>
        <p:spPr>
          <a:xfrm rot="10800000">
            <a:off x="4538713" y="1835944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4" name="等腰三角形 23">
            <a:extLst>
              <a:ext uri="{FF2B5EF4-FFF2-40B4-BE49-F238E27FC236}">
                <a16:creationId xmlns:a16="http://schemas.microsoft.com/office/drawing/2014/main" id="{F856DD9E-9D27-A687-AFEC-73013899E960}"/>
              </a:ext>
            </a:extLst>
          </p:cNvPr>
          <p:cNvSpPr/>
          <p:nvPr/>
        </p:nvSpPr>
        <p:spPr>
          <a:xfrm rot="10800000">
            <a:off x="7219636" y="1835944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5" name="等腰三角形 24">
            <a:extLst>
              <a:ext uri="{FF2B5EF4-FFF2-40B4-BE49-F238E27FC236}">
                <a16:creationId xmlns:a16="http://schemas.microsoft.com/office/drawing/2014/main" id="{3D684A07-8DDF-C27C-4652-B1E8599D3C1D}"/>
              </a:ext>
            </a:extLst>
          </p:cNvPr>
          <p:cNvSpPr/>
          <p:nvPr/>
        </p:nvSpPr>
        <p:spPr>
          <a:xfrm rot="5400000">
            <a:off x="9736761" y="2795712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FEDDAC2B-5128-FCD6-7E9A-7A08E9CECB73}"/>
              </a:ext>
            </a:extLst>
          </p:cNvPr>
          <p:cNvSpPr/>
          <p:nvPr/>
        </p:nvSpPr>
        <p:spPr>
          <a:xfrm rot="10800000">
            <a:off x="7207442" y="3536383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C259A8BB-F040-4444-A544-EAF08C2C5CE0}"/>
              </a:ext>
            </a:extLst>
          </p:cNvPr>
          <p:cNvSpPr/>
          <p:nvPr/>
        </p:nvSpPr>
        <p:spPr>
          <a:xfrm rot="10800000">
            <a:off x="4526845" y="3536383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3" name="等腰三角形 32">
            <a:extLst>
              <a:ext uri="{FF2B5EF4-FFF2-40B4-BE49-F238E27FC236}">
                <a16:creationId xmlns:a16="http://schemas.microsoft.com/office/drawing/2014/main" id="{9F7EF155-F819-E3EF-0F3C-83368954390A}"/>
              </a:ext>
            </a:extLst>
          </p:cNvPr>
          <p:cNvSpPr/>
          <p:nvPr/>
        </p:nvSpPr>
        <p:spPr>
          <a:xfrm rot="10800000">
            <a:off x="1837055" y="1835944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0D1E3BB-A0F0-93B2-BAB8-135266253E09}"/>
              </a:ext>
            </a:extLst>
          </p:cNvPr>
          <p:cNvSpPr txBox="1"/>
          <p:nvPr/>
        </p:nvSpPr>
        <p:spPr>
          <a:xfrm>
            <a:off x="1397000" y="2121605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D9FD005-E4F2-2B14-B497-A3ED4E3ED8E3}"/>
              </a:ext>
            </a:extLst>
          </p:cNvPr>
          <p:cNvSpPr txBox="1"/>
          <p:nvPr/>
        </p:nvSpPr>
        <p:spPr>
          <a:xfrm>
            <a:off x="4041049" y="2121605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DABAB57-CBF9-E4E5-750E-58E12A3845CC}"/>
              </a:ext>
            </a:extLst>
          </p:cNvPr>
          <p:cNvSpPr txBox="1"/>
          <p:nvPr/>
        </p:nvSpPr>
        <p:spPr>
          <a:xfrm>
            <a:off x="6729164" y="2121605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612B47C-A925-C80C-DD9A-FC5ACBE05DD9}"/>
              </a:ext>
            </a:extLst>
          </p:cNvPr>
          <p:cNvSpPr txBox="1"/>
          <p:nvPr/>
        </p:nvSpPr>
        <p:spPr>
          <a:xfrm>
            <a:off x="4023845" y="3901419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AE2CA18-438A-F3B4-F994-A4F114E1EB07}"/>
              </a:ext>
            </a:extLst>
          </p:cNvPr>
          <p:cNvSpPr txBox="1"/>
          <p:nvPr/>
        </p:nvSpPr>
        <p:spPr>
          <a:xfrm>
            <a:off x="6695873" y="3901419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796B1C3-D85E-6A2B-32D4-ECC27CC1C7AB}"/>
              </a:ext>
            </a:extLst>
          </p:cNvPr>
          <p:cNvSpPr txBox="1"/>
          <p:nvPr/>
        </p:nvSpPr>
        <p:spPr>
          <a:xfrm>
            <a:off x="10133376" y="2529229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36F87AF-157B-9BFC-9304-6882EF6F555F}"/>
              </a:ext>
            </a:extLst>
          </p:cNvPr>
          <p:cNvGrpSpPr/>
          <p:nvPr/>
        </p:nvGrpSpPr>
        <p:grpSpPr>
          <a:xfrm>
            <a:off x="4038903" y="3075940"/>
            <a:ext cx="1105852" cy="350203"/>
            <a:chOff x="3994836" y="3075940"/>
            <a:chExt cx="1105852" cy="350203"/>
          </a:xfrm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E8971828-A3AA-152D-0ECA-DCAE66A8A088}"/>
                </a:ext>
              </a:extLst>
            </p:cNvPr>
            <p:cNvSpPr/>
            <p:nvPr/>
          </p:nvSpPr>
          <p:spPr>
            <a:xfrm>
              <a:off x="3994836" y="3075940"/>
              <a:ext cx="1105852" cy="350203"/>
            </a:xfrm>
            <a:prstGeom prst="roundRect">
              <a:avLst>
                <a:gd name="adj" fmla="val 16936"/>
              </a:avLst>
            </a:pr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8100000" scaled="1"/>
            </a:gra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90E8B2F-3BB0-3FEE-2A20-1C22A97AE2AF}"/>
                </a:ext>
              </a:extLst>
            </p:cNvPr>
            <p:cNvSpPr/>
            <p:nvPr/>
          </p:nvSpPr>
          <p:spPr>
            <a:xfrm>
              <a:off x="4211625" y="3076394"/>
              <a:ext cx="857249" cy="29989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步骤</a:t>
              </a:r>
              <a:r>
                <a:rPr lang="en-US" altLang="zh-CN" sz="16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06</a:t>
              </a:r>
              <a:endPara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E49F44F-BA1E-0694-E826-3637C5C47A6D}"/>
              </a:ext>
            </a:extLst>
          </p:cNvPr>
          <p:cNvGrpSpPr/>
          <p:nvPr/>
        </p:nvGrpSpPr>
        <p:grpSpPr>
          <a:xfrm>
            <a:off x="6736383" y="3060700"/>
            <a:ext cx="1105852" cy="350203"/>
            <a:chOff x="6692316" y="3060700"/>
            <a:chExt cx="1105852" cy="350203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E13E40C0-0EEB-3866-2AF4-AE16AB7117D7}"/>
                </a:ext>
              </a:extLst>
            </p:cNvPr>
            <p:cNvSpPr/>
            <p:nvPr/>
          </p:nvSpPr>
          <p:spPr>
            <a:xfrm>
              <a:off x="6692316" y="3060700"/>
              <a:ext cx="1105852" cy="350203"/>
            </a:xfrm>
            <a:prstGeom prst="roundRect">
              <a:avLst>
                <a:gd name="adj" fmla="val 16936"/>
              </a:avLst>
            </a:pr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8100000" scaled="1"/>
            </a:gra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E3C283A-AD63-BBA4-3A29-0426A164D54D}"/>
                </a:ext>
              </a:extLst>
            </p:cNvPr>
            <p:cNvSpPr/>
            <p:nvPr/>
          </p:nvSpPr>
          <p:spPr>
            <a:xfrm>
              <a:off x="6930920" y="3068774"/>
              <a:ext cx="857249" cy="29989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步骤</a:t>
              </a:r>
              <a:r>
                <a:rPr lang="en-US" altLang="zh-CN" sz="16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05</a:t>
              </a:r>
              <a:endPara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endParaRPr>
            </a:p>
          </p:txBody>
        </p: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9E5D4E0D-0328-FECA-3923-CC8A230CB183}"/>
              </a:ext>
            </a:extLst>
          </p:cNvPr>
          <p:cNvSpPr txBox="1"/>
          <p:nvPr/>
        </p:nvSpPr>
        <p:spPr>
          <a:xfrm>
            <a:off x="4049245" y="5710748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4AA552C-CA00-F1EE-270A-3CB21550AF02}"/>
              </a:ext>
            </a:extLst>
          </p:cNvPr>
          <p:cNvSpPr txBox="1"/>
          <p:nvPr/>
        </p:nvSpPr>
        <p:spPr>
          <a:xfrm>
            <a:off x="6721273" y="5710748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E232D12-06DC-5549-E6C4-237BA6195856}"/>
              </a:ext>
            </a:extLst>
          </p:cNvPr>
          <p:cNvSpPr txBox="1"/>
          <p:nvPr/>
        </p:nvSpPr>
        <p:spPr>
          <a:xfrm>
            <a:off x="9188287" y="5710748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D85834E-6AAE-A2EB-19CB-9C453AF56B22}"/>
              </a:ext>
            </a:extLst>
          </p:cNvPr>
          <p:cNvSpPr txBox="1"/>
          <p:nvPr/>
        </p:nvSpPr>
        <p:spPr>
          <a:xfrm>
            <a:off x="2313236" y="4345844"/>
            <a:ext cx="1085850" cy="5249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lang="en-US" sz="12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38507E7A-452C-3C70-48EC-CFC2B1EF9795}"/>
              </a:ext>
            </a:extLst>
          </p:cNvPr>
          <p:cNvSpPr/>
          <p:nvPr/>
        </p:nvSpPr>
        <p:spPr>
          <a:xfrm>
            <a:off x="660400" y="4449560"/>
            <a:ext cx="1105852" cy="350203"/>
          </a:xfrm>
          <a:prstGeom prst="roundRect">
            <a:avLst>
              <a:gd name="adj" fmla="val 16936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FB920D-0560-73EF-A65F-9DEAB77AD53A}"/>
              </a:ext>
            </a:extLst>
          </p:cNvPr>
          <p:cNvSpPr/>
          <p:nvPr/>
        </p:nvSpPr>
        <p:spPr>
          <a:xfrm>
            <a:off x="894253" y="4444995"/>
            <a:ext cx="857249" cy="299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步骤</a:t>
            </a:r>
            <a:r>
              <a:rPr lang="en-US" altLang="zh-CN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07</a:t>
            </a:r>
            <a:endParaRPr lang="zh-CN" altLang="en-US" sz="16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64" name="等腰三角形 63">
            <a:extLst>
              <a:ext uri="{FF2B5EF4-FFF2-40B4-BE49-F238E27FC236}">
                <a16:creationId xmlns:a16="http://schemas.microsoft.com/office/drawing/2014/main" id="{8CC31B57-90D1-EE7B-B5D7-26834CE80448}"/>
              </a:ext>
            </a:extLst>
          </p:cNvPr>
          <p:cNvSpPr/>
          <p:nvPr/>
        </p:nvSpPr>
        <p:spPr>
          <a:xfrm rot="5400000">
            <a:off x="1887345" y="4571968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72" name="等腰三角形 71">
            <a:extLst>
              <a:ext uri="{FF2B5EF4-FFF2-40B4-BE49-F238E27FC236}">
                <a16:creationId xmlns:a16="http://schemas.microsoft.com/office/drawing/2014/main" id="{91A5C87F-ED8B-0186-5326-15FFF93616FD}"/>
              </a:ext>
            </a:extLst>
          </p:cNvPr>
          <p:cNvSpPr/>
          <p:nvPr/>
        </p:nvSpPr>
        <p:spPr>
          <a:xfrm rot="10800000">
            <a:off x="7226875" y="5384233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73" name="等腰三角形 72">
            <a:extLst>
              <a:ext uri="{FF2B5EF4-FFF2-40B4-BE49-F238E27FC236}">
                <a16:creationId xmlns:a16="http://schemas.microsoft.com/office/drawing/2014/main" id="{9CB02337-6EA1-9381-B5DC-4C0955D3C182}"/>
              </a:ext>
            </a:extLst>
          </p:cNvPr>
          <p:cNvSpPr/>
          <p:nvPr/>
        </p:nvSpPr>
        <p:spPr>
          <a:xfrm rot="10800000">
            <a:off x="4546278" y="5384233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17C3B348-2F93-F5AA-FB98-9961C621E648}"/>
              </a:ext>
            </a:extLst>
          </p:cNvPr>
          <p:cNvSpPr/>
          <p:nvPr/>
        </p:nvSpPr>
        <p:spPr>
          <a:xfrm>
            <a:off x="9177357" y="4900104"/>
            <a:ext cx="1105852" cy="350203"/>
          </a:xfrm>
          <a:prstGeom prst="roundRect">
            <a:avLst>
              <a:gd name="adj" fmla="val 16936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5C2CF27-FF5F-31C7-301F-7911B0FFC1C6}"/>
              </a:ext>
            </a:extLst>
          </p:cNvPr>
          <p:cNvSpPr/>
          <p:nvPr/>
        </p:nvSpPr>
        <p:spPr>
          <a:xfrm>
            <a:off x="9430597" y="4918983"/>
            <a:ext cx="857249" cy="299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步骤</a:t>
            </a:r>
            <a:r>
              <a:rPr lang="en-US" altLang="zh-CN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10</a:t>
            </a:r>
            <a:endParaRPr lang="zh-CN" altLang="en-US" sz="16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FBA049D3-EA76-112B-784C-8881B6B34291}"/>
              </a:ext>
            </a:extLst>
          </p:cNvPr>
          <p:cNvCxnSpPr>
            <a:cxnSpLocks/>
          </p:cNvCxnSpPr>
          <p:nvPr/>
        </p:nvCxnSpPr>
        <p:spPr>
          <a:xfrm>
            <a:off x="1463040" y="2692400"/>
            <a:ext cx="949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D1F22D68-9CE5-5247-216C-A678F766AE3A}"/>
              </a:ext>
            </a:extLst>
          </p:cNvPr>
          <p:cNvCxnSpPr>
            <a:cxnSpLocks/>
          </p:cNvCxnSpPr>
          <p:nvPr/>
        </p:nvCxnSpPr>
        <p:spPr>
          <a:xfrm>
            <a:off x="4104640" y="2692400"/>
            <a:ext cx="949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63628093-4BE4-1DE7-C619-D806023A264D}"/>
              </a:ext>
            </a:extLst>
          </p:cNvPr>
          <p:cNvCxnSpPr>
            <a:cxnSpLocks/>
          </p:cNvCxnSpPr>
          <p:nvPr/>
        </p:nvCxnSpPr>
        <p:spPr>
          <a:xfrm>
            <a:off x="6784340" y="2692400"/>
            <a:ext cx="949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C4162BDB-2A76-A112-A694-710E6682D948}"/>
              </a:ext>
            </a:extLst>
          </p:cNvPr>
          <p:cNvCxnSpPr>
            <a:cxnSpLocks/>
          </p:cNvCxnSpPr>
          <p:nvPr/>
        </p:nvCxnSpPr>
        <p:spPr>
          <a:xfrm>
            <a:off x="10200640" y="3111500"/>
            <a:ext cx="949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1523FA1A-7DEF-DDFA-4E86-B0226185D71A}"/>
              </a:ext>
            </a:extLst>
          </p:cNvPr>
          <p:cNvCxnSpPr>
            <a:cxnSpLocks/>
          </p:cNvCxnSpPr>
          <p:nvPr/>
        </p:nvCxnSpPr>
        <p:spPr>
          <a:xfrm>
            <a:off x="4104640" y="4454525"/>
            <a:ext cx="949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72197244-283A-3DE5-706A-FE708911D2B0}"/>
              </a:ext>
            </a:extLst>
          </p:cNvPr>
          <p:cNvCxnSpPr>
            <a:cxnSpLocks/>
          </p:cNvCxnSpPr>
          <p:nvPr/>
        </p:nvCxnSpPr>
        <p:spPr>
          <a:xfrm>
            <a:off x="6784340" y="4454525"/>
            <a:ext cx="949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E9CC0E3C-1E59-5252-B160-AFAF26C28EBB}"/>
              </a:ext>
            </a:extLst>
          </p:cNvPr>
          <p:cNvCxnSpPr>
            <a:cxnSpLocks/>
          </p:cNvCxnSpPr>
          <p:nvPr/>
        </p:nvCxnSpPr>
        <p:spPr>
          <a:xfrm>
            <a:off x="4104640" y="6242050"/>
            <a:ext cx="949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4AFDC2C2-C663-72ED-68E0-01798EB70498}"/>
              </a:ext>
            </a:extLst>
          </p:cNvPr>
          <p:cNvCxnSpPr>
            <a:cxnSpLocks/>
          </p:cNvCxnSpPr>
          <p:nvPr/>
        </p:nvCxnSpPr>
        <p:spPr>
          <a:xfrm>
            <a:off x="6784340" y="6242050"/>
            <a:ext cx="949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11239DAF-28CF-0124-919B-C54EBEDDFCFD}"/>
              </a:ext>
            </a:extLst>
          </p:cNvPr>
          <p:cNvCxnSpPr>
            <a:cxnSpLocks/>
          </p:cNvCxnSpPr>
          <p:nvPr/>
        </p:nvCxnSpPr>
        <p:spPr>
          <a:xfrm>
            <a:off x="9210040" y="6242050"/>
            <a:ext cx="949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等腰三角形 88">
            <a:extLst>
              <a:ext uri="{FF2B5EF4-FFF2-40B4-BE49-F238E27FC236}">
                <a16:creationId xmlns:a16="http://schemas.microsoft.com/office/drawing/2014/main" id="{330C876A-4243-86C9-1F00-0B5CD459B506}"/>
              </a:ext>
            </a:extLst>
          </p:cNvPr>
          <p:cNvSpPr/>
          <p:nvPr/>
        </p:nvSpPr>
        <p:spPr>
          <a:xfrm rot="10800000">
            <a:off x="9676101" y="5384233"/>
            <a:ext cx="107156" cy="90488"/>
          </a:xfrm>
          <a:prstGeom prst="triangle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9190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1F371EA-4AF6-23B3-861C-5387496C8816}"/>
              </a:ext>
            </a:extLst>
          </p:cNvPr>
          <p:cNvSpPr/>
          <p:nvPr/>
        </p:nvSpPr>
        <p:spPr>
          <a:xfrm>
            <a:off x="0" y="4934857"/>
            <a:ext cx="12192000" cy="1923143"/>
          </a:xfrm>
          <a:custGeom>
            <a:avLst/>
            <a:gdLst>
              <a:gd name="connsiteX0" fmla="*/ 11788569 w 12192000"/>
              <a:gd name="connsiteY0" fmla="*/ 744 h 1923143"/>
              <a:gd name="connsiteX1" fmla="*/ 12009718 w 12192000"/>
              <a:gd name="connsiteY1" fmla="*/ 13648 h 1923143"/>
              <a:gd name="connsiteX2" fmla="*/ 12105991 w 12192000"/>
              <a:gd name="connsiteY2" fmla="*/ 36458 h 1923143"/>
              <a:gd name="connsiteX3" fmla="*/ 12192000 w 12192000"/>
              <a:gd name="connsiteY3" fmla="*/ 66790 h 1923143"/>
              <a:gd name="connsiteX4" fmla="*/ 12192000 w 12192000"/>
              <a:gd name="connsiteY4" fmla="*/ 1923143 h 1923143"/>
              <a:gd name="connsiteX5" fmla="*/ 0 w 12192000"/>
              <a:gd name="connsiteY5" fmla="*/ 1923143 h 1923143"/>
              <a:gd name="connsiteX6" fmla="*/ 0 w 12192000"/>
              <a:gd name="connsiteY6" fmla="*/ 1364188 h 1923143"/>
              <a:gd name="connsiteX7" fmla="*/ 9113 w 12192000"/>
              <a:gd name="connsiteY7" fmla="*/ 1358795 h 1923143"/>
              <a:gd name="connsiteX8" fmla="*/ 1968073 w 12192000"/>
              <a:gd name="connsiteY8" fmla="*/ 887854 h 1923143"/>
              <a:gd name="connsiteX9" fmla="*/ 5793462 w 12192000"/>
              <a:gd name="connsiteY9" fmla="*/ 1695831 h 1923143"/>
              <a:gd name="connsiteX10" fmla="*/ 11788569 w 12192000"/>
              <a:gd name="connsiteY10" fmla="*/ 744 h 192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923143">
                <a:moveTo>
                  <a:pt x="11788569" y="744"/>
                </a:moveTo>
                <a:cubicBezTo>
                  <a:pt x="11871280" y="-1823"/>
                  <a:pt x="11945348" y="2196"/>
                  <a:pt x="12009718" y="13648"/>
                </a:cubicBezTo>
                <a:cubicBezTo>
                  <a:pt x="12041903" y="19374"/>
                  <a:pt x="12074024" y="27015"/>
                  <a:pt x="12105991" y="36458"/>
                </a:cubicBezTo>
                <a:lnTo>
                  <a:pt x="12192000" y="66790"/>
                </a:lnTo>
                <a:lnTo>
                  <a:pt x="12192000" y="1923143"/>
                </a:lnTo>
                <a:lnTo>
                  <a:pt x="0" y="1923143"/>
                </a:lnTo>
                <a:lnTo>
                  <a:pt x="0" y="1364188"/>
                </a:lnTo>
                <a:lnTo>
                  <a:pt x="9113" y="1358795"/>
                </a:lnTo>
                <a:cubicBezTo>
                  <a:pt x="474164" y="1110544"/>
                  <a:pt x="1198704" y="876264"/>
                  <a:pt x="1968073" y="887854"/>
                </a:cubicBezTo>
                <a:cubicBezTo>
                  <a:pt x="2993899" y="903307"/>
                  <a:pt x="4119855" y="1841532"/>
                  <a:pt x="5793462" y="1695831"/>
                </a:cubicBezTo>
                <a:cubicBezTo>
                  <a:pt x="7362469" y="1559237"/>
                  <a:pt x="10547898" y="39234"/>
                  <a:pt x="11788569" y="744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B21754-9782-0F6B-84FD-5E0CE3F657B5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核心技术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E583C2A-0693-3EAC-B442-FA1E038EEB45}"/>
              </a:ext>
            </a:extLst>
          </p:cNvPr>
          <p:cNvSpPr/>
          <p:nvPr/>
        </p:nvSpPr>
        <p:spPr>
          <a:xfrm>
            <a:off x="660399" y="1369060"/>
            <a:ext cx="10858501" cy="698500"/>
          </a:xfrm>
          <a:prstGeom prst="roundRect">
            <a:avLst>
              <a:gd name="adj" fmla="val 16936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3976A5-BB31-018B-B056-D97BC2E7148F}"/>
              </a:ext>
            </a:extLst>
          </p:cNvPr>
          <p:cNvSpPr/>
          <p:nvPr/>
        </p:nvSpPr>
        <p:spPr>
          <a:xfrm>
            <a:off x="3275222" y="1470483"/>
            <a:ext cx="5346263" cy="4498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基于某原理的某项新技术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FFF49BB-30BE-8D99-CFDB-561EE581B69A}"/>
              </a:ext>
            </a:extLst>
          </p:cNvPr>
          <p:cNvSpPr/>
          <p:nvPr/>
        </p:nvSpPr>
        <p:spPr>
          <a:xfrm>
            <a:off x="5196114" y="2357192"/>
            <a:ext cx="6322786" cy="3700708"/>
          </a:xfrm>
          <a:prstGeom prst="roundRect">
            <a:avLst>
              <a:gd name="adj" fmla="val 334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AECC13F-E93F-08DE-0732-540E26CEB4BA}"/>
              </a:ext>
            </a:extLst>
          </p:cNvPr>
          <p:cNvSpPr txBox="1"/>
          <p:nvPr/>
        </p:nvSpPr>
        <p:spPr>
          <a:xfrm>
            <a:off x="5492520" y="3536434"/>
            <a:ext cx="5594580" cy="21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。仅供参考，自行按照自己项目需求添加。仅供参考，自行按照自己项目需求添加。仅供参考，自行按照自己项目需求添加。仅供参考，自行按照自己项目需求添加。仅供参考，自行按照自己项目需求添加。仅供参考，自行按照自己项目需求添加。仅供参考，自行按照自己项目需求添加。仅供参考，自行按照自己项目需求添加。仅供参考，自行按照自己项目需求添加。</a:t>
            </a:r>
            <a:endParaRPr lang="en-US" sz="16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4DA4F39-910E-B2FC-897F-AAAD91E7A294}"/>
              </a:ext>
            </a:extLst>
          </p:cNvPr>
          <p:cNvSpPr txBox="1"/>
          <p:nvPr/>
        </p:nvSpPr>
        <p:spPr>
          <a:xfrm>
            <a:off x="5487762" y="2702341"/>
            <a:ext cx="3368230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原理定义阐述</a:t>
            </a:r>
            <a:r>
              <a:rPr lang="en-US" altLang="zh-CN" sz="2400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/</a:t>
            </a:r>
            <a:r>
              <a:rPr lang="zh-CN" altLang="en-US" sz="2400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详细描述</a:t>
            </a:r>
            <a:endParaRPr lang="en-US" sz="2400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7379E44-BE73-C0F5-25C0-5F9BD22AA2FF}"/>
              </a:ext>
            </a:extLst>
          </p:cNvPr>
          <p:cNvCxnSpPr>
            <a:cxnSpLocks/>
          </p:cNvCxnSpPr>
          <p:nvPr/>
        </p:nvCxnSpPr>
        <p:spPr>
          <a:xfrm>
            <a:off x="5575300" y="3204172"/>
            <a:ext cx="546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DF1A4108-5EC1-9D77-4A08-E67AACB76B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400" y="2357192"/>
            <a:ext cx="4289552" cy="1761236"/>
          </a:xfrm>
          <a:custGeom>
            <a:avLst/>
            <a:gdLst>
              <a:gd name="connsiteX0" fmla="*/ 116154 w 4289552"/>
              <a:gd name="connsiteY0" fmla="*/ 0 h 1761236"/>
              <a:gd name="connsiteX1" fmla="*/ 4173398 w 4289552"/>
              <a:gd name="connsiteY1" fmla="*/ 0 h 1761236"/>
              <a:gd name="connsiteX2" fmla="*/ 4289552 w 4289552"/>
              <a:gd name="connsiteY2" fmla="*/ 116154 h 1761236"/>
              <a:gd name="connsiteX3" fmla="*/ 4289552 w 4289552"/>
              <a:gd name="connsiteY3" fmla="*/ 1645082 h 1761236"/>
              <a:gd name="connsiteX4" fmla="*/ 4173398 w 4289552"/>
              <a:gd name="connsiteY4" fmla="*/ 1761236 h 1761236"/>
              <a:gd name="connsiteX5" fmla="*/ 116154 w 4289552"/>
              <a:gd name="connsiteY5" fmla="*/ 1761236 h 1761236"/>
              <a:gd name="connsiteX6" fmla="*/ 0 w 4289552"/>
              <a:gd name="connsiteY6" fmla="*/ 1645082 h 1761236"/>
              <a:gd name="connsiteX7" fmla="*/ 0 w 4289552"/>
              <a:gd name="connsiteY7" fmla="*/ 116154 h 1761236"/>
              <a:gd name="connsiteX8" fmla="*/ 116154 w 4289552"/>
              <a:gd name="connsiteY8" fmla="*/ 0 h 176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9552" h="1761236">
                <a:moveTo>
                  <a:pt x="116154" y="0"/>
                </a:moveTo>
                <a:lnTo>
                  <a:pt x="4173398" y="0"/>
                </a:lnTo>
                <a:cubicBezTo>
                  <a:pt x="4237548" y="0"/>
                  <a:pt x="4289552" y="52004"/>
                  <a:pt x="4289552" y="116154"/>
                </a:cubicBezTo>
                <a:lnTo>
                  <a:pt x="4289552" y="1645082"/>
                </a:lnTo>
                <a:cubicBezTo>
                  <a:pt x="4289552" y="1709232"/>
                  <a:pt x="4237548" y="1761236"/>
                  <a:pt x="4173398" y="1761236"/>
                </a:cubicBezTo>
                <a:lnTo>
                  <a:pt x="116154" y="1761236"/>
                </a:lnTo>
                <a:cubicBezTo>
                  <a:pt x="52004" y="1761236"/>
                  <a:pt x="0" y="1709232"/>
                  <a:pt x="0" y="1645082"/>
                </a:cubicBezTo>
                <a:lnTo>
                  <a:pt x="0" y="116154"/>
                </a:lnTo>
                <a:cubicBezTo>
                  <a:pt x="0" y="52004"/>
                  <a:pt x="52004" y="0"/>
                  <a:pt x="116154" y="0"/>
                </a:cubicBezTo>
                <a:close/>
              </a:path>
            </a:pathLst>
          </a:custGeom>
        </p:spPr>
      </p:pic>
      <p:sp>
        <p:nvSpPr>
          <p:cNvPr id="7" name="AutoShape 2" descr="工人的免费插图">
            <a:extLst>
              <a:ext uri="{FF2B5EF4-FFF2-40B4-BE49-F238E27FC236}">
                <a16:creationId xmlns:a16="http://schemas.microsoft.com/office/drawing/2014/main" id="{EBEC4A23-FCDE-02AF-1C10-B7C981C16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FA218EA-060B-D707-29B1-AB38AA8653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400" y="4296664"/>
            <a:ext cx="4289552" cy="1761236"/>
          </a:xfrm>
          <a:custGeom>
            <a:avLst/>
            <a:gdLst>
              <a:gd name="connsiteX0" fmla="*/ 116154 w 4289552"/>
              <a:gd name="connsiteY0" fmla="*/ 0 h 1761236"/>
              <a:gd name="connsiteX1" fmla="*/ 4173398 w 4289552"/>
              <a:gd name="connsiteY1" fmla="*/ 0 h 1761236"/>
              <a:gd name="connsiteX2" fmla="*/ 4289552 w 4289552"/>
              <a:gd name="connsiteY2" fmla="*/ 116154 h 1761236"/>
              <a:gd name="connsiteX3" fmla="*/ 4289552 w 4289552"/>
              <a:gd name="connsiteY3" fmla="*/ 1645082 h 1761236"/>
              <a:gd name="connsiteX4" fmla="*/ 4173398 w 4289552"/>
              <a:gd name="connsiteY4" fmla="*/ 1761236 h 1761236"/>
              <a:gd name="connsiteX5" fmla="*/ 116154 w 4289552"/>
              <a:gd name="connsiteY5" fmla="*/ 1761236 h 1761236"/>
              <a:gd name="connsiteX6" fmla="*/ 0 w 4289552"/>
              <a:gd name="connsiteY6" fmla="*/ 1645082 h 1761236"/>
              <a:gd name="connsiteX7" fmla="*/ 0 w 4289552"/>
              <a:gd name="connsiteY7" fmla="*/ 116154 h 1761236"/>
              <a:gd name="connsiteX8" fmla="*/ 116154 w 4289552"/>
              <a:gd name="connsiteY8" fmla="*/ 0 h 176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9552" h="1761236">
                <a:moveTo>
                  <a:pt x="116154" y="0"/>
                </a:moveTo>
                <a:lnTo>
                  <a:pt x="4173398" y="0"/>
                </a:lnTo>
                <a:cubicBezTo>
                  <a:pt x="4237548" y="0"/>
                  <a:pt x="4289552" y="52004"/>
                  <a:pt x="4289552" y="116154"/>
                </a:cubicBezTo>
                <a:lnTo>
                  <a:pt x="4289552" y="1645082"/>
                </a:lnTo>
                <a:cubicBezTo>
                  <a:pt x="4289552" y="1709232"/>
                  <a:pt x="4237548" y="1761236"/>
                  <a:pt x="4173398" y="1761236"/>
                </a:cubicBezTo>
                <a:lnTo>
                  <a:pt x="116154" y="1761236"/>
                </a:lnTo>
                <a:cubicBezTo>
                  <a:pt x="52004" y="1761236"/>
                  <a:pt x="0" y="1709232"/>
                  <a:pt x="0" y="1645082"/>
                </a:cubicBezTo>
                <a:lnTo>
                  <a:pt x="0" y="116154"/>
                </a:lnTo>
                <a:cubicBezTo>
                  <a:pt x="0" y="52004"/>
                  <a:pt x="52004" y="0"/>
                  <a:pt x="116154" y="0"/>
                </a:cubicBezTo>
                <a:close/>
              </a:path>
            </a:pathLst>
          </a:custGeom>
        </p:spPr>
      </p:pic>
      <p:sp>
        <p:nvSpPr>
          <p:cNvPr id="20" name="iconfont-10499-5121525">
            <a:extLst>
              <a:ext uri="{FF2B5EF4-FFF2-40B4-BE49-F238E27FC236}">
                <a16:creationId xmlns:a16="http://schemas.microsoft.com/office/drawing/2014/main" id="{C9067642-F9E4-3085-90B9-B79B9F85AA4C}"/>
              </a:ext>
            </a:extLst>
          </p:cNvPr>
          <p:cNvSpPr/>
          <p:nvPr/>
        </p:nvSpPr>
        <p:spPr>
          <a:xfrm>
            <a:off x="10510477" y="2673804"/>
            <a:ext cx="515663" cy="453660"/>
          </a:xfrm>
          <a:custGeom>
            <a:avLst/>
            <a:gdLst>
              <a:gd name="T0" fmla="*/ 9125 w 11208"/>
              <a:gd name="T1" fmla="*/ 4533 h 9861"/>
              <a:gd name="T2" fmla="*/ 4287 w 11208"/>
              <a:gd name="T3" fmla="*/ 4533 h 9861"/>
              <a:gd name="T4" fmla="*/ 4022 w 11208"/>
              <a:gd name="T5" fmla="*/ 4798 h 9861"/>
              <a:gd name="T6" fmla="*/ 4287 w 11208"/>
              <a:gd name="T7" fmla="*/ 5063 h 9861"/>
              <a:gd name="T8" fmla="*/ 9125 w 11208"/>
              <a:gd name="T9" fmla="*/ 5063 h 9861"/>
              <a:gd name="T10" fmla="*/ 9390 w 11208"/>
              <a:gd name="T11" fmla="*/ 4798 h 9861"/>
              <a:gd name="T12" fmla="*/ 9125 w 11208"/>
              <a:gd name="T13" fmla="*/ 4533 h 9861"/>
              <a:gd name="T14" fmla="*/ 9125 w 11208"/>
              <a:gd name="T15" fmla="*/ 6759 h 9861"/>
              <a:gd name="T16" fmla="*/ 4287 w 11208"/>
              <a:gd name="T17" fmla="*/ 6759 h 9861"/>
              <a:gd name="T18" fmla="*/ 4022 w 11208"/>
              <a:gd name="T19" fmla="*/ 7024 h 9861"/>
              <a:gd name="T20" fmla="*/ 4287 w 11208"/>
              <a:gd name="T21" fmla="*/ 7289 h 9861"/>
              <a:gd name="T22" fmla="*/ 9125 w 11208"/>
              <a:gd name="T23" fmla="*/ 7289 h 9861"/>
              <a:gd name="T24" fmla="*/ 9390 w 11208"/>
              <a:gd name="T25" fmla="*/ 7024 h 9861"/>
              <a:gd name="T26" fmla="*/ 9125 w 11208"/>
              <a:gd name="T27" fmla="*/ 6759 h 9861"/>
              <a:gd name="T28" fmla="*/ 10514 w 11208"/>
              <a:gd name="T29" fmla="*/ 1614 h 9861"/>
              <a:gd name="T30" fmla="*/ 7043 w 11208"/>
              <a:gd name="T31" fmla="*/ 1614 h 9861"/>
              <a:gd name="T32" fmla="*/ 6982 w 11208"/>
              <a:gd name="T33" fmla="*/ 1450 h 9861"/>
              <a:gd name="T34" fmla="*/ 5185 w 11208"/>
              <a:gd name="T35" fmla="*/ 0 h 9861"/>
              <a:gd name="T36" fmla="*/ 694 w 11208"/>
              <a:gd name="T37" fmla="*/ 0 h 9861"/>
              <a:gd name="T38" fmla="*/ 0 w 11208"/>
              <a:gd name="T39" fmla="*/ 674 h 9861"/>
              <a:gd name="T40" fmla="*/ 0 w 11208"/>
              <a:gd name="T41" fmla="*/ 9188 h 9861"/>
              <a:gd name="T42" fmla="*/ 694 w 11208"/>
              <a:gd name="T43" fmla="*/ 9861 h 9861"/>
              <a:gd name="T44" fmla="*/ 10514 w 11208"/>
              <a:gd name="T45" fmla="*/ 9861 h 9861"/>
              <a:gd name="T46" fmla="*/ 11208 w 11208"/>
              <a:gd name="T47" fmla="*/ 9188 h 9861"/>
              <a:gd name="T48" fmla="*/ 11208 w 11208"/>
              <a:gd name="T49" fmla="*/ 2288 h 9861"/>
              <a:gd name="T50" fmla="*/ 10514 w 11208"/>
              <a:gd name="T51" fmla="*/ 1614 h 9861"/>
              <a:gd name="T52" fmla="*/ 694 w 11208"/>
              <a:gd name="T53" fmla="*/ 981 h 9861"/>
              <a:gd name="T54" fmla="*/ 1654 w 11208"/>
              <a:gd name="T55" fmla="*/ 532 h 9861"/>
              <a:gd name="T56" fmla="*/ 4430 w 11208"/>
              <a:gd name="T57" fmla="*/ 532 h 9861"/>
              <a:gd name="T58" fmla="*/ 6145 w 11208"/>
              <a:gd name="T59" fmla="*/ 1186 h 9861"/>
              <a:gd name="T60" fmla="*/ 6309 w 11208"/>
              <a:gd name="T61" fmla="*/ 1595 h 9861"/>
              <a:gd name="T62" fmla="*/ 694 w 11208"/>
              <a:gd name="T63" fmla="*/ 1595 h 9861"/>
              <a:gd name="T64" fmla="*/ 694 w 11208"/>
              <a:gd name="T65" fmla="*/ 981 h 9861"/>
              <a:gd name="T66" fmla="*/ 10554 w 11208"/>
              <a:gd name="T67" fmla="*/ 8453 h 9861"/>
              <a:gd name="T68" fmla="*/ 9635 w 11208"/>
              <a:gd name="T69" fmla="*/ 9249 h 9861"/>
              <a:gd name="T70" fmla="*/ 1613 w 11208"/>
              <a:gd name="T71" fmla="*/ 9249 h 9861"/>
              <a:gd name="T72" fmla="*/ 694 w 11208"/>
              <a:gd name="T73" fmla="*/ 8330 h 9861"/>
              <a:gd name="T74" fmla="*/ 694 w 11208"/>
              <a:gd name="T75" fmla="*/ 2246 h 9861"/>
              <a:gd name="T76" fmla="*/ 9799 w 11208"/>
              <a:gd name="T77" fmla="*/ 2246 h 9861"/>
              <a:gd name="T78" fmla="*/ 10554 w 11208"/>
              <a:gd name="T79" fmla="*/ 3165 h 9861"/>
              <a:gd name="T80" fmla="*/ 10554 w 11208"/>
              <a:gd name="T81" fmla="*/ 8453 h 9861"/>
              <a:gd name="T82" fmla="*/ 1816 w 11208"/>
              <a:gd name="T83" fmla="*/ 4329 h 9861"/>
              <a:gd name="T84" fmla="*/ 2674 w 11208"/>
              <a:gd name="T85" fmla="*/ 4329 h 9861"/>
              <a:gd name="T86" fmla="*/ 2674 w 11208"/>
              <a:gd name="T87" fmla="*/ 5186 h 9861"/>
              <a:gd name="T88" fmla="*/ 1816 w 11208"/>
              <a:gd name="T89" fmla="*/ 5186 h 9861"/>
              <a:gd name="T90" fmla="*/ 1816 w 11208"/>
              <a:gd name="T91" fmla="*/ 4329 h 9861"/>
              <a:gd name="T92" fmla="*/ 1816 w 11208"/>
              <a:gd name="T93" fmla="*/ 6595 h 9861"/>
              <a:gd name="T94" fmla="*/ 2674 w 11208"/>
              <a:gd name="T95" fmla="*/ 6595 h 9861"/>
              <a:gd name="T96" fmla="*/ 2674 w 11208"/>
              <a:gd name="T97" fmla="*/ 7453 h 9861"/>
              <a:gd name="T98" fmla="*/ 1816 w 11208"/>
              <a:gd name="T99" fmla="*/ 7453 h 9861"/>
              <a:gd name="T100" fmla="*/ 1816 w 11208"/>
              <a:gd name="T101" fmla="*/ 6595 h 9861"/>
              <a:gd name="T102" fmla="*/ 1816 w 11208"/>
              <a:gd name="T103" fmla="*/ 6595 h 9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208" h="9861">
                <a:moveTo>
                  <a:pt x="9125" y="4533"/>
                </a:moveTo>
                <a:lnTo>
                  <a:pt x="4287" y="4533"/>
                </a:lnTo>
                <a:cubicBezTo>
                  <a:pt x="4144" y="4533"/>
                  <a:pt x="4022" y="4655"/>
                  <a:pt x="4022" y="4798"/>
                </a:cubicBezTo>
                <a:cubicBezTo>
                  <a:pt x="4022" y="4940"/>
                  <a:pt x="4144" y="5063"/>
                  <a:pt x="4287" y="5063"/>
                </a:cubicBezTo>
                <a:lnTo>
                  <a:pt x="9125" y="5063"/>
                </a:lnTo>
                <a:cubicBezTo>
                  <a:pt x="9268" y="5063"/>
                  <a:pt x="9390" y="4940"/>
                  <a:pt x="9390" y="4798"/>
                </a:cubicBezTo>
                <a:cubicBezTo>
                  <a:pt x="9390" y="4635"/>
                  <a:pt x="9268" y="4533"/>
                  <a:pt x="9125" y="4533"/>
                </a:cubicBezTo>
                <a:close/>
                <a:moveTo>
                  <a:pt x="9125" y="6759"/>
                </a:moveTo>
                <a:lnTo>
                  <a:pt x="4287" y="6759"/>
                </a:lnTo>
                <a:cubicBezTo>
                  <a:pt x="4144" y="6759"/>
                  <a:pt x="4022" y="6881"/>
                  <a:pt x="4022" y="7024"/>
                </a:cubicBezTo>
                <a:cubicBezTo>
                  <a:pt x="4022" y="7166"/>
                  <a:pt x="4144" y="7289"/>
                  <a:pt x="4287" y="7289"/>
                </a:cubicBezTo>
                <a:lnTo>
                  <a:pt x="9125" y="7289"/>
                </a:lnTo>
                <a:cubicBezTo>
                  <a:pt x="9268" y="7289"/>
                  <a:pt x="9390" y="7166"/>
                  <a:pt x="9390" y="7024"/>
                </a:cubicBezTo>
                <a:cubicBezTo>
                  <a:pt x="9390" y="6881"/>
                  <a:pt x="9268" y="6759"/>
                  <a:pt x="9125" y="6759"/>
                </a:cubicBezTo>
                <a:close/>
                <a:moveTo>
                  <a:pt x="10514" y="1614"/>
                </a:moveTo>
                <a:lnTo>
                  <a:pt x="7043" y="1614"/>
                </a:lnTo>
                <a:lnTo>
                  <a:pt x="6982" y="1450"/>
                </a:lnTo>
                <a:cubicBezTo>
                  <a:pt x="6573" y="306"/>
                  <a:pt x="5777" y="21"/>
                  <a:pt x="5185" y="0"/>
                </a:cubicBezTo>
                <a:lnTo>
                  <a:pt x="694" y="0"/>
                </a:lnTo>
                <a:cubicBezTo>
                  <a:pt x="307" y="0"/>
                  <a:pt x="0" y="306"/>
                  <a:pt x="0" y="674"/>
                </a:cubicBezTo>
                <a:lnTo>
                  <a:pt x="0" y="9188"/>
                </a:lnTo>
                <a:cubicBezTo>
                  <a:pt x="0" y="9555"/>
                  <a:pt x="307" y="9861"/>
                  <a:pt x="694" y="9861"/>
                </a:cubicBezTo>
                <a:lnTo>
                  <a:pt x="10514" y="9861"/>
                </a:lnTo>
                <a:cubicBezTo>
                  <a:pt x="10902" y="9861"/>
                  <a:pt x="11208" y="9555"/>
                  <a:pt x="11208" y="9188"/>
                </a:cubicBezTo>
                <a:lnTo>
                  <a:pt x="11208" y="2288"/>
                </a:lnTo>
                <a:cubicBezTo>
                  <a:pt x="11208" y="1920"/>
                  <a:pt x="10902" y="1614"/>
                  <a:pt x="10514" y="1614"/>
                </a:cubicBezTo>
                <a:close/>
                <a:moveTo>
                  <a:pt x="694" y="981"/>
                </a:moveTo>
                <a:cubicBezTo>
                  <a:pt x="694" y="450"/>
                  <a:pt x="878" y="532"/>
                  <a:pt x="1654" y="532"/>
                </a:cubicBezTo>
                <a:lnTo>
                  <a:pt x="4430" y="532"/>
                </a:lnTo>
                <a:cubicBezTo>
                  <a:pt x="5614" y="532"/>
                  <a:pt x="5920" y="797"/>
                  <a:pt x="6145" y="1186"/>
                </a:cubicBezTo>
                <a:lnTo>
                  <a:pt x="6309" y="1595"/>
                </a:lnTo>
                <a:lnTo>
                  <a:pt x="694" y="1595"/>
                </a:lnTo>
                <a:lnTo>
                  <a:pt x="694" y="981"/>
                </a:lnTo>
                <a:close/>
                <a:moveTo>
                  <a:pt x="10554" y="8453"/>
                </a:moveTo>
                <a:cubicBezTo>
                  <a:pt x="10554" y="9229"/>
                  <a:pt x="10289" y="9249"/>
                  <a:pt x="9635" y="9249"/>
                </a:cubicBezTo>
                <a:lnTo>
                  <a:pt x="1613" y="9249"/>
                </a:lnTo>
                <a:cubicBezTo>
                  <a:pt x="816" y="9249"/>
                  <a:pt x="694" y="9188"/>
                  <a:pt x="694" y="8330"/>
                </a:cubicBezTo>
                <a:lnTo>
                  <a:pt x="694" y="2246"/>
                </a:lnTo>
                <a:lnTo>
                  <a:pt x="9799" y="2246"/>
                </a:lnTo>
                <a:cubicBezTo>
                  <a:pt x="10657" y="2246"/>
                  <a:pt x="10554" y="2573"/>
                  <a:pt x="10554" y="3165"/>
                </a:cubicBezTo>
                <a:lnTo>
                  <a:pt x="10554" y="8453"/>
                </a:lnTo>
                <a:close/>
                <a:moveTo>
                  <a:pt x="1816" y="4329"/>
                </a:moveTo>
                <a:lnTo>
                  <a:pt x="2674" y="4329"/>
                </a:lnTo>
                <a:lnTo>
                  <a:pt x="2674" y="5186"/>
                </a:lnTo>
                <a:lnTo>
                  <a:pt x="1816" y="5186"/>
                </a:lnTo>
                <a:lnTo>
                  <a:pt x="1816" y="4329"/>
                </a:lnTo>
                <a:close/>
                <a:moveTo>
                  <a:pt x="1816" y="6595"/>
                </a:moveTo>
                <a:lnTo>
                  <a:pt x="2674" y="6595"/>
                </a:lnTo>
                <a:lnTo>
                  <a:pt x="2674" y="7453"/>
                </a:lnTo>
                <a:lnTo>
                  <a:pt x="1816" y="7453"/>
                </a:lnTo>
                <a:lnTo>
                  <a:pt x="1816" y="6595"/>
                </a:lnTo>
                <a:close/>
                <a:moveTo>
                  <a:pt x="1816" y="6595"/>
                </a:move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64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1F371EA-4AF6-23B3-861C-5387496C8816}"/>
              </a:ext>
            </a:extLst>
          </p:cNvPr>
          <p:cNvSpPr/>
          <p:nvPr/>
        </p:nvSpPr>
        <p:spPr>
          <a:xfrm>
            <a:off x="0" y="4934857"/>
            <a:ext cx="12192000" cy="1923143"/>
          </a:xfrm>
          <a:custGeom>
            <a:avLst/>
            <a:gdLst>
              <a:gd name="connsiteX0" fmla="*/ 11788569 w 12192000"/>
              <a:gd name="connsiteY0" fmla="*/ 744 h 1923143"/>
              <a:gd name="connsiteX1" fmla="*/ 12009718 w 12192000"/>
              <a:gd name="connsiteY1" fmla="*/ 13648 h 1923143"/>
              <a:gd name="connsiteX2" fmla="*/ 12105991 w 12192000"/>
              <a:gd name="connsiteY2" fmla="*/ 36458 h 1923143"/>
              <a:gd name="connsiteX3" fmla="*/ 12192000 w 12192000"/>
              <a:gd name="connsiteY3" fmla="*/ 66790 h 1923143"/>
              <a:gd name="connsiteX4" fmla="*/ 12192000 w 12192000"/>
              <a:gd name="connsiteY4" fmla="*/ 1923143 h 1923143"/>
              <a:gd name="connsiteX5" fmla="*/ 0 w 12192000"/>
              <a:gd name="connsiteY5" fmla="*/ 1923143 h 1923143"/>
              <a:gd name="connsiteX6" fmla="*/ 0 w 12192000"/>
              <a:gd name="connsiteY6" fmla="*/ 1364188 h 1923143"/>
              <a:gd name="connsiteX7" fmla="*/ 9113 w 12192000"/>
              <a:gd name="connsiteY7" fmla="*/ 1358795 h 1923143"/>
              <a:gd name="connsiteX8" fmla="*/ 1968073 w 12192000"/>
              <a:gd name="connsiteY8" fmla="*/ 887854 h 1923143"/>
              <a:gd name="connsiteX9" fmla="*/ 5793462 w 12192000"/>
              <a:gd name="connsiteY9" fmla="*/ 1695831 h 1923143"/>
              <a:gd name="connsiteX10" fmla="*/ 11788569 w 12192000"/>
              <a:gd name="connsiteY10" fmla="*/ 744 h 192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923143">
                <a:moveTo>
                  <a:pt x="11788569" y="744"/>
                </a:moveTo>
                <a:cubicBezTo>
                  <a:pt x="11871280" y="-1823"/>
                  <a:pt x="11945348" y="2196"/>
                  <a:pt x="12009718" y="13648"/>
                </a:cubicBezTo>
                <a:cubicBezTo>
                  <a:pt x="12041903" y="19374"/>
                  <a:pt x="12074024" y="27015"/>
                  <a:pt x="12105991" y="36458"/>
                </a:cubicBezTo>
                <a:lnTo>
                  <a:pt x="12192000" y="66790"/>
                </a:lnTo>
                <a:lnTo>
                  <a:pt x="12192000" y="1923143"/>
                </a:lnTo>
                <a:lnTo>
                  <a:pt x="0" y="1923143"/>
                </a:lnTo>
                <a:lnTo>
                  <a:pt x="0" y="1364188"/>
                </a:lnTo>
                <a:lnTo>
                  <a:pt x="9113" y="1358795"/>
                </a:lnTo>
                <a:cubicBezTo>
                  <a:pt x="474164" y="1110544"/>
                  <a:pt x="1198704" y="876264"/>
                  <a:pt x="1968073" y="887854"/>
                </a:cubicBezTo>
                <a:cubicBezTo>
                  <a:pt x="2993899" y="903307"/>
                  <a:pt x="4119855" y="1841532"/>
                  <a:pt x="5793462" y="1695831"/>
                </a:cubicBezTo>
                <a:cubicBezTo>
                  <a:pt x="7362469" y="1559237"/>
                  <a:pt x="10547898" y="39234"/>
                  <a:pt x="11788569" y="744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B21754-9782-0F6B-84FD-5E0CE3F657B5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核心技术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4DDD615A-4829-63A8-E020-B1872D9BFDD1}"/>
              </a:ext>
            </a:extLst>
          </p:cNvPr>
          <p:cNvSpPr/>
          <p:nvPr/>
        </p:nvSpPr>
        <p:spPr>
          <a:xfrm>
            <a:off x="660401" y="2714171"/>
            <a:ext cx="2456548" cy="3458029"/>
          </a:xfrm>
          <a:prstGeom prst="roundRect">
            <a:avLst>
              <a:gd name="adj" fmla="val 5784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7AE0EBA-2C7D-ED14-B67A-49ED8570A744}"/>
              </a:ext>
            </a:extLst>
          </p:cNvPr>
          <p:cNvSpPr/>
          <p:nvPr/>
        </p:nvSpPr>
        <p:spPr>
          <a:xfrm>
            <a:off x="3461051" y="2714171"/>
            <a:ext cx="2456548" cy="3458029"/>
          </a:xfrm>
          <a:prstGeom prst="roundRect">
            <a:avLst>
              <a:gd name="adj" fmla="val 5784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DB8DD1FA-3D5D-EC70-07B8-6C0FE20D276B}"/>
              </a:ext>
            </a:extLst>
          </p:cNvPr>
          <p:cNvSpPr/>
          <p:nvPr/>
        </p:nvSpPr>
        <p:spPr>
          <a:xfrm>
            <a:off x="6261701" y="2714171"/>
            <a:ext cx="2456548" cy="3458029"/>
          </a:xfrm>
          <a:prstGeom prst="roundRect">
            <a:avLst>
              <a:gd name="adj" fmla="val 5784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0157ECB-58CC-677F-54BF-7FF0682EE73E}"/>
              </a:ext>
            </a:extLst>
          </p:cNvPr>
          <p:cNvSpPr/>
          <p:nvPr/>
        </p:nvSpPr>
        <p:spPr>
          <a:xfrm>
            <a:off x="9062352" y="2714171"/>
            <a:ext cx="2456548" cy="3458029"/>
          </a:xfrm>
          <a:prstGeom prst="roundRect">
            <a:avLst>
              <a:gd name="adj" fmla="val 5784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E46E091-617D-C02B-E3EB-FDB11D3A355D}"/>
              </a:ext>
            </a:extLst>
          </p:cNvPr>
          <p:cNvSpPr txBox="1"/>
          <p:nvPr/>
        </p:nvSpPr>
        <p:spPr>
          <a:xfrm>
            <a:off x="1212343" y="3565905"/>
            <a:ext cx="133882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核心构成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1</a:t>
            </a:r>
            <a:endParaRPr lang="zh-CN" altLang="en-US" sz="20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34BDB33-DE7B-84E7-97DB-9DCDDD9D30D5}"/>
              </a:ext>
            </a:extLst>
          </p:cNvPr>
          <p:cNvSpPr/>
          <p:nvPr/>
        </p:nvSpPr>
        <p:spPr>
          <a:xfrm>
            <a:off x="3321269" y="1054100"/>
            <a:ext cx="5346263" cy="4498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该技术的</a:t>
            </a:r>
            <a:r>
              <a:rPr lang="en-US" altLang="zh-CN" sz="24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4</a:t>
            </a:r>
            <a:r>
              <a:rPr lang="zh-CN" altLang="en-US" sz="24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大核心（核心构成）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2F2F16F-307B-BB4B-24A1-7CA2F7B0A730}"/>
              </a:ext>
            </a:extLst>
          </p:cNvPr>
          <p:cNvSpPr/>
          <p:nvPr/>
        </p:nvSpPr>
        <p:spPr>
          <a:xfrm>
            <a:off x="813717" y="1753648"/>
            <a:ext cx="10603583" cy="6199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该技术有多大壁垒，哪些部分构成的，自行按照自己项目需求添加。仅供参考，自行按照自己项目需求添加。仅供参考，自行按照自己项目需求添加。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064D76F-1635-765F-1D84-14598CF8A504}"/>
              </a:ext>
            </a:extLst>
          </p:cNvPr>
          <p:cNvSpPr/>
          <p:nvPr/>
        </p:nvSpPr>
        <p:spPr>
          <a:xfrm>
            <a:off x="913712" y="4038237"/>
            <a:ext cx="2076526" cy="13826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自行按照自己项目需求添加。仅供参考，自行按照自己项目需求添加。仅供参考，自行按照自己项目需求添加。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A84DD96-430F-2DD4-CA7C-33EB03FB179F}"/>
              </a:ext>
            </a:extLst>
          </p:cNvPr>
          <p:cNvGrpSpPr/>
          <p:nvPr/>
        </p:nvGrpSpPr>
        <p:grpSpPr>
          <a:xfrm>
            <a:off x="1155701" y="5626099"/>
            <a:ext cx="1404880" cy="346075"/>
            <a:chOff x="1155701" y="5626099"/>
            <a:chExt cx="1404880" cy="346075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3E2C19A-794D-DFA1-C572-C5AE9EC03D67}"/>
                </a:ext>
              </a:extLst>
            </p:cNvPr>
            <p:cNvSpPr/>
            <p:nvPr/>
          </p:nvSpPr>
          <p:spPr>
            <a:xfrm>
              <a:off x="1155701" y="5626099"/>
              <a:ext cx="1404880" cy="346075"/>
            </a:xfrm>
            <a:prstGeom prst="roundRect">
              <a:avLst>
                <a:gd name="adj" fmla="val 2466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EF97A9A-9597-3A2A-CB95-716343653DEA}"/>
                </a:ext>
              </a:extLst>
            </p:cNvPr>
            <p:cNvSpPr/>
            <p:nvPr/>
          </p:nvSpPr>
          <p:spPr>
            <a:xfrm>
              <a:off x="1428062" y="5646764"/>
              <a:ext cx="1010338" cy="26238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按需求添加</a:t>
              </a: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CEAEE19-E2E4-297D-34BB-3CBEE7ADB492}"/>
              </a:ext>
            </a:extLst>
          </p:cNvPr>
          <p:cNvSpPr txBox="1"/>
          <p:nvPr/>
        </p:nvSpPr>
        <p:spPr>
          <a:xfrm>
            <a:off x="4050099" y="3565905"/>
            <a:ext cx="133882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核心构成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2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C156EA6-4549-DE3B-5EBF-79B41EFC5279}"/>
              </a:ext>
            </a:extLst>
          </p:cNvPr>
          <p:cNvSpPr/>
          <p:nvPr/>
        </p:nvSpPr>
        <p:spPr>
          <a:xfrm>
            <a:off x="3689963" y="4038237"/>
            <a:ext cx="2076526" cy="13826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自行按照自己项目需求添加。仅供参考，自行按照自己项目需求添加。仅供参考，自行按照自己项目需求添加。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4B2F33A-1D48-437B-70C0-2FE77D904DE3}"/>
              </a:ext>
            </a:extLst>
          </p:cNvPr>
          <p:cNvGrpSpPr/>
          <p:nvPr/>
        </p:nvGrpSpPr>
        <p:grpSpPr>
          <a:xfrm>
            <a:off x="3931952" y="5626099"/>
            <a:ext cx="1404880" cy="346075"/>
            <a:chOff x="1155701" y="5626099"/>
            <a:chExt cx="1404880" cy="34607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9106BAB7-495E-88F9-CFF5-05A80EA0510F}"/>
                </a:ext>
              </a:extLst>
            </p:cNvPr>
            <p:cNvSpPr/>
            <p:nvPr/>
          </p:nvSpPr>
          <p:spPr>
            <a:xfrm>
              <a:off x="1155701" y="5626099"/>
              <a:ext cx="1404880" cy="346075"/>
            </a:xfrm>
            <a:prstGeom prst="roundRect">
              <a:avLst>
                <a:gd name="adj" fmla="val 2466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FA0F749-9A25-CC3A-7EC9-5EFF60F665E5}"/>
                </a:ext>
              </a:extLst>
            </p:cNvPr>
            <p:cNvSpPr/>
            <p:nvPr/>
          </p:nvSpPr>
          <p:spPr>
            <a:xfrm>
              <a:off x="1428062" y="5646764"/>
              <a:ext cx="1010338" cy="26238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按需求添加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8C382DFA-8EC4-45CE-9BC9-D7CE847C112C}"/>
              </a:ext>
            </a:extLst>
          </p:cNvPr>
          <p:cNvSpPr txBox="1"/>
          <p:nvPr/>
        </p:nvSpPr>
        <p:spPr>
          <a:xfrm>
            <a:off x="6864973" y="3565905"/>
            <a:ext cx="133882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核心构成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3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E70AC8E-8F66-E0A4-2C2C-6E87707293B5}"/>
              </a:ext>
            </a:extLst>
          </p:cNvPr>
          <p:cNvSpPr/>
          <p:nvPr/>
        </p:nvSpPr>
        <p:spPr>
          <a:xfrm>
            <a:off x="6510281" y="4038237"/>
            <a:ext cx="2076526" cy="13826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自行按照自己项目需求添加。仅供参考，自行按照自己项目需求添加。仅供参考，自行按照自己项目需求添加。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1286732-65A7-233F-A881-58A415AB90B2}"/>
              </a:ext>
            </a:extLst>
          </p:cNvPr>
          <p:cNvGrpSpPr/>
          <p:nvPr/>
        </p:nvGrpSpPr>
        <p:grpSpPr>
          <a:xfrm>
            <a:off x="6752270" y="5626099"/>
            <a:ext cx="1404880" cy="346075"/>
            <a:chOff x="1155701" y="5626099"/>
            <a:chExt cx="1404880" cy="346075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C606008B-EDB7-DA91-1848-7EB09D69A2A0}"/>
                </a:ext>
              </a:extLst>
            </p:cNvPr>
            <p:cNvSpPr/>
            <p:nvPr/>
          </p:nvSpPr>
          <p:spPr>
            <a:xfrm>
              <a:off x="1155701" y="5626099"/>
              <a:ext cx="1404880" cy="346075"/>
            </a:xfrm>
            <a:prstGeom prst="roundRect">
              <a:avLst>
                <a:gd name="adj" fmla="val 2466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37938F50-E8B4-6BC7-8094-2E46C0D61E88}"/>
                </a:ext>
              </a:extLst>
            </p:cNvPr>
            <p:cNvSpPr/>
            <p:nvPr/>
          </p:nvSpPr>
          <p:spPr>
            <a:xfrm>
              <a:off x="1428062" y="5646764"/>
              <a:ext cx="1010338" cy="26238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按需求添加</a:t>
              </a: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AF6E812-67AB-DB50-9830-F7962E74AF28}"/>
              </a:ext>
            </a:extLst>
          </p:cNvPr>
          <p:cNvSpPr txBox="1"/>
          <p:nvPr/>
        </p:nvSpPr>
        <p:spPr>
          <a:xfrm>
            <a:off x="9671674" y="3565905"/>
            <a:ext cx="133882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核心构成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4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E2DD478-6ADC-E10E-B266-1F4CD64ABA57}"/>
              </a:ext>
            </a:extLst>
          </p:cNvPr>
          <p:cNvSpPr/>
          <p:nvPr/>
        </p:nvSpPr>
        <p:spPr>
          <a:xfrm>
            <a:off x="9340567" y="4038237"/>
            <a:ext cx="2076526" cy="13826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自行按照自己项目需求添加。仅供参考，自行按照自己项目需求添加。仅供参考，自行按照自己项目需求添加。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931858A-5FC4-9037-B93D-43432A0A7C34}"/>
              </a:ext>
            </a:extLst>
          </p:cNvPr>
          <p:cNvGrpSpPr/>
          <p:nvPr/>
        </p:nvGrpSpPr>
        <p:grpSpPr>
          <a:xfrm>
            <a:off x="9582556" y="5626099"/>
            <a:ext cx="1404880" cy="346075"/>
            <a:chOff x="1155701" y="5626099"/>
            <a:chExt cx="1404880" cy="346075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7FACA323-85F0-30C4-D556-9EF69DD08333}"/>
                </a:ext>
              </a:extLst>
            </p:cNvPr>
            <p:cNvSpPr/>
            <p:nvPr/>
          </p:nvSpPr>
          <p:spPr>
            <a:xfrm>
              <a:off x="1155701" y="5626099"/>
              <a:ext cx="1404880" cy="346075"/>
            </a:xfrm>
            <a:prstGeom prst="roundRect">
              <a:avLst>
                <a:gd name="adj" fmla="val 2466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132D6FD2-0C5D-3A93-42AC-75492D5B6894}"/>
                </a:ext>
              </a:extLst>
            </p:cNvPr>
            <p:cNvSpPr/>
            <p:nvPr/>
          </p:nvSpPr>
          <p:spPr>
            <a:xfrm>
              <a:off x="1428062" y="5646764"/>
              <a:ext cx="1010338" cy="26238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按需求添加</a:t>
              </a:r>
            </a:p>
          </p:txBody>
        </p:sp>
      </p:grpSp>
      <p:pic>
        <p:nvPicPr>
          <p:cNvPr id="43" name="图形 42">
            <a:extLst>
              <a:ext uri="{FF2B5EF4-FFF2-40B4-BE49-F238E27FC236}">
                <a16:creationId xmlns:a16="http://schemas.microsoft.com/office/drawing/2014/main" id="{1B712AD9-4072-C617-F9C9-A93A64AB1B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0" y="2887980"/>
            <a:ext cx="523875" cy="523875"/>
          </a:xfrm>
          <a:prstGeom prst="rect">
            <a:avLst/>
          </a:prstGeom>
        </p:spPr>
      </p:pic>
      <p:pic>
        <p:nvPicPr>
          <p:cNvPr id="45" name="图形 44">
            <a:extLst>
              <a:ext uri="{FF2B5EF4-FFF2-40B4-BE49-F238E27FC236}">
                <a16:creationId xmlns:a16="http://schemas.microsoft.com/office/drawing/2014/main" id="{66283622-03A6-810A-4D69-D0678E6637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2951" y="2887980"/>
            <a:ext cx="523875" cy="523875"/>
          </a:xfrm>
          <a:prstGeom prst="rect">
            <a:avLst/>
          </a:prstGeom>
        </p:spPr>
      </p:pic>
      <p:pic>
        <p:nvPicPr>
          <p:cNvPr id="47" name="图形 46">
            <a:extLst>
              <a:ext uri="{FF2B5EF4-FFF2-40B4-BE49-F238E27FC236}">
                <a16:creationId xmlns:a16="http://schemas.microsoft.com/office/drawing/2014/main" id="{B620EE59-1BEE-04AB-B57B-AC730AC2B5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7225" y="2887980"/>
            <a:ext cx="523875" cy="523875"/>
          </a:xfrm>
          <a:prstGeom prst="rect">
            <a:avLst/>
          </a:prstGeom>
        </p:spPr>
      </p:pic>
      <p:pic>
        <p:nvPicPr>
          <p:cNvPr id="49" name="图形 48">
            <a:extLst>
              <a:ext uri="{FF2B5EF4-FFF2-40B4-BE49-F238E27FC236}">
                <a16:creationId xmlns:a16="http://schemas.microsoft.com/office/drawing/2014/main" id="{AE38D280-1428-B34D-451C-6C8CFAC61A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03375" y="2885757"/>
            <a:ext cx="528320" cy="52832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FEA8D29-F820-4590-3C82-E661A596452E}"/>
              </a:ext>
            </a:extLst>
          </p:cNvPr>
          <p:cNvCxnSpPr>
            <a:cxnSpLocks/>
          </p:cNvCxnSpPr>
          <p:nvPr/>
        </p:nvCxnSpPr>
        <p:spPr>
          <a:xfrm>
            <a:off x="812800" y="1596571"/>
            <a:ext cx="105954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967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1DA3955B-42D3-2E56-21DA-188AFC44783E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技术试用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124ED6E-2F1F-3913-1598-CCBB79C34314}"/>
              </a:ext>
            </a:extLst>
          </p:cNvPr>
          <p:cNvGrpSpPr/>
          <p:nvPr/>
        </p:nvGrpSpPr>
        <p:grpSpPr>
          <a:xfrm>
            <a:off x="6872876" y="1816463"/>
            <a:ext cx="527595" cy="527595"/>
            <a:chOff x="6962140" y="1521823"/>
            <a:chExt cx="809897" cy="809897"/>
          </a:xfrm>
          <a:effectLst>
            <a:outerShdw blurRad="63500" sx="102000" sy="102000" algn="ctr" rotWithShape="0">
              <a:schemeClr val="accent2">
                <a:alpha val="34000"/>
              </a:schemeClr>
            </a:outerShdw>
          </a:effectLst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9BB242A7-E8B0-A53B-64CE-8AF5540C63AC}"/>
                </a:ext>
              </a:extLst>
            </p:cNvPr>
            <p:cNvSpPr/>
            <p:nvPr/>
          </p:nvSpPr>
          <p:spPr>
            <a:xfrm>
              <a:off x="6962140" y="1521823"/>
              <a:ext cx="809897" cy="8098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9" name="iconfont-1043-169336">
              <a:extLst>
                <a:ext uri="{FF2B5EF4-FFF2-40B4-BE49-F238E27FC236}">
                  <a16:creationId xmlns:a16="http://schemas.microsoft.com/office/drawing/2014/main" id="{326F03DD-B7EF-0A7D-8384-4AF70C72E7F0}"/>
                </a:ext>
              </a:extLst>
            </p:cNvPr>
            <p:cNvSpPr/>
            <p:nvPr/>
          </p:nvSpPr>
          <p:spPr>
            <a:xfrm>
              <a:off x="7124134" y="1684332"/>
              <a:ext cx="485909" cy="484879"/>
            </a:xfrm>
            <a:custGeom>
              <a:avLst/>
              <a:gdLst>
                <a:gd name="T0" fmla="*/ 12436 w 12765"/>
                <a:gd name="T1" fmla="*/ 0 h 12739"/>
                <a:gd name="T2" fmla="*/ 4469 w 12765"/>
                <a:gd name="T3" fmla="*/ 7970 h 12739"/>
                <a:gd name="T4" fmla="*/ 1369 w 12765"/>
                <a:gd name="T5" fmla="*/ 5163 h 12739"/>
                <a:gd name="T6" fmla="*/ 0 w 12765"/>
                <a:gd name="T7" fmla="*/ 6438 h 12739"/>
                <a:gd name="T8" fmla="*/ 5357 w 12765"/>
                <a:gd name="T9" fmla="*/ 12739 h 12739"/>
                <a:gd name="T10" fmla="*/ 12765 w 12765"/>
                <a:gd name="T11" fmla="*/ 877 h 12739"/>
                <a:gd name="T12" fmla="*/ 12436 w 12765"/>
                <a:gd name="T13" fmla="*/ 0 h 1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65" h="12739">
                  <a:moveTo>
                    <a:pt x="12436" y="0"/>
                  </a:moveTo>
                  <a:cubicBezTo>
                    <a:pt x="8552" y="2754"/>
                    <a:pt x="5734" y="6228"/>
                    <a:pt x="4469" y="7970"/>
                  </a:cubicBezTo>
                  <a:lnTo>
                    <a:pt x="1369" y="5163"/>
                  </a:lnTo>
                  <a:lnTo>
                    <a:pt x="0" y="6438"/>
                  </a:lnTo>
                  <a:lnTo>
                    <a:pt x="5357" y="12739"/>
                  </a:lnTo>
                  <a:cubicBezTo>
                    <a:pt x="6278" y="10010"/>
                    <a:pt x="9199" y="4669"/>
                    <a:pt x="12765" y="877"/>
                  </a:cubicBezTo>
                  <a:lnTo>
                    <a:pt x="124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DCCA51C-F367-E74B-5FAB-A5D3A4E24CE9}"/>
              </a:ext>
            </a:extLst>
          </p:cNvPr>
          <p:cNvGrpSpPr/>
          <p:nvPr/>
        </p:nvGrpSpPr>
        <p:grpSpPr>
          <a:xfrm>
            <a:off x="6872876" y="2893190"/>
            <a:ext cx="527595" cy="527595"/>
            <a:chOff x="6962140" y="1521823"/>
            <a:chExt cx="809897" cy="809897"/>
          </a:xfrm>
          <a:effectLst>
            <a:outerShdw blurRad="63500" sx="102000" sy="102000" algn="ctr" rotWithShape="0">
              <a:schemeClr val="accent2">
                <a:alpha val="34000"/>
              </a:schemeClr>
            </a:outerShdw>
          </a:effectLst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3D02852-C1A6-AC72-57E2-A18DD272B189}"/>
                </a:ext>
              </a:extLst>
            </p:cNvPr>
            <p:cNvSpPr/>
            <p:nvPr/>
          </p:nvSpPr>
          <p:spPr>
            <a:xfrm>
              <a:off x="6962140" y="1521823"/>
              <a:ext cx="809897" cy="8098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3" name="iconfont-1043-169336">
              <a:extLst>
                <a:ext uri="{FF2B5EF4-FFF2-40B4-BE49-F238E27FC236}">
                  <a16:creationId xmlns:a16="http://schemas.microsoft.com/office/drawing/2014/main" id="{A3CF3090-23BC-0353-7821-6F1CF93AB631}"/>
                </a:ext>
              </a:extLst>
            </p:cNvPr>
            <p:cNvSpPr/>
            <p:nvPr/>
          </p:nvSpPr>
          <p:spPr>
            <a:xfrm>
              <a:off x="7124134" y="1684332"/>
              <a:ext cx="485909" cy="484879"/>
            </a:xfrm>
            <a:custGeom>
              <a:avLst/>
              <a:gdLst>
                <a:gd name="T0" fmla="*/ 12436 w 12765"/>
                <a:gd name="T1" fmla="*/ 0 h 12739"/>
                <a:gd name="T2" fmla="*/ 4469 w 12765"/>
                <a:gd name="T3" fmla="*/ 7970 h 12739"/>
                <a:gd name="T4" fmla="*/ 1369 w 12765"/>
                <a:gd name="T5" fmla="*/ 5163 h 12739"/>
                <a:gd name="T6" fmla="*/ 0 w 12765"/>
                <a:gd name="T7" fmla="*/ 6438 h 12739"/>
                <a:gd name="T8" fmla="*/ 5357 w 12765"/>
                <a:gd name="T9" fmla="*/ 12739 h 12739"/>
                <a:gd name="T10" fmla="*/ 12765 w 12765"/>
                <a:gd name="T11" fmla="*/ 877 h 12739"/>
                <a:gd name="T12" fmla="*/ 12436 w 12765"/>
                <a:gd name="T13" fmla="*/ 0 h 1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65" h="12739">
                  <a:moveTo>
                    <a:pt x="12436" y="0"/>
                  </a:moveTo>
                  <a:cubicBezTo>
                    <a:pt x="8552" y="2754"/>
                    <a:pt x="5734" y="6228"/>
                    <a:pt x="4469" y="7970"/>
                  </a:cubicBezTo>
                  <a:lnTo>
                    <a:pt x="1369" y="5163"/>
                  </a:lnTo>
                  <a:lnTo>
                    <a:pt x="0" y="6438"/>
                  </a:lnTo>
                  <a:lnTo>
                    <a:pt x="5357" y="12739"/>
                  </a:lnTo>
                  <a:cubicBezTo>
                    <a:pt x="6278" y="10010"/>
                    <a:pt x="9199" y="4669"/>
                    <a:pt x="12765" y="877"/>
                  </a:cubicBezTo>
                  <a:lnTo>
                    <a:pt x="124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1AD0F5F-230A-5C2A-3BF8-8C735C3BEC41}"/>
              </a:ext>
            </a:extLst>
          </p:cNvPr>
          <p:cNvGrpSpPr/>
          <p:nvPr/>
        </p:nvGrpSpPr>
        <p:grpSpPr>
          <a:xfrm>
            <a:off x="6872876" y="4047036"/>
            <a:ext cx="527595" cy="527595"/>
            <a:chOff x="6962140" y="1521823"/>
            <a:chExt cx="809897" cy="809897"/>
          </a:xfrm>
          <a:effectLst>
            <a:outerShdw blurRad="63500" sx="102000" sy="102000" algn="ctr" rotWithShape="0">
              <a:schemeClr val="accent2">
                <a:alpha val="34000"/>
              </a:schemeClr>
            </a:outerShdw>
          </a:effectLst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19F2D884-0025-BDAE-9EE3-00A4AD06D542}"/>
                </a:ext>
              </a:extLst>
            </p:cNvPr>
            <p:cNvSpPr/>
            <p:nvPr/>
          </p:nvSpPr>
          <p:spPr>
            <a:xfrm>
              <a:off x="6962140" y="1521823"/>
              <a:ext cx="809897" cy="8098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6" name="iconfont-1043-169336">
              <a:extLst>
                <a:ext uri="{FF2B5EF4-FFF2-40B4-BE49-F238E27FC236}">
                  <a16:creationId xmlns:a16="http://schemas.microsoft.com/office/drawing/2014/main" id="{91F569D5-CE03-6053-937C-FDB1A0EDFB20}"/>
                </a:ext>
              </a:extLst>
            </p:cNvPr>
            <p:cNvSpPr/>
            <p:nvPr/>
          </p:nvSpPr>
          <p:spPr>
            <a:xfrm>
              <a:off x="7124134" y="1684332"/>
              <a:ext cx="485909" cy="484879"/>
            </a:xfrm>
            <a:custGeom>
              <a:avLst/>
              <a:gdLst>
                <a:gd name="T0" fmla="*/ 12436 w 12765"/>
                <a:gd name="T1" fmla="*/ 0 h 12739"/>
                <a:gd name="T2" fmla="*/ 4469 w 12765"/>
                <a:gd name="T3" fmla="*/ 7970 h 12739"/>
                <a:gd name="T4" fmla="*/ 1369 w 12765"/>
                <a:gd name="T5" fmla="*/ 5163 h 12739"/>
                <a:gd name="T6" fmla="*/ 0 w 12765"/>
                <a:gd name="T7" fmla="*/ 6438 h 12739"/>
                <a:gd name="T8" fmla="*/ 5357 w 12765"/>
                <a:gd name="T9" fmla="*/ 12739 h 12739"/>
                <a:gd name="T10" fmla="*/ 12765 w 12765"/>
                <a:gd name="T11" fmla="*/ 877 h 12739"/>
                <a:gd name="T12" fmla="*/ 12436 w 12765"/>
                <a:gd name="T13" fmla="*/ 0 h 1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65" h="12739">
                  <a:moveTo>
                    <a:pt x="12436" y="0"/>
                  </a:moveTo>
                  <a:cubicBezTo>
                    <a:pt x="8552" y="2754"/>
                    <a:pt x="5734" y="6228"/>
                    <a:pt x="4469" y="7970"/>
                  </a:cubicBezTo>
                  <a:lnTo>
                    <a:pt x="1369" y="5163"/>
                  </a:lnTo>
                  <a:lnTo>
                    <a:pt x="0" y="6438"/>
                  </a:lnTo>
                  <a:lnTo>
                    <a:pt x="5357" y="12739"/>
                  </a:lnTo>
                  <a:cubicBezTo>
                    <a:pt x="6278" y="10010"/>
                    <a:pt x="9199" y="4669"/>
                    <a:pt x="12765" y="877"/>
                  </a:cubicBezTo>
                  <a:lnTo>
                    <a:pt x="124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6F28FC8-0B72-A4A5-058C-5550AE3CF94A}"/>
              </a:ext>
            </a:extLst>
          </p:cNvPr>
          <p:cNvGrpSpPr/>
          <p:nvPr/>
        </p:nvGrpSpPr>
        <p:grpSpPr>
          <a:xfrm>
            <a:off x="6872876" y="5142048"/>
            <a:ext cx="527595" cy="527595"/>
            <a:chOff x="6962140" y="1521823"/>
            <a:chExt cx="809897" cy="809897"/>
          </a:xfrm>
          <a:effectLst>
            <a:outerShdw blurRad="63500" sx="102000" sy="102000" algn="ctr" rotWithShape="0">
              <a:schemeClr val="accent2">
                <a:alpha val="34000"/>
              </a:schemeClr>
            </a:outerShdw>
          </a:effectLst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78979B2-8AB9-2D8A-EA62-315EBB074D4A}"/>
                </a:ext>
              </a:extLst>
            </p:cNvPr>
            <p:cNvSpPr/>
            <p:nvPr/>
          </p:nvSpPr>
          <p:spPr>
            <a:xfrm>
              <a:off x="6962140" y="1521823"/>
              <a:ext cx="809897" cy="8098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9" name="iconfont-1043-169336">
              <a:extLst>
                <a:ext uri="{FF2B5EF4-FFF2-40B4-BE49-F238E27FC236}">
                  <a16:creationId xmlns:a16="http://schemas.microsoft.com/office/drawing/2014/main" id="{F2210FB9-7D9A-6CC2-07AF-BB747FF76A7D}"/>
                </a:ext>
              </a:extLst>
            </p:cNvPr>
            <p:cNvSpPr/>
            <p:nvPr/>
          </p:nvSpPr>
          <p:spPr>
            <a:xfrm>
              <a:off x="7124134" y="1684332"/>
              <a:ext cx="485909" cy="484879"/>
            </a:xfrm>
            <a:custGeom>
              <a:avLst/>
              <a:gdLst>
                <a:gd name="T0" fmla="*/ 12436 w 12765"/>
                <a:gd name="T1" fmla="*/ 0 h 12739"/>
                <a:gd name="T2" fmla="*/ 4469 w 12765"/>
                <a:gd name="T3" fmla="*/ 7970 h 12739"/>
                <a:gd name="T4" fmla="*/ 1369 w 12765"/>
                <a:gd name="T5" fmla="*/ 5163 h 12739"/>
                <a:gd name="T6" fmla="*/ 0 w 12765"/>
                <a:gd name="T7" fmla="*/ 6438 h 12739"/>
                <a:gd name="T8" fmla="*/ 5357 w 12765"/>
                <a:gd name="T9" fmla="*/ 12739 h 12739"/>
                <a:gd name="T10" fmla="*/ 12765 w 12765"/>
                <a:gd name="T11" fmla="*/ 877 h 12739"/>
                <a:gd name="T12" fmla="*/ 12436 w 12765"/>
                <a:gd name="T13" fmla="*/ 0 h 1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65" h="12739">
                  <a:moveTo>
                    <a:pt x="12436" y="0"/>
                  </a:moveTo>
                  <a:cubicBezTo>
                    <a:pt x="8552" y="2754"/>
                    <a:pt x="5734" y="6228"/>
                    <a:pt x="4469" y="7970"/>
                  </a:cubicBezTo>
                  <a:lnTo>
                    <a:pt x="1369" y="5163"/>
                  </a:lnTo>
                  <a:lnTo>
                    <a:pt x="0" y="6438"/>
                  </a:lnTo>
                  <a:lnTo>
                    <a:pt x="5357" y="12739"/>
                  </a:lnTo>
                  <a:cubicBezTo>
                    <a:pt x="6278" y="10010"/>
                    <a:pt x="9199" y="4669"/>
                    <a:pt x="12765" y="877"/>
                  </a:cubicBezTo>
                  <a:lnTo>
                    <a:pt x="124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96E70631-EFBC-8730-9C8C-3AA2651F2DF0}"/>
              </a:ext>
            </a:extLst>
          </p:cNvPr>
          <p:cNvSpPr/>
          <p:nvPr/>
        </p:nvSpPr>
        <p:spPr>
          <a:xfrm>
            <a:off x="7982857" y="1828623"/>
            <a:ext cx="3755571" cy="4498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项目名称，通过目标测试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2899743-7725-AF52-E3AF-CE5BC488526E}"/>
              </a:ext>
            </a:extLst>
          </p:cNvPr>
          <p:cNvSpPr/>
          <p:nvPr/>
        </p:nvSpPr>
        <p:spPr>
          <a:xfrm>
            <a:off x="7975600" y="2935745"/>
            <a:ext cx="3429000" cy="4498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项目名称，通过目标测试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9DA2A16-F271-7A68-67AA-E38F4577E362}"/>
              </a:ext>
            </a:extLst>
          </p:cNvPr>
          <p:cNvSpPr/>
          <p:nvPr/>
        </p:nvSpPr>
        <p:spPr>
          <a:xfrm>
            <a:off x="7975600" y="4042867"/>
            <a:ext cx="3429000" cy="4498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项目名称，通过目标测试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86DF7AD-C069-8E98-5591-B3E9C07179B0}"/>
              </a:ext>
            </a:extLst>
          </p:cNvPr>
          <p:cNvSpPr/>
          <p:nvPr/>
        </p:nvSpPr>
        <p:spPr>
          <a:xfrm>
            <a:off x="7975600" y="5149990"/>
            <a:ext cx="3429000" cy="4498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项目名称，通过目标测试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E63EA1D5-CD89-26AA-6B75-0F9441F6E8E9}"/>
              </a:ext>
            </a:extLst>
          </p:cNvPr>
          <p:cNvSpPr/>
          <p:nvPr/>
        </p:nvSpPr>
        <p:spPr>
          <a:xfrm>
            <a:off x="6749143" y="1688838"/>
            <a:ext cx="4769757" cy="769257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C7EE318-414A-CC31-A2BB-049906EEBDB6}"/>
              </a:ext>
            </a:extLst>
          </p:cNvPr>
          <p:cNvSpPr/>
          <p:nvPr/>
        </p:nvSpPr>
        <p:spPr>
          <a:xfrm>
            <a:off x="6749143" y="2797454"/>
            <a:ext cx="4769757" cy="769257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B4C55AF-322C-81DB-7863-57D8B2C7B710}"/>
              </a:ext>
            </a:extLst>
          </p:cNvPr>
          <p:cNvSpPr/>
          <p:nvPr/>
        </p:nvSpPr>
        <p:spPr>
          <a:xfrm>
            <a:off x="6749143" y="3906070"/>
            <a:ext cx="4769757" cy="769257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89D8E2B-D30D-B4C4-9D0E-71D86379DDFD}"/>
              </a:ext>
            </a:extLst>
          </p:cNvPr>
          <p:cNvSpPr/>
          <p:nvPr/>
        </p:nvSpPr>
        <p:spPr>
          <a:xfrm>
            <a:off x="6749143" y="5014686"/>
            <a:ext cx="4769757" cy="769257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211F245-8C55-A40D-A5F2-F000E86DCC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400" y="1391992"/>
            <a:ext cx="2449287" cy="2316408"/>
          </a:xfrm>
          <a:prstGeom prst="roundRect">
            <a:avLst>
              <a:gd name="adj" fmla="val 3230"/>
            </a:avLst>
          </a:prstGeom>
          <a:solidFill>
            <a:schemeClr val="bg1"/>
          </a:solidFill>
          <a:ln w="12700">
            <a:noFill/>
          </a:ln>
          <a:effectLst>
            <a:outerShdw blurRad="279400" dist="254000" dir="2700000" sx="96000" sy="96000" algn="tl" rotWithShape="0">
              <a:schemeClr val="accent2">
                <a:alpha val="18000"/>
              </a:scheme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D7DD3E9-AEBD-975F-A4AB-0575429028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1030" y="1391992"/>
            <a:ext cx="2449287" cy="2316408"/>
          </a:xfrm>
          <a:prstGeom prst="roundRect">
            <a:avLst>
              <a:gd name="adj" fmla="val 3230"/>
            </a:avLst>
          </a:prstGeom>
          <a:solidFill>
            <a:schemeClr val="bg1"/>
          </a:solidFill>
          <a:ln w="12700">
            <a:noFill/>
          </a:ln>
          <a:effectLst>
            <a:outerShdw blurRad="279400" dist="254000" dir="2700000" sx="96000" sy="96000" algn="tl" rotWithShape="0">
              <a:schemeClr val="accent2">
                <a:alpha val="18000"/>
              </a:scheme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F1DABE0-46F9-4497-916D-C3CFF8A041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401" y="3919292"/>
            <a:ext cx="2449287" cy="2316408"/>
          </a:xfrm>
          <a:prstGeom prst="roundRect">
            <a:avLst>
              <a:gd name="adj" fmla="val 3230"/>
            </a:avLst>
          </a:prstGeom>
          <a:solidFill>
            <a:schemeClr val="bg1"/>
          </a:solidFill>
          <a:ln w="12700">
            <a:noFill/>
          </a:ln>
          <a:effectLst>
            <a:outerShdw blurRad="279400" dist="254000" dir="2700000" sx="96000" sy="96000" algn="tl" rotWithShape="0">
              <a:schemeClr val="accent2">
                <a:alpha val="18000"/>
              </a:scheme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A848661-0862-6F40-8AA7-82C9DD40CC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1030" y="3919292"/>
            <a:ext cx="2449287" cy="2316408"/>
          </a:xfrm>
          <a:prstGeom prst="roundRect">
            <a:avLst>
              <a:gd name="adj" fmla="val 3230"/>
            </a:avLst>
          </a:prstGeom>
          <a:solidFill>
            <a:schemeClr val="bg1"/>
          </a:solidFill>
          <a:ln w="12700">
            <a:noFill/>
          </a:ln>
          <a:effectLst>
            <a:outerShdw blurRad="279400" dist="254000" dir="2700000" sx="96000" sy="96000" algn="tl" rotWithShape="0">
              <a:schemeClr val="accent2">
                <a:alpha val="18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526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DD51F-9FCB-147A-19E8-412769A604B5}"/>
              </a:ext>
            </a:extLst>
          </p:cNvPr>
          <p:cNvSpPr txBox="1"/>
          <p:nvPr/>
        </p:nvSpPr>
        <p:spPr>
          <a:xfrm>
            <a:off x="660400" y="1350987"/>
            <a:ext cx="3961341" cy="25545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660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sz="8000" dirty="0"/>
              <a:t>03 </a:t>
            </a:r>
          </a:p>
          <a:p>
            <a:r>
              <a:rPr lang="zh-CN" altLang="en-US" sz="8000" dirty="0"/>
              <a:t>产品应用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127206C-1AEB-EC6A-41B5-4CC6079AF02A}"/>
              </a:ext>
            </a:extLst>
          </p:cNvPr>
          <p:cNvSpPr txBox="1"/>
          <p:nvPr/>
        </p:nvSpPr>
        <p:spPr>
          <a:xfrm>
            <a:off x="7281075" y="1696219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研究成果</a:t>
            </a:r>
            <a:endParaRPr 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895768D-BD5B-9A5E-D179-4E0C039678E1}"/>
              </a:ext>
            </a:extLst>
          </p:cNvPr>
          <p:cNvSpPr txBox="1"/>
          <p:nvPr/>
        </p:nvSpPr>
        <p:spPr>
          <a:xfrm>
            <a:off x="7286845" y="2669234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竞品分析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8B59969-0748-32B5-7A03-B30045AA412D}"/>
              </a:ext>
            </a:extLst>
          </p:cNvPr>
          <p:cNvSpPr txBox="1"/>
          <p:nvPr/>
        </p:nvSpPr>
        <p:spPr>
          <a:xfrm>
            <a:off x="7292614" y="3642249"/>
            <a:ext cx="109517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应用场景</a:t>
            </a: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6BC8F682-B9BC-D76F-D028-580B3AB66AF2}"/>
              </a:ext>
            </a:extLst>
          </p:cNvPr>
          <p:cNvCxnSpPr>
            <a:cxnSpLocks/>
          </p:cNvCxnSpPr>
          <p:nvPr/>
        </p:nvCxnSpPr>
        <p:spPr>
          <a:xfrm flipH="1">
            <a:off x="892175" y="1724025"/>
            <a:ext cx="1527175" cy="1168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剪去对角 12">
            <a:extLst>
              <a:ext uri="{FF2B5EF4-FFF2-40B4-BE49-F238E27FC236}">
                <a16:creationId xmlns:a16="http://schemas.microsoft.com/office/drawing/2014/main" id="{D06DDE7A-49F6-78E8-1049-C92428AF491E}"/>
              </a:ext>
            </a:extLst>
          </p:cNvPr>
          <p:cNvSpPr/>
          <p:nvPr/>
        </p:nvSpPr>
        <p:spPr>
          <a:xfrm>
            <a:off x="6851650" y="16200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5" name="矩形: 剪去对角 14">
            <a:extLst>
              <a:ext uri="{FF2B5EF4-FFF2-40B4-BE49-F238E27FC236}">
                <a16:creationId xmlns:a16="http://schemas.microsoft.com/office/drawing/2014/main" id="{99D7B5AA-5E63-EB00-B6B6-9C2ED29D324E}"/>
              </a:ext>
            </a:extLst>
          </p:cNvPr>
          <p:cNvSpPr/>
          <p:nvPr/>
        </p:nvSpPr>
        <p:spPr>
          <a:xfrm>
            <a:off x="6851650" y="260299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6" name="矩形: 剪去对角 15">
            <a:extLst>
              <a:ext uri="{FF2B5EF4-FFF2-40B4-BE49-F238E27FC236}">
                <a16:creationId xmlns:a16="http://schemas.microsoft.com/office/drawing/2014/main" id="{C10C6290-130A-944A-69B0-F8E4E03C2166}"/>
              </a:ext>
            </a:extLst>
          </p:cNvPr>
          <p:cNvSpPr/>
          <p:nvPr/>
        </p:nvSpPr>
        <p:spPr>
          <a:xfrm>
            <a:off x="6851650" y="35631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9183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5B21754-9782-0F6B-84FD-5E0CE3F657B5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产品成果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B7711B-B5DD-CA50-905F-0825C17B23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6125"/>
            <a:ext cx="12192000" cy="357187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3456B85-0CFF-F765-1C36-9E63282C8612}"/>
              </a:ext>
            </a:extLst>
          </p:cNvPr>
          <p:cNvSpPr/>
          <p:nvPr/>
        </p:nvSpPr>
        <p:spPr>
          <a:xfrm>
            <a:off x="660400" y="1481364"/>
            <a:ext cx="10858499" cy="3264808"/>
          </a:xfrm>
          <a:prstGeom prst="roundRect">
            <a:avLst>
              <a:gd name="adj" fmla="val 374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9DBF28E-4617-A427-B1AB-F10E99C010E0}"/>
              </a:ext>
            </a:extLst>
          </p:cNvPr>
          <p:cNvSpPr/>
          <p:nvPr/>
        </p:nvSpPr>
        <p:spPr>
          <a:xfrm>
            <a:off x="1249146" y="2696587"/>
            <a:ext cx="9781711" cy="1575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这里介绍产品具体情况，在核心技术的基础上，我们生产出来什么样的产品。自行按照自己项目需求添加。仅供参考，自行按照自己项目需求添加。仅供参考，自行按照自己项目需求添加。自行按照自己项目需求添加。仅供参考，自行按照自己项目需求添加。仅供参考，自行按照自己项目需求添加。自行按照自己项目需求添加。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479B115-4C0B-1B5B-01A7-B865CA311EBD}"/>
              </a:ext>
            </a:extLst>
          </p:cNvPr>
          <p:cNvSpPr/>
          <p:nvPr/>
        </p:nvSpPr>
        <p:spPr>
          <a:xfrm>
            <a:off x="660401" y="1457635"/>
            <a:ext cx="10858499" cy="10809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F34757D-F24E-CBA2-3B62-FC03ECE5E819}"/>
              </a:ext>
            </a:extLst>
          </p:cNvPr>
          <p:cNvGrpSpPr/>
          <p:nvPr/>
        </p:nvGrpSpPr>
        <p:grpSpPr>
          <a:xfrm>
            <a:off x="4756150" y="1814286"/>
            <a:ext cx="2525485" cy="537029"/>
            <a:chOff x="4756150" y="1814286"/>
            <a:chExt cx="2525485" cy="53702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CDC6F11-1EA8-F5C5-00A4-280BF36AA82C}"/>
                </a:ext>
              </a:extLst>
            </p:cNvPr>
            <p:cNvSpPr/>
            <p:nvPr/>
          </p:nvSpPr>
          <p:spPr>
            <a:xfrm>
              <a:off x="4756150" y="1814286"/>
              <a:ext cx="2525485" cy="53702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B69B923-4D85-10BA-E2D2-2BA7C763422C}"/>
                </a:ext>
              </a:extLst>
            </p:cNvPr>
            <p:cNvSpPr/>
            <p:nvPr/>
          </p:nvSpPr>
          <p:spPr>
            <a:xfrm>
              <a:off x="5406915" y="1839111"/>
              <a:ext cx="1532274" cy="449803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产品介绍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036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3D449BCC-8FCD-7051-5B09-E15E1C71D141}"/>
              </a:ext>
            </a:extLst>
          </p:cNvPr>
          <p:cNvSpPr/>
          <p:nvPr/>
        </p:nvSpPr>
        <p:spPr>
          <a:xfrm>
            <a:off x="0" y="4934857"/>
            <a:ext cx="12192000" cy="1923143"/>
          </a:xfrm>
          <a:custGeom>
            <a:avLst/>
            <a:gdLst>
              <a:gd name="connsiteX0" fmla="*/ 11788569 w 12192000"/>
              <a:gd name="connsiteY0" fmla="*/ 744 h 1923143"/>
              <a:gd name="connsiteX1" fmla="*/ 12009718 w 12192000"/>
              <a:gd name="connsiteY1" fmla="*/ 13648 h 1923143"/>
              <a:gd name="connsiteX2" fmla="*/ 12105991 w 12192000"/>
              <a:gd name="connsiteY2" fmla="*/ 36458 h 1923143"/>
              <a:gd name="connsiteX3" fmla="*/ 12192000 w 12192000"/>
              <a:gd name="connsiteY3" fmla="*/ 66790 h 1923143"/>
              <a:gd name="connsiteX4" fmla="*/ 12192000 w 12192000"/>
              <a:gd name="connsiteY4" fmla="*/ 1923143 h 1923143"/>
              <a:gd name="connsiteX5" fmla="*/ 0 w 12192000"/>
              <a:gd name="connsiteY5" fmla="*/ 1923143 h 1923143"/>
              <a:gd name="connsiteX6" fmla="*/ 0 w 12192000"/>
              <a:gd name="connsiteY6" fmla="*/ 1364188 h 1923143"/>
              <a:gd name="connsiteX7" fmla="*/ 9113 w 12192000"/>
              <a:gd name="connsiteY7" fmla="*/ 1358795 h 1923143"/>
              <a:gd name="connsiteX8" fmla="*/ 1968073 w 12192000"/>
              <a:gd name="connsiteY8" fmla="*/ 887854 h 1923143"/>
              <a:gd name="connsiteX9" fmla="*/ 5793462 w 12192000"/>
              <a:gd name="connsiteY9" fmla="*/ 1695831 h 1923143"/>
              <a:gd name="connsiteX10" fmla="*/ 11788569 w 12192000"/>
              <a:gd name="connsiteY10" fmla="*/ 744 h 192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923143">
                <a:moveTo>
                  <a:pt x="11788569" y="744"/>
                </a:moveTo>
                <a:cubicBezTo>
                  <a:pt x="11871280" y="-1823"/>
                  <a:pt x="11945348" y="2196"/>
                  <a:pt x="12009718" y="13648"/>
                </a:cubicBezTo>
                <a:cubicBezTo>
                  <a:pt x="12041903" y="19374"/>
                  <a:pt x="12074024" y="27015"/>
                  <a:pt x="12105991" y="36458"/>
                </a:cubicBezTo>
                <a:lnTo>
                  <a:pt x="12192000" y="66790"/>
                </a:lnTo>
                <a:lnTo>
                  <a:pt x="12192000" y="1923143"/>
                </a:lnTo>
                <a:lnTo>
                  <a:pt x="0" y="1923143"/>
                </a:lnTo>
                <a:lnTo>
                  <a:pt x="0" y="1364188"/>
                </a:lnTo>
                <a:lnTo>
                  <a:pt x="9113" y="1358795"/>
                </a:lnTo>
                <a:cubicBezTo>
                  <a:pt x="474164" y="1110544"/>
                  <a:pt x="1198704" y="876264"/>
                  <a:pt x="1968073" y="887854"/>
                </a:cubicBezTo>
                <a:cubicBezTo>
                  <a:pt x="2993899" y="903307"/>
                  <a:pt x="4119855" y="1841532"/>
                  <a:pt x="5793462" y="1695831"/>
                </a:cubicBezTo>
                <a:cubicBezTo>
                  <a:pt x="7362469" y="1559237"/>
                  <a:pt x="10547898" y="39234"/>
                  <a:pt x="11788569" y="744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0014A073-9141-41DF-387E-5D68DD352822}"/>
              </a:ext>
            </a:extLst>
          </p:cNvPr>
          <p:cNvSpPr/>
          <p:nvPr/>
        </p:nvSpPr>
        <p:spPr>
          <a:xfrm>
            <a:off x="927100" y="3352639"/>
            <a:ext cx="7791450" cy="432756"/>
          </a:xfrm>
          <a:prstGeom prst="roundRect">
            <a:avLst>
              <a:gd name="adj" fmla="val 2031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EEC4161A-317F-273F-96C6-ED0A8E6AA0D6}"/>
              </a:ext>
            </a:extLst>
          </p:cNvPr>
          <p:cNvSpPr/>
          <p:nvPr/>
        </p:nvSpPr>
        <p:spPr>
          <a:xfrm>
            <a:off x="927100" y="3869370"/>
            <a:ext cx="7791450" cy="432756"/>
          </a:xfrm>
          <a:prstGeom prst="roundRect">
            <a:avLst>
              <a:gd name="adj" fmla="val 2031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E49E74ED-EF44-FC77-B3EA-2F299FC7A128}"/>
              </a:ext>
            </a:extLst>
          </p:cNvPr>
          <p:cNvSpPr/>
          <p:nvPr/>
        </p:nvSpPr>
        <p:spPr>
          <a:xfrm>
            <a:off x="927100" y="4386101"/>
            <a:ext cx="7791450" cy="432756"/>
          </a:xfrm>
          <a:prstGeom prst="roundRect">
            <a:avLst>
              <a:gd name="adj" fmla="val 2031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206182F3-A071-08AD-B9CC-C69F3272C7DB}"/>
              </a:ext>
            </a:extLst>
          </p:cNvPr>
          <p:cNvSpPr/>
          <p:nvPr/>
        </p:nvSpPr>
        <p:spPr>
          <a:xfrm>
            <a:off x="927100" y="4902832"/>
            <a:ext cx="7791450" cy="432756"/>
          </a:xfrm>
          <a:prstGeom prst="roundRect">
            <a:avLst>
              <a:gd name="adj" fmla="val 2031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5AF2E5AC-EF7D-2E32-59EF-2B7AC7C6F566}"/>
              </a:ext>
            </a:extLst>
          </p:cNvPr>
          <p:cNvSpPr/>
          <p:nvPr/>
        </p:nvSpPr>
        <p:spPr>
          <a:xfrm>
            <a:off x="927100" y="5419564"/>
            <a:ext cx="7791450" cy="432756"/>
          </a:xfrm>
          <a:prstGeom prst="roundRect">
            <a:avLst>
              <a:gd name="adj" fmla="val 2031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454D0FD0-25DF-A94D-CE5C-DE690A3DF73F}"/>
              </a:ext>
            </a:extLst>
          </p:cNvPr>
          <p:cNvSpPr/>
          <p:nvPr/>
        </p:nvSpPr>
        <p:spPr>
          <a:xfrm>
            <a:off x="927100" y="2711385"/>
            <a:ext cx="7822588" cy="570953"/>
          </a:xfrm>
          <a:prstGeom prst="roundRect">
            <a:avLst>
              <a:gd name="adj" fmla="val 21334"/>
            </a:avLst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317500" dist="381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565CD9D-7994-7CD6-7858-C94D42F43C0E}"/>
              </a:ext>
            </a:extLst>
          </p:cNvPr>
          <p:cNvSpPr txBox="1"/>
          <p:nvPr/>
        </p:nvSpPr>
        <p:spPr>
          <a:xfrm>
            <a:off x="2851721" y="3383400"/>
            <a:ext cx="81144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￥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999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13F8D54-E83A-1180-23B4-3E8B44359C38}"/>
              </a:ext>
            </a:extLst>
          </p:cNvPr>
          <p:cNvSpPr txBox="1"/>
          <p:nvPr/>
        </p:nvSpPr>
        <p:spPr>
          <a:xfrm>
            <a:off x="3067621" y="3911921"/>
            <a:ext cx="41229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良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105B947-7273-B764-9869-4F5632861AFF}"/>
              </a:ext>
            </a:extLst>
          </p:cNvPr>
          <p:cNvSpPr txBox="1"/>
          <p:nvPr/>
        </p:nvSpPr>
        <p:spPr>
          <a:xfrm>
            <a:off x="2972371" y="4405704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263E80C-51D4-B821-6ADF-89A6A1738EB9}"/>
              </a:ext>
            </a:extLst>
          </p:cNvPr>
          <p:cNvSpPr txBox="1"/>
          <p:nvPr/>
        </p:nvSpPr>
        <p:spPr>
          <a:xfrm>
            <a:off x="2972371" y="4922323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904B034-F063-304E-EC9F-A403D1171B9E}"/>
              </a:ext>
            </a:extLst>
          </p:cNvPr>
          <p:cNvSpPr txBox="1"/>
          <p:nvPr/>
        </p:nvSpPr>
        <p:spPr>
          <a:xfrm>
            <a:off x="2972371" y="5463957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5943341-6752-93F4-EFFE-CFFD31E48E34}"/>
              </a:ext>
            </a:extLst>
          </p:cNvPr>
          <p:cNvSpPr txBox="1"/>
          <p:nvPr/>
        </p:nvSpPr>
        <p:spPr>
          <a:xfrm>
            <a:off x="1426335" y="3398631"/>
            <a:ext cx="63991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价格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325B3464-F72A-BB46-0306-D4FAB328B0D2}"/>
              </a:ext>
            </a:extLst>
          </p:cNvPr>
          <p:cNvSpPr txBox="1"/>
          <p:nvPr/>
        </p:nvSpPr>
        <p:spPr>
          <a:xfrm>
            <a:off x="7379054" y="4403909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3AAAC251-A72F-7E8F-C661-F2B1EB11C5B7}"/>
              </a:ext>
            </a:extLst>
          </p:cNvPr>
          <p:cNvSpPr txBox="1"/>
          <p:nvPr/>
        </p:nvSpPr>
        <p:spPr>
          <a:xfrm>
            <a:off x="7379054" y="4920528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851B9D7-CF22-D34A-FBE4-205E6D459606}"/>
              </a:ext>
            </a:extLst>
          </p:cNvPr>
          <p:cNvSpPr txBox="1"/>
          <p:nvPr/>
        </p:nvSpPr>
        <p:spPr>
          <a:xfrm>
            <a:off x="7379054" y="5462162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E50C7647-93E8-F7C4-FA57-4FCC6E56FBA9}"/>
              </a:ext>
            </a:extLst>
          </p:cNvPr>
          <p:cNvSpPr txBox="1"/>
          <p:nvPr/>
        </p:nvSpPr>
        <p:spPr>
          <a:xfrm>
            <a:off x="2934325" y="2790471"/>
            <a:ext cx="7777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品类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4E889EB6-DF55-AC44-CE39-868CF170265C}"/>
              </a:ext>
            </a:extLst>
          </p:cNvPr>
          <p:cNvSpPr txBox="1"/>
          <p:nvPr/>
        </p:nvSpPr>
        <p:spPr>
          <a:xfrm>
            <a:off x="4397146" y="2790471"/>
            <a:ext cx="7777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品类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38898038-860B-F58C-39FF-72A48161890D}"/>
              </a:ext>
            </a:extLst>
          </p:cNvPr>
          <p:cNvSpPr txBox="1"/>
          <p:nvPr/>
        </p:nvSpPr>
        <p:spPr>
          <a:xfrm>
            <a:off x="5898067" y="2790471"/>
            <a:ext cx="7777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品类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169AD539-DD1D-08F2-57C7-E1C0EBC3B06D}"/>
              </a:ext>
            </a:extLst>
          </p:cNvPr>
          <p:cNvSpPr txBox="1"/>
          <p:nvPr/>
        </p:nvSpPr>
        <p:spPr>
          <a:xfrm>
            <a:off x="7322787" y="2790471"/>
            <a:ext cx="7777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品类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B21754-9782-0F6B-84FD-5E0CE3F657B5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竞品分析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C6B6113-93B1-005B-F781-9E4CDDD9E715}"/>
              </a:ext>
            </a:extLst>
          </p:cNvPr>
          <p:cNvSpPr/>
          <p:nvPr/>
        </p:nvSpPr>
        <p:spPr>
          <a:xfrm>
            <a:off x="8598807" y="2409372"/>
            <a:ext cx="2539093" cy="3826328"/>
          </a:xfrm>
          <a:prstGeom prst="roundRect">
            <a:avLst>
              <a:gd name="adj" fmla="val 3729"/>
            </a:avLst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317500" dist="381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74315748-E1D0-617D-040A-C142A9AA4D6D}"/>
              </a:ext>
            </a:extLst>
          </p:cNvPr>
          <p:cNvSpPr txBox="1"/>
          <p:nvPr/>
        </p:nvSpPr>
        <p:spPr>
          <a:xfrm>
            <a:off x="9303748" y="2707546"/>
            <a:ext cx="109356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本产品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6A72B8DB-6353-B11F-CB02-59D0A54A38FA}"/>
              </a:ext>
            </a:extLst>
          </p:cNvPr>
          <p:cNvSpPr txBox="1"/>
          <p:nvPr/>
        </p:nvSpPr>
        <p:spPr>
          <a:xfrm>
            <a:off x="9562924" y="4426884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C35D0373-954E-A13B-1040-3C437695F27A}"/>
              </a:ext>
            </a:extLst>
          </p:cNvPr>
          <p:cNvSpPr txBox="1"/>
          <p:nvPr/>
        </p:nvSpPr>
        <p:spPr>
          <a:xfrm>
            <a:off x="9562924" y="4920388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69F787A8-E20F-72FB-BD40-901C62968B85}"/>
              </a:ext>
            </a:extLst>
          </p:cNvPr>
          <p:cNvSpPr txBox="1"/>
          <p:nvPr/>
        </p:nvSpPr>
        <p:spPr>
          <a:xfrm>
            <a:off x="9562924" y="5413891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E84DFDAB-5529-AA74-1481-A7DE07368A25}"/>
              </a:ext>
            </a:extLst>
          </p:cNvPr>
          <p:cNvSpPr txBox="1"/>
          <p:nvPr/>
        </p:nvSpPr>
        <p:spPr>
          <a:xfrm>
            <a:off x="4470665" y="4405704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A5EF673D-3B72-57B9-2CE3-9D6ACE78A6C5}"/>
              </a:ext>
            </a:extLst>
          </p:cNvPr>
          <p:cNvSpPr txBox="1"/>
          <p:nvPr/>
        </p:nvSpPr>
        <p:spPr>
          <a:xfrm>
            <a:off x="4470665" y="4922323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B9282852-593C-E12E-AF7F-75629F22B43B}"/>
              </a:ext>
            </a:extLst>
          </p:cNvPr>
          <p:cNvSpPr txBox="1"/>
          <p:nvPr/>
        </p:nvSpPr>
        <p:spPr>
          <a:xfrm>
            <a:off x="4470665" y="5463957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CBD232ED-0B64-B5CD-803B-0BAC7487C7A0}"/>
              </a:ext>
            </a:extLst>
          </p:cNvPr>
          <p:cNvSpPr txBox="1"/>
          <p:nvPr/>
        </p:nvSpPr>
        <p:spPr>
          <a:xfrm>
            <a:off x="5946926" y="4405704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91B70FAA-8429-8939-43CE-E7CFED94AED6}"/>
              </a:ext>
            </a:extLst>
          </p:cNvPr>
          <p:cNvSpPr txBox="1"/>
          <p:nvPr/>
        </p:nvSpPr>
        <p:spPr>
          <a:xfrm>
            <a:off x="5946926" y="4922323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55F328FF-98E9-D965-8BA8-D4BBA6B668BB}"/>
              </a:ext>
            </a:extLst>
          </p:cNvPr>
          <p:cNvSpPr txBox="1"/>
          <p:nvPr/>
        </p:nvSpPr>
        <p:spPr>
          <a:xfrm>
            <a:off x="5946926" y="5463957"/>
            <a:ext cx="6174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8E50869C-90DB-0D62-9AD0-388E08669144}"/>
              </a:ext>
            </a:extLst>
          </p:cNvPr>
          <p:cNvSpPr txBox="1"/>
          <p:nvPr/>
        </p:nvSpPr>
        <p:spPr>
          <a:xfrm>
            <a:off x="1416064" y="2790471"/>
            <a:ext cx="64633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属性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C164A864-8D07-AF75-1228-138DE0C8F2F4}"/>
              </a:ext>
            </a:extLst>
          </p:cNvPr>
          <p:cNvSpPr txBox="1"/>
          <p:nvPr/>
        </p:nvSpPr>
        <p:spPr>
          <a:xfrm>
            <a:off x="1426335" y="3903456"/>
            <a:ext cx="63991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性能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7C3C807-F05D-7A8F-8CF9-E454D06CE014}"/>
              </a:ext>
            </a:extLst>
          </p:cNvPr>
          <p:cNvSpPr txBox="1"/>
          <p:nvPr/>
        </p:nvSpPr>
        <p:spPr>
          <a:xfrm>
            <a:off x="1397760" y="4389231"/>
            <a:ext cx="77617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指标</a:t>
            </a:r>
            <a:r>
              <a:rPr lang="en-US" altLang="zh-CN" kern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1</a:t>
            </a:r>
            <a:endParaRPr lang="zh-CN" altLang="en-US" kern="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AF100A65-784C-0D29-18CE-67780052BFFD}"/>
              </a:ext>
            </a:extLst>
          </p:cNvPr>
          <p:cNvSpPr txBox="1"/>
          <p:nvPr/>
        </p:nvSpPr>
        <p:spPr>
          <a:xfrm>
            <a:off x="1397760" y="4932156"/>
            <a:ext cx="77617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指标</a:t>
            </a:r>
            <a:r>
              <a:rPr lang="en-US" altLang="zh-CN" kern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2</a:t>
            </a:r>
            <a:endParaRPr lang="zh-CN" altLang="en-US" kern="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8651E407-98D1-702C-CB1E-32E4859A34C5}"/>
              </a:ext>
            </a:extLst>
          </p:cNvPr>
          <p:cNvSpPr txBox="1"/>
          <p:nvPr/>
        </p:nvSpPr>
        <p:spPr>
          <a:xfrm>
            <a:off x="1397760" y="5436981"/>
            <a:ext cx="77617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kern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指标</a:t>
            </a:r>
            <a:r>
              <a:rPr lang="en-US" altLang="zh-CN" kern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3</a:t>
            </a:r>
            <a:endParaRPr lang="zh-CN" altLang="en-US" kern="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A31DD657-5FB8-3E84-2B7B-67AC1ED41FAE}"/>
              </a:ext>
            </a:extLst>
          </p:cNvPr>
          <p:cNvSpPr txBox="1"/>
          <p:nvPr/>
        </p:nvSpPr>
        <p:spPr>
          <a:xfrm>
            <a:off x="4372049" y="3383400"/>
            <a:ext cx="81144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￥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999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405B57F4-FC9B-973C-D3E3-DC7673667E7A}"/>
              </a:ext>
            </a:extLst>
          </p:cNvPr>
          <p:cNvSpPr txBox="1"/>
          <p:nvPr/>
        </p:nvSpPr>
        <p:spPr>
          <a:xfrm>
            <a:off x="5815258" y="3383400"/>
            <a:ext cx="81144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￥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999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64E343CC-8A3A-2D00-C999-2BA51EDE2070}"/>
              </a:ext>
            </a:extLst>
          </p:cNvPr>
          <p:cNvSpPr txBox="1"/>
          <p:nvPr/>
        </p:nvSpPr>
        <p:spPr>
          <a:xfrm>
            <a:off x="7236434" y="3383400"/>
            <a:ext cx="81144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￥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999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F639D59E-7C1D-5E3E-A4DD-4197D18F662F}"/>
              </a:ext>
            </a:extLst>
          </p:cNvPr>
          <p:cNvSpPr/>
          <p:nvPr/>
        </p:nvSpPr>
        <p:spPr>
          <a:xfrm>
            <a:off x="1011181" y="1797015"/>
            <a:ext cx="10019676" cy="2998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自行按照自己项目需求添加。仅供参考，自行按照自己项目需求添加。仅供参考，自行按照自己项目需求添加。</a:t>
            </a: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20B89A3B-C133-C788-333C-AF044245D2E1}"/>
              </a:ext>
            </a:extLst>
          </p:cNvPr>
          <p:cNvSpPr txBox="1"/>
          <p:nvPr/>
        </p:nvSpPr>
        <p:spPr>
          <a:xfrm>
            <a:off x="4591621" y="3911921"/>
            <a:ext cx="41229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良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4EC80CF8-42EF-EAFC-1E1F-5E0D0C7005D9}"/>
              </a:ext>
            </a:extLst>
          </p:cNvPr>
          <p:cNvSpPr txBox="1"/>
          <p:nvPr/>
        </p:nvSpPr>
        <p:spPr>
          <a:xfrm>
            <a:off x="6048946" y="3911921"/>
            <a:ext cx="41229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良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EBF4D1F6-9EA3-C69C-0366-5456BD5ECE9E}"/>
              </a:ext>
            </a:extLst>
          </p:cNvPr>
          <p:cNvSpPr txBox="1"/>
          <p:nvPr/>
        </p:nvSpPr>
        <p:spPr>
          <a:xfrm>
            <a:off x="7477696" y="3911921"/>
            <a:ext cx="41229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良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A1C2CC8F-1AB1-A926-C82E-FED433EC5689}"/>
              </a:ext>
            </a:extLst>
          </p:cNvPr>
          <p:cNvSpPr txBox="1"/>
          <p:nvPr/>
        </p:nvSpPr>
        <p:spPr>
          <a:xfrm>
            <a:off x="9370034" y="3378320"/>
            <a:ext cx="87876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￥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999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D9B3C304-E57A-1AE5-AF8C-820311D2806A}"/>
              </a:ext>
            </a:extLst>
          </p:cNvPr>
          <p:cNvSpPr txBox="1"/>
          <p:nvPr/>
        </p:nvSpPr>
        <p:spPr>
          <a:xfrm>
            <a:off x="9649396" y="3902602"/>
            <a:ext cx="43633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8DD29E34-E03F-34EF-184C-75399094A797}"/>
              </a:ext>
            </a:extLst>
          </p:cNvPr>
          <p:cNvCxnSpPr>
            <a:cxnSpLocks/>
          </p:cNvCxnSpPr>
          <p:nvPr/>
        </p:nvCxnSpPr>
        <p:spPr>
          <a:xfrm>
            <a:off x="8953500" y="3228401"/>
            <a:ext cx="1874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矩形 113">
            <a:extLst>
              <a:ext uri="{FF2B5EF4-FFF2-40B4-BE49-F238E27FC236}">
                <a16:creationId xmlns:a16="http://schemas.microsoft.com/office/drawing/2014/main" id="{AEC2260A-00A9-9AAD-3C1D-560751469066}"/>
              </a:ext>
            </a:extLst>
          </p:cNvPr>
          <p:cNvSpPr/>
          <p:nvPr/>
        </p:nvSpPr>
        <p:spPr>
          <a:xfrm>
            <a:off x="1007726" y="1272601"/>
            <a:ext cx="5621674" cy="4498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该产品在同类型产品中展示出的优势</a:t>
            </a:r>
            <a:r>
              <a:rPr lang="en-US" altLang="zh-CN" sz="24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:</a:t>
            </a:r>
            <a:endParaRPr lang="zh-CN" altLang="en-US" sz="2400"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19397C00-6CB4-CFA3-4898-AAA4A81DAA9A}"/>
              </a:ext>
            </a:extLst>
          </p:cNvPr>
          <p:cNvCxnSpPr>
            <a:cxnSpLocks/>
          </p:cNvCxnSpPr>
          <p:nvPr/>
        </p:nvCxnSpPr>
        <p:spPr>
          <a:xfrm>
            <a:off x="1016000" y="2208772"/>
            <a:ext cx="10071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071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5B21754-9782-0F6B-84FD-5E0CE3F657B5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应用场景</a:t>
            </a: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DC438D57-E73D-2F62-E605-DA872279D6EC}"/>
              </a:ext>
            </a:extLst>
          </p:cNvPr>
          <p:cNvSpPr/>
          <p:nvPr/>
        </p:nvSpPr>
        <p:spPr>
          <a:xfrm rot="13678209">
            <a:off x="5879781" y="2956881"/>
            <a:ext cx="6881302" cy="3714750"/>
          </a:xfrm>
          <a:custGeom>
            <a:avLst/>
            <a:gdLst>
              <a:gd name="connsiteX0" fmla="*/ 6457168 w 6881302"/>
              <a:gd name="connsiteY0" fmla="*/ 3038838 h 3714750"/>
              <a:gd name="connsiteX1" fmla="*/ 5023928 w 6881302"/>
              <a:gd name="connsiteY1" fmla="*/ 3714750 h 3714750"/>
              <a:gd name="connsiteX2" fmla="*/ 1212305 w 6881302"/>
              <a:gd name="connsiteY2" fmla="*/ 3714750 h 3714750"/>
              <a:gd name="connsiteX3" fmla="*/ 0 w 6881302"/>
              <a:gd name="connsiteY3" fmla="*/ 2622042 h 3714750"/>
              <a:gd name="connsiteX4" fmla="*/ 2363373 w 6881302"/>
              <a:gd name="connsiteY4" fmla="*/ 0 h 3714750"/>
              <a:gd name="connsiteX5" fmla="*/ 5023928 w 6881302"/>
              <a:gd name="connsiteY5" fmla="*/ 0 h 3714750"/>
              <a:gd name="connsiteX6" fmla="*/ 6881302 w 6881302"/>
              <a:gd name="connsiteY6" fmla="*/ 1857375 h 3714750"/>
              <a:gd name="connsiteX7" fmla="*/ 6457168 w 6881302"/>
              <a:gd name="connsiteY7" fmla="*/ 3038838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81302" h="3714750">
                <a:moveTo>
                  <a:pt x="6457168" y="3038838"/>
                </a:moveTo>
                <a:cubicBezTo>
                  <a:pt x="6116499" y="3451634"/>
                  <a:pt x="5600941" y="3714749"/>
                  <a:pt x="5023928" y="3714750"/>
                </a:cubicBezTo>
                <a:lnTo>
                  <a:pt x="1212305" y="3714750"/>
                </a:lnTo>
                <a:lnTo>
                  <a:pt x="0" y="2622042"/>
                </a:lnTo>
                <a:lnTo>
                  <a:pt x="2363373" y="0"/>
                </a:lnTo>
                <a:lnTo>
                  <a:pt x="5023928" y="0"/>
                </a:lnTo>
                <a:cubicBezTo>
                  <a:pt x="6049728" y="0"/>
                  <a:pt x="6881303" y="831575"/>
                  <a:pt x="6881302" y="1857375"/>
                </a:cubicBezTo>
                <a:cubicBezTo>
                  <a:pt x="6881303" y="2306163"/>
                  <a:pt x="6722134" y="2717774"/>
                  <a:pt x="6457168" y="303883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F6BAA06-A763-4C83-079F-6A50EE939D20}"/>
              </a:ext>
            </a:extLst>
          </p:cNvPr>
          <p:cNvGrpSpPr/>
          <p:nvPr/>
        </p:nvGrpSpPr>
        <p:grpSpPr>
          <a:xfrm>
            <a:off x="671352" y="1545927"/>
            <a:ext cx="5088425" cy="1083865"/>
            <a:chOff x="484372" y="1596727"/>
            <a:chExt cx="5088425" cy="1083865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0D0F720F-4A21-6DD3-39C4-FB14451AAF55}"/>
                </a:ext>
              </a:extLst>
            </p:cNvPr>
            <p:cNvGrpSpPr/>
            <p:nvPr/>
          </p:nvGrpSpPr>
          <p:grpSpPr>
            <a:xfrm>
              <a:off x="484372" y="1596727"/>
              <a:ext cx="2685870" cy="369332"/>
              <a:chOff x="679487" y="1482427"/>
              <a:chExt cx="2685870" cy="369332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ABA5BEB-1A41-E7CF-27CA-C22373AB7B95}"/>
                  </a:ext>
                </a:extLst>
              </p:cNvPr>
              <p:cNvSpPr txBox="1"/>
              <p:nvPr/>
            </p:nvSpPr>
            <p:spPr>
              <a:xfrm>
                <a:off x="1366412" y="1482427"/>
                <a:ext cx="19989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95 ExtraBold" panose="00020600040101010101" pitchFamily="18" charset="-122"/>
                  </a:rPr>
                  <a:t>产品应用场景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95 ExtraBold" panose="00020600040101010101" pitchFamily="18" charset="-122"/>
                  </a:rPr>
                  <a:t>1</a:t>
                </a:r>
                <a:endParaRPr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endParaRPr>
              </a:p>
            </p:txBody>
          </p:sp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306838AF-A895-A21F-9217-677362A88EFB}"/>
                  </a:ext>
                </a:extLst>
              </p:cNvPr>
              <p:cNvSpPr/>
              <p:nvPr/>
            </p:nvSpPr>
            <p:spPr>
              <a:xfrm>
                <a:off x="679487" y="1491166"/>
                <a:ext cx="528798" cy="351854"/>
              </a:xfrm>
              <a:prstGeom prst="roundRect">
                <a:avLst>
                  <a:gd name="adj" fmla="val 2108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95 ExtraBold" panose="00020600040101010101" pitchFamily="18" charset="-122"/>
                  </a:rPr>
                  <a:t>01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endParaRPr>
              </a:p>
            </p:txBody>
          </p:sp>
        </p:grp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A770161-2CD1-BB7C-3BDC-35D2FDED9818}"/>
                </a:ext>
              </a:extLst>
            </p:cNvPr>
            <p:cNvSpPr/>
            <p:nvPr/>
          </p:nvSpPr>
          <p:spPr>
            <a:xfrm>
              <a:off x="484372" y="2103703"/>
              <a:ext cx="5088425" cy="57688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600" dirty="0">
                  <a:ln w="3175">
                    <a:noFill/>
                  </a:ln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  <a:sym typeface="Arial" panose="020B0604020202020204" pitchFamily="34" charset="0"/>
                </a:rPr>
                <a:t>自行按照自己项目需求添加。仅供参考，自行按照自己项目需求添加。仅供参考，自行按照自己项目需求添加。</a:t>
              </a: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8EA84FE-E1F0-68AF-59DE-5771E57C7CF9}"/>
              </a:ext>
            </a:extLst>
          </p:cNvPr>
          <p:cNvCxnSpPr>
            <a:cxnSpLocks/>
          </p:cNvCxnSpPr>
          <p:nvPr/>
        </p:nvCxnSpPr>
        <p:spPr>
          <a:xfrm>
            <a:off x="660400" y="2944443"/>
            <a:ext cx="499745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CF4D112-560C-C89A-32D0-3D4B3D16871A}"/>
              </a:ext>
            </a:extLst>
          </p:cNvPr>
          <p:cNvGrpSpPr/>
          <p:nvPr/>
        </p:nvGrpSpPr>
        <p:grpSpPr>
          <a:xfrm>
            <a:off x="671352" y="3259981"/>
            <a:ext cx="5088425" cy="1083865"/>
            <a:chOff x="484372" y="1596727"/>
            <a:chExt cx="5088425" cy="1083865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4F712BD-0059-902D-9B3C-40E0CB29B0EC}"/>
                </a:ext>
              </a:extLst>
            </p:cNvPr>
            <p:cNvGrpSpPr/>
            <p:nvPr/>
          </p:nvGrpSpPr>
          <p:grpSpPr>
            <a:xfrm>
              <a:off x="484372" y="1596727"/>
              <a:ext cx="2685870" cy="369332"/>
              <a:chOff x="679487" y="1482427"/>
              <a:chExt cx="2685870" cy="369332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7B7490E-C8F5-5B7B-4FB6-C1D4FACDB583}"/>
                  </a:ext>
                </a:extLst>
              </p:cNvPr>
              <p:cNvSpPr txBox="1"/>
              <p:nvPr/>
            </p:nvSpPr>
            <p:spPr>
              <a:xfrm>
                <a:off x="1366412" y="1482427"/>
                <a:ext cx="19989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95 ExtraBold" panose="00020600040101010101" pitchFamily="18" charset="-122"/>
                  </a:rPr>
                  <a:t>产品应用场景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95 ExtraBold" panose="00020600040101010101" pitchFamily="18" charset="-122"/>
                  </a:rPr>
                  <a:t>2</a:t>
                </a:r>
                <a:endParaRPr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endParaRPr>
              </a:p>
            </p:txBody>
          </p:sp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38B4249F-45D7-4C58-4E48-7A15FABB527F}"/>
                  </a:ext>
                </a:extLst>
              </p:cNvPr>
              <p:cNvSpPr/>
              <p:nvPr/>
            </p:nvSpPr>
            <p:spPr>
              <a:xfrm>
                <a:off x="679487" y="1491166"/>
                <a:ext cx="528798" cy="351854"/>
              </a:xfrm>
              <a:prstGeom prst="roundRect">
                <a:avLst>
                  <a:gd name="adj" fmla="val 2108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95 ExtraBold" panose="00020600040101010101" pitchFamily="18" charset="-122"/>
                  </a:rPr>
                  <a:t>02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endParaRPr>
              </a:p>
            </p:txBody>
          </p:sp>
        </p:grp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A044FB4-ECCA-B1C8-EEC0-9D7AE538AB0F}"/>
                </a:ext>
              </a:extLst>
            </p:cNvPr>
            <p:cNvSpPr/>
            <p:nvPr/>
          </p:nvSpPr>
          <p:spPr>
            <a:xfrm>
              <a:off x="484372" y="2103703"/>
              <a:ext cx="5088425" cy="57688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600" dirty="0">
                  <a:ln w="3175">
                    <a:noFill/>
                  </a:ln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  <a:sym typeface="Arial" panose="020B0604020202020204" pitchFamily="34" charset="0"/>
                </a:rPr>
                <a:t>自行按照自己项目需求添加。仅供参考，自行按照自己项目需求添加。仅供参考，自行按照自己项目需求添加。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2CA02A7-1025-8A30-981C-6BCD3991CAFE}"/>
              </a:ext>
            </a:extLst>
          </p:cNvPr>
          <p:cNvGrpSpPr/>
          <p:nvPr/>
        </p:nvGrpSpPr>
        <p:grpSpPr>
          <a:xfrm>
            <a:off x="671352" y="4974035"/>
            <a:ext cx="5088425" cy="1083865"/>
            <a:chOff x="484372" y="1596727"/>
            <a:chExt cx="5088425" cy="1083865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27F72451-C188-6DB2-9ECB-FD477FFBD823}"/>
                </a:ext>
              </a:extLst>
            </p:cNvPr>
            <p:cNvGrpSpPr/>
            <p:nvPr/>
          </p:nvGrpSpPr>
          <p:grpSpPr>
            <a:xfrm>
              <a:off x="484372" y="1596727"/>
              <a:ext cx="2685870" cy="369332"/>
              <a:chOff x="679487" y="1482427"/>
              <a:chExt cx="2685870" cy="369332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CEEBD11C-73B1-91E1-384C-B170EF87C6FF}"/>
                  </a:ext>
                </a:extLst>
              </p:cNvPr>
              <p:cNvSpPr txBox="1"/>
              <p:nvPr/>
            </p:nvSpPr>
            <p:spPr>
              <a:xfrm>
                <a:off x="1366412" y="1482427"/>
                <a:ext cx="19989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95 ExtraBold" panose="00020600040101010101" pitchFamily="18" charset="-122"/>
                  </a:rPr>
                  <a:t>产品应用场景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95 ExtraBold" panose="00020600040101010101" pitchFamily="18" charset="-122"/>
                  </a:rPr>
                  <a:t>3</a:t>
                </a:r>
                <a:endParaRPr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endParaRPr>
              </a:p>
            </p:txBody>
          </p:sp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30337D60-F9CB-33C7-6237-6089F8285220}"/>
                  </a:ext>
                </a:extLst>
              </p:cNvPr>
              <p:cNvSpPr/>
              <p:nvPr/>
            </p:nvSpPr>
            <p:spPr>
              <a:xfrm>
                <a:off x="679487" y="1491166"/>
                <a:ext cx="528798" cy="351854"/>
              </a:xfrm>
              <a:prstGeom prst="roundRect">
                <a:avLst>
                  <a:gd name="adj" fmla="val 2108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2.0 95 ExtraBold" panose="00020600040101010101" pitchFamily="18" charset="-122"/>
                  </a:rPr>
                  <a:t>03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endParaRPr>
              </a:p>
            </p:txBody>
          </p:sp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93886057-0BAA-8621-7442-80DD971ED082}"/>
                </a:ext>
              </a:extLst>
            </p:cNvPr>
            <p:cNvSpPr/>
            <p:nvPr/>
          </p:nvSpPr>
          <p:spPr>
            <a:xfrm>
              <a:off x="484372" y="2103703"/>
              <a:ext cx="5088425" cy="57688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600" dirty="0">
                  <a:ln w="3175">
                    <a:noFill/>
                  </a:ln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  <a:sym typeface="Arial" panose="020B0604020202020204" pitchFamily="34" charset="0"/>
                </a:rPr>
                <a:t>自行按照自己项目需求添加。仅供参考，自行按照自己项目需求添加。仅供参考，自行按照自己项目需求添加。</a:t>
              </a:r>
            </a:p>
          </p:txBody>
        </p:sp>
      </p:grp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3CA6D45C-200F-2DF2-E955-7CE7D2AD9F8F}"/>
              </a:ext>
            </a:extLst>
          </p:cNvPr>
          <p:cNvCxnSpPr>
            <a:cxnSpLocks/>
          </p:cNvCxnSpPr>
          <p:nvPr/>
        </p:nvCxnSpPr>
        <p:spPr>
          <a:xfrm>
            <a:off x="660400" y="4658943"/>
            <a:ext cx="501650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>
            <a:extLst>
              <a:ext uri="{FF2B5EF4-FFF2-40B4-BE49-F238E27FC236}">
                <a16:creationId xmlns:a16="http://schemas.microsoft.com/office/drawing/2014/main" id="{12163331-42F3-977D-37D0-43FD0FAB2F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1486" y="1451430"/>
            <a:ext cx="5437414" cy="4606470"/>
          </a:xfrm>
          <a:custGeom>
            <a:avLst/>
            <a:gdLst>
              <a:gd name="connsiteX0" fmla="*/ 167169 w 5437414"/>
              <a:gd name="connsiteY0" fmla="*/ 0 h 4606470"/>
              <a:gd name="connsiteX1" fmla="*/ 5270245 w 5437414"/>
              <a:gd name="connsiteY1" fmla="*/ 0 h 4606470"/>
              <a:gd name="connsiteX2" fmla="*/ 5437414 w 5437414"/>
              <a:gd name="connsiteY2" fmla="*/ 167169 h 4606470"/>
              <a:gd name="connsiteX3" fmla="*/ 5437414 w 5437414"/>
              <a:gd name="connsiteY3" fmla="*/ 4439301 h 4606470"/>
              <a:gd name="connsiteX4" fmla="*/ 5270245 w 5437414"/>
              <a:gd name="connsiteY4" fmla="*/ 4606470 h 4606470"/>
              <a:gd name="connsiteX5" fmla="*/ 167169 w 5437414"/>
              <a:gd name="connsiteY5" fmla="*/ 4606470 h 4606470"/>
              <a:gd name="connsiteX6" fmla="*/ 0 w 5437414"/>
              <a:gd name="connsiteY6" fmla="*/ 4439301 h 4606470"/>
              <a:gd name="connsiteX7" fmla="*/ 0 w 5437414"/>
              <a:gd name="connsiteY7" fmla="*/ 167169 h 4606470"/>
              <a:gd name="connsiteX8" fmla="*/ 167169 w 5437414"/>
              <a:gd name="connsiteY8" fmla="*/ 0 h 460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7414" h="4606470">
                <a:moveTo>
                  <a:pt x="167169" y="0"/>
                </a:moveTo>
                <a:lnTo>
                  <a:pt x="5270245" y="0"/>
                </a:lnTo>
                <a:cubicBezTo>
                  <a:pt x="5362570" y="0"/>
                  <a:pt x="5437414" y="74844"/>
                  <a:pt x="5437414" y="167169"/>
                </a:cubicBezTo>
                <a:lnTo>
                  <a:pt x="5437414" y="4439301"/>
                </a:lnTo>
                <a:cubicBezTo>
                  <a:pt x="5437414" y="4531626"/>
                  <a:pt x="5362570" y="4606470"/>
                  <a:pt x="5270245" y="4606470"/>
                </a:cubicBezTo>
                <a:lnTo>
                  <a:pt x="167169" y="4606470"/>
                </a:lnTo>
                <a:cubicBezTo>
                  <a:pt x="74844" y="4606470"/>
                  <a:pt x="0" y="4531626"/>
                  <a:pt x="0" y="4439301"/>
                </a:cubicBezTo>
                <a:lnTo>
                  <a:pt x="0" y="167169"/>
                </a:lnTo>
                <a:cubicBezTo>
                  <a:pt x="0" y="74844"/>
                  <a:pt x="74844" y="0"/>
                  <a:pt x="16716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3971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DD51F-9FCB-147A-19E8-412769A604B5}"/>
              </a:ext>
            </a:extLst>
          </p:cNvPr>
          <p:cNvSpPr txBox="1"/>
          <p:nvPr/>
        </p:nvSpPr>
        <p:spPr>
          <a:xfrm>
            <a:off x="660400" y="1350987"/>
            <a:ext cx="3961341" cy="25545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660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sz="8000" dirty="0"/>
              <a:t>04 </a:t>
            </a:r>
          </a:p>
          <a:p>
            <a:r>
              <a:rPr lang="zh-CN" altLang="en-US" sz="8000" dirty="0"/>
              <a:t>项目现状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127206C-1AEB-EC6A-41B5-4CC6079AF02A}"/>
              </a:ext>
            </a:extLst>
          </p:cNvPr>
          <p:cNvSpPr txBox="1"/>
          <p:nvPr/>
        </p:nvSpPr>
        <p:spPr>
          <a:xfrm>
            <a:off x="7273433" y="1696219"/>
            <a:ext cx="11079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rPr>
              <a:t>核心成员</a:t>
            </a:r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895768D-BD5B-9A5E-D179-4E0C039678E1}"/>
              </a:ext>
            </a:extLst>
          </p:cNvPr>
          <p:cNvSpPr txBox="1"/>
          <p:nvPr/>
        </p:nvSpPr>
        <p:spPr>
          <a:xfrm>
            <a:off x="7279203" y="2662396"/>
            <a:ext cx="11079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rPr>
              <a:t>顾问团队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8B59969-0748-32B5-7A03-B30045AA412D}"/>
              </a:ext>
            </a:extLst>
          </p:cNvPr>
          <p:cNvSpPr txBox="1"/>
          <p:nvPr/>
        </p:nvSpPr>
        <p:spPr>
          <a:xfrm>
            <a:off x="7183371" y="3628573"/>
            <a:ext cx="128637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rPr>
              <a:t>知识产权</a:t>
            </a: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6BC8F682-B9BC-D76F-D028-580B3AB66AF2}"/>
              </a:ext>
            </a:extLst>
          </p:cNvPr>
          <p:cNvCxnSpPr>
            <a:cxnSpLocks/>
          </p:cNvCxnSpPr>
          <p:nvPr/>
        </p:nvCxnSpPr>
        <p:spPr>
          <a:xfrm flipH="1">
            <a:off x="892175" y="1724025"/>
            <a:ext cx="1527175" cy="1168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CB7F710E-E7AF-38E1-DA6A-C791CB031AC2}"/>
              </a:ext>
            </a:extLst>
          </p:cNvPr>
          <p:cNvSpPr txBox="1"/>
          <p:nvPr/>
        </p:nvSpPr>
        <p:spPr>
          <a:xfrm>
            <a:off x="7284972" y="4594749"/>
            <a:ext cx="112671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rPr>
              <a:t>公司成立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8DE3EC9-EE61-3967-8ACD-85BB64C9E44F}"/>
              </a:ext>
            </a:extLst>
          </p:cNvPr>
          <p:cNvSpPr txBox="1"/>
          <p:nvPr/>
        </p:nvSpPr>
        <p:spPr>
          <a:xfrm>
            <a:off x="9789188" y="1696219"/>
            <a:ext cx="11079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rPr>
              <a:t>商业模式</a:t>
            </a:r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0677A54-3A17-DFD3-C1C5-A3607BB683A8}"/>
              </a:ext>
            </a:extLst>
          </p:cNvPr>
          <p:cNvSpPr txBox="1"/>
          <p:nvPr/>
        </p:nvSpPr>
        <p:spPr>
          <a:xfrm>
            <a:off x="9794958" y="2662396"/>
            <a:ext cx="11079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rPr>
              <a:t>合作意向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E285441-BE41-986E-CC8A-A8C2CACC7603}"/>
              </a:ext>
            </a:extLst>
          </p:cNvPr>
          <p:cNvSpPr txBox="1"/>
          <p:nvPr/>
        </p:nvSpPr>
        <p:spPr>
          <a:xfrm>
            <a:off x="9728155" y="3628573"/>
            <a:ext cx="125734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rPr>
              <a:t>财务预测</a:t>
            </a:r>
          </a:p>
        </p:txBody>
      </p:sp>
      <p:sp>
        <p:nvSpPr>
          <p:cNvPr id="25" name="矩形: 剪去对角 24">
            <a:extLst>
              <a:ext uri="{FF2B5EF4-FFF2-40B4-BE49-F238E27FC236}">
                <a16:creationId xmlns:a16="http://schemas.microsoft.com/office/drawing/2014/main" id="{238DE2A8-CA75-C7B5-34AE-554391C727C8}"/>
              </a:ext>
            </a:extLst>
          </p:cNvPr>
          <p:cNvSpPr/>
          <p:nvPr/>
        </p:nvSpPr>
        <p:spPr>
          <a:xfrm>
            <a:off x="6851650" y="16200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6" name="矩形: 剪去对角 25">
            <a:extLst>
              <a:ext uri="{FF2B5EF4-FFF2-40B4-BE49-F238E27FC236}">
                <a16:creationId xmlns:a16="http://schemas.microsoft.com/office/drawing/2014/main" id="{0AA12E1D-4344-44F1-CA75-8A964E0A216E}"/>
              </a:ext>
            </a:extLst>
          </p:cNvPr>
          <p:cNvSpPr/>
          <p:nvPr/>
        </p:nvSpPr>
        <p:spPr>
          <a:xfrm>
            <a:off x="6851650" y="260299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7" name="矩形: 剪去对角 26">
            <a:extLst>
              <a:ext uri="{FF2B5EF4-FFF2-40B4-BE49-F238E27FC236}">
                <a16:creationId xmlns:a16="http://schemas.microsoft.com/office/drawing/2014/main" id="{264C9887-4A70-17D8-637B-CF0BE2CADC9E}"/>
              </a:ext>
            </a:extLst>
          </p:cNvPr>
          <p:cNvSpPr/>
          <p:nvPr/>
        </p:nvSpPr>
        <p:spPr>
          <a:xfrm>
            <a:off x="6851650" y="35631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8" name="矩形: 剪去对角 27">
            <a:extLst>
              <a:ext uri="{FF2B5EF4-FFF2-40B4-BE49-F238E27FC236}">
                <a16:creationId xmlns:a16="http://schemas.microsoft.com/office/drawing/2014/main" id="{FB1311A9-AC05-EF1A-B284-1CF326B2C879}"/>
              </a:ext>
            </a:extLst>
          </p:cNvPr>
          <p:cNvSpPr/>
          <p:nvPr/>
        </p:nvSpPr>
        <p:spPr>
          <a:xfrm>
            <a:off x="6851650" y="4536895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9" name="矩形: 剪去对角 28">
            <a:extLst>
              <a:ext uri="{FF2B5EF4-FFF2-40B4-BE49-F238E27FC236}">
                <a16:creationId xmlns:a16="http://schemas.microsoft.com/office/drawing/2014/main" id="{78A2F262-E305-9CF5-0B41-BAA1702EA4F9}"/>
              </a:ext>
            </a:extLst>
          </p:cNvPr>
          <p:cNvSpPr/>
          <p:nvPr/>
        </p:nvSpPr>
        <p:spPr>
          <a:xfrm>
            <a:off x="9353550" y="16200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0" name="矩形: 剪去对角 29">
            <a:extLst>
              <a:ext uri="{FF2B5EF4-FFF2-40B4-BE49-F238E27FC236}">
                <a16:creationId xmlns:a16="http://schemas.microsoft.com/office/drawing/2014/main" id="{80602007-81F7-11EF-F652-60517F633D21}"/>
              </a:ext>
            </a:extLst>
          </p:cNvPr>
          <p:cNvSpPr/>
          <p:nvPr/>
        </p:nvSpPr>
        <p:spPr>
          <a:xfrm>
            <a:off x="9353550" y="260299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1" name="矩形: 剪去对角 30">
            <a:extLst>
              <a:ext uri="{FF2B5EF4-FFF2-40B4-BE49-F238E27FC236}">
                <a16:creationId xmlns:a16="http://schemas.microsoft.com/office/drawing/2014/main" id="{E973CFC8-754A-B044-DB64-8DE3B3CDB47E}"/>
              </a:ext>
            </a:extLst>
          </p:cNvPr>
          <p:cNvSpPr/>
          <p:nvPr/>
        </p:nvSpPr>
        <p:spPr>
          <a:xfrm>
            <a:off x="9353550" y="35631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660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59F370F9-5EBA-3691-B88D-5CD7D1F665E3}"/>
              </a:ext>
            </a:extLst>
          </p:cNvPr>
          <p:cNvSpPr/>
          <p:nvPr/>
        </p:nvSpPr>
        <p:spPr>
          <a:xfrm>
            <a:off x="7901388" y="1281431"/>
            <a:ext cx="1592580" cy="2063750"/>
          </a:xfrm>
          <a:prstGeom prst="roundRect">
            <a:avLst>
              <a:gd name="adj" fmla="val 6259"/>
            </a:avLst>
          </a:prstGeom>
          <a:gradFill flip="none" rotWithShape="1">
            <a:gsLst>
              <a:gs pos="98000">
                <a:schemeClr val="accent1"/>
              </a:gs>
              <a:gs pos="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ED1A175-C217-4CDD-62A1-F594B30989A2}"/>
              </a:ext>
            </a:extLst>
          </p:cNvPr>
          <p:cNvSpPr/>
          <p:nvPr/>
        </p:nvSpPr>
        <p:spPr>
          <a:xfrm>
            <a:off x="4045485" y="3994150"/>
            <a:ext cx="1592580" cy="2063750"/>
          </a:xfrm>
          <a:prstGeom prst="roundRect">
            <a:avLst>
              <a:gd name="adj" fmla="val 6259"/>
            </a:avLst>
          </a:prstGeom>
          <a:gradFill flip="none" rotWithShape="1">
            <a:gsLst>
              <a:gs pos="98000">
                <a:schemeClr val="accent1"/>
              </a:gs>
              <a:gs pos="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2D107471-0083-6688-041F-07BD9096D41A}"/>
              </a:ext>
            </a:extLst>
          </p:cNvPr>
          <p:cNvSpPr/>
          <p:nvPr/>
        </p:nvSpPr>
        <p:spPr>
          <a:xfrm>
            <a:off x="7901388" y="3994150"/>
            <a:ext cx="1592580" cy="2063750"/>
          </a:xfrm>
          <a:prstGeom prst="roundRect">
            <a:avLst>
              <a:gd name="adj" fmla="val 6259"/>
            </a:avLst>
          </a:prstGeom>
          <a:gradFill flip="none" rotWithShape="1">
            <a:gsLst>
              <a:gs pos="98000">
                <a:schemeClr val="accent1"/>
              </a:gs>
              <a:gs pos="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0AD75433-2692-8A91-9971-3B7C21AEB094}"/>
              </a:ext>
            </a:extLst>
          </p:cNvPr>
          <p:cNvSpPr/>
          <p:nvPr/>
        </p:nvSpPr>
        <p:spPr>
          <a:xfrm>
            <a:off x="4045485" y="1281431"/>
            <a:ext cx="1592580" cy="2063750"/>
          </a:xfrm>
          <a:prstGeom prst="roundRect">
            <a:avLst>
              <a:gd name="adj" fmla="val 6259"/>
            </a:avLst>
          </a:prstGeom>
          <a:gradFill flip="none" rotWithShape="1">
            <a:gsLst>
              <a:gs pos="98000">
                <a:schemeClr val="accent1"/>
              </a:gs>
              <a:gs pos="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8F7A0C52-BA18-85F6-7CCE-823FAC4CCB97}"/>
              </a:ext>
            </a:extLst>
          </p:cNvPr>
          <p:cNvSpPr/>
          <p:nvPr/>
        </p:nvSpPr>
        <p:spPr>
          <a:xfrm>
            <a:off x="746760" y="1250950"/>
            <a:ext cx="2400300" cy="3115310"/>
          </a:xfrm>
          <a:prstGeom prst="roundRect">
            <a:avLst>
              <a:gd name="adj" fmla="val 6259"/>
            </a:avLst>
          </a:prstGeom>
          <a:gradFill flip="none" rotWithShape="1">
            <a:gsLst>
              <a:gs pos="98000">
                <a:schemeClr val="accent1"/>
              </a:gs>
              <a:gs pos="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DA607A-2382-978F-7BE0-96F7CCFA8A24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核心成员</a:t>
            </a:r>
          </a:p>
        </p:txBody>
      </p:sp>
      <p:pic>
        <p:nvPicPr>
          <p:cNvPr id="13" name="图片 12" descr="图片包含 人员, 西装, 服装, 男士&#10;&#10;描述已自动生成">
            <a:extLst>
              <a:ext uri="{FF2B5EF4-FFF2-40B4-BE49-F238E27FC236}">
                <a16:creationId xmlns:a16="http://schemas.microsoft.com/office/drawing/2014/main" id="{08DFA754-B797-A942-6887-453F69938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424" y="1193800"/>
            <a:ext cx="1539761" cy="2066994"/>
          </a:xfrm>
          <a:custGeom>
            <a:avLst/>
            <a:gdLst>
              <a:gd name="connsiteX0" fmla="*/ 128189 w 1618343"/>
              <a:gd name="connsiteY0" fmla="*/ 0 h 2172483"/>
              <a:gd name="connsiteX1" fmla="*/ 1490154 w 1618343"/>
              <a:gd name="connsiteY1" fmla="*/ 0 h 2172483"/>
              <a:gd name="connsiteX2" fmla="*/ 1618343 w 1618343"/>
              <a:gd name="connsiteY2" fmla="*/ 128189 h 2172483"/>
              <a:gd name="connsiteX3" fmla="*/ 1618343 w 1618343"/>
              <a:gd name="connsiteY3" fmla="*/ 2044294 h 2172483"/>
              <a:gd name="connsiteX4" fmla="*/ 1490154 w 1618343"/>
              <a:gd name="connsiteY4" fmla="*/ 2172483 h 2172483"/>
              <a:gd name="connsiteX5" fmla="*/ 128189 w 1618343"/>
              <a:gd name="connsiteY5" fmla="*/ 2172483 h 2172483"/>
              <a:gd name="connsiteX6" fmla="*/ 0 w 1618343"/>
              <a:gd name="connsiteY6" fmla="*/ 2044294 h 2172483"/>
              <a:gd name="connsiteX7" fmla="*/ 0 w 1618343"/>
              <a:gd name="connsiteY7" fmla="*/ 128189 h 2172483"/>
              <a:gd name="connsiteX8" fmla="*/ 128189 w 1618343"/>
              <a:gd name="connsiteY8" fmla="*/ 0 h 217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8343" h="2172483">
                <a:moveTo>
                  <a:pt x="128189" y="0"/>
                </a:moveTo>
                <a:lnTo>
                  <a:pt x="1490154" y="0"/>
                </a:lnTo>
                <a:cubicBezTo>
                  <a:pt x="1560951" y="0"/>
                  <a:pt x="1618343" y="57392"/>
                  <a:pt x="1618343" y="128189"/>
                </a:cubicBezTo>
                <a:lnTo>
                  <a:pt x="1618343" y="2044294"/>
                </a:lnTo>
                <a:cubicBezTo>
                  <a:pt x="1618343" y="2115091"/>
                  <a:pt x="1560951" y="2172483"/>
                  <a:pt x="1490154" y="2172483"/>
                </a:cubicBezTo>
                <a:lnTo>
                  <a:pt x="128189" y="2172483"/>
                </a:lnTo>
                <a:cubicBezTo>
                  <a:pt x="57392" y="2172483"/>
                  <a:pt x="0" y="2115091"/>
                  <a:pt x="0" y="2044294"/>
                </a:cubicBezTo>
                <a:lnTo>
                  <a:pt x="0" y="128189"/>
                </a:lnTo>
                <a:cubicBezTo>
                  <a:pt x="0" y="57392"/>
                  <a:pt x="57392" y="0"/>
                  <a:pt x="128189" y="0"/>
                </a:cubicBezTo>
                <a:close/>
              </a:path>
            </a:pathLst>
          </a:custGeom>
        </p:spPr>
      </p:pic>
      <p:pic>
        <p:nvPicPr>
          <p:cNvPr id="20" name="图片 19" descr="图片包含 人员, 西装, 服装, 男士&#10;&#10;描述已自动生成">
            <a:extLst>
              <a:ext uri="{FF2B5EF4-FFF2-40B4-BE49-F238E27FC236}">
                <a16:creationId xmlns:a16="http://schemas.microsoft.com/office/drawing/2014/main" id="{966C460E-2DC2-B934-A873-65BF20CF45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5839" y="1193800"/>
            <a:ext cx="1539761" cy="2066994"/>
          </a:xfrm>
          <a:custGeom>
            <a:avLst/>
            <a:gdLst>
              <a:gd name="connsiteX0" fmla="*/ 128189 w 1618343"/>
              <a:gd name="connsiteY0" fmla="*/ 0 h 2172483"/>
              <a:gd name="connsiteX1" fmla="*/ 1490154 w 1618343"/>
              <a:gd name="connsiteY1" fmla="*/ 0 h 2172483"/>
              <a:gd name="connsiteX2" fmla="*/ 1618343 w 1618343"/>
              <a:gd name="connsiteY2" fmla="*/ 128189 h 2172483"/>
              <a:gd name="connsiteX3" fmla="*/ 1618343 w 1618343"/>
              <a:gd name="connsiteY3" fmla="*/ 2044294 h 2172483"/>
              <a:gd name="connsiteX4" fmla="*/ 1490154 w 1618343"/>
              <a:gd name="connsiteY4" fmla="*/ 2172483 h 2172483"/>
              <a:gd name="connsiteX5" fmla="*/ 128189 w 1618343"/>
              <a:gd name="connsiteY5" fmla="*/ 2172483 h 2172483"/>
              <a:gd name="connsiteX6" fmla="*/ 0 w 1618343"/>
              <a:gd name="connsiteY6" fmla="*/ 2044294 h 2172483"/>
              <a:gd name="connsiteX7" fmla="*/ 0 w 1618343"/>
              <a:gd name="connsiteY7" fmla="*/ 128189 h 2172483"/>
              <a:gd name="connsiteX8" fmla="*/ 128189 w 1618343"/>
              <a:gd name="connsiteY8" fmla="*/ 0 h 217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8343" h="2172483">
                <a:moveTo>
                  <a:pt x="128189" y="0"/>
                </a:moveTo>
                <a:lnTo>
                  <a:pt x="1490154" y="0"/>
                </a:lnTo>
                <a:cubicBezTo>
                  <a:pt x="1560951" y="0"/>
                  <a:pt x="1618343" y="57392"/>
                  <a:pt x="1618343" y="128189"/>
                </a:cubicBezTo>
                <a:lnTo>
                  <a:pt x="1618343" y="2044294"/>
                </a:lnTo>
                <a:cubicBezTo>
                  <a:pt x="1618343" y="2115091"/>
                  <a:pt x="1560951" y="2172483"/>
                  <a:pt x="1490154" y="2172483"/>
                </a:cubicBezTo>
                <a:lnTo>
                  <a:pt x="128189" y="2172483"/>
                </a:lnTo>
                <a:cubicBezTo>
                  <a:pt x="57392" y="2172483"/>
                  <a:pt x="0" y="2115091"/>
                  <a:pt x="0" y="2044294"/>
                </a:cubicBezTo>
                <a:lnTo>
                  <a:pt x="0" y="128189"/>
                </a:lnTo>
                <a:cubicBezTo>
                  <a:pt x="0" y="57392"/>
                  <a:pt x="57392" y="0"/>
                  <a:pt x="128189" y="0"/>
                </a:cubicBezTo>
                <a:close/>
              </a:path>
            </a:pathLst>
          </a:custGeom>
        </p:spPr>
      </p:pic>
      <p:pic>
        <p:nvPicPr>
          <p:cNvPr id="21" name="图片 20" descr="图片包含 人员, 西装, 服装, 男士&#10;&#10;描述已自动生成">
            <a:extLst>
              <a:ext uri="{FF2B5EF4-FFF2-40B4-BE49-F238E27FC236}">
                <a16:creationId xmlns:a16="http://schemas.microsoft.com/office/drawing/2014/main" id="{94CF1739-DAB4-A5AF-CD08-51A27DB65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124" y="3919140"/>
            <a:ext cx="1539761" cy="2066994"/>
          </a:xfrm>
          <a:custGeom>
            <a:avLst/>
            <a:gdLst>
              <a:gd name="connsiteX0" fmla="*/ 128189 w 1618343"/>
              <a:gd name="connsiteY0" fmla="*/ 0 h 2172483"/>
              <a:gd name="connsiteX1" fmla="*/ 1490154 w 1618343"/>
              <a:gd name="connsiteY1" fmla="*/ 0 h 2172483"/>
              <a:gd name="connsiteX2" fmla="*/ 1618343 w 1618343"/>
              <a:gd name="connsiteY2" fmla="*/ 128189 h 2172483"/>
              <a:gd name="connsiteX3" fmla="*/ 1618343 w 1618343"/>
              <a:gd name="connsiteY3" fmla="*/ 2044294 h 2172483"/>
              <a:gd name="connsiteX4" fmla="*/ 1490154 w 1618343"/>
              <a:gd name="connsiteY4" fmla="*/ 2172483 h 2172483"/>
              <a:gd name="connsiteX5" fmla="*/ 128189 w 1618343"/>
              <a:gd name="connsiteY5" fmla="*/ 2172483 h 2172483"/>
              <a:gd name="connsiteX6" fmla="*/ 0 w 1618343"/>
              <a:gd name="connsiteY6" fmla="*/ 2044294 h 2172483"/>
              <a:gd name="connsiteX7" fmla="*/ 0 w 1618343"/>
              <a:gd name="connsiteY7" fmla="*/ 128189 h 2172483"/>
              <a:gd name="connsiteX8" fmla="*/ 128189 w 1618343"/>
              <a:gd name="connsiteY8" fmla="*/ 0 h 217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8343" h="2172483">
                <a:moveTo>
                  <a:pt x="128189" y="0"/>
                </a:moveTo>
                <a:lnTo>
                  <a:pt x="1490154" y="0"/>
                </a:lnTo>
                <a:cubicBezTo>
                  <a:pt x="1560951" y="0"/>
                  <a:pt x="1618343" y="57392"/>
                  <a:pt x="1618343" y="128189"/>
                </a:cubicBezTo>
                <a:lnTo>
                  <a:pt x="1618343" y="2044294"/>
                </a:lnTo>
                <a:cubicBezTo>
                  <a:pt x="1618343" y="2115091"/>
                  <a:pt x="1560951" y="2172483"/>
                  <a:pt x="1490154" y="2172483"/>
                </a:cubicBezTo>
                <a:lnTo>
                  <a:pt x="128189" y="2172483"/>
                </a:lnTo>
                <a:cubicBezTo>
                  <a:pt x="57392" y="2172483"/>
                  <a:pt x="0" y="2115091"/>
                  <a:pt x="0" y="2044294"/>
                </a:cubicBezTo>
                <a:lnTo>
                  <a:pt x="0" y="128189"/>
                </a:lnTo>
                <a:cubicBezTo>
                  <a:pt x="0" y="57392"/>
                  <a:pt x="57392" y="0"/>
                  <a:pt x="128189" y="0"/>
                </a:cubicBezTo>
                <a:close/>
              </a:path>
            </a:pathLst>
          </a:custGeom>
        </p:spPr>
      </p:pic>
      <p:pic>
        <p:nvPicPr>
          <p:cNvPr id="22" name="图片 21" descr="图片包含 人员, 西装, 服装, 男士&#10;&#10;描述已自动生成">
            <a:extLst>
              <a:ext uri="{FF2B5EF4-FFF2-40B4-BE49-F238E27FC236}">
                <a16:creationId xmlns:a16="http://schemas.microsoft.com/office/drawing/2014/main" id="{082D5DC7-0BF7-3193-F280-C7FA08A3D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5839" y="3919140"/>
            <a:ext cx="1539761" cy="2066994"/>
          </a:xfrm>
          <a:custGeom>
            <a:avLst/>
            <a:gdLst>
              <a:gd name="connsiteX0" fmla="*/ 128189 w 1618343"/>
              <a:gd name="connsiteY0" fmla="*/ 0 h 2172483"/>
              <a:gd name="connsiteX1" fmla="*/ 1490154 w 1618343"/>
              <a:gd name="connsiteY1" fmla="*/ 0 h 2172483"/>
              <a:gd name="connsiteX2" fmla="*/ 1618343 w 1618343"/>
              <a:gd name="connsiteY2" fmla="*/ 128189 h 2172483"/>
              <a:gd name="connsiteX3" fmla="*/ 1618343 w 1618343"/>
              <a:gd name="connsiteY3" fmla="*/ 2044294 h 2172483"/>
              <a:gd name="connsiteX4" fmla="*/ 1490154 w 1618343"/>
              <a:gd name="connsiteY4" fmla="*/ 2172483 h 2172483"/>
              <a:gd name="connsiteX5" fmla="*/ 128189 w 1618343"/>
              <a:gd name="connsiteY5" fmla="*/ 2172483 h 2172483"/>
              <a:gd name="connsiteX6" fmla="*/ 0 w 1618343"/>
              <a:gd name="connsiteY6" fmla="*/ 2044294 h 2172483"/>
              <a:gd name="connsiteX7" fmla="*/ 0 w 1618343"/>
              <a:gd name="connsiteY7" fmla="*/ 128189 h 2172483"/>
              <a:gd name="connsiteX8" fmla="*/ 128189 w 1618343"/>
              <a:gd name="connsiteY8" fmla="*/ 0 h 217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8343" h="2172483">
                <a:moveTo>
                  <a:pt x="128189" y="0"/>
                </a:moveTo>
                <a:lnTo>
                  <a:pt x="1490154" y="0"/>
                </a:lnTo>
                <a:cubicBezTo>
                  <a:pt x="1560951" y="0"/>
                  <a:pt x="1618343" y="57392"/>
                  <a:pt x="1618343" y="128189"/>
                </a:cubicBezTo>
                <a:lnTo>
                  <a:pt x="1618343" y="2044294"/>
                </a:lnTo>
                <a:cubicBezTo>
                  <a:pt x="1618343" y="2115091"/>
                  <a:pt x="1560951" y="2172483"/>
                  <a:pt x="1490154" y="2172483"/>
                </a:cubicBezTo>
                <a:lnTo>
                  <a:pt x="128189" y="2172483"/>
                </a:lnTo>
                <a:cubicBezTo>
                  <a:pt x="57392" y="2172483"/>
                  <a:pt x="0" y="2115091"/>
                  <a:pt x="0" y="2044294"/>
                </a:cubicBezTo>
                <a:lnTo>
                  <a:pt x="0" y="128189"/>
                </a:lnTo>
                <a:cubicBezTo>
                  <a:pt x="0" y="57392"/>
                  <a:pt x="57392" y="0"/>
                  <a:pt x="128189" y="0"/>
                </a:cubicBezTo>
                <a:close/>
              </a:path>
            </a:pathLst>
          </a:custGeom>
        </p:spPr>
      </p:pic>
      <p:pic>
        <p:nvPicPr>
          <p:cNvPr id="23" name="图片 22" descr="图片包含 人员, 西装, 服装, 男士&#10;&#10;描述已自动生成">
            <a:extLst>
              <a:ext uri="{FF2B5EF4-FFF2-40B4-BE49-F238E27FC236}">
                <a16:creationId xmlns:a16="http://schemas.microsoft.com/office/drawing/2014/main" id="{D38E0496-07ED-899E-E345-995D2BC9EA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0" y="1193799"/>
            <a:ext cx="2425700" cy="3127551"/>
          </a:xfrm>
          <a:custGeom>
            <a:avLst/>
            <a:gdLst>
              <a:gd name="connsiteX0" fmla="*/ 128189 w 1618343"/>
              <a:gd name="connsiteY0" fmla="*/ 0 h 2172483"/>
              <a:gd name="connsiteX1" fmla="*/ 1490154 w 1618343"/>
              <a:gd name="connsiteY1" fmla="*/ 0 h 2172483"/>
              <a:gd name="connsiteX2" fmla="*/ 1618343 w 1618343"/>
              <a:gd name="connsiteY2" fmla="*/ 128189 h 2172483"/>
              <a:gd name="connsiteX3" fmla="*/ 1618343 w 1618343"/>
              <a:gd name="connsiteY3" fmla="*/ 2044294 h 2172483"/>
              <a:gd name="connsiteX4" fmla="*/ 1490154 w 1618343"/>
              <a:gd name="connsiteY4" fmla="*/ 2172483 h 2172483"/>
              <a:gd name="connsiteX5" fmla="*/ 128189 w 1618343"/>
              <a:gd name="connsiteY5" fmla="*/ 2172483 h 2172483"/>
              <a:gd name="connsiteX6" fmla="*/ 0 w 1618343"/>
              <a:gd name="connsiteY6" fmla="*/ 2044294 h 2172483"/>
              <a:gd name="connsiteX7" fmla="*/ 0 w 1618343"/>
              <a:gd name="connsiteY7" fmla="*/ 128189 h 2172483"/>
              <a:gd name="connsiteX8" fmla="*/ 128189 w 1618343"/>
              <a:gd name="connsiteY8" fmla="*/ 0 h 217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8343" h="2172483">
                <a:moveTo>
                  <a:pt x="128189" y="0"/>
                </a:moveTo>
                <a:lnTo>
                  <a:pt x="1490154" y="0"/>
                </a:lnTo>
                <a:cubicBezTo>
                  <a:pt x="1560951" y="0"/>
                  <a:pt x="1618343" y="57392"/>
                  <a:pt x="1618343" y="128189"/>
                </a:cubicBezTo>
                <a:lnTo>
                  <a:pt x="1618343" y="2044294"/>
                </a:lnTo>
                <a:cubicBezTo>
                  <a:pt x="1618343" y="2115091"/>
                  <a:pt x="1560951" y="2172483"/>
                  <a:pt x="1490154" y="2172483"/>
                </a:cubicBezTo>
                <a:lnTo>
                  <a:pt x="128189" y="2172483"/>
                </a:lnTo>
                <a:cubicBezTo>
                  <a:pt x="57392" y="2172483"/>
                  <a:pt x="0" y="2115091"/>
                  <a:pt x="0" y="2044294"/>
                </a:cubicBezTo>
                <a:lnTo>
                  <a:pt x="0" y="128189"/>
                </a:lnTo>
                <a:cubicBezTo>
                  <a:pt x="0" y="57392"/>
                  <a:pt x="57392" y="0"/>
                  <a:pt x="128189" y="0"/>
                </a:cubicBez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599C46F-4D06-7524-2074-0E3DB124AF93}"/>
              </a:ext>
            </a:extLst>
          </p:cNvPr>
          <p:cNvSpPr txBox="1"/>
          <p:nvPr/>
        </p:nvSpPr>
        <p:spPr>
          <a:xfrm>
            <a:off x="660400" y="4457712"/>
            <a:ext cx="114831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负责人</a:t>
            </a:r>
            <a:endParaRPr kumimoji="0" lang="en-US" altLang="zh-CN" sz="2400" b="1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BF8FD93E-4D40-D8B9-4F20-4C1EB8848C7D}"/>
              </a:ext>
            </a:extLst>
          </p:cNvPr>
          <p:cNvSpPr txBox="1"/>
          <p:nvPr/>
        </p:nvSpPr>
        <p:spPr>
          <a:xfrm>
            <a:off x="641350" y="5035917"/>
            <a:ext cx="2981325" cy="1104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marR="0" lvl="0" indent="-2160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E104ECD-C52E-C8A0-A4D3-733BD654133D}"/>
              </a:ext>
            </a:extLst>
          </p:cNvPr>
          <p:cNvSpPr txBox="1"/>
          <p:nvPr/>
        </p:nvSpPr>
        <p:spPr>
          <a:xfrm>
            <a:off x="1843036" y="4533933"/>
            <a:ext cx="105437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/</a:t>
            </a:r>
            <a:r>
              <a:rPr kumimoji="0" lang="zh-CN" altLang="en-US" i="0" u="none" strike="noStrike" kern="1200" cap="none" spc="0" normalizeH="0" baseline="0" noProof="0" dirty="0">
                <a:ln w="3175">
                  <a:noFill/>
                </a:ln>
                <a:solidFill>
                  <a:schemeClr val="accent1"/>
                </a:solidFill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总经理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79A789B-35D9-F7A1-D64F-8C16EC159032}"/>
              </a:ext>
            </a:extLst>
          </p:cNvPr>
          <p:cNvSpPr txBox="1"/>
          <p:nvPr/>
        </p:nvSpPr>
        <p:spPr>
          <a:xfrm>
            <a:off x="5549528" y="1631950"/>
            <a:ext cx="114831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成员</a:t>
            </a:r>
            <a:r>
              <a:rPr lang="en-US" altLang="zh-CN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A</a:t>
            </a:r>
            <a:endParaRPr kumimoji="0" lang="en-US" altLang="zh-CN" b="1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19B5BE1C-92A4-FF84-A01B-ACAE175CE1F5}"/>
              </a:ext>
            </a:extLst>
          </p:cNvPr>
          <p:cNvSpPr txBox="1"/>
          <p:nvPr/>
        </p:nvSpPr>
        <p:spPr>
          <a:xfrm>
            <a:off x="5722792" y="2112442"/>
            <a:ext cx="2040423" cy="822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08000" marR="0" lvl="0" indent="-1080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0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30FA024-78AD-4E7D-8AA0-9CB342B3AAEA}"/>
              </a:ext>
            </a:extLst>
          </p:cNvPr>
          <p:cNvSpPr txBox="1"/>
          <p:nvPr/>
        </p:nvSpPr>
        <p:spPr>
          <a:xfrm>
            <a:off x="6459114" y="1701821"/>
            <a:ext cx="1054378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/</a:t>
            </a:r>
            <a:r>
              <a:rPr lang="zh-CN" altLang="en-US" sz="1400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产品总监</a:t>
            </a:r>
            <a:endParaRPr kumimoji="0" lang="zh-CN" altLang="en-US" sz="1400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A03CC9B-A501-8F2E-98C2-9273F5ADF7D0}"/>
              </a:ext>
            </a:extLst>
          </p:cNvPr>
          <p:cNvSpPr txBox="1"/>
          <p:nvPr/>
        </p:nvSpPr>
        <p:spPr>
          <a:xfrm>
            <a:off x="9481483" y="1631950"/>
            <a:ext cx="114831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成员</a:t>
            </a:r>
            <a:r>
              <a:rPr lang="en-US" altLang="zh-CN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B</a:t>
            </a:r>
            <a:endParaRPr kumimoji="0" lang="en-US" altLang="zh-CN" b="1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BAEEEAF5-35A4-34FD-B5C4-05FE4849A1F9}"/>
              </a:ext>
            </a:extLst>
          </p:cNvPr>
          <p:cNvSpPr txBox="1"/>
          <p:nvPr/>
        </p:nvSpPr>
        <p:spPr>
          <a:xfrm>
            <a:off x="9654747" y="2112442"/>
            <a:ext cx="2040423" cy="822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08000" marR="0" lvl="0" indent="-1080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0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51590A5-2FD7-2E5C-9428-B3225CCCAB50}"/>
              </a:ext>
            </a:extLst>
          </p:cNvPr>
          <p:cNvSpPr txBox="1"/>
          <p:nvPr/>
        </p:nvSpPr>
        <p:spPr>
          <a:xfrm>
            <a:off x="10391069" y="1701821"/>
            <a:ext cx="1054378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/</a:t>
            </a:r>
            <a:r>
              <a:rPr lang="zh-CN" altLang="en-US" sz="1400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市场总监</a:t>
            </a:r>
            <a:endParaRPr kumimoji="0" lang="zh-CN" altLang="en-US" sz="1400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3B26343-E073-0170-A1C4-6354C8EA7D3A}"/>
              </a:ext>
            </a:extLst>
          </p:cNvPr>
          <p:cNvSpPr txBox="1"/>
          <p:nvPr/>
        </p:nvSpPr>
        <p:spPr>
          <a:xfrm>
            <a:off x="5549528" y="4387850"/>
            <a:ext cx="114831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成员</a:t>
            </a:r>
            <a:r>
              <a:rPr lang="en-US" altLang="zh-CN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C</a:t>
            </a:r>
            <a:endParaRPr kumimoji="0" lang="en-US" altLang="zh-CN" b="1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932584A5-9C72-35D9-2A39-F3C063A4373F}"/>
              </a:ext>
            </a:extLst>
          </p:cNvPr>
          <p:cNvSpPr txBox="1"/>
          <p:nvPr/>
        </p:nvSpPr>
        <p:spPr>
          <a:xfrm>
            <a:off x="5722792" y="4868342"/>
            <a:ext cx="2040423" cy="822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08000" marR="0" lvl="0" indent="-1080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0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66C4607-0E02-3E87-A947-61F57F1F1B59}"/>
              </a:ext>
            </a:extLst>
          </p:cNvPr>
          <p:cNvSpPr txBox="1"/>
          <p:nvPr/>
        </p:nvSpPr>
        <p:spPr>
          <a:xfrm>
            <a:off x="6459114" y="4457721"/>
            <a:ext cx="1054378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/</a:t>
            </a:r>
            <a:r>
              <a:rPr lang="zh-CN" altLang="en-US" sz="1400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运营总监</a:t>
            </a:r>
            <a:endParaRPr kumimoji="0" lang="zh-CN" altLang="en-US" sz="1400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40E6776-8BB7-0476-F060-63C5A2005EE9}"/>
              </a:ext>
            </a:extLst>
          </p:cNvPr>
          <p:cNvSpPr txBox="1"/>
          <p:nvPr/>
        </p:nvSpPr>
        <p:spPr>
          <a:xfrm>
            <a:off x="9481483" y="4387850"/>
            <a:ext cx="114831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成员</a:t>
            </a:r>
            <a:r>
              <a:rPr lang="en-US" altLang="zh-CN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D</a:t>
            </a:r>
            <a:endParaRPr kumimoji="0" lang="en-US" altLang="zh-CN" b="1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46" name="TextBox 29">
            <a:extLst>
              <a:ext uri="{FF2B5EF4-FFF2-40B4-BE49-F238E27FC236}">
                <a16:creationId xmlns:a16="http://schemas.microsoft.com/office/drawing/2014/main" id="{F87D6576-8287-40A7-EFBA-88961E770977}"/>
              </a:ext>
            </a:extLst>
          </p:cNvPr>
          <p:cNvSpPr txBox="1"/>
          <p:nvPr/>
        </p:nvSpPr>
        <p:spPr>
          <a:xfrm>
            <a:off x="9654747" y="4868342"/>
            <a:ext cx="2040423" cy="822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08000" marR="0" lvl="0" indent="-1080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0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108000" indent="-108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99D55B0-73F6-D809-33CB-C7584637099F}"/>
              </a:ext>
            </a:extLst>
          </p:cNvPr>
          <p:cNvSpPr txBox="1"/>
          <p:nvPr/>
        </p:nvSpPr>
        <p:spPr>
          <a:xfrm>
            <a:off x="10391069" y="4457721"/>
            <a:ext cx="1054378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/</a:t>
            </a:r>
            <a:r>
              <a:rPr lang="zh-CN" altLang="en-US" sz="1400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财务总监</a:t>
            </a:r>
            <a:endParaRPr kumimoji="0" lang="zh-CN" altLang="en-US" sz="1400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AA792F02-2523-45B9-D6DE-2E507306E93F}"/>
              </a:ext>
            </a:extLst>
          </p:cNvPr>
          <p:cNvGrpSpPr/>
          <p:nvPr/>
        </p:nvGrpSpPr>
        <p:grpSpPr>
          <a:xfrm>
            <a:off x="5757920" y="3975100"/>
            <a:ext cx="1701800" cy="2082800"/>
            <a:chOff x="5581650" y="3975100"/>
            <a:chExt cx="1701800" cy="2082800"/>
          </a:xfrm>
        </p:grpSpPr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8333D7E7-9CDB-86FA-E471-1BAC36226F18}"/>
                </a:ext>
              </a:extLst>
            </p:cNvPr>
            <p:cNvCxnSpPr/>
            <p:nvPr/>
          </p:nvCxnSpPr>
          <p:spPr>
            <a:xfrm>
              <a:off x="5581650" y="3975100"/>
              <a:ext cx="17018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EBA2B873-D5D0-67B8-708B-54AAFFD458F7}"/>
                </a:ext>
              </a:extLst>
            </p:cNvPr>
            <p:cNvCxnSpPr/>
            <p:nvPr/>
          </p:nvCxnSpPr>
          <p:spPr>
            <a:xfrm>
              <a:off x="5581650" y="6057900"/>
              <a:ext cx="17018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88CF6002-02E5-25CA-E3B8-8376BC567D2E}"/>
              </a:ext>
            </a:extLst>
          </p:cNvPr>
          <p:cNvGrpSpPr/>
          <p:nvPr/>
        </p:nvGrpSpPr>
        <p:grpSpPr>
          <a:xfrm>
            <a:off x="9668908" y="3975100"/>
            <a:ext cx="1701800" cy="2082800"/>
            <a:chOff x="5581650" y="3975100"/>
            <a:chExt cx="1701800" cy="2082800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0AB9BA5D-1C5B-6B8F-CDCF-114B4BEF0F2F}"/>
                </a:ext>
              </a:extLst>
            </p:cNvPr>
            <p:cNvCxnSpPr/>
            <p:nvPr/>
          </p:nvCxnSpPr>
          <p:spPr>
            <a:xfrm>
              <a:off x="5581650" y="3975100"/>
              <a:ext cx="17018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FF7B315D-17D5-E6C0-0865-CAA6EDB3E618}"/>
                </a:ext>
              </a:extLst>
            </p:cNvPr>
            <p:cNvCxnSpPr/>
            <p:nvPr/>
          </p:nvCxnSpPr>
          <p:spPr>
            <a:xfrm>
              <a:off x="5581650" y="6057900"/>
              <a:ext cx="17018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C3E3E2EC-086A-9358-E42E-1B9CF8AF8285}"/>
              </a:ext>
            </a:extLst>
          </p:cNvPr>
          <p:cNvGrpSpPr/>
          <p:nvPr/>
        </p:nvGrpSpPr>
        <p:grpSpPr>
          <a:xfrm>
            <a:off x="9668908" y="1275968"/>
            <a:ext cx="1701800" cy="2082800"/>
            <a:chOff x="5581650" y="3975100"/>
            <a:chExt cx="1701800" cy="2082800"/>
          </a:xfrm>
        </p:grpSpPr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FB709D9B-63D4-14C4-26F3-211AD1C51287}"/>
                </a:ext>
              </a:extLst>
            </p:cNvPr>
            <p:cNvCxnSpPr/>
            <p:nvPr/>
          </p:nvCxnSpPr>
          <p:spPr>
            <a:xfrm>
              <a:off x="5581650" y="3975100"/>
              <a:ext cx="17018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6BF330F1-D0A5-E7FC-B2E0-05BDC4C64292}"/>
                </a:ext>
              </a:extLst>
            </p:cNvPr>
            <p:cNvCxnSpPr/>
            <p:nvPr/>
          </p:nvCxnSpPr>
          <p:spPr>
            <a:xfrm>
              <a:off x="5581650" y="6057900"/>
              <a:ext cx="17018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902932F-5878-FBB4-170A-803D79FAED47}"/>
              </a:ext>
            </a:extLst>
          </p:cNvPr>
          <p:cNvGrpSpPr/>
          <p:nvPr/>
        </p:nvGrpSpPr>
        <p:grpSpPr>
          <a:xfrm>
            <a:off x="5768937" y="1275968"/>
            <a:ext cx="1701800" cy="2082800"/>
            <a:chOff x="5581650" y="3975100"/>
            <a:chExt cx="1701800" cy="2082800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A13EA749-FD86-B7B3-6854-35E184DCF0B4}"/>
                </a:ext>
              </a:extLst>
            </p:cNvPr>
            <p:cNvCxnSpPr/>
            <p:nvPr/>
          </p:nvCxnSpPr>
          <p:spPr>
            <a:xfrm>
              <a:off x="5581650" y="3975100"/>
              <a:ext cx="17018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96921032-0439-A732-A8FB-679401C1B983}"/>
                </a:ext>
              </a:extLst>
            </p:cNvPr>
            <p:cNvCxnSpPr/>
            <p:nvPr/>
          </p:nvCxnSpPr>
          <p:spPr>
            <a:xfrm>
              <a:off x="5581650" y="6057900"/>
              <a:ext cx="17018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B9E7785B-E9B5-7CA2-5A3D-1AD8C0C5FEB6}"/>
              </a:ext>
            </a:extLst>
          </p:cNvPr>
          <p:cNvCxnSpPr>
            <a:cxnSpLocks/>
          </p:cNvCxnSpPr>
          <p:nvPr/>
        </p:nvCxnSpPr>
        <p:spPr>
          <a:xfrm>
            <a:off x="3453559" y="1217550"/>
            <a:ext cx="0" cy="48641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16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05E90A00-B07E-FC8C-4596-F0194B867DB6}"/>
              </a:ext>
            </a:extLst>
          </p:cNvPr>
          <p:cNvSpPr/>
          <p:nvPr/>
        </p:nvSpPr>
        <p:spPr>
          <a:xfrm>
            <a:off x="0" y="0"/>
            <a:ext cx="6473108" cy="6550640"/>
          </a:xfrm>
          <a:custGeom>
            <a:avLst/>
            <a:gdLst>
              <a:gd name="connsiteX0" fmla="*/ 0 w 6473108"/>
              <a:gd name="connsiteY0" fmla="*/ 0 h 6550640"/>
              <a:gd name="connsiteX1" fmla="*/ 6342308 w 6473108"/>
              <a:gd name="connsiteY1" fmla="*/ 0 h 6550640"/>
              <a:gd name="connsiteX2" fmla="*/ 6367811 w 6473108"/>
              <a:gd name="connsiteY2" fmla="*/ 114210 h 6550640"/>
              <a:gd name="connsiteX3" fmla="*/ 6473108 w 6473108"/>
              <a:gd name="connsiteY3" fmla="*/ 1193800 h 6550640"/>
              <a:gd name="connsiteX4" fmla="*/ 1290279 w 6473108"/>
              <a:gd name="connsiteY4" fmla="*/ 6550640 h 6550640"/>
              <a:gd name="connsiteX5" fmla="*/ 245759 w 6473108"/>
              <a:gd name="connsiteY5" fmla="*/ 6441808 h 6550640"/>
              <a:gd name="connsiteX6" fmla="*/ 0 w 6473108"/>
              <a:gd name="connsiteY6" fmla="*/ 6383183 h 655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3108" h="6550640">
                <a:moveTo>
                  <a:pt x="0" y="0"/>
                </a:moveTo>
                <a:lnTo>
                  <a:pt x="6342308" y="0"/>
                </a:lnTo>
                <a:lnTo>
                  <a:pt x="6367811" y="114210"/>
                </a:lnTo>
                <a:cubicBezTo>
                  <a:pt x="6436851" y="462927"/>
                  <a:pt x="6473108" y="823988"/>
                  <a:pt x="6473108" y="1193800"/>
                </a:cubicBezTo>
                <a:cubicBezTo>
                  <a:pt x="6473108" y="4152301"/>
                  <a:pt x="4152676" y="6550640"/>
                  <a:pt x="1290279" y="6550640"/>
                </a:cubicBezTo>
                <a:cubicBezTo>
                  <a:pt x="932480" y="6550640"/>
                  <a:pt x="583148" y="6513166"/>
                  <a:pt x="245759" y="6441808"/>
                </a:cubicBezTo>
                <a:lnTo>
                  <a:pt x="0" y="6383183"/>
                </a:lnTo>
                <a:close/>
              </a:path>
            </a:pathLst>
          </a:custGeom>
          <a:noFill/>
          <a:ln>
            <a:gradFill flip="none" rotWithShape="1">
              <a:gsLst>
                <a:gs pos="100000">
                  <a:srgbClr val="2192D4">
                    <a:alpha val="0"/>
                  </a:srgbClr>
                </a:gs>
                <a:gs pos="0">
                  <a:srgbClr val="247DD2">
                    <a:alpha val="0"/>
                  </a:srgbClr>
                </a:gs>
                <a:gs pos="47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FE3FCD-B6AD-E47D-2093-400B08A8226B}"/>
              </a:ext>
            </a:extLst>
          </p:cNvPr>
          <p:cNvSpPr txBox="1"/>
          <p:nvPr/>
        </p:nvSpPr>
        <p:spPr>
          <a:xfrm>
            <a:off x="571500" y="2189815"/>
            <a:ext cx="2262158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660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defRPr>
            </a:lvl1pPr>
          </a:lstStyle>
          <a:p>
            <a:r>
              <a:rPr lang="zh-CN" altLang="en-US" sz="8800" dirty="0"/>
              <a:t>目录</a:t>
            </a:r>
            <a:endParaRPr lang="en-US" sz="8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788DEB-FE82-51B7-6D27-D2ADA9232F50}"/>
              </a:ext>
            </a:extLst>
          </p:cNvPr>
          <p:cNvSpPr txBox="1"/>
          <p:nvPr/>
        </p:nvSpPr>
        <p:spPr>
          <a:xfrm>
            <a:off x="571500" y="3231215"/>
            <a:ext cx="3773790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660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sz="6000" dirty="0"/>
              <a:t>contents</a:t>
            </a:r>
            <a:endParaRPr lang="en-US" sz="60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AA2FFA7-1C95-2874-949A-01DDBEDE9FD8}"/>
              </a:ext>
            </a:extLst>
          </p:cNvPr>
          <p:cNvGrpSpPr/>
          <p:nvPr/>
        </p:nvGrpSpPr>
        <p:grpSpPr>
          <a:xfrm>
            <a:off x="7224935" y="1144814"/>
            <a:ext cx="4293965" cy="584775"/>
            <a:chOff x="6978192" y="1144814"/>
            <a:chExt cx="4293965" cy="584775"/>
          </a:xfrm>
        </p:grpSpPr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D9D78ED0-9FA8-CB16-FEE5-5637AEAF1124}"/>
                </a:ext>
              </a:extLst>
            </p:cNvPr>
            <p:cNvSpPr txBox="1"/>
            <p:nvPr/>
          </p:nvSpPr>
          <p:spPr>
            <a:xfrm>
              <a:off x="6978192" y="1144814"/>
              <a:ext cx="668773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3200" dirty="0">
                  <a:gradFill>
                    <a:gsLst>
                      <a:gs pos="32000">
                        <a:schemeClr val="accent1"/>
                      </a:gs>
                      <a:gs pos="100000">
                        <a:schemeClr val="accent3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01</a:t>
              </a:r>
              <a:endParaRPr 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endParaRPr>
            </a:p>
          </p:txBody>
        </p:sp>
        <p:grpSp>
          <p:nvGrpSpPr>
            <p:cNvPr id="194" name="组合 193">
              <a:extLst>
                <a:ext uri="{FF2B5EF4-FFF2-40B4-BE49-F238E27FC236}">
                  <a16:creationId xmlns:a16="http://schemas.microsoft.com/office/drawing/2014/main" id="{2B522865-22D1-51FE-D0CE-93BF28A79172}"/>
                </a:ext>
              </a:extLst>
            </p:cNvPr>
            <p:cNvGrpSpPr/>
            <p:nvPr/>
          </p:nvGrpSpPr>
          <p:grpSpPr>
            <a:xfrm>
              <a:off x="7732491" y="1193800"/>
              <a:ext cx="3539666" cy="523220"/>
              <a:chOff x="7979234" y="1263106"/>
              <a:chExt cx="3539666" cy="523220"/>
            </a:xfrm>
          </p:grpSpPr>
          <p:sp>
            <p:nvSpPr>
              <p:cNvPr id="144" name="文本框 143">
                <a:extLst>
                  <a:ext uri="{FF2B5EF4-FFF2-40B4-BE49-F238E27FC236}">
                    <a16:creationId xmlns:a16="http://schemas.microsoft.com/office/drawing/2014/main" id="{681AC89F-0A71-8723-D589-B5348D6C2A15}"/>
                  </a:ext>
                </a:extLst>
              </p:cNvPr>
              <p:cNvSpPr txBox="1"/>
              <p:nvPr/>
            </p:nvSpPr>
            <p:spPr>
              <a:xfrm>
                <a:off x="7979234" y="1263106"/>
                <a:ext cx="1595309" cy="52322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dirty="0">
                    <a:gradFill>
                      <a:gsLst>
                        <a:gs pos="32000">
                          <a:schemeClr val="accent1"/>
                        </a:gs>
                        <a:gs pos="100000">
                          <a:schemeClr val="accent3"/>
                        </a:gs>
                      </a:gsLst>
                      <a:lin ang="5400000" scaled="1"/>
                    </a:gra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55 Regular" panose="00020600040101010101" pitchFamily="18" charset="-122"/>
                  </a:rPr>
                  <a:t>项目背景</a:t>
                </a:r>
                <a:endParaRPr lang="en-US" sz="2800" dirty="0">
                  <a:gradFill>
                    <a:gsLst>
                      <a:gs pos="32000">
                        <a:schemeClr val="accent1"/>
                      </a:gs>
                      <a:gs pos="100000">
                        <a:schemeClr val="accent3"/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endParaRPr>
              </a:p>
            </p:txBody>
          </p: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9094E82D-FDCC-2F16-6596-E9815E1E2790}"/>
                  </a:ext>
                </a:extLst>
              </p:cNvPr>
              <p:cNvSpPr txBox="1"/>
              <p:nvPr/>
            </p:nvSpPr>
            <p:spPr>
              <a:xfrm>
                <a:off x="9796781" y="1434326"/>
                <a:ext cx="172211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dirty="0">
                    <a:solidFill>
                      <a:schemeClr val="bg2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45 Light" panose="00020600040101010101" pitchFamily="18" charset="-122"/>
                  </a:rPr>
                  <a:t>Project background</a:t>
                </a:r>
                <a:endParaRPr lang="en-US" sz="1200" dirty="0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45 Light" panose="00020600040101010101" pitchFamily="18" charset="-122"/>
                </a:endParaRPr>
              </a:p>
            </p:txBody>
          </p:sp>
          <p:cxnSp>
            <p:nvCxnSpPr>
              <p:cNvPr id="190" name="直接连接符 189">
                <a:extLst>
                  <a:ext uri="{FF2B5EF4-FFF2-40B4-BE49-F238E27FC236}">
                    <a16:creationId xmlns:a16="http://schemas.microsoft.com/office/drawing/2014/main" id="{676BD829-12BC-B2A3-57D4-655E95D97C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0927" y="1447800"/>
                <a:ext cx="66675" cy="20320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1D1B086-8D01-6867-CA83-3B4B589E46B5}"/>
              </a:ext>
            </a:extLst>
          </p:cNvPr>
          <p:cNvGrpSpPr/>
          <p:nvPr/>
        </p:nvGrpSpPr>
        <p:grpSpPr>
          <a:xfrm>
            <a:off x="6906528" y="2261792"/>
            <a:ext cx="4351115" cy="584775"/>
            <a:chOff x="6659785" y="2270230"/>
            <a:chExt cx="4351115" cy="584775"/>
          </a:xfrm>
        </p:grpSpPr>
        <p:sp>
          <p:nvSpPr>
            <p:cNvPr id="162" name="文本框 161">
              <a:extLst>
                <a:ext uri="{FF2B5EF4-FFF2-40B4-BE49-F238E27FC236}">
                  <a16:creationId xmlns:a16="http://schemas.microsoft.com/office/drawing/2014/main" id="{92AB5008-0149-97D6-179F-301E7902B9B1}"/>
                </a:ext>
              </a:extLst>
            </p:cNvPr>
            <p:cNvSpPr txBox="1"/>
            <p:nvPr/>
          </p:nvSpPr>
          <p:spPr>
            <a:xfrm>
              <a:off x="6659785" y="2270230"/>
              <a:ext cx="668773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3200" dirty="0">
                  <a:gradFill>
                    <a:gsLst>
                      <a:gs pos="23000">
                        <a:schemeClr val="accent1"/>
                      </a:gs>
                      <a:gs pos="99000">
                        <a:schemeClr val="accent3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02</a:t>
              </a:r>
              <a:endParaRPr lang="en-US" sz="3200" dirty="0">
                <a:gradFill>
                  <a:gsLst>
                    <a:gs pos="23000">
                      <a:schemeClr val="accent1"/>
                    </a:gs>
                    <a:gs pos="99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endParaRPr>
            </a:p>
          </p:txBody>
        </p:sp>
        <p:grpSp>
          <p:nvGrpSpPr>
            <p:cNvPr id="195" name="组合 194">
              <a:extLst>
                <a:ext uri="{FF2B5EF4-FFF2-40B4-BE49-F238E27FC236}">
                  <a16:creationId xmlns:a16="http://schemas.microsoft.com/office/drawing/2014/main" id="{E158B1F1-EC94-6D09-1A12-0897FCC3E936}"/>
                </a:ext>
              </a:extLst>
            </p:cNvPr>
            <p:cNvGrpSpPr/>
            <p:nvPr/>
          </p:nvGrpSpPr>
          <p:grpSpPr>
            <a:xfrm>
              <a:off x="7494094" y="2311272"/>
              <a:ext cx="3516806" cy="523220"/>
              <a:chOff x="8002094" y="1261745"/>
              <a:chExt cx="3516806" cy="523220"/>
            </a:xfrm>
          </p:grpSpPr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CD9299A9-E557-591F-BCB3-164F57B74E7F}"/>
                  </a:ext>
                </a:extLst>
              </p:cNvPr>
              <p:cNvSpPr txBox="1"/>
              <p:nvPr/>
            </p:nvSpPr>
            <p:spPr>
              <a:xfrm>
                <a:off x="8002094" y="1261745"/>
                <a:ext cx="1595309" cy="52322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dirty="0">
                    <a:gradFill>
                      <a:gsLst>
                        <a:gs pos="32000">
                          <a:schemeClr val="accent1"/>
                        </a:gs>
                        <a:gs pos="100000">
                          <a:schemeClr val="accent3"/>
                        </a:gs>
                      </a:gsLst>
                      <a:lin ang="5400000" scaled="1"/>
                    </a:gra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55 Regular" panose="00020600040101010101" pitchFamily="18" charset="-122"/>
                  </a:rPr>
                  <a:t>研发历程</a:t>
                </a:r>
              </a:p>
            </p:txBody>
          </p:sp>
          <p:sp>
            <p:nvSpPr>
              <p:cNvPr id="197" name="文本框 196">
                <a:extLst>
                  <a:ext uri="{FF2B5EF4-FFF2-40B4-BE49-F238E27FC236}">
                    <a16:creationId xmlns:a16="http://schemas.microsoft.com/office/drawing/2014/main" id="{06AE5378-00BF-B36E-8009-CB3442C02139}"/>
                  </a:ext>
                </a:extLst>
              </p:cNvPr>
              <p:cNvSpPr txBox="1"/>
              <p:nvPr/>
            </p:nvSpPr>
            <p:spPr>
              <a:xfrm>
                <a:off x="9796781" y="1434326"/>
                <a:ext cx="172211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dirty="0">
                    <a:solidFill>
                      <a:schemeClr val="bg2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45 Light" panose="00020600040101010101" pitchFamily="18" charset="-122"/>
                  </a:rPr>
                  <a:t>Research history</a:t>
                </a:r>
              </a:p>
            </p:txBody>
          </p:sp>
          <p:cxnSp>
            <p:nvCxnSpPr>
              <p:cNvPr id="198" name="直接连接符 197">
                <a:extLst>
                  <a:ext uri="{FF2B5EF4-FFF2-40B4-BE49-F238E27FC236}">
                    <a16:creationId xmlns:a16="http://schemas.microsoft.com/office/drawing/2014/main" id="{7F22874A-9FEB-BB91-F7A5-5A4DD687D1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0927" y="1447800"/>
                <a:ext cx="66675" cy="20320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D4F0D10-0684-9BBB-7409-277FC89E379E}"/>
              </a:ext>
            </a:extLst>
          </p:cNvPr>
          <p:cNvGrpSpPr/>
          <p:nvPr/>
        </p:nvGrpSpPr>
        <p:grpSpPr>
          <a:xfrm>
            <a:off x="6506841" y="3378135"/>
            <a:ext cx="4324445" cy="584775"/>
            <a:chOff x="6221998" y="3383761"/>
            <a:chExt cx="4324445" cy="584775"/>
          </a:xfrm>
        </p:grpSpPr>
        <p:sp>
          <p:nvSpPr>
            <p:cNvPr id="165" name="文本框 164">
              <a:extLst>
                <a:ext uri="{FF2B5EF4-FFF2-40B4-BE49-F238E27FC236}">
                  <a16:creationId xmlns:a16="http://schemas.microsoft.com/office/drawing/2014/main" id="{5F71494E-A4AA-497E-1328-4DE66247ADA5}"/>
                </a:ext>
              </a:extLst>
            </p:cNvPr>
            <p:cNvSpPr txBox="1"/>
            <p:nvPr/>
          </p:nvSpPr>
          <p:spPr>
            <a:xfrm>
              <a:off x="6221998" y="3383761"/>
              <a:ext cx="668773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3200" dirty="0">
                  <a:gradFill>
                    <a:gsLst>
                      <a:gs pos="23000">
                        <a:schemeClr val="accent1"/>
                      </a:gs>
                      <a:gs pos="99000">
                        <a:schemeClr val="accent3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03</a:t>
              </a:r>
              <a:endParaRPr lang="en-US" sz="3200" dirty="0">
                <a:gradFill>
                  <a:gsLst>
                    <a:gs pos="23000">
                      <a:schemeClr val="accent1"/>
                    </a:gs>
                    <a:gs pos="99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endParaRPr>
            </a:p>
          </p:txBody>
        </p:sp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BB45A907-ED08-AA5C-CDED-F662752DD909}"/>
                </a:ext>
              </a:extLst>
            </p:cNvPr>
            <p:cNvGrpSpPr/>
            <p:nvPr/>
          </p:nvGrpSpPr>
          <p:grpSpPr>
            <a:xfrm>
              <a:off x="7042019" y="3427468"/>
              <a:ext cx="3504424" cy="523220"/>
              <a:chOff x="8014476" y="1244600"/>
              <a:chExt cx="3504424" cy="523220"/>
            </a:xfrm>
          </p:grpSpPr>
          <p:sp>
            <p:nvSpPr>
              <p:cNvPr id="204" name="文本框 203">
                <a:extLst>
                  <a:ext uri="{FF2B5EF4-FFF2-40B4-BE49-F238E27FC236}">
                    <a16:creationId xmlns:a16="http://schemas.microsoft.com/office/drawing/2014/main" id="{C53C4D00-A496-465C-B1CD-F2FE8BEEED06}"/>
                  </a:ext>
                </a:extLst>
              </p:cNvPr>
              <p:cNvSpPr txBox="1"/>
              <p:nvPr/>
            </p:nvSpPr>
            <p:spPr>
              <a:xfrm>
                <a:off x="8014476" y="1244600"/>
                <a:ext cx="1595309" cy="52322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dirty="0">
                    <a:gradFill>
                      <a:gsLst>
                        <a:gs pos="32000">
                          <a:schemeClr val="accent1"/>
                        </a:gs>
                        <a:gs pos="100000">
                          <a:schemeClr val="accent3"/>
                        </a:gs>
                      </a:gsLst>
                      <a:lin ang="5400000" scaled="1"/>
                    </a:gra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55 Regular" panose="00020600040101010101" pitchFamily="18" charset="-122"/>
                  </a:rPr>
                  <a:t>产品应用</a:t>
                </a:r>
              </a:p>
            </p:txBody>
          </p:sp>
          <p:sp>
            <p:nvSpPr>
              <p:cNvPr id="205" name="文本框 204">
                <a:extLst>
                  <a:ext uri="{FF2B5EF4-FFF2-40B4-BE49-F238E27FC236}">
                    <a16:creationId xmlns:a16="http://schemas.microsoft.com/office/drawing/2014/main" id="{B9DDE09E-A27F-CDE3-A1ED-0BF603413BE3}"/>
                  </a:ext>
                </a:extLst>
              </p:cNvPr>
              <p:cNvSpPr txBox="1"/>
              <p:nvPr/>
            </p:nvSpPr>
            <p:spPr>
              <a:xfrm>
                <a:off x="9796781" y="1420038"/>
                <a:ext cx="172211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dirty="0">
                    <a:solidFill>
                      <a:schemeClr val="bg2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45 Light" panose="00020600040101010101" pitchFamily="18" charset="-122"/>
                  </a:rPr>
                  <a:t>Product application</a:t>
                </a:r>
              </a:p>
            </p:txBody>
          </p:sp>
          <p:cxnSp>
            <p:nvCxnSpPr>
              <p:cNvPr id="206" name="直接连接符 205">
                <a:extLst>
                  <a:ext uri="{FF2B5EF4-FFF2-40B4-BE49-F238E27FC236}">
                    <a16:creationId xmlns:a16="http://schemas.microsoft.com/office/drawing/2014/main" id="{0F30C833-C0B1-C9E5-6E38-2DAB5F19BE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0927" y="1433512"/>
                <a:ext cx="66675" cy="20320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25F710F-F57B-725B-214B-5C9CF2BA5D17}"/>
              </a:ext>
            </a:extLst>
          </p:cNvPr>
          <p:cNvGrpSpPr/>
          <p:nvPr/>
        </p:nvGrpSpPr>
        <p:grpSpPr>
          <a:xfrm>
            <a:off x="5903953" y="4510353"/>
            <a:ext cx="4323175" cy="584775"/>
            <a:chOff x="5657210" y="4513167"/>
            <a:chExt cx="4323175" cy="584775"/>
          </a:xfrm>
        </p:grpSpPr>
        <p:sp>
          <p:nvSpPr>
            <p:cNvPr id="168" name="文本框 167">
              <a:extLst>
                <a:ext uri="{FF2B5EF4-FFF2-40B4-BE49-F238E27FC236}">
                  <a16:creationId xmlns:a16="http://schemas.microsoft.com/office/drawing/2014/main" id="{3D7AE5B5-1D4C-57F5-5D37-B293F5833798}"/>
                </a:ext>
              </a:extLst>
            </p:cNvPr>
            <p:cNvSpPr txBox="1"/>
            <p:nvPr/>
          </p:nvSpPr>
          <p:spPr>
            <a:xfrm>
              <a:off x="5657210" y="4513167"/>
              <a:ext cx="668773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3200" dirty="0">
                  <a:gradFill>
                    <a:gsLst>
                      <a:gs pos="23000">
                        <a:schemeClr val="accent1"/>
                      </a:gs>
                      <a:gs pos="99000">
                        <a:schemeClr val="accent3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04</a:t>
              </a:r>
              <a:endParaRPr lang="en-US" sz="3200" dirty="0">
                <a:gradFill>
                  <a:gsLst>
                    <a:gs pos="23000">
                      <a:schemeClr val="accent1"/>
                    </a:gs>
                    <a:gs pos="99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endParaRPr>
            </a:p>
          </p:txBody>
        </p:sp>
        <p:grpSp>
          <p:nvGrpSpPr>
            <p:cNvPr id="207" name="组合 206">
              <a:extLst>
                <a:ext uri="{FF2B5EF4-FFF2-40B4-BE49-F238E27FC236}">
                  <a16:creationId xmlns:a16="http://schemas.microsoft.com/office/drawing/2014/main" id="{2C864D07-E777-AA5F-5705-DD27CB972067}"/>
                </a:ext>
              </a:extLst>
            </p:cNvPr>
            <p:cNvGrpSpPr/>
            <p:nvPr/>
          </p:nvGrpSpPr>
          <p:grpSpPr>
            <a:xfrm>
              <a:off x="6458499" y="4553005"/>
              <a:ext cx="3521886" cy="523220"/>
              <a:chOff x="7997014" y="1277937"/>
              <a:chExt cx="3521886" cy="523220"/>
            </a:xfrm>
          </p:grpSpPr>
          <p:sp>
            <p:nvSpPr>
              <p:cNvPr id="208" name="文本框 207">
                <a:extLst>
                  <a:ext uri="{FF2B5EF4-FFF2-40B4-BE49-F238E27FC236}">
                    <a16:creationId xmlns:a16="http://schemas.microsoft.com/office/drawing/2014/main" id="{8A667BC5-1547-A126-1B13-ED19F1D86056}"/>
                  </a:ext>
                </a:extLst>
              </p:cNvPr>
              <p:cNvSpPr txBox="1"/>
              <p:nvPr/>
            </p:nvSpPr>
            <p:spPr>
              <a:xfrm>
                <a:off x="7997014" y="1277937"/>
                <a:ext cx="1595309" cy="52322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dirty="0">
                    <a:gradFill>
                      <a:gsLst>
                        <a:gs pos="32000">
                          <a:schemeClr val="accent1"/>
                        </a:gs>
                        <a:gs pos="100000">
                          <a:schemeClr val="accent3"/>
                        </a:gs>
                      </a:gsLst>
                      <a:lin ang="5400000" scaled="1"/>
                    </a:gra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55 Regular" panose="00020600040101010101" pitchFamily="18" charset="-122"/>
                  </a:rPr>
                  <a:t>项目现状</a:t>
                </a:r>
              </a:p>
            </p:txBody>
          </p:sp>
          <p:sp>
            <p:nvSpPr>
              <p:cNvPr id="209" name="文本框 208">
                <a:extLst>
                  <a:ext uri="{FF2B5EF4-FFF2-40B4-BE49-F238E27FC236}">
                    <a16:creationId xmlns:a16="http://schemas.microsoft.com/office/drawing/2014/main" id="{A24B944C-3482-7529-7172-CD963FA33202}"/>
                  </a:ext>
                </a:extLst>
              </p:cNvPr>
              <p:cNvSpPr txBox="1"/>
              <p:nvPr/>
            </p:nvSpPr>
            <p:spPr>
              <a:xfrm>
                <a:off x="9796781" y="1458138"/>
                <a:ext cx="172211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dirty="0">
                    <a:solidFill>
                      <a:schemeClr val="bg2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45 Light" panose="00020600040101010101" pitchFamily="18" charset="-122"/>
                  </a:rPr>
                  <a:t>Project Status</a:t>
                </a:r>
              </a:p>
            </p:txBody>
          </p:sp>
          <p:cxnSp>
            <p:nvCxnSpPr>
              <p:cNvPr id="210" name="直接连接符 209">
                <a:extLst>
                  <a:ext uri="{FF2B5EF4-FFF2-40B4-BE49-F238E27FC236}">
                    <a16:creationId xmlns:a16="http://schemas.microsoft.com/office/drawing/2014/main" id="{BBD4D1B1-E11C-8319-6990-4B1CE15FF8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0927" y="1471612"/>
                <a:ext cx="66675" cy="20320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E3077BB-E6DC-33B8-E23B-8579BCC6147D}"/>
              </a:ext>
            </a:extLst>
          </p:cNvPr>
          <p:cNvGrpSpPr/>
          <p:nvPr/>
        </p:nvGrpSpPr>
        <p:grpSpPr>
          <a:xfrm>
            <a:off x="4678585" y="5628602"/>
            <a:ext cx="4325715" cy="584775"/>
            <a:chOff x="4609642" y="5628602"/>
            <a:chExt cx="4325715" cy="584775"/>
          </a:xfrm>
        </p:grpSpPr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id="{BA108253-84BF-381E-550E-61A774D8453B}"/>
                </a:ext>
              </a:extLst>
            </p:cNvPr>
            <p:cNvSpPr txBox="1"/>
            <p:nvPr/>
          </p:nvSpPr>
          <p:spPr>
            <a:xfrm>
              <a:off x="4609642" y="5628602"/>
              <a:ext cx="668773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3200" dirty="0">
                  <a:gradFill>
                    <a:gsLst>
                      <a:gs pos="23000">
                        <a:schemeClr val="accent1"/>
                      </a:gs>
                      <a:gs pos="99000">
                        <a:schemeClr val="accent3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95 ExtraBold" panose="00020600040101010101" pitchFamily="18" charset="-122"/>
                </a:rPr>
                <a:t>05</a:t>
              </a:r>
              <a:endParaRPr lang="en-US" sz="3200" dirty="0">
                <a:gradFill>
                  <a:gsLst>
                    <a:gs pos="23000">
                      <a:schemeClr val="accent1"/>
                    </a:gs>
                    <a:gs pos="99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endParaRPr>
            </a:p>
          </p:txBody>
        </p:sp>
        <p:grpSp>
          <p:nvGrpSpPr>
            <p:cNvPr id="211" name="组合 210">
              <a:extLst>
                <a:ext uri="{FF2B5EF4-FFF2-40B4-BE49-F238E27FC236}">
                  <a16:creationId xmlns:a16="http://schemas.microsoft.com/office/drawing/2014/main" id="{3B5824D0-107F-66AB-C16C-4660DDBA0A80}"/>
                </a:ext>
              </a:extLst>
            </p:cNvPr>
            <p:cNvGrpSpPr/>
            <p:nvPr/>
          </p:nvGrpSpPr>
          <p:grpSpPr>
            <a:xfrm>
              <a:off x="5407121" y="5656369"/>
              <a:ext cx="3528236" cy="523220"/>
              <a:chOff x="7990664" y="1241425"/>
              <a:chExt cx="3528236" cy="523220"/>
            </a:xfrm>
          </p:grpSpPr>
          <p:sp>
            <p:nvSpPr>
              <p:cNvPr id="212" name="文本框 211">
                <a:extLst>
                  <a:ext uri="{FF2B5EF4-FFF2-40B4-BE49-F238E27FC236}">
                    <a16:creationId xmlns:a16="http://schemas.microsoft.com/office/drawing/2014/main" id="{D616D1AB-2D70-5117-6842-788A01D76A7E}"/>
                  </a:ext>
                </a:extLst>
              </p:cNvPr>
              <p:cNvSpPr txBox="1"/>
              <p:nvPr/>
            </p:nvSpPr>
            <p:spPr>
              <a:xfrm>
                <a:off x="7990664" y="1241425"/>
                <a:ext cx="1595309" cy="52322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dirty="0">
                    <a:gradFill>
                      <a:gsLst>
                        <a:gs pos="32000">
                          <a:schemeClr val="accent1"/>
                        </a:gs>
                        <a:gs pos="100000">
                          <a:schemeClr val="accent3"/>
                        </a:gs>
                      </a:gsLst>
                      <a:lin ang="5400000" scaled="1"/>
                    </a:gra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55 Regular" panose="00020600040101010101" pitchFamily="18" charset="-122"/>
                  </a:rPr>
                  <a:t>展望未来</a:t>
                </a:r>
              </a:p>
            </p:txBody>
          </p:sp>
          <p:sp>
            <p:nvSpPr>
              <p:cNvPr id="213" name="文本框 212">
                <a:extLst>
                  <a:ext uri="{FF2B5EF4-FFF2-40B4-BE49-F238E27FC236}">
                    <a16:creationId xmlns:a16="http://schemas.microsoft.com/office/drawing/2014/main" id="{46CD051B-E46A-B502-B1B7-0B6494C9F0B7}"/>
                  </a:ext>
                </a:extLst>
              </p:cNvPr>
              <p:cNvSpPr txBox="1"/>
              <p:nvPr/>
            </p:nvSpPr>
            <p:spPr>
              <a:xfrm>
                <a:off x="9796781" y="1434326"/>
                <a:ext cx="172211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dirty="0">
                    <a:solidFill>
                      <a:schemeClr val="bg2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阿里巴巴普惠体 2.0 45 Light" panose="00020600040101010101" pitchFamily="18" charset="-122"/>
                  </a:rPr>
                  <a:t>Future outlook</a:t>
                </a:r>
              </a:p>
            </p:txBody>
          </p:sp>
          <p:cxnSp>
            <p:nvCxnSpPr>
              <p:cNvPr id="214" name="直接连接符 213">
                <a:extLst>
                  <a:ext uri="{FF2B5EF4-FFF2-40B4-BE49-F238E27FC236}">
                    <a16:creationId xmlns:a16="http://schemas.microsoft.com/office/drawing/2014/main" id="{05FC607D-0FB0-3629-0A1D-8F835E38D3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0927" y="1447800"/>
                <a:ext cx="66675" cy="20320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70F9F45-DD93-0344-A917-32DD9C956593}"/>
              </a:ext>
            </a:extLst>
          </p:cNvPr>
          <p:cNvGrpSpPr/>
          <p:nvPr/>
        </p:nvGrpSpPr>
        <p:grpSpPr>
          <a:xfrm>
            <a:off x="6293122" y="1193800"/>
            <a:ext cx="321038" cy="321038"/>
            <a:chOff x="6277882" y="1193800"/>
            <a:chExt cx="366032" cy="366032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7BF51BE5-175F-7F7A-96B1-6BF999036BEF}"/>
                </a:ext>
              </a:extLst>
            </p:cNvPr>
            <p:cNvSpPr/>
            <p:nvPr/>
          </p:nvSpPr>
          <p:spPr>
            <a:xfrm>
              <a:off x="6277882" y="1193800"/>
              <a:ext cx="366032" cy="366032"/>
            </a:xfrm>
            <a:prstGeom prst="ellipse">
              <a:avLst/>
            </a:prstGeom>
            <a:solidFill>
              <a:schemeClr val="accent4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FE2933B-375E-23BE-5CF2-6E6982E3479F}"/>
                </a:ext>
              </a:extLst>
            </p:cNvPr>
            <p:cNvSpPr/>
            <p:nvPr/>
          </p:nvSpPr>
          <p:spPr>
            <a:xfrm>
              <a:off x="6382657" y="1300843"/>
              <a:ext cx="161018" cy="16101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79074DF-E3CA-AE8F-05B6-EB92D70693F9}"/>
              </a:ext>
            </a:extLst>
          </p:cNvPr>
          <p:cNvGrpSpPr/>
          <p:nvPr/>
        </p:nvGrpSpPr>
        <p:grpSpPr>
          <a:xfrm>
            <a:off x="6148342" y="2352040"/>
            <a:ext cx="321038" cy="321038"/>
            <a:chOff x="6277882" y="1193800"/>
            <a:chExt cx="366032" cy="366032"/>
          </a:xfrm>
        </p:grpSpPr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C862BBEA-211D-8CA3-1734-3443B6A2E040}"/>
                </a:ext>
              </a:extLst>
            </p:cNvPr>
            <p:cNvSpPr/>
            <p:nvPr/>
          </p:nvSpPr>
          <p:spPr>
            <a:xfrm>
              <a:off x="6277882" y="1193800"/>
              <a:ext cx="366032" cy="366032"/>
            </a:xfrm>
            <a:prstGeom prst="ellipse">
              <a:avLst/>
            </a:prstGeom>
            <a:solidFill>
              <a:schemeClr val="accent4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68761EA0-9F0E-C13D-8CC5-3C67E93EDFBD}"/>
                </a:ext>
              </a:extLst>
            </p:cNvPr>
            <p:cNvSpPr/>
            <p:nvPr/>
          </p:nvSpPr>
          <p:spPr>
            <a:xfrm>
              <a:off x="6382657" y="1300843"/>
              <a:ext cx="161018" cy="16101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245FEA29-3BFC-6416-1055-2AB2138D172A}"/>
              </a:ext>
            </a:extLst>
          </p:cNvPr>
          <p:cNvGrpSpPr/>
          <p:nvPr/>
        </p:nvGrpSpPr>
        <p:grpSpPr>
          <a:xfrm>
            <a:off x="5721622" y="3495040"/>
            <a:ext cx="321038" cy="321038"/>
            <a:chOff x="6277882" y="1193800"/>
            <a:chExt cx="366032" cy="366032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D771CE75-A43E-BAD2-5894-335B48153F1F}"/>
                </a:ext>
              </a:extLst>
            </p:cNvPr>
            <p:cNvSpPr/>
            <p:nvPr/>
          </p:nvSpPr>
          <p:spPr>
            <a:xfrm>
              <a:off x="6277882" y="1193800"/>
              <a:ext cx="366032" cy="366032"/>
            </a:xfrm>
            <a:prstGeom prst="ellipse">
              <a:avLst/>
            </a:prstGeom>
            <a:solidFill>
              <a:schemeClr val="accent4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52B0A244-110E-24D7-3A25-39E2CE07DBC2}"/>
                </a:ext>
              </a:extLst>
            </p:cNvPr>
            <p:cNvSpPr/>
            <p:nvPr/>
          </p:nvSpPr>
          <p:spPr>
            <a:xfrm>
              <a:off x="6382657" y="1300843"/>
              <a:ext cx="161018" cy="16101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4FD644B6-B317-B511-3265-B1E22A0B9E12}"/>
              </a:ext>
            </a:extLst>
          </p:cNvPr>
          <p:cNvGrpSpPr/>
          <p:nvPr/>
        </p:nvGrpSpPr>
        <p:grpSpPr>
          <a:xfrm>
            <a:off x="5016772" y="4571365"/>
            <a:ext cx="321038" cy="321038"/>
            <a:chOff x="6277882" y="1193800"/>
            <a:chExt cx="366032" cy="366032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AB73EF22-F482-29BC-3714-5DD5964049FA}"/>
                </a:ext>
              </a:extLst>
            </p:cNvPr>
            <p:cNvSpPr/>
            <p:nvPr/>
          </p:nvSpPr>
          <p:spPr>
            <a:xfrm>
              <a:off x="6277882" y="1193800"/>
              <a:ext cx="366032" cy="366032"/>
            </a:xfrm>
            <a:prstGeom prst="ellipse">
              <a:avLst/>
            </a:prstGeom>
            <a:solidFill>
              <a:schemeClr val="accent4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F9975C2E-A781-3740-874B-8808C8E92E17}"/>
                </a:ext>
              </a:extLst>
            </p:cNvPr>
            <p:cNvSpPr/>
            <p:nvPr/>
          </p:nvSpPr>
          <p:spPr>
            <a:xfrm>
              <a:off x="6382657" y="1300843"/>
              <a:ext cx="161018" cy="16101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37F820DA-9672-CA4D-92B4-04012A739C59}"/>
              </a:ext>
            </a:extLst>
          </p:cNvPr>
          <p:cNvGrpSpPr/>
          <p:nvPr/>
        </p:nvGrpSpPr>
        <p:grpSpPr>
          <a:xfrm>
            <a:off x="3654697" y="5736862"/>
            <a:ext cx="321038" cy="321038"/>
            <a:chOff x="6277882" y="1193800"/>
            <a:chExt cx="366032" cy="36603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263E240D-1448-6265-BD7D-3A6739E58042}"/>
                </a:ext>
              </a:extLst>
            </p:cNvPr>
            <p:cNvSpPr/>
            <p:nvPr/>
          </p:nvSpPr>
          <p:spPr>
            <a:xfrm>
              <a:off x="6277882" y="1193800"/>
              <a:ext cx="366032" cy="366032"/>
            </a:xfrm>
            <a:prstGeom prst="ellipse">
              <a:avLst/>
            </a:prstGeom>
            <a:solidFill>
              <a:schemeClr val="accent4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1F73AA73-7F81-BC6C-739A-396B4592EBBD}"/>
                </a:ext>
              </a:extLst>
            </p:cNvPr>
            <p:cNvSpPr/>
            <p:nvPr/>
          </p:nvSpPr>
          <p:spPr>
            <a:xfrm>
              <a:off x="6382657" y="1300843"/>
              <a:ext cx="161018" cy="16101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68" name="图片 67">
            <a:extLst>
              <a:ext uri="{FF2B5EF4-FFF2-40B4-BE49-F238E27FC236}">
                <a16:creationId xmlns:a16="http://schemas.microsoft.com/office/drawing/2014/main" id="{CABE47A1-2D0E-A9B4-7DF2-A418111748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46737">
            <a:off x="1972670" y="4107495"/>
            <a:ext cx="3759210" cy="14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69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9DA607A-2382-978F-7BE0-96F7CCFA8A24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顾问团队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7A411F-2248-951A-27ED-CC4EA612ADB2}"/>
              </a:ext>
            </a:extLst>
          </p:cNvPr>
          <p:cNvSpPr/>
          <p:nvPr/>
        </p:nvSpPr>
        <p:spPr>
          <a:xfrm>
            <a:off x="660399" y="1420283"/>
            <a:ext cx="3200401" cy="4447822"/>
          </a:xfrm>
          <a:prstGeom prst="roundRect">
            <a:avLst>
              <a:gd name="adj" fmla="val 613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  <a:effectLst>
            <a:outerShdw blurRad="381000" dist="254000" dir="2700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4870563-7195-C356-5DF3-37ED55A06DFC}"/>
              </a:ext>
            </a:extLst>
          </p:cNvPr>
          <p:cNvSpPr/>
          <p:nvPr/>
        </p:nvSpPr>
        <p:spPr>
          <a:xfrm>
            <a:off x="8240888" y="1420283"/>
            <a:ext cx="3278011" cy="4447822"/>
          </a:xfrm>
          <a:prstGeom prst="roundRect">
            <a:avLst>
              <a:gd name="adj" fmla="val 617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  <a:effectLst>
            <a:outerShdw blurRad="381000" dist="254000" dir="2700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0010F29-1D8A-C1A0-9BAA-032C99CB4608}"/>
              </a:ext>
            </a:extLst>
          </p:cNvPr>
          <p:cNvSpPr/>
          <p:nvPr/>
        </p:nvSpPr>
        <p:spPr>
          <a:xfrm>
            <a:off x="1254240" y="1686881"/>
            <a:ext cx="2005070" cy="2005070"/>
          </a:xfrm>
          <a:prstGeom prst="ellipse">
            <a:avLst/>
          </a:prstGeom>
          <a:gradFill flip="none" rotWithShape="1">
            <a:gsLst>
              <a:gs pos="98000">
                <a:schemeClr val="accent1"/>
              </a:gs>
              <a:gs pos="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8D5DFCE-7116-C359-BAB6-5FC50D0E5A71}"/>
              </a:ext>
            </a:extLst>
          </p:cNvPr>
          <p:cNvSpPr/>
          <p:nvPr/>
        </p:nvSpPr>
        <p:spPr>
          <a:xfrm>
            <a:off x="8925040" y="1686881"/>
            <a:ext cx="2005070" cy="2005070"/>
          </a:xfrm>
          <a:prstGeom prst="ellipse">
            <a:avLst/>
          </a:prstGeom>
          <a:gradFill flip="none" rotWithShape="1">
            <a:gsLst>
              <a:gs pos="98000">
                <a:schemeClr val="accent1"/>
              </a:gs>
              <a:gs pos="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30C6324-878D-6490-2750-69F88AC938A5}"/>
              </a:ext>
            </a:extLst>
          </p:cNvPr>
          <p:cNvSpPr/>
          <p:nvPr/>
        </p:nvSpPr>
        <p:spPr>
          <a:xfrm>
            <a:off x="4175205" y="1193800"/>
            <a:ext cx="3751277" cy="4964629"/>
          </a:xfrm>
          <a:prstGeom prst="roundRect">
            <a:avLst>
              <a:gd name="adj" fmla="val 5600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>
            <a:outerShdw blurRad="381000" dist="254000" dir="2700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60C3835C-43B2-811D-3F16-DB373292BFA3}"/>
              </a:ext>
            </a:extLst>
          </p:cNvPr>
          <p:cNvSpPr/>
          <p:nvPr/>
        </p:nvSpPr>
        <p:spPr>
          <a:xfrm>
            <a:off x="4793255" y="1529430"/>
            <a:ext cx="2532695" cy="25326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6" name="图片 5" descr="图片包含 人员, 西装, 男士, 服装&#10;&#10;描述已自动生成">
            <a:extLst>
              <a:ext uri="{FF2B5EF4-FFF2-40B4-BE49-F238E27FC236}">
                <a16:creationId xmlns:a16="http://schemas.microsoft.com/office/drawing/2014/main" id="{E7F1576D-095B-9D62-2877-58EDDF70B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947" y="1506718"/>
            <a:ext cx="2438504" cy="2481957"/>
          </a:xfrm>
          <a:custGeom>
            <a:avLst/>
            <a:gdLst>
              <a:gd name="connsiteX0" fmla="*/ 1015352 w 2030704"/>
              <a:gd name="connsiteY0" fmla="*/ 0 h 2030704"/>
              <a:gd name="connsiteX1" fmla="*/ 2030704 w 2030704"/>
              <a:gd name="connsiteY1" fmla="*/ 1015352 h 2030704"/>
              <a:gd name="connsiteX2" fmla="*/ 1015352 w 2030704"/>
              <a:gd name="connsiteY2" fmla="*/ 2030704 h 2030704"/>
              <a:gd name="connsiteX3" fmla="*/ 0 w 2030704"/>
              <a:gd name="connsiteY3" fmla="*/ 1015352 h 2030704"/>
              <a:gd name="connsiteX4" fmla="*/ 1015352 w 2030704"/>
              <a:gd name="connsiteY4" fmla="*/ 0 h 203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704" h="2030704">
                <a:moveTo>
                  <a:pt x="1015352" y="0"/>
                </a:moveTo>
                <a:cubicBezTo>
                  <a:pt x="1576115" y="0"/>
                  <a:pt x="2030704" y="454589"/>
                  <a:pt x="2030704" y="1015352"/>
                </a:cubicBezTo>
                <a:cubicBezTo>
                  <a:pt x="2030704" y="1576115"/>
                  <a:pt x="1576115" y="2030704"/>
                  <a:pt x="1015352" y="2030704"/>
                </a:cubicBezTo>
                <a:cubicBezTo>
                  <a:pt x="454589" y="2030704"/>
                  <a:pt x="0" y="1576115"/>
                  <a:pt x="0" y="1015352"/>
                </a:cubicBezTo>
                <a:cubicBezTo>
                  <a:pt x="0" y="454589"/>
                  <a:pt x="454589" y="0"/>
                  <a:pt x="1015352" y="0"/>
                </a:cubicBezTo>
                <a:close/>
              </a:path>
            </a:pathLst>
          </a:custGeom>
          <a:ln w="12700">
            <a:noFill/>
          </a:ln>
          <a:effectLst>
            <a:outerShdw blurRad="660400" dist="139700" dir="5400000" algn="t" rotWithShape="0">
              <a:schemeClr val="accent2">
                <a:alpha val="18000"/>
              </a:schemeClr>
            </a:outerShdw>
          </a:effectLst>
        </p:spPr>
      </p:pic>
      <p:pic>
        <p:nvPicPr>
          <p:cNvPr id="9" name="图片 8" descr="图片包含 人员, 西装, 男士, 服装&#10;&#10;描述已自动生成">
            <a:extLst>
              <a:ext uri="{FF2B5EF4-FFF2-40B4-BE49-F238E27FC236}">
                <a16:creationId xmlns:a16="http://schemas.microsoft.com/office/drawing/2014/main" id="{0ACC8DBF-B629-35B4-7411-6A13D6EF0F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8464" y="1691182"/>
            <a:ext cx="1905411" cy="1939364"/>
          </a:xfrm>
          <a:custGeom>
            <a:avLst/>
            <a:gdLst>
              <a:gd name="connsiteX0" fmla="*/ 1015352 w 2030704"/>
              <a:gd name="connsiteY0" fmla="*/ 0 h 2030704"/>
              <a:gd name="connsiteX1" fmla="*/ 2030704 w 2030704"/>
              <a:gd name="connsiteY1" fmla="*/ 1015352 h 2030704"/>
              <a:gd name="connsiteX2" fmla="*/ 1015352 w 2030704"/>
              <a:gd name="connsiteY2" fmla="*/ 2030704 h 2030704"/>
              <a:gd name="connsiteX3" fmla="*/ 0 w 2030704"/>
              <a:gd name="connsiteY3" fmla="*/ 1015352 h 2030704"/>
              <a:gd name="connsiteX4" fmla="*/ 1015352 w 2030704"/>
              <a:gd name="connsiteY4" fmla="*/ 0 h 203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704" h="2030704">
                <a:moveTo>
                  <a:pt x="1015352" y="0"/>
                </a:moveTo>
                <a:cubicBezTo>
                  <a:pt x="1576115" y="0"/>
                  <a:pt x="2030704" y="454589"/>
                  <a:pt x="2030704" y="1015352"/>
                </a:cubicBezTo>
                <a:cubicBezTo>
                  <a:pt x="2030704" y="1576115"/>
                  <a:pt x="1576115" y="2030704"/>
                  <a:pt x="1015352" y="2030704"/>
                </a:cubicBezTo>
                <a:cubicBezTo>
                  <a:pt x="454589" y="2030704"/>
                  <a:pt x="0" y="1576115"/>
                  <a:pt x="0" y="1015352"/>
                </a:cubicBezTo>
                <a:cubicBezTo>
                  <a:pt x="0" y="454589"/>
                  <a:pt x="454589" y="0"/>
                  <a:pt x="1015352" y="0"/>
                </a:cubicBezTo>
                <a:close/>
              </a:path>
            </a:pathLst>
          </a:custGeom>
          <a:ln w="12700">
            <a:noFill/>
          </a:ln>
          <a:effectLst>
            <a:outerShdw blurRad="660400" dist="139700" dir="5400000" algn="t" rotWithShape="0">
              <a:schemeClr val="accent1">
                <a:alpha val="18000"/>
              </a:schemeClr>
            </a:outerShdw>
          </a:effectLst>
        </p:spPr>
      </p:pic>
      <p:pic>
        <p:nvPicPr>
          <p:cNvPr id="10" name="图片 9" descr="图片包含 人员, 西装, 男士, 服装&#10;&#10;描述已自动生成">
            <a:extLst>
              <a:ext uri="{FF2B5EF4-FFF2-40B4-BE49-F238E27FC236}">
                <a16:creationId xmlns:a16="http://schemas.microsoft.com/office/drawing/2014/main" id="{C3BA5785-D8E2-76D6-003F-5C361A153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6204" y="1691182"/>
            <a:ext cx="1905411" cy="1939364"/>
          </a:xfrm>
          <a:custGeom>
            <a:avLst/>
            <a:gdLst>
              <a:gd name="connsiteX0" fmla="*/ 1015352 w 2030704"/>
              <a:gd name="connsiteY0" fmla="*/ 0 h 2030704"/>
              <a:gd name="connsiteX1" fmla="*/ 2030704 w 2030704"/>
              <a:gd name="connsiteY1" fmla="*/ 1015352 h 2030704"/>
              <a:gd name="connsiteX2" fmla="*/ 1015352 w 2030704"/>
              <a:gd name="connsiteY2" fmla="*/ 2030704 h 2030704"/>
              <a:gd name="connsiteX3" fmla="*/ 0 w 2030704"/>
              <a:gd name="connsiteY3" fmla="*/ 1015352 h 2030704"/>
              <a:gd name="connsiteX4" fmla="*/ 1015352 w 2030704"/>
              <a:gd name="connsiteY4" fmla="*/ 0 h 203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704" h="2030704">
                <a:moveTo>
                  <a:pt x="1015352" y="0"/>
                </a:moveTo>
                <a:cubicBezTo>
                  <a:pt x="1576115" y="0"/>
                  <a:pt x="2030704" y="454589"/>
                  <a:pt x="2030704" y="1015352"/>
                </a:cubicBezTo>
                <a:cubicBezTo>
                  <a:pt x="2030704" y="1576115"/>
                  <a:pt x="1576115" y="2030704"/>
                  <a:pt x="1015352" y="2030704"/>
                </a:cubicBezTo>
                <a:cubicBezTo>
                  <a:pt x="454589" y="2030704"/>
                  <a:pt x="0" y="1576115"/>
                  <a:pt x="0" y="1015352"/>
                </a:cubicBezTo>
                <a:cubicBezTo>
                  <a:pt x="0" y="454589"/>
                  <a:pt x="454589" y="0"/>
                  <a:pt x="1015352" y="0"/>
                </a:cubicBezTo>
                <a:close/>
              </a:path>
            </a:pathLst>
          </a:custGeom>
          <a:ln w="12700">
            <a:noFill/>
          </a:ln>
          <a:effectLst>
            <a:outerShdw blurRad="660400" dist="139700" dir="5400000" algn="t" rotWithShape="0">
              <a:schemeClr val="accent1">
                <a:alpha val="18000"/>
              </a:scheme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A8DD69A-F2E4-AC6A-1006-5578A6AC612A}"/>
              </a:ext>
            </a:extLst>
          </p:cNvPr>
          <p:cNvSpPr txBox="1"/>
          <p:nvPr/>
        </p:nvSpPr>
        <p:spPr>
          <a:xfrm>
            <a:off x="1101075" y="3928902"/>
            <a:ext cx="114831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schemeClr val="accent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导师</a:t>
            </a:r>
            <a:r>
              <a:rPr lang="en-US" altLang="zh-CN" sz="2400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B</a:t>
            </a:r>
            <a:endParaRPr kumimoji="0" lang="en-US" altLang="zh-CN" sz="2400" b="1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4186DCF9-F8DE-12A7-A726-B441729A81DE}"/>
              </a:ext>
            </a:extLst>
          </p:cNvPr>
          <p:cNvSpPr txBox="1"/>
          <p:nvPr/>
        </p:nvSpPr>
        <p:spPr>
          <a:xfrm>
            <a:off x="971856" y="4507107"/>
            <a:ext cx="2981325" cy="1104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marR="0" lvl="0" indent="-2160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4DC9825-BA1C-923D-7CCB-A137E0801F8B}"/>
              </a:ext>
            </a:extLst>
          </p:cNvPr>
          <p:cNvSpPr txBox="1"/>
          <p:nvPr/>
        </p:nvSpPr>
        <p:spPr>
          <a:xfrm>
            <a:off x="2173542" y="4005123"/>
            <a:ext cx="105437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/</a:t>
            </a:r>
            <a:r>
              <a:rPr lang="zh-CN" altLang="en-US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副教授</a:t>
            </a:r>
            <a:endParaRPr kumimoji="0" lang="zh-CN" altLang="en-US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D3C5EF9-0A0A-EB8E-8A4C-4AB743DA6E10}"/>
              </a:ext>
            </a:extLst>
          </p:cNvPr>
          <p:cNvSpPr txBox="1"/>
          <p:nvPr/>
        </p:nvSpPr>
        <p:spPr>
          <a:xfrm>
            <a:off x="8688828" y="3928902"/>
            <a:ext cx="114831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schemeClr val="accent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导师</a:t>
            </a:r>
            <a:r>
              <a:rPr lang="en-US" altLang="zh-CN" sz="2400" b="1" dirty="0">
                <a:ln w="3175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C</a:t>
            </a:r>
            <a:endParaRPr kumimoji="0" lang="en-US" altLang="zh-CN" sz="2400" b="1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B66026DD-AFA7-A9AD-CAE0-7D62156F0EAD}"/>
              </a:ext>
            </a:extLst>
          </p:cNvPr>
          <p:cNvSpPr txBox="1"/>
          <p:nvPr/>
        </p:nvSpPr>
        <p:spPr>
          <a:xfrm>
            <a:off x="8537575" y="4507107"/>
            <a:ext cx="2981325" cy="1104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marR="0" lvl="0" indent="-2160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1E51E1E-0C62-429B-01F6-37F8739DF75C}"/>
              </a:ext>
            </a:extLst>
          </p:cNvPr>
          <p:cNvSpPr txBox="1"/>
          <p:nvPr/>
        </p:nvSpPr>
        <p:spPr>
          <a:xfrm>
            <a:off x="9739261" y="4005123"/>
            <a:ext cx="105437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/</a:t>
            </a:r>
            <a:r>
              <a:rPr lang="zh-CN" altLang="en-US" dirty="0">
                <a:ln w="3175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副教授</a:t>
            </a:r>
            <a:endParaRPr kumimoji="0" lang="zh-CN" altLang="en-US" i="0" u="none" strike="noStrike" kern="1200" cap="none" spc="0" normalizeH="0" baseline="0" noProof="0" dirty="0">
              <a:ln w="3175">
                <a:noFill/>
              </a:ln>
              <a:solidFill>
                <a:schemeClr val="accent1"/>
              </a:solidFill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A3E570C-D405-5067-EF27-A58B8D8EDEF7}"/>
              </a:ext>
            </a:extLst>
          </p:cNvPr>
          <p:cNvSpPr txBox="1"/>
          <p:nvPr/>
        </p:nvSpPr>
        <p:spPr>
          <a:xfrm>
            <a:off x="4987160" y="4248390"/>
            <a:ext cx="114831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导师</a:t>
            </a:r>
            <a:r>
              <a:rPr kumimoji="0" lang="en-US" altLang="zh-CN" sz="2400" b="1" i="0" u="none" strike="noStrike" kern="120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A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3D6294A6-A36F-28C1-E615-6601ED979EAD}"/>
              </a:ext>
            </a:extLst>
          </p:cNvPr>
          <p:cNvSpPr txBox="1"/>
          <p:nvPr/>
        </p:nvSpPr>
        <p:spPr>
          <a:xfrm>
            <a:off x="4747773" y="4793545"/>
            <a:ext cx="2981325" cy="1104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marR="0" lvl="0" indent="-2160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  <a:p>
            <a:pPr marL="216000" indent="-2160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82D0025-2430-F239-D8E0-2B3CBED5F4F6}"/>
              </a:ext>
            </a:extLst>
          </p:cNvPr>
          <p:cNvSpPr txBox="1"/>
          <p:nvPr/>
        </p:nvSpPr>
        <p:spPr>
          <a:xfrm>
            <a:off x="6081661" y="4324611"/>
            <a:ext cx="86998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n w="3175">
                  <a:noFill/>
                </a:ln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/</a:t>
            </a:r>
            <a:r>
              <a:rPr lang="zh-CN" altLang="en-US" dirty="0">
                <a:ln w="3175">
                  <a:noFill/>
                </a:ln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教授</a:t>
            </a:r>
            <a:endParaRPr kumimoji="0" lang="zh-CN" altLang="en-US" i="0" u="none" strike="noStrike" kern="1200" cap="none" spc="0" normalizeH="0" baseline="0" noProof="0" dirty="0">
              <a:ln w="3175">
                <a:noFill/>
              </a:ln>
              <a:solidFill>
                <a:schemeClr val="bg1"/>
              </a:solidFill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8264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0078401-84BA-3A95-6975-BCE9AC8BFBBB}"/>
              </a:ext>
            </a:extLst>
          </p:cNvPr>
          <p:cNvSpPr/>
          <p:nvPr/>
        </p:nvSpPr>
        <p:spPr>
          <a:xfrm>
            <a:off x="0" y="4281714"/>
            <a:ext cx="12192000" cy="2576286"/>
          </a:xfrm>
          <a:prstGeom prst="rect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B21754-9782-0F6B-84FD-5E0CE3F657B5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知识产权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9316430A-710C-BF32-EE06-31094A418C3E}"/>
              </a:ext>
            </a:extLst>
          </p:cNvPr>
          <p:cNvGrpSpPr/>
          <p:nvPr/>
        </p:nvGrpSpPr>
        <p:grpSpPr>
          <a:xfrm>
            <a:off x="-1409699" y="5675452"/>
            <a:ext cx="15205528" cy="516706"/>
            <a:chOff x="366938" y="2484694"/>
            <a:chExt cx="11151962" cy="516706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B9FC4D56-18C7-9233-0F09-0B0FE54A085B}"/>
                </a:ext>
              </a:extLst>
            </p:cNvPr>
            <p:cNvGrpSpPr/>
            <p:nvPr/>
          </p:nvGrpSpPr>
          <p:grpSpPr>
            <a:xfrm>
              <a:off x="369963" y="2484694"/>
              <a:ext cx="11148937" cy="516706"/>
              <a:chOff x="366938" y="2487869"/>
              <a:chExt cx="11148937" cy="516706"/>
            </a:xfrm>
            <a:effectLst>
              <a:outerShdw blurRad="381000" dist="279400" dir="2700000" sx="97000" sy="97000" algn="tl" rotWithShape="0">
                <a:schemeClr val="accent2">
                  <a:alpha val="13000"/>
                </a:schemeClr>
              </a:outerShdw>
            </a:effectLst>
          </p:grpSpPr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68C68472-0C11-B93C-3B82-31D09FB3AC50}"/>
                  </a:ext>
                </a:extLst>
              </p:cNvPr>
              <p:cNvSpPr/>
              <p:nvPr/>
            </p:nvSpPr>
            <p:spPr>
              <a:xfrm>
                <a:off x="366939" y="2487869"/>
                <a:ext cx="11148936" cy="346248"/>
              </a:xfrm>
              <a:custGeom>
                <a:avLst/>
                <a:gdLst>
                  <a:gd name="connsiteX0" fmla="*/ 11148936 w 11148935"/>
                  <a:gd name="connsiteY0" fmla="*/ 334959 h 334958"/>
                  <a:gd name="connsiteX1" fmla="*/ 0 w 11148935"/>
                  <a:gd name="connsiteY1" fmla="*/ 334959 h 334958"/>
                  <a:gd name="connsiteX2" fmla="*/ 1549472 w 11148935"/>
                  <a:gd name="connsiteY2" fmla="*/ 0 h 334958"/>
                  <a:gd name="connsiteX3" fmla="*/ 9599464 w 11148935"/>
                  <a:gd name="connsiteY3" fmla="*/ 0 h 334958"/>
                  <a:gd name="connsiteX0" fmla="*/ 11148936 w 11148936"/>
                  <a:gd name="connsiteY0" fmla="*/ 346248 h 346248"/>
                  <a:gd name="connsiteX1" fmla="*/ 0 w 11148936"/>
                  <a:gd name="connsiteY1" fmla="*/ 346248 h 346248"/>
                  <a:gd name="connsiteX2" fmla="*/ 973739 w 11148936"/>
                  <a:gd name="connsiteY2" fmla="*/ 0 h 346248"/>
                  <a:gd name="connsiteX3" fmla="*/ 9599464 w 11148936"/>
                  <a:gd name="connsiteY3" fmla="*/ 11289 h 346248"/>
                  <a:gd name="connsiteX4" fmla="*/ 11148936 w 11148936"/>
                  <a:gd name="connsiteY4" fmla="*/ 346248 h 346248"/>
                  <a:gd name="connsiteX0" fmla="*/ 11148936 w 11148936"/>
                  <a:gd name="connsiteY0" fmla="*/ 346248 h 346248"/>
                  <a:gd name="connsiteX1" fmla="*/ 0 w 11148936"/>
                  <a:gd name="connsiteY1" fmla="*/ 346248 h 346248"/>
                  <a:gd name="connsiteX2" fmla="*/ 973739 w 11148936"/>
                  <a:gd name="connsiteY2" fmla="*/ 0 h 346248"/>
                  <a:gd name="connsiteX3" fmla="*/ 10039730 w 11148936"/>
                  <a:gd name="connsiteY3" fmla="*/ 11289 h 346248"/>
                  <a:gd name="connsiteX4" fmla="*/ 11148936 w 11148936"/>
                  <a:gd name="connsiteY4" fmla="*/ 346248 h 346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8936" h="346248">
                    <a:moveTo>
                      <a:pt x="11148936" y="346248"/>
                    </a:moveTo>
                    <a:lnTo>
                      <a:pt x="0" y="346248"/>
                    </a:lnTo>
                    <a:lnTo>
                      <a:pt x="973739" y="0"/>
                    </a:lnTo>
                    <a:lnTo>
                      <a:pt x="10039730" y="11289"/>
                    </a:lnTo>
                    <a:lnTo>
                      <a:pt x="11148936" y="346248"/>
                    </a:lnTo>
                    <a:close/>
                  </a:path>
                </a:pathLst>
              </a:custGeom>
              <a:solidFill>
                <a:srgbClr val="F6F6F6"/>
              </a:solidFill>
              <a:ln w="15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Arial" panose="020B0604020202020204" pitchFamily="34" charset="0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995A611C-F5E9-68DC-5BA8-7AA1BB122D4F}"/>
                  </a:ext>
                </a:extLst>
              </p:cNvPr>
              <p:cNvSpPr/>
              <p:nvPr/>
            </p:nvSpPr>
            <p:spPr>
              <a:xfrm>
                <a:off x="366938" y="2835904"/>
                <a:ext cx="11148935" cy="168671"/>
              </a:xfrm>
              <a:custGeom>
                <a:avLst/>
                <a:gdLst>
                  <a:gd name="connsiteX0" fmla="*/ 0 w 11148935"/>
                  <a:gd name="connsiteY0" fmla="*/ 0 h 168671"/>
                  <a:gd name="connsiteX1" fmla="*/ 11148936 w 11148935"/>
                  <a:gd name="connsiteY1" fmla="*/ 0 h 168671"/>
                  <a:gd name="connsiteX2" fmla="*/ 11148936 w 11148935"/>
                  <a:gd name="connsiteY2" fmla="*/ 168671 h 168671"/>
                  <a:gd name="connsiteX3" fmla="*/ 0 w 11148935"/>
                  <a:gd name="connsiteY3" fmla="*/ 168671 h 168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8935" h="168671">
                    <a:moveTo>
                      <a:pt x="0" y="0"/>
                    </a:moveTo>
                    <a:lnTo>
                      <a:pt x="11148936" y="0"/>
                    </a:lnTo>
                    <a:lnTo>
                      <a:pt x="11148936" y="168671"/>
                    </a:lnTo>
                    <a:lnTo>
                      <a:pt x="0" y="168671"/>
                    </a:lnTo>
                    <a:close/>
                  </a:path>
                </a:pathLst>
              </a:custGeom>
              <a:solidFill>
                <a:srgbClr val="E6E5E4"/>
              </a:solidFill>
              <a:ln w="15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Arial" panose="020B0604020202020204" pitchFamily="34" charset="0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F10E018-1C97-56D1-0A9F-A90586D36682}"/>
                </a:ext>
              </a:extLst>
            </p:cNvPr>
            <p:cNvSpPr/>
            <p:nvPr/>
          </p:nvSpPr>
          <p:spPr>
            <a:xfrm flipV="1">
              <a:off x="366938" y="2801103"/>
              <a:ext cx="11148935" cy="55873"/>
            </a:xfrm>
            <a:custGeom>
              <a:avLst/>
              <a:gdLst>
                <a:gd name="connsiteX0" fmla="*/ 0 w 11148935"/>
                <a:gd name="connsiteY0" fmla="*/ 0 h 14304"/>
                <a:gd name="connsiteX1" fmla="*/ 11148936 w 11148935"/>
                <a:gd name="connsiteY1" fmla="*/ 0 h 14304"/>
                <a:gd name="connsiteX2" fmla="*/ 11148936 w 11148935"/>
                <a:gd name="connsiteY2" fmla="*/ 14304 h 14304"/>
                <a:gd name="connsiteX3" fmla="*/ 0 w 11148935"/>
                <a:gd name="connsiteY3" fmla="*/ 14304 h 1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8935" h="14304">
                  <a:moveTo>
                    <a:pt x="0" y="0"/>
                  </a:moveTo>
                  <a:lnTo>
                    <a:pt x="11148936" y="0"/>
                  </a:lnTo>
                  <a:lnTo>
                    <a:pt x="11148936" y="14304"/>
                  </a:lnTo>
                  <a:lnTo>
                    <a:pt x="0" y="14304"/>
                  </a:lnTo>
                  <a:close/>
                </a:path>
              </a:pathLst>
            </a:custGeom>
            <a:solidFill>
              <a:srgbClr val="FFFFFF"/>
            </a:solidFill>
            <a:ln w="15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453D5046-871F-6028-56C1-450C3DC529FB}"/>
              </a:ext>
            </a:extLst>
          </p:cNvPr>
          <p:cNvSpPr txBox="1"/>
          <p:nvPr/>
        </p:nvSpPr>
        <p:spPr>
          <a:xfrm>
            <a:off x="791029" y="1490180"/>
            <a:ext cx="1024966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目前本项目拥有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X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项发明专利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X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项实用新型专利，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X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篇</a:t>
            </a:r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SCI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论文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3B98ABB-64A8-0A63-C522-CCE122AC6198}"/>
              </a:ext>
            </a:extLst>
          </p:cNvPr>
          <p:cNvCxnSpPr>
            <a:cxnSpLocks/>
          </p:cNvCxnSpPr>
          <p:nvPr/>
        </p:nvCxnSpPr>
        <p:spPr>
          <a:xfrm>
            <a:off x="1115568" y="2099259"/>
            <a:ext cx="956462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53D4A444-0DC2-A6F9-8FB9-1A23D9EB411F}"/>
              </a:ext>
            </a:extLst>
          </p:cNvPr>
          <p:cNvSpPr txBox="1"/>
          <p:nvPr/>
        </p:nvSpPr>
        <p:spPr>
          <a:xfrm>
            <a:off x="1016000" y="2135430"/>
            <a:ext cx="10147300" cy="3737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自行按照自己项目需求添加。仅供参考，自行按照自己项目需求添加。仅供参考，自行按照自己项目需求添加</a:t>
            </a:r>
            <a:endParaRPr lang="en-US" sz="1600" dirty="0">
              <a:solidFill>
                <a:schemeClr val="tx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pic>
        <p:nvPicPr>
          <p:cNvPr id="6" name="图片 5" descr="日程表&#10;&#10;低可信度描述已自动生成">
            <a:extLst>
              <a:ext uri="{FF2B5EF4-FFF2-40B4-BE49-F238E27FC236}">
                <a16:creationId xmlns:a16="http://schemas.microsoft.com/office/drawing/2014/main" id="{C41E1F7D-1EF7-5612-133C-39C19B858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0" y="3036182"/>
            <a:ext cx="2031670" cy="2830327"/>
          </a:xfrm>
          <a:prstGeom prst="rect">
            <a:avLst/>
          </a:prstGeom>
          <a:noFill/>
          <a:ln>
            <a:noFill/>
          </a:ln>
          <a:effectLst>
            <a:outerShdw blurRad="139700" algn="ctr" rotWithShape="0">
              <a:prstClr val="black">
                <a:alpha val="12000"/>
              </a:prstClr>
            </a:outerShdw>
          </a:effectLst>
        </p:spPr>
      </p:pic>
      <p:pic>
        <p:nvPicPr>
          <p:cNvPr id="19" name="图片 18" descr="日程表&#10;&#10;低可信度描述已自动生成">
            <a:extLst>
              <a:ext uri="{FF2B5EF4-FFF2-40B4-BE49-F238E27FC236}">
                <a16:creationId xmlns:a16="http://schemas.microsoft.com/office/drawing/2014/main" id="{93FE49A4-B124-A211-5754-97324BC98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108" y="3036182"/>
            <a:ext cx="2031670" cy="2830327"/>
          </a:xfrm>
          <a:prstGeom prst="rect">
            <a:avLst/>
          </a:prstGeom>
          <a:noFill/>
          <a:ln>
            <a:noFill/>
          </a:ln>
          <a:effectLst>
            <a:outerShdw blurRad="1397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0" name="图片 19" descr="日程表&#10;&#10;低可信度描述已自动生成">
            <a:extLst>
              <a:ext uri="{FF2B5EF4-FFF2-40B4-BE49-F238E27FC236}">
                <a16:creationId xmlns:a16="http://schemas.microsoft.com/office/drawing/2014/main" id="{AB573811-99D8-7630-DC95-4281C0E247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816" y="3036182"/>
            <a:ext cx="2031670" cy="2830327"/>
          </a:xfrm>
          <a:prstGeom prst="rect">
            <a:avLst/>
          </a:prstGeom>
          <a:noFill/>
          <a:ln>
            <a:noFill/>
          </a:ln>
          <a:effectLst>
            <a:outerShdw blurRad="1397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1" name="图片 20" descr="日程表&#10;&#10;低可信度描述已自动生成">
            <a:extLst>
              <a:ext uri="{FF2B5EF4-FFF2-40B4-BE49-F238E27FC236}">
                <a16:creationId xmlns:a16="http://schemas.microsoft.com/office/drawing/2014/main" id="{3465F6B9-FCFB-6B4A-1853-1F89C975A4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0524" y="3036182"/>
            <a:ext cx="2031670" cy="2830327"/>
          </a:xfrm>
          <a:prstGeom prst="rect">
            <a:avLst/>
          </a:prstGeom>
          <a:noFill/>
          <a:ln>
            <a:noFill/>
          </a:ln>
          <a:effectLst>
            <a:outerShdw blurRad="1397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2" name="图片 21" descr="日程表&#10;&#10;低可信度描述已自动生成">
            <a:extLst>
              <a:ext uri="{FF2B5EF4-FFF2-40B4-BE49-F238E27FC236}">
                <a16:creationId xmlns:a16="http://schemas.microsoft.com/office/drawing/2014/main" id="{5D1A2F0F-04A4-8A2C-FACA-BCBEAA527F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7230" y="3036182"/>
            <a:ext cx="2031670" cy="2830327"/>
          </a:xfrm>
          <a:prstGeom prst="rect">
            <a:avLst/>
          </a:prstGeom>
          <a:noFill/>
          <a:ln>
            <a:noFill/>
          </a:ln>
          <a:effectLst>
            <a:outerShdw blurRad="1397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17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74F022-12FB-EAF7-C8F8-9FDDC93DC0D6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公司成立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6F2AC8-37D4-54F2-19A5-37AB9792B43B}"/>
              </a:ext>
            </a:extLst>
          </p:cNvPr>
          <p:cNvSpPr txBox="1"/>
          <p:nvPr/>
        </p:nvSpPr>
        <p:spPr>
          <a:xfrm>
            <a:off x="572266" y="1520902"/>
            <a:ext cx="248920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XX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有限责任公司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BA5BE19F-1E6E-255C-8759-FDA5ED9591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143" y="1"/>
            <a:ext cx="10277857" cy="6858000"/>
          </a:xfrm>
          <a:prstGeom prst="rect">
            <a:avLst/>
          </a:prstGeom>
        </p:spPr>
      </p:pic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F7338F85-6937-3273-D8A9-40164A93EB53}"/>
              </a:ext>
            </a:extLst>
          </p:cNvPr>
          <p:cNvCxnSpPr/>
          <p:nvPr/>
        </p:nvCxnSpPr>
        <p:spPr>
          <a:xfrm>
            <a:off x="660400" y="2048088"/>
            <a:ext cx="225697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62219958-6651-CB26-6206-01EA69BF8A47}"/>
              </a:ext>
            </a:extLst>
          </p:cNvPr>
          <p:cNvSpPr txBox="1"/>
          <p:nvPr/>
        </p:nvSpPr>
        <p:spPr>
          <a:xfrm>
            <a:off x="583282" y="2190513"/>
            <a:ext cx="5266676" cy="6692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创立于</a:t>
            </a:r>
            <a:r>
              <a:rPr lang="en-US" altLang="zh-CN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20XX</a:t>
            </a: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年</a:t>
            </a:r>
            <a:endParaRPr lang="en-US" altLang="zh-CN" sz="16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这里添加公司简介信息，按照自己项目需求添加</a:t>
            </a:r>
          </a:p>
        </p:txBody>
      </p:sp>
      <p:pic>
        <p:nvPicPr>
          <p:cNvPr id="34" name="图片 33" descr="日程表&#10;&#10;低可信度描述已自动生成">
            <a:extLst>
              <a:ext uri="{FF2B5EF4-FFF2-40B4-BE49-F238E27FC236}">
                <a16:creationId xmlns:a16="http://schemas.microsoft.com/office/drawing/2014/main" id="{2E7E5DAB-C18B-7EE0-8B14-46F25C1161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0" y="3225800"/>
            <a:ext cx="4302756" cy="30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8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>
            <a:extLst>
              <a:ext uri="{FF2B5EF4-FFF2-40B4-BE49-F238E27FC236}">
                <a16:creationId xmlns:a16="http://schemas.microsoft.com/office/drawing/2014/main" id="{ADE45D39-FFA7-CD63-8944-F95B9E817C54}"/>
              </a:ext>
            </a:extLst>
          </p:cNvPr>
          <p:cNvSpPr/>
          <p:nvPr/>
        </p:nvSpPr>
        <p:spPr>
          <a:xfrm>
            <a:off x="-1" y="-2596984"/>
            <a:ext cx="12350584" cy="12350584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2960B51-D64E-7A24-E96F-CF36D6D93334}"/>
              </a:ext>
            </a:extLst>
          </p:cNvPr>
          <p:cNvSpPr/>
          <p:nvPr/>
        </p:nvSpPr>
        <p:spPr>
          <a:xfrm>
            <a:off x="2188580" y="-291933"/>
            <a:ext cx="7958310" cy="7958310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B21754-9782-0F6B-84FD-5E0CE3F657B5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商业模式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B21F859-8B79-2EE9-AF33-5A30CD90580B}"/>
              </a:ext>
            </a:extLst>
          </p:cNvPr>
          <p:cNvCxnSpPr>
            <a:cxnSpLocks/>
          </p:cNvCxnSpPr>
          <p:nvPr/>
        </p:nvCxnSpPr>
        <p:spPr>
          <a:xfrm>
            <a:off x="8477250" y="2740455"/>
            <a:ext cx="3041650" cy="0"/>
          </a:xfrm>
          <a:prstGeom prst="line">
            <a:avLst/>
          </a:prstGeom>
          <a:ln w="12700">
            <a:solidFill>
              <a:schemeClr val="bg2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8C4581E-811E-00BB-A3B2-07937BE95F56}"/>
              </a:ext>
            </a:extLst>
          </p:cNvPr>
          <p:cNvCxnSpPr>
            <a:cxnSpLocks/>
          </p:cNvCxnSpPr>
          <p:nvPr/>
        </p:nvCxnSpPr>
        <p:spPr>
          <a:xfrm>
            <a:off x="660400" y="2740455"/>
            <a:ext cx="3206750" cy="0"/>
          </a:xfrm>
          <a:prstGeom prst="line">
            <a:avLst/>
          </a:prstGeom>
          <a:ln w="12700">
            <a:solidFill>
              <a:schemeClr val="bg2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D2916C5-5514-E4A6-4594-9310EC0B24B2}"/>
              </a:ext>
            </a:extLst>
          </p:cNvPr>
          <p:cNvSpPr txBox="1"/>
          <p:nvPr/>
        </p:nvSpPr>
        <p:spPr>
          <a:xfrm>
            <a:off x="545646" y="1616861"/>
            <a:ext cx="2300630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线上</a:t>
            </a:r>
            <a:endParaRPr lang="en-US" altLang="zh-CN" sz="2800"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  <a:p>
            <a:pPr algn="r"/>
            <a:r>
              <a: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全新商业模式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A2D2B5-A032-CCA1-784E-10EF52E8DCD0}"/>
              </a:ext>
            </a:extLst>
          </p:cNvPr>
          <p:cNvSpPr txBox="1"/>
          <p:nvPr/>
        </p:nvSpPr>
        <p:spPr>
          <a:xfrm>
            <a:off x="9319870" y="1616861"/>
            <a:ext cx="2300630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8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线下</a:t>
            </a:r>
            <a:endParaRPr lang="en-US" altLang="zh-CN" sz="2800"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  <a:p>
            <a:pPr algn="r"/>
            <a:r>
              <a: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全新商业模式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1035AA59-8009-7B35-06CF-32C8384BCDA0}"/>
              </a:ext>
            </a:extLst>
          </p:cNvPr>
          <p:cNvGrpSpPr/>
          <p:nvPr/>
        </p:nvGrpSpPr>
        <p:grpSpPr>
          <a:xfrm>
            <a:off x="660401" y="3382818"/>
            <a:ext cx="622299" cy="2675082"/>
            <a:chOff x="660401" y="3410857"/>
            <a:chExt cx="558799" cy="240211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36B9AAB-6A12-434D-D25F-6125F437C4F6}"/>
                </a:ext>
              </a:extLst>
            </p:cNvPr>
            <p:cNvSpPr/>
            <p:nvPr/>
          </p:nvSpPr>
          <p:spPr>
            <a:xfrm>
              <a:off x="660401" y="3410857"/>
              <a:ext cx="558799" cy="558799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71CDF00-EA60-4FD2-11CF-5B378E354EF0}"/>
                </a:ext>
              </a:extLst>
            </p:cNvPr>
            <p:cNvSpPr/>
            <p:nvPr/>
          </p:nvSpPr>
          <p:spPr>
            <a:xfrm>
              <a:off x="660401" y="4310744"/>
              <a:ext cx="558799" cy="558799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55F80C5-1B97-8074-E7C5-3B4BC78B9B6B}"/>
                </a:ext>
              </a:extLst>
            </p:cNvPr>
            <p:cNvSpPr/>
            <p:nvPr/>
          </p:nvSpPr>
          <p:spPr>
            <a:xfrm>
              <a:off x="660401" y="5254172"/>
              <a:ext cx="558799" cy="558799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7452C5C-F8A5-6537-1761-C805DA2B19EA}"/>
              </a:ext>
            </a:extLst>
          </p:cNvPr>
          <p:cNvGrpSpPr/>
          <p:nvPr/>
        </p:nvGrpSpPr>
        <p:grpSpPr>
          <a:xfrm>
            <a:off x="10896601" y="3382818"/>
            <a:ext cx="622299" cy="2675082"/>
            <a:chOff x="660401" y="3410857"/>
            <a:chExt cx="558799" cy="2402114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8D635D9-4A1A-2CE5-C97B-5B1AA38C586A}"/>
                </a:ext>
              </a:extLst>
            </p:cNvPr>
            <p:cNvSpPr/>
            <p:nvPr/>
          </p:nvSpPr>
          <p:spPr>
            <a:xfrm>
              <a:off x="660401" y="3410857"/>
              <a:ext cx="558799" cy="558799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DFA50FF-C40E-13C6-20B1-A8524F6E171E}"/>
                </a:ext>
              </a:extLst>
            </p:cNvPr>
            <p:cNvSpPr/>
            <p:nvPr/>
          </p:nvSpPr>
          <p:spPr>
            <a:xfrm>
              <a:off x="660401" y="4310744"/>
              <a:ext cx="558799" cy="558799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031F724-ECC7-91BF-A1D3-D07BC00AA7FA}"/>
                </a:ext>
              </a:extLst>
            </p:cNvPr>
            <p:cNvSpPr/>
            <p:nvPr/>
          </p:nvSpPr>
          <p:spPr>
            <a:xfrm>
              <a:off x="660401" y="5254172"/>
              <a:ext cx="558799" cy="558799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34" name="图形 6">
            <a:extLst>
              <a:ext uri="{FF2B5EF4-FFF2-40B4-BE49-F238E27FC236}">
                <a16:creationId xmlns:a16="http://schemas.microsoft.com/office/drawing/2014/main" id="{CCE1129C-CC54-3954-D3FB-5A1CD39C20B2}"/>
              </a:ext>
            </a:extLst>
          </p:cNvPr>
          <p:cNvSpPr/>
          <p:nvPr/>
        </p:nvSpPr>
        <p:spPr>
          <a:xfrm>
            <a:off x="749313" y="3473555"/>
            <a:ext cx="434949" cy="434949"/>
          </a:xfrm>
          <a:custGeom>
            <a:avLst/>
            <a:gdLst>
              <a:gd name="connsiteX0" fmla="*/ 217475 w 434949"/>
              <a:gd name="connsiteY0" fmla="*/ 0 h 434949"/>
              <a:gd name="connsiteX1" fmla="*/ 434950 w 434949"/>
              <a:gd name="connsiteY1" fmla="*/ 217474 h 434949"/>
              <a:gd name="connsiteX2" fmla="*/ 217475 w 434949"/>
              <a:gd name="connsiteY2" fmla="*/ 434949 h 434949"/>
              <a:gd name="connsiteX3" fmla="*/ 0 w 434949"/>
              <a:gd name="connsiteY3" fmla="*/ 217474 h 434949"/>
              <a:gd name="connsiteX4" fmla="*/ 217475 w 434949"/>
              <a:gd name="connsiteY4" fmla="*/ 0 h 434949"/>
              <a:gd name="connsiteX5" fmla="*/ 217475 w 434949"/>
              <a:gd name="connsiteY5" fmla="*/ 38378 h 434949"/>
              <a:gd name="connsiteX6" fmla="*/ 42190 w 434949"/>
              <a:gd name="connsiteY6" fmla="*/ 180504 h 434949"/>
              <a:gd name="connsiteX7" fmla="*/ 63016 w 434949"/>
              <a:gd name="connsiteY7" fmla="*/ 180504 h 434949"/>
              <a:gd name="connsiteX8" fmla="*/ 81092 w 434949"/>
              <a:gd name="connsiteY8" fmla="*/ 182077 h 434949"/>
              <a:gd name="connsiteX9" fmla="*/ 99348 w 434949"/>
              <a:gd name="connsiteY9" fmla="*/ 184521 h 434949"/>
              <a:gd name="connsiteX10" fmla="*/ 110503 w 434949"/>
              <a:gd name="connsiteY10" fmla="*/ 185505 h 434949"/>
              <a:gd name="connsiteX11" fmla="*/ 113356 w 434949"/>
              <a:gd name="connsiteY11" fmla="*/ 185544 h 434949"/>
              <a:gd name="connsiteX12" fmla="*/ 118281 w 434949"/>
              <a:gd name="connsiteY12" fmla="*/ 185096 h 434949"/>
              <a:gd name="connsiteX13" fmla="*/ 118115 w 434949"/>
              <a:gd name="connsiteY13" fmla="*/ 185109 h 434949"/>
              <a:gd name="connsiteX14" fmla="*/ 119036 w 434949"/>
              <a:gd name="connsiteY14" fmla="*/ 184252 h 434949"/>
              <a:gd name="connsiteX15" fmla="*/ 191020 w 434949"/>
              <a:gd name="connsiteY15" fmla="*/ 181834 h 434949"/>
              <a:gd name="connsiteX16" fmla="*/ 193553 w 434949"/>
              <a:gd name="connsiteY16" fmla="*/ 183305 h 434949"/>
              <a:gd name="connsiteX17" fmla="*/ 214929 w 434949"/>
              <a:gd name="connsiteY17" fmla="*/ 207023 h 434949"/>
              <a:gd name="connsiteX18" fmla="*/ 217513 w 434949"/>
              <a:gd name="connsiteY18" fmla="*/ 211002 h 434949"/>
              <a:gd name="connsiteX19" fmla="*/ 226839 w 434949"/>
              <a:gd name="connsiteY19" fmla="*/ 222617 h 434949"/>
              <a:gd name="connsiteX20" fmla="*/ 287834 w 434949"/>
              <a:gd name="connsiteY20" fmla="*/ 273544 h 434949"/>
              <a:gd name="connsiteX21" fmla="*/ 265588 w 434949"/>
              <a:gd name="connsiteY21" fmla="*/ 299718 h 434949"/>
              <a:gd name="connsiteX22" fmla="*/ 254190 w 434949"/>
              <a:gd name="connsiteY22" fmla="*/ 301688 h 434949"/>
              <a:gd name="connsiteX23" fmla="*/ 249072 w 434949"/>
              <a:gd name="connsiteY23" fmla="*/ 302097 h 434949"/>
              <a:gd name="connsiteX24" fmla="*/ 236024 w 434949"/>
              <a:gd name="connsiteY24" fmla="*/ 302929 h 434949"/>
              <a:gd name="connsiteX25" fmla="*/ 232314 w 434949"/>
              <a:gd name="connsiteY25" fmla="*/ 303275 h 434949"/>
              <a:gd name="connsiteX26" fmla="*/ 229359 w 434949"/>
              <a:gd name="connsiteY26" fmla="*/ 303658 h 434949"/>
              <a:gd name="connsiteX27" fmla="*/ 183561 w 434949"/>
              <a:gd name="connsiteY27" fmla="*/ 372789 h 434949"/>
              <a:gd name="connsiteX28" fmla="*/ 162390 w 434949"/>
              <a:gd name="connsiteY28" fmla="*/ 370359 h 434949"/>
              <a:gd name="connsiteX29" fmla="*/ 156032 w 434949"/>
              <a:gd name="connsiteY29" fmla="*/ 369157 h 434949"/>
              <a:gd name="connsiteX30" fmla="*/ 137227 w 434949"/>
              <a:gd name="connsiteY30" fmla="*/ 371613 h 434949"/>
              <a:gd name="connsiteX31" fmla="*/ 133300 w 434949"/>
              <a:gd name="connsiteY31" fmla="*/ 372956 h 434949"/>
              <a:gd name="connsiteX32" fmla="*/ 130165 w 434949"/>
              <a:gd name="connsiteY32" fmla="*/ 373902 h 434949"/>
              <a:gd name="connsiteX33" fmla="*/ 217475 w 434949"/>
              <a:gd name="connsiteY33" fmla="*/ 396571 h 434949"/>
              <a:gd name="connsiteX34" fmla="*/ 396572 w 434949"/>
              <a:gd name="connsiteY34" fmla="*/ 217474 h 434949"/>
              <a:gd name="connsiteX35" fmla="*/ 393399 w 434949"/>
              <a:gd name="connsiteY35" fmla="*/ 183727 h 434949"/>
              <a:gd name="connsiteX36" fmla="*/ 387003 w 434949"/>
              <a:gd name="connsiteY36" fmla="*/ 185774 h 434949"/>
              <a:gd name="connsiteX37" fmla="*/ 384828 w 434949"/>
              <a:gd name="connsiteY37" fmla="*/ 195075 h 434949"/>
              <a:gd name="connsiteX38" fmla="*/ 382679 w 434949"/>
              <a:gd name="connsiteY38" fmla="*/ 205245 h 434949"/>
              <a:gd name="connsiteX39" fmla="*/ 380837 w 434949"/>
              <a:gd name="connsiteY39" fmla="*/ 213240 h 434949"/>
              <a:gd name="connsiteX40" fmla="*/ 339785 w 434949"/>
              <a:gd name="connsiteY40" fmla="*/ 257042 h 434949"/>
              <a:gd name="connsiteX41" fmla="*/ 297186 w 434949"/>
              <a:gd name="connsiteY41" fmla="*/ 209390 h 434949"/>
              <a:gd name="connsiteX42" fmla="*/ 297045 w 434949"/>
              <a:gd name="connsiteY42" fmla="*/ 204170 h 434949"/>
              <a:gd name="connsiteX43" fmla="*/ 297096 w 434949"/>
              <a:gd name="connsiteY43" fmla="*/ 198541 h 434949"/>
              <a:gd name="connsiteX44" fmla="*/ 297339 w 434949"/>
              <a:gd name="connsiteY44" fmla="*/ 191774 h 434949"/>
              <a:gd name="connsiteX45" fmla="*/ 285826 w 434949"/>
              <a:gd name="connsiteY45" fmla="*/ 185365 h 434949"/>
              <a:gd name="connsiteX46" fmla="*/ 282564 w 434949"/>
              <a:gd name="connsiteY46" fmla="*/ 183446 h 434949"/>
              <a:gd name="connsiteX47" fmla="*/ 249456 w 434949"/>
              <a:gd name="connsiteY47" fmla="*/ 126084 h 434949"/>
              <a:gd name="connsiteX48" fmla="*/ 292478 w 434949"/>
              <a:gd name="connsiteY48" fmla="*/ 54790 h 434949"/>
              <a:gd name="connsiteX49" fmla="*/ 217475 w 434949"/>
              <a:gd name="connsiteY49" fmla="*/ 38378 h 434949"/>
              <a:gd name="connsiteX50" fmla="*/ 173583 w 434949"/>
              <a:gd name="connsiteY50" fmla="*/ 216067 h 434949"/>
              <a:gd name="connsiteX51" fmla="*/ 144454 w 434949"/>
              <a:gd name="connsiteY51" fmla="*/ 212997 h 434949"/>
              <a:gd name="connsiteX52" fmla="*/ 99770 w 434949"/>
              <a:gd name="connsiteY52" fmla="*/ 223218 h 434949"/>
              <a:gd name="connsiteX53" fmla="*/ 93118 w 434949"/>
              <a:gd name="connsiteY53" fmla="*/ 222425 h 434949"/>
              <a:gd name="connsiteX54" fmla="*/ 74338 w 434949"/>
              <a:gd name="connsiteY54" fmla="*/ 219905 h 434949"/>
              <a:gd name="connsiteX55" fmla="*/ 64436 w 434949"/>
              <a:gd name="connsiteY55" fmla="*/ 218946 h 434949"/>
              <a:gd name="connsiteX56" fmla="*/ 61456 w 434949"/>
              <a:gd name="connsiteY56" fmla="*/ 218882 h 434949"/>
              <a:gd name="connsiteX57" fmla="*/ 38391 w 434949"/>
              <a:gd name="connsiteY57" fmla="*/ 218869 h 434949"/>
              <a:gd name="connsiteX58" fmla="*/ 38416 w 434949"/>
              <a:gd name="connsiteY58" fmla="*/ 221479 h 434949"/>
              <a:gd name="connsiteX59" fmla="*/ 82679 w 434949"/>
              <a:gd name="connsiteY59" fmla="*/ 335435 h 434949"/>
              <a:gd name="connsiteX60" fmla="*/ 124025 w 434949"/>
              <a:gd name="connsiteY60" fmla="*/ 335576 h 434949"/>
              <a:gd name="connsiteX61" fmla="*/ 165332 w 434949"/>
              <a:gd name="connsiteY61" fmla="*/ 331815 h 434949"/>
              <a:gd name="connsiteX62" fmla="*/ 172445 w 434949"/>
              <a:gd name="connsiteY62" fmla="*/ 333222 h 434949"/>
              <a:gd name="connsiteX63" fmla="*/ 183575 w 434949"/>
              <a:gd name="connsiteY63" fmla="*/ 334412 h 434949"/>
              <a:gd name="connsiteX64" fmla="*/ 191083 w 434949"/>
              <a:gd name="connsiteY64" fmla="*/ 296993 h 434949"/>
              <a:gd name="connsiteX65" fmla="*/ 213177 w 434949"/>
              <a:gd name="connsiteY65" fmla="*/ 268210 h 434949"/>
              <a:gd name="connsiteX66" fmla="*/ 238314 w 434949"/>
              <a:gd name="connsiteY66" fmla="*/ 264308 h 434949"/>
              <a:gd name="connsiteX67" fmla="*/ 240233 w 434949"/>
              <a:gd name="connsiteY67" fmla="*/ 264180 h 434949"/>
              <a:gd name="connsiteX68" fmla="*/ 226839 w 434949"/>
              <a:gd name="connsiteY68" fmla="*/ 260982 h 434949"/>
              <a:gd name="connsiteX69" fmla="*/ 184035 w 434949"/>
              <a:gd name="connsiteY69" fmla="*/ 229922 h 434949"/>
              <a:gd name="connsiteX70" fmla="*/ 180440 w 434949"/>
              <a:gd name="connsiteY70" fmla="*/ 224446 h 434949"/>
              <a:gd name="connsiteX71" fmla="*/ 173583 w 434949"/>
              <a:gd name="connsiteY71" fmla="*/ 216080 h 434949"/>
              <a:gd name="connsiteX72" fmla="*/ 338442 w 434949"/>
              <a:gd name="connsiteY72" fmla="*/ 218524 h 434949"/>
              <a:gd name="connsiteX73" fmla="*/ 338711 w 434949"/>
              <a:gd name="connsiteY73" fmla="*/ 218741 h 434949"/>
              <a:gd name="connsiteX74" fmla="*/ 339197 w 434949"/>
              <a:gd name="connsiteY74" fmla="*/ 218639 h 434949"/>
              <a:gd name="connsiteX75" fmla="*/ 338685 w 434949"/>
              <a:gd name="connsiteY75" fmla="*/ 218587 h 434949"/>
              <a:gd name="connsiteX76" fmla="*/ 338442 w 434949"/>
              <a:gd name="connsiteY76" fmla="*/ 218524 h 434949"/>
              <a:gd name="connsiteX77" fmla="*/ 329104 w 434949"/>
              <a:gd name="connsiteY77" fmla="*/ 77370 h 434949"/>
              <a:gd name="connsiteX78" fmla="*/ 328553 w 434949"/>
              <a:gd name="connsiteY78" fmla="*/ 77664 h 434949"/>
              <a:gd name="connsiteX79" fmla="*/ 287834 w 434949"/>
              <a:gd name="connsiteY79" fmla="*/ 126084 h 434949"/>
              <a:gd name="connsiteX80" fmla="*/ 302763 w 434949"/>
              <a:gd name="connsiteY80" fmla="*/ 150799 h 434949"/>
              <a:gd name="connsiteX81" fmla="*/ 303403 w 434949"/>
              <a:gd name="connsiteY81" fmla="*/ 151183 h 434949"/>
              <a:gd name="connsiteX82" fmla="*/ 318485 w 434949"/>
              <a:gd name="connsiteY82" fmla="*/ 159677 h 434949"/>
              <a:gd name="connsiteX83" fmla="*/ 335883 w 434949"/>
              <a:gd name="connsiteY83" fmla="*/ 186145 h 434949"/>
              <a:gd name="connsiteX84" fmla="*/ 335858 w 434949"/>
              <a:gd name="connsiteY84" fmla="*/ 187642 h 434949"/>
              <a:gd name="connsiteX85" fmla="*/ 335436 w 434949"/>
              <a:gd name="connsiteY85" fmla="*/ 201074 h 434949"/>
              <a:gd name="connsiteX86" fmla="*/ 335436 w 434949"/>
              <a:gd name="connsiteY86" fmla="*/ 204439 h 434949"/>
              <a:gd name="connsiteX87" fmla="*/ 335525 w 434949"/>
              <a:gd name="connsiteY87" fmla="*/ 207483 h 434949"/>
              <a:gd name="connsiteX88" fmla="*/ 338212 w 434949"/>
              <a:gd name="connsiteY88" fmla="*/ 218459 h 434949"/>
              <a:gd name="connsiteX89" fmla="*/ 338442 w 434949"/>
              <a:gd name="connsiteY89" fmla="*/ 218524 h 434949"/>
              <a:gd name="connsiteX90" fmla="*/ 338468 w 434949"/>
              <a:gd name="connsiteY90" fmla="*/ 218395 h 434949"/>
              <a:gd name="connsiteX91" fmla="*/ 338595 w 434949"/>
              <a:gd name="connsiteY91" fmla="*/ 218050 h 434949"/>
              <a:gd name="connsiteX92" fmla="*/ 338851 w 434949"/>
              <a:gd name="connsiteY92" fmla="*/ 217538 h 434949"/>
              <a:gd name="connsiteX93" fmla="*/ 339542 w 434949"/>
              <a:gd name="connsiteY93" fmla="*/ 216221 h 434949"/>
              <a:gd name="connsiteX94" fmla="*/ 344851 w 434949"/>
              <a:gd name="connsiteY94" fmla="*/ 198592 h 434949"/>
              <a:gd name="connsiteX95" fmla="*/ 347921 w 434949"/>
              <a:gd name="connsiteY95" fmla="*/ 184137 h 434949"/>
              <a:gd name="connsiteX96" fmla="*/ 352885 w 434949"/>
              <a:gd name="connsiteY96" fmla="*/ 167084 h 434949"/>
              <a:gd name="connsiteX97" fmla="*/ 377626 w 434949"/>
              <a:gd name="connsiteY97" fmla="*/ 148458 h 434949"/>
              <a:gd name="connsiteX98" fmla="*/ 381655 w 434949"/>
              <a:gd name="connsiteY98" fmla="*/ 146527 h 434949"/>
              <a:gd name="connsiteX99" fmla="*/ 381886 w 434949"/>
              <a:gd name="connsiteY99" fmla="*/ 146347 h 434949"/>
              <a:gd name="connsiteX100" fmla="*/ 329090 w 434949"/>
              <a:gd name="connsiteY100" fmla="*/ 77370 h 434949"/>
              <a:gd name="connsiteX101" fmla="*/ 118409 w 434949"/>
              <a:gd name="connsiteY101" fmla="*/ 185083 h 434949"/>
              <a:gd name="connsiteX102" fmla="*/ 118281 w 434949"/>
              <a:gd name="connsiteY102" fmla="*/ 185096 h 434949"/>
              <a:gd name="connsiteX103" fmla="*/ 118115 w 434949"/>
              <a:gd name="connsiteY103" fmla="*/ 185109 h 434949"/>
              <a:gd name="connsiteX104" fmla="*/ 117360 w 434949"/>
              <a:gd name="connsiteY104" fmla="*/ 185851 h 434949"/>
              <a:gd name="connsiteX105" fmla="*/ 118165 w 434949"/>
              <a:gd name="connsiteY105" fmla="*/ 185212 h 434949"/>
              <a:gd name="connsiteX106" fmla="*/ 118409 w 434949"/>
              <a:gd name="connsiteY106" fmla="*/ 185083 h 43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34949" h="434949">
                <a:moveTo>
                  <a:pt x="217475" y="0"/>
                </a:moveTo>
                <a:cubicBezTo>
                  <a:pt x="337623" y="0"/>
                  <a:pt x="434950" y="97326"/>
                  <a:pt x="434950" y="217474"/>
                </a:cubicBezTo>
                <a:cubicBezTo>
                  <a:pt x="434950" y="337623"/>
                  <a:pt x="337623" y="434949"/>
                  <a:pt x="217475" y="434949"/>
                </a:cubicBezTo>
                <a:cubicBezTo>
                  <a:pt x="97326" y="434949"/>
                  <a:pt x="0" y="337623"/>
                  <a:pt x="0" y="217474"/>
                </a:cubicBezTo>
                <a:cubicBezTo>
                  <a:pt x="0" y="97326"/>
                  <a:pt x="97326" y="0"/>
                  <a:pt x="217475" y="0"/>
                </a:cubicBezTo>
                <a:close/>
                <a:moveTo>
                  <a:pt x="217475" y="38378"/>
                </a:moveTo>
                <a:cubicBezTo>
                  <a:pt x="131189" y="38378"/>
                  <a:pt x="59217" y="99309"/>
                  <a:pt x="42190" y="180504"/>
                </a:cubicBezTo>
                <a:lnTo>
                  <a:pt x="63016" y="180504"/>
                </a:lnTo>
                <a:cubicBezTo>
                  <a:pt x="68172" y="180581"/>
                  <a:pt x="72944" y="181015"/>
                  <a:pt x="81092" y="182077"/>
                </a:cubicBezTo>
                <a:lnTo>
                  <a:pt x="99348" y="184521"/>
                </a:lnTo>
                <a:cubicBezTo>
                  <a:pt x="104017" y="185096"/>
                  <a:pt x="107510" y="185416"/>
                  <a:pt x="110503" y="185505"/>
                </a:cubicBezTo>
                <a:lnTo>
                  <a:pt x="113356" y="185544"/>
                </a:lnTo>
                <a:cubicBezTo>
                  <a:pt x="115582" y="185519"/>
                  <a:pt x="117244" y="185339"/>
                  <a:pt x="118281" y="185096"/>
                </a:cubicBezTo>
                <a:lnTo>
                  <a:pt x="118115" y="185109"/>
                </a:lnTo>
                <a:lnTo>
                  <a:pt x="119036" y="184252"/>
                </a:lnTo>
                <a:cubicBezTo>
                  <a:pt x="136574" y="168837"/>
                  <a:pt x="168607" y="169540"/>
                  <a:pt x="191020" y="181834"/>
                </a:cubicBezTo>
                <a:lnTo>
                  <a:pt x="193553" y="183305"/>
                </a:lnTo>
                <a:cubicBezTo>
                  <a:pt x="201893" y="188397"/>
                  <a:pt x="206742" y="194397"/>
                  <a:pt x="214929" y="207023"/>
                </a:cubicBezTo>
                <a:lnTo>
                  <a:pt x="217513" y="211002"/>
                </a:lnTo>
                <a:cubicBezTo>
                  <a:pt x="223590" y="220212"/>
                  <a:pt x="226084" y="222617"/>
                  <a:pt x="226839" y="222617"/>
                </a:cubicBezTo>
                <a:cubicBezTo>
                  <a:pt x="257784" y="222617"/>
                  <a:pt x="287834" y="244505"/>
                  <a:pt x="287834" y="273544"/>
                </a:cubicBezTo>
                <a:cubicBezTo>
                  <a:pt x="287834" y="287923"/>
                  <a:pt x="278330" y="296290"/>
                  <a:pt x="265588" y="299718"/>
                </a:cubicBezTo>
                <a:cubicBezTo>
                  <a:pt x="261981" y="300691"/>
                  <a:pt x="258769" y="301253"/>
                  <a:pt x="254190" y="301688"/>
                </a:cubicBezTo>
                <a:lnTo>
                  <a:pt x="249072" y="302097"/>
                </a:lnTo>
                <a:lnTo>
                  <a:pt x="236024" y="302929"/>
                </a:lnTo>
                <a:lnTo>
                  <a:pt x="232314" y="303275"/>
                </a:lnTo>
                <a:lnTo>
                  <a:pt x="229359" y="303658"/>
                </a:lnTo>
                <a:cubicBezTo>
                  <a:pt x="228067" y="341998"/>
                  <a:pt x="215287" y="372789"/>
                  <a:pt x="183561" y="372789"/>
                </a:cubicBezTo>
                <a:cubicBezTo>
                  <a:pt x="176193" y="372789"/>
                  <a:pt x="170769" y="372060"/>
                  <a:pt x="162390" y="370359"/>
                </a:cubicBezTo>
                <a:lnTo>
                  <a:pt x="156032" y="369157"/>
                </a:lnTo>
                <a:cubicBezTo>
                  <a:pt x="149674" y="368172"/>
                  <a:pt x="145273" y="368670"/>
                  <a:pt x="137227" y="371613"/>
                </a:cubicBezTo>
                <a:lnTo>
                  <a:pt x="133300" y="372956"/>
                </a:lnTo>
                <a:cubicBezTo>
                  <a:pt x="132263" y="373288"/>
                  <a:pt x="131214" y="373595"/>
                  <a:pt x="130165" y="373902"/>
                </a:cubicBezTo>
                <a:cubicBezTo>
                  <a:pt x="156844" y="388818"/>
                  <a:pt x="186910" y="396624"/>
                  <a:pt x="217475" y="396571"/>
                </a:cubicBezTo>
                <a:cubicBezTo>
                  <a:pt x="316439" y="396571"/>
                  <a:pt x="396572" y="316438"/>
                  <a:pt x="396572" y="217474"/>
                </a:cubicBezTo>
                <a:cubicBezTo>
                  <a:pt x="396572" y="205936"/>
                  <a:pt x="395484" y="194665"/>
                  <a:pt x="393399" y="183727"/>
                </a:cubicBezTo>
                <a:cubicBezTo>
                  <a:pt x="391314" y="184598"/>
                  <a:pt x="389177" y="185275"/>
                  <a:pt x="387003" y="185774"/>
                </a:cubicBezTo>
                <a:cubicBezTo>
                  <a:pt x="386388" y="188026"/>
                  <a:pt x="385685" y="191032"/>
                  <a:pt x="384828" y="195075"/>
                </a:cubicBezTo>
                <a:lnTo>
                  <a:pt x="382679" y="205245"/>
                </a:lnTo>
                <a:lnTo>
                  <a:pt x="380837" y="213240"/>
                </a:lnTo>
                <a:cubicBezTo>
                  <a:pt x="373699" y="241844"/>
                  <a:pt x="363656" y="257042"/>
                  <a:pt x="339785" y="257042"/>
                </a:cubicBezTo>
                <a:cubicBezTo>
                  <a:pt x="311028" y="257042"/>
                  <a:pt x="298580" y="237239"/>
                  <a:pt x="297186" y="209390"/>
                </a:cubicBezTo>
                <a:cubicBezTo>
                  <a:pt x="297102" y="207651"/>
                  <a:pt x="297055" y="205911"/>
                  <a:pt x="297045" y="204170"/>
                </a:cubicBezTo>
                <a:lnTo>
                  <a:pt x="297096" y="198541"/>
                </a:lnTo>
                <a:lnTo>
                  <a:pt x="297339" y="191774"/>
                </a:lnTo>
                <a:cubicBezTo>
                  <a:pt x="294972" y="190456"/>
                  <a:pt x="289715" y="187578"/>
                  <a:pt x="285826" y="185365"/>
                </a:cubicBezTo>
                <a:lnTo>
                  <a:pt x="282564" y="183446"/>
                </a:lnTo>
                <a:cubicBezTo>
                  <a:pt x="261584" y="170461"/>
                  <a:pt x="249456" y="152897"/>
                  <a:pt x="249456" y="126084"/>
                </a:cubicBezTo>
                <a:cubicBezTo>
                  <a:pt x="249456" y="97966"/>
                  <a:pt x="264347" y="74274"/>
                  <a:pt x="292478" y="54790"/>
                </a:cubicBezTo>
                <a:cubicBezTo>
                  <a:pt x="268964" y="43941"/>
                  <a:pt x="243371" y="38340"/>
                  <a:pt x="217475" y="38378"/>
                </a:cubicBezTo>
                <a:close/>
                <a:moveTo>
                  <a:pt x="173583" y="216067"/>
                </a:moveTo>
                <a:cubicBezTo>
                  <a:pt x="163938" y="210182"/>
                  <a:pt x="147538" y="209799"/>
                  <a:pt x="144454" y="212997"/>
                </a:cubicBezTo>
                <a:cubicBezTo>
                  <a:pt x="133900" y="223960"/>
                  <a:pt x="123014" y="225739"/>
                  <a:pt x="99770" y="223218"/>
                </a:cubicBezTo>
                <a:lnTo>
                  <a:pt x="93118" y="222425"/>
                </a:lnTo>
                <a:lnTo>
                  <a:pt x="74338" y="219905"/>
                </a:lnTo>
                <a:cubicBezTo>
                  <a:pt x="71051" y="219459"/>
                  <a:pt x="67748" y="219138"/>
                  <a:pt x="64436" y="218946"/>
                </a:cubicBezTo>
                <a:lnTo>
                  <a:pt x="61456" y="218882"/>
                </a:lnTo>
                <a:lnTo>
                  <a:pt x="38391" y="218869"/>
                </a:lnTo>
                <a:lnTo>
                  <a:pt x="38416" y="221479"/>
                </a:lnTo>
                <a:cubicBezTo>
                  <a:pt x="39288" y="263492"/>
                  <a:pt x="54964" y="303848"/>
                  <a:pt x="82679" y="335435"/>
                </a:cubicBezTo>
                <a:cubicBezTo>
                  <a:pt x="97979" y="340194"/>
                  <a:pt x="111552" y="340156"/>
                  <a:pt x="124025" y="335576"/>
                </a:cubicBezTo>
                <a:cubicBezTo>
                  <a:pt x="139811" y="329794"/>
                  <a:pt x="151222" y="329154"/>
                  <a:pt x="165332" y="331815"/>
                </a:cubicBezTo>
                <a:lnTo>
                  <a:pt x="172445" y="333222"/>
                </a:lnTo>
                <a:cubicBezTo>
                  <a:pt x="177025" y="334092"/>
                  <a:pt x="179903" y="334412"/>
                  <a:pt x="183575" y="334412"/>
                </a:cubicBezTo>
                <a:cubicBezTo>
                  <a:pt x="185212" y="334412"/>
                  <a:pt x="191083" y="318063"/>
                  <a:pt x="191083" y="296993"/>
                </a:cubicBezTo>
                <a:cubicBezTo>
                  <a:pt x="191083" y="282461"/>
                  <a:pt x="200141" y="272687"/>
                  <a:pt x="213177" y="268210"/>
                </a:cubicBezTo>
                <a:cubicBezTo>
                  <a:pt x="220046" y="265856"/>
                  <a:pt x="226750" y="264999"/>
                  <a:pt x="238314" y="264308"/>
                </a:cubicBezTo>
                <a:lnTo>
                  <a:pt x="240233" y="264180"/>
                </a:lnTo>
                <a:cubicBezTo>
                  <a:pt x="236408" y="262313"/>
                  <a:pt x="231726" y="260982"/>
                  <a:pt x="226839" y="260982"/>
                </a:cubicBezTo>
                <a:cubicBezTo>
                  <a:pt x="207548" y="260982"/>
                  <a:pt x="198248" y="251887"/>
                  <a:pt x="184035" y="229922"/>
                </a:cubicBezTo>
                <a:lnTo>
                  <a:pt x="180440" y="224446"/>
                </a:lnTo>
                <a:cubicBezTo>
                  <a:pt x="176935" y="219253"/>
                  <a:pt x="174914" y="216899"/>
                  <a:pt x="173583" y="216080"/>
                </a:cubicBezTo>
                <a:close/>
                <a:moveTo>
                  <a:pt x="338442" y="218524"/>
                </a:moveTo>
                <a:cubicBezTo>
                  <a:pt x="338468" y="218702"/>
                  <a:pt x="338570" y="218741"/>
                  <a:pt x="338711" y="218741"/>
                </a:cubicBezTo>
                <a:lnTo>
                  <a:pt x="339197" y="218639"/>
                </a:lnTo>
                <a:lnTo>
                  <a:pt x="338685" y="218587"/>
                </a:lnTo>
                <a:lnTo>
                  <a:pt x="338442" y="218524"/>
                </a:lnTo>
                <a:close/>
                <a:moveTo>
                  <a:pt x="329104" y="77370"/>
                </a:moveTo>
                <a:lnTo>
                  <a:pt x="328553" y="77664"/>
                </a:lnTo>
                <a:cubicBezTo>
                  <a:pt x="300537" y="92593"/>
                  <a:pt x="287834" y="108852"/>
                  <a:pt x="287834" y="126084"/>
                </a:cubicBezTo>
                <a:cubicBezTo>
                  <a:pt x="287834" y="137994"/>
                  <a:pt x="292146" y="144237"/>
                  <a:pt x="302763" y="150799"/>
                </a:cubicBezTo>
                <a:lnTo>
                  <a:pt x="303403" y="151183"/>
                </a:lnTo>
                <a:lnTo>
                  <a:pt x="318485" y="159677"/>
                </a:lnTo>
                <a:cubicBezTo>
                  <a:pt x="329308" y="166291"/>
                  <a:pt x="335883" y="173749"/>
                  <a:pt x="335883" y="186145"/>
                </a:cubicBezTo>
                <a:lnTo>
                  <a:pt x="335858" y="187642"/>
                </a:lnTo>
                <a:lnTo>
                  <a:pt x="335436" y="201074"/>
                </a:lnTo>
                <a:lnTo>
                  <a:pt x="335436" y="204439"/>
                </a:lnTo>
                <a:lnTo>
                  <a:pt x="335525" y="207483"/>
                </a:lnTo>
                <a:cubicBezTo>
                  <a:pt x="335922" y="215517"/>
                  <a:pt x="336446" y="217845"/>
                  <a:pt x="338212" y="218459"/>
                </a:cubicBezTo>
                <a:lnTo>
                  <a:pt x="338442" y="218524"/>
                </a:lnTo>
                <a:lnTo>
                  <a:pt x="338468" y="218395"/>
                </a:lnTo>
                <a:cubicBezTo>
                  <a:pt x="338500" y="218277"/>
                  <a:pt x="338543" y="218161"/>
                  <a:pt x="338595" y="218050"/>
                </a:cubicBezTo>
                <a:lnTo>
                  <a:pt x="338851" y="217538"/>
                </a:lnTo>
                <a:lnTo>
                  <a:pt x="339542" y="216221"/>
                </a:lnTo>
                <a:cubicBezTo>
                  <a:pt x="341333" y="212460"/>
                  <a:pt x="343035" y="206818"/>
                  <a:pt x="344851" y="198592"/>
                </a:cubicBezTo>
                <a:lnTo>
                  <a:pt x="347921" y="184137"/>
                </a:lnTo>
                <a:cubicBezTo>
                  <a:pt x="349584" y="176577"/>
                  <a:pt x="350953" y="171703"/>
                  <a:pt x="352885" y="167084"/>
                </a:cubicBezTo>
                <a:cubicBezTo>
                  <a:pt x="357490" y="156172"/>
                  <a:pt x="364987" y="148458"/>
                  <a:pt x="377626" y="148458"/>
                </a:cubicBezTo>
                <a:cubicBezTo>
                  <a:pt x="378457" y="148458"/>
                  <a:pt x="379686" y="147998"/>
                  <a:pt x="381655" y="146527"/>
                </a:cubicBezTo>
                <a:cubicBezTo>
                  <a:pt x="381733" y="146467"/>
                  <a:pt x="381810" y="146407"/>
                  <a:pt x="381886" y="146347"/>
                </a:cubicBezTo>
                <a:cubicBezTo>
                  <a:pt x="370203" y="119377"/>
                  <a:pt x="352073" y="95690"/>
                  <a:pt x="329090" y="77370"/>
                </a:cubicBezTo>
                <a:close/>
                <a:moveTo>
                  <a:pt x="118409" y="185083"/>
                </a:moveTo>
                <a:lnTo>
                  <a:pt x="118281" y="185096"/>
                </a:lnTo>
                <a:lnTo>
                  <a:pt x="118115" y="185109"/>
                </a:lnTo>
                <a:lnTo>
                  <a:pt x="117360" y="185851"/>
                </a:lnTo>
                <a:lnTo>
                  <a:pt x="118165" y="185212"/>
                </a:lnTo>
                <a:lnTo>
                  <a:pt x="118409" y="185083"/>
                </a:lnTo>
                <a:close/>
              </a:path>
            </a:pathLst>
          </a:custGeom>
          <a:solidFill>
            <a:schemeClr val="bg1"/>
          </a:solidFill>
          <a:ln w="59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3" name="图形 10">
            <a:extLst>
              <a:ext uri="{FF2B5EF4-FFF2-40B4-BE49-F238E27FC236}">
                <a16:creationId xmlns:a16="http://schemas.microsoft.com/office/drawing/2014/main" id="{8DA70D79-770E-1759-9CF2-66EFFAA600E0}"/>
              </a:ext>
            </a:extLst>
          </p:cNvPr>
          <p:cNvSpPr/>
          <p:nvPr/>
        </p:nvSpPr>
        <p:spPr>
          <a:xfrm>
            <a:off x="764044" y="4485143"/>
            <a:ext cx="430887" cy="430887"/>
          </a:xfrm>
          <a:custGeom>
            <a:avLst/>
            <a:gdLst>
              <a:gd name="connsiteX0" fmla="*/ 215444 w 430887"/>
              <a:gd name="connsiteY0" fmla="*/ 0 h 430887"/>
              <a:gd name="connsiteX1" fmla="*/ 430888 w 430887"/>
              <a:gd name="connsiteY1" fmla="*/ 215444 h 430887"/>
              <a:gd name="connsiteX2" fmla="*/ 215444 w 430887"/>
              <a:gd name="connsiteY2" fmla="*/ 430888 h 430887"/>
              <a:gd name="connsiteX3" fmla="*/ 213890 w 430887"/>
              <a:gd name="connsiteY3" fmla="*/ 430822 h 430887"/>
              <a:gd name="connsiteX4" fmla="*/ 78356 w 430887"/>
              <a:gd name="connsiteY4" fmla="*/ 374520 h 430887"/>
              <a:gd name="connsiteX5" fmla="*/ 78343 w 430887"/>
              <a:gd name="connsiteY5" fmla="*/ 417831 h 430887"/>
              <a:gd name="connsiteX6" fmla="*/ 39172 w 430887"/>
              <a:gd name="connsiteY6" fmla="*/ 417831 h 430887"/>
              <a:gd name="connsiteX7" fmla="*/ 39172 w 430887"/>
              <a:gd name="connsiteY7" fmla="*/ 293787 h 430887"/>
              <a:gd name="connsiteX8" fmla="*/ 150158 w 430887"/>
              <a:gd name="connsiteY8" fmla="*/ 293787 h 430887"/>
              <a:gd name="connsiteX9" fmla="*/ 150158 w 430887"/>
              <a:gd name="connsiteY9" fmla="*/ 332959 h 430887"/>
              <a:gd name="connsiteX10" fmla="*/ 93333 w 430887"/>
              <a:gd name="connsiteY10" fmla="*/ 332959 h 430887"/>
              <a:gd name="connsiteX11" fmla="*/ 216215 w 430887"/>
              <a:gd name="connsiteY11" fmla="*/ 391716 h 430887"/>
              <a:gd name="connsiteX12" fmla="*/ 220301 w 430887"/>
              <a:gd name="connsiteY12" fmla="*/ 391651 h 430887"/>
              <a:gd name="connsiteX13" fmla="*/ 391716 w 430887"/>
              <a:gd name="connsiteY13" fmla="*/ 215444 h 430887"/>
              <a:gd name="connsiteX14" fmla="*/ 215444 w 430887"/>
              <a:gd name="connsiteY14" fmla="*/ 39172 h 430887"/>
              <a:gd name="connsiteX15" fmla="*/ 39172 w 430887"/>
              <a:gd name="connsiteY15" fmla="*/ 215444 h 430887"/>
              <a:gd name="connsiteX16" fmla="*/ 0 w 430887"/>
              <a:gd name="connsiteY16" fmla="*/ 215444 h 430887"/>
              <a:gd name="connsiteX17" fmla="*/ 215444 w 430887"/>
              <a:gd name="connsiteY17" fmla="*/ 0 h 430887"/>
              <a:gd name="connsiteX18" fmla="*/ 189329 w 430887"/>
              <a:gd name="connsiteY18" fmla="*/ 97929 h 430887"/>
              <a:gd name="connsiteX19" fmla="*/ 228501 w 430887"/>
              <a:gd name="connsiteY19" fmla="*/ 97929 h 430887"/>
              <a:gd name="connsiteX20" fmla="*/ 228501 w 430887"/>
              <a:gd name="connsiteY20" fmla="*/ 195858 h 430887"/>
              <a:gd name="connsiteX21" fmla="*/ 326430 w 430887"/>
              <a:gd name="connsiteY21" fmla="*/ 195858 h 430887"/>
              <a:gd name="connsiteX22" fmla="*/ 326430 w 430887"/>
              <a:gd name="connsiteY22" fmla="*/ 235030 h 430887"/>
              <a:gd name="connsiteX23" fmla="*/ 189329 w 430887"/>
              <a:gd name="connsiteY23" fmla="*/ 235030 h 430887"/>
              <a:gd name="connsiteX24" fmla="*/ 189329 w 430887"/>
              <a:gd name="connsiteY24" fmla="*/ 97929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0887" h="430887">
                <a:moveTo>
                  <a:pt x="215444" y="0"/>
                </a:moveTo>
                <a:cubicBezTo>
                  <a:pt x="334435" y="0"/>
                  <a:pt x="430888" y="96453"/>
                  <a:pt x="430888" y="215444"/>
                </a:cubicBezTo>
                <a:cubicBezTo>
                  <a:pt x="430888" y="334435"/>
                  <a:pt x="334435" y="430888"/>
                  <a:pt x="215444" y="430888"/>
                </a:cubicBezTo>
                <a:lnTo>
                  <a:pt x="213890" y="430822"/>
                </a:lnTo>
                <a:cubicBezTo>
                  <a:pt x="157901" y="426370"/>
                  <a:pt x="112449" y="407515"/>
                  <a:pt x="78356" y="374520"/>
                </a:cubicBezTo>
                <a:lnTo>
                  <a:pt x="78343" y="417831"/>
                </a:lnTo>
                <a:lnTo>
                  <a:pt x="39172" y="417831"/>
                </a:lnTo>
                <a:lnTo>
                  <a:pt x="39172" y="293787"/>
                </a:lnTo>
                <a:lnTo>
                  <a:pt x="150158" y="293787"/>
                </a:lnTo>
                <a:lnTo>
                  <a:pt x="150158" y="332959"/>
                </a:lnTo>
                <a:lnTo>
                  <a:pt x="93333" y="332959"/>
                </a:lnTo>
                <a:cubicBezTo>
                  <a:pt x="121641" y="367795"/>
                  <a:pt x="162183" y="387264"/>
                  <a:pt x="216215" y="391716"/>
                </a:cubicBezTo>
                <a:lnTo>
                  <a:pt x="220301" y="391651"/>
                </a:lnTo>
                <a:cubicBezTo>
                  <a:pt x="315410" y="389079"/>
                  <a:pt x="391716" y="311167"/>
                  <a:pt x="391716" y="215444"/>
                </a:cubicBezTo>
                <a:cubicBezTo>
                  <a:pt x="391716" y="118090"/>
                  <a:pt x="312798" y="39172"/>
                  <a:pt x="215444" y="39172"/>
                </a:cubicBezTo>
                <a:cubicBezTo>
                  <a:pt x="118090" y="39172"/>
                  <a:pt x="39172" y="118090"/>
                  <a:pt x="39172" y="215444"/>
                </a:cubicBezTo>
                <a:lnTo>
                  <a:pt x="0" y="215444"/>
                </a:lnTo>
                <a:cubicBezTo>
                  <a:pt x="0" y="96453"/>
                  <a:pt x="96453" y="0"/>
                  <a:pt x="215444" y="0"/>
                </a:cubicBezTo>
                <a:close/>
                <a:moveTo>
                  <a:pt x="189329" y="97929"/>
                </a:moveTo>
                <a:lnTo>
                  <a:pt x="228501" y="97929"/>
                </a:lnTo>
                <a:lnTo>
                  <a:pt x="228501" y="195858"/>
                </a:lnTo>
                <a:lnTo>
                  <a:pt x="326430" y="195858"/>
                </a:lnTo>
                <a:lnTo>
                  <a:pt x="326430" y="235030"/>
                </a:lnTo>
                <a:lnTo>
                  <a:pt x="189329" y="235030"/>
                </a:lnTo>
                <a:lnTo>
                  <a:pt x="189329" y="97929"/>
                </a:lnTo>
                <a:close/>
              </a:path>
            </a:pathLst>
          </a:custGeom>
          <a:solidFill>
            <a:schemeClr val="bg1"/>
          </a:solidFill>
          <a:ln w="60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2" name="图形 17">
            <a:extLst>
              <a:ext uri="{FF2B5EF4-FFF2-40B4-BE49-F238E27FC236}">
                <a16:creationId xmlns:a16="http://schemas.microsoft.com/office/drawing/2014/main" id="{ACAC207D-5977-DE95-EE9D-2533C9E15CC3}"/>
              </a:ext>
            </a:extLst>
          </p:cNvPr>
          <p:cNvSpPr/>
          <p:nvPr/>
        </p:nvSpPr>
        <p:spPr>
          <a:xfrm>
            <a:off x="770962" y="5530354"/>
            <a:ext cx="405776" cy="446850"/>
          </a:xfrm>
          <a:custGeom>
            <a:avLst/>
            <a:gdLst>
              <a:gd name="connsiteX0" fmla="*/ 217329 w 405776"/>
              <a:gd name="connsiteY0" fmla="*/ 3042 h 446850"/>
              <a:gd name="connsiteX1" fmla="*/ 384413 w 405776"/>
              <a:gd name="connsiteY1" fmla="*/ 76761 h 446850"/>
              <a:gd name="connsiteX2" fmla="*/ 405776 w 405776"/>
              <a:gd name="connsiteY2" fmla="*/ 109510 h 446850"/>
              <a:gd name="connsiteX3" fmla="*/ 405776 w 405776"/>
              <a:gd name="connsiteY3" fmla="*/ 337341 h 446850"/>
              <a:gd name="connsiteX4" fmla="*/ 384413 w 405776"/>
              <a:gd name="connsiteY4" fmla="*/ 370089 h 446850"/>
              <a:gd name="connsiteX5" fmla="*/ 217329 w 405776"/>
              <a:gd name="connsiteY5" fmla="*/ 443809 h 446850"/>
              <a:gd name="connsiteX6" fmla="*/ 188447 w 405776"/>
              <a:gd name="connsiteY6" fmla="*/ 443809 h 446850"/>
              <a:gd name="connsiteX7" fmla="*/ 21363 w 405776"/>
              <a:gd name="connsiteY7" fmla="*/ 370089 h 446850"/>
              <a:gd name="connsiteX8" fmla="*/ 0 w 405776"/>
              <a:gd name="connsiteY8" fmla="*/ 337341 h 446850"/>
              <a:gd name="connsiteX9" fmla="*/ 0 w 405776"/>
              <a:gd name="connsiteY9" fmla="*/ 109510 h 446850"/>
              <a:gd name="connsiteX10" fmla="*/ 21363 w 405776"/>
              <a:gd name="connsiteY10" fmla="*/ 76761 h 446850"/>
              <a:gd name="connsiteX11" fmla="*/ 188447 w 405776"/>
              <a:gd name="connsiteY11" fmla="*/ 3042 h 446850"/>
              <a:gd name="connsiteX12" fmla="*/ 217329 w 405776"/>
              <a:gd name="connsiteY12" fmla="*/ 3042 h 446850"/>
              <a:gd name="connsiteX13" fmla="*/ 35804 w 405776"/>
              <a:gd name="connsiteY13" fmla="*/ 138749 h 446850"/>
              <a:gd name="connsiteX14" fmla="*/ 35804 w 405776"/>
              <a:gd name="connsiteY14" fmla="*/ 337341 h 446850"/>
              <a:gd name="connsiteX15" fmla="*/ 184986 w 405776"/>
              <a:gd name="connsiteY15" fmla="*/ 403148 h 446850"/>
              <a:gd name="connsiteX16" fmla="*/ 184986 w 405776"/>
              <a:gd name="connsiteY16" fmla="*/ 208364 h 446850"/>
              <a:gd name="connsiteX17" fmla="*/ 35804 w 405776"/>
              <a:gd name="connsiteY17" fmla="*/ 138749 h 446850"/>
              <a:gd name="connsiteX18" fmla="*/ 369972 w 405776"/>
              <a:gd name="connsiteY18" fmla="*/ 140396 h 446850"/>
              <a:gd name="connsiteX19" fmla="*/ 322019 w 405776"/>
              <a:gd name="connsiteY19" fmla="*/ 162774 h 446850"/>
              <a:gd name="connsiteX20" fmla="*/ 322019 w 405776"/>
              <a:gd name="connsiteY20" fmla="*/ 235360 h 446850"/>
              <a:gd name="connsiteX21" fmla="*/ 322234 w 405776"/>
              <a:gd name="connsiteY21" fmla="*/ 235360 h 446850"/>
              <a:gd name="connsiteX22" fmla="*/ 322019 w 405776"/>
              <a:gd name="connsiteY22" fmla="*/ 235479 h 446850"/>
              <a:gd name="connsiteX23" fmla="*/ 322019 w 405776"/>
              <a:gd name="connsiteY23" fmla="*/ 236112 h 446850"/>
              <a:gd name="connsiteX24" fmla="*/ 320933 w 405776"/>
              <a:gd name="connsiteY24" fmla="*/ 236100 h 446850"/>
              <a:gd name="connsiteX25" fmla="*/ 286430 w 405776"/>
              <a:gd name="connsiteY25" fmla="*/ 255649 h 446850"/>
              <a:gd name="connsiteX26" fmla="*/ 286430 w 405776"/>
              <a:gd name="connsiteY26" fmla="*/ 236100 h 446850"/>
              <a:gd name="connsiteX27" fmla="*/ 286215 w 405776"/>
              <a:gd name="connsiteY27" fmla="*/ 236100 h 446850"/>
              <a:gd name="connsiteX28" fmla="*/ 286215 w 405776"/>
              <a:gd name="connsiteY28" fmla="*/ 179482 h 446850"/>
              <a:gd name="connsiteX29" fmla="*/ 220790 w 405776"/>
              <a:gd name="connsiteY29" fmla="*/ 210011 h 446850"/>
              <a:gd name="connsiteX30" fmla="*/ 220790 w 405776"/>
              <a:gd name="connsiteY30" fmla="*/ 403148 h 446850"/>
              <a:gd name="connsiteX31" fmla="*/ 369972 w 405776"/>
              <a:gd name="connsiteY31" fmla="*/ 337341 h 446850"/>
              <a:gd name="connsiteX32" fmla="*/ 369972 w 405776"/>
              <a:gd name="connsiteY32" fmla="*/ 140396 h 446850"/>
              <a:gd name="connsiteX33" fmla="*/ 99200 w 405776"/>
              <a:gd name="connsiteY33" fmla="*/ 81535 h 446850"/>
              <a:gd name="connsiteX34" fmla="*/ 47130 w 405776"/>
              <a:gd name="connsiteY34" fmla="*/ 104509 h 446850"/>
              <a:gd name="connsiteX35" fmla="*/ 204654 w 405776"/>
              <a:gd name="connsiteY35" fmla="*/ 178026 h 446850"/>
              <a:gd name="connsiteX36" fmla="*/ 257632 w 405776"/>
              <a:gd name="connsiteY36" fmla="*/ 153298 h 446850"/>
              <a:gd name="connsiteX37" fmla="*/ 99200 w 405776"/>
              <a:gd name="connsiteY37" fmla="*/ 81535 h 446850"/>
              <a:gd name="connsiteX38" fmla="*/ 202888 w 405776"/>
              <a:gd name="connsiteY38" fmla="*/ 35802 h 446850"/>
              <a:gd name="connsiteX39" fmla="*/ 143167 w 405776"/>
              <a:gd name="connsiteY39" fmla="*/ 62141 h 446850"/>
              <a:gd name="connsiteX40" fmla="*/ 300370 w 405776"/>
              <a:gd name="connsiteY40" fmla="*/ 133355 h 446850"/>
              <a:gd name="connsiteX41" fmla="*/ 360460 w 405776"/>
              <a:gd name="connsiteY41" fmla="*/ 105309 h 446850"/>
              <a:gd name="connsiteX42" fmla="*/ 202888 w 405776"/>
              <a:gd name="connsiteY42" fmla="*/ 35802 h 44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5776" h="446850">
                <a:moveTo>
                  <a:pt x="217329" y="3042"/>
                </a:moveTo>
                <a:lnTo>
                  <a:pt x="384413" y="76761"/>
                </a:lnTo>
                <a:cubicBezTo>
                  <a:pt x="397393" y="82482"/>
                  <a:pt x="405771" y="95326"/>
                  <a:pt x="405776" y="109510"/>
                </a:cubicBezTo>
                <a:lnTo>
                  <a:pt x="405776" y="337341"/>
                </a:lnTo>
                <a:cubicBezTo>
                  <a:pt x="405771" y="351525"/>
                  <a:pt x="397393" y="364369"/>
                  <a:pt x="384413" y="370089"/>
                </a:cubicBezTo>
                <a:lnTo>
                  <a:pt x="217329" y="443809"/>
                </a:lnTo>
                <a:cubicBezTo>
                  <a:pt x="208129" y="447865"/>
                  <a:pt x="197647" y="447865"/>
                  <a:pt x="188447" y="443809"/>
                </a:cubicBezTo>
                <a:lnTo>
                  <a:pt x="21363" y="370089"/>
                </a:lnTo>
                <a:cubicBezTo>
                  <a:pt x="8384" y="364369"/>
                  <a:pt x="6" y="351525"/>
                  <a:pt x="0" y="337341"/>
                </a:cubicBezTo>
                <a:lnTo>
                  <a:pt x="0" y="109510"/>
                </a:lnTo>
                <a:cubicBezTo>
                  <a:pt x="6" y="95326"/>
                  <a:pt x="8384" y="82482"/>
                  <a:pt x="21363" y="76761"/>
                </a:cubicBezTo>
                <a:lnTo>
                  <a:pt x="188447" y="3042"/>
                </a:lnTo>
                <a:cubicBezTo>
                  <a:pt x="197647" y="-1014"/>
                  <a:pt x="208129" y="-1014"/>
                  <a:pt x="217329" y="3042"/>
                </a:cubicBezTo>
                <a:close/>
                <a:moveTo>
                  <a:pt x="35804" y="138749"/>
                </a:moveTo>
                <a:lnTo>
                  <a:pt x="35804" y="337341"/>
                </a:lnTo>
                <a:lnTo>
                  <a:pt x="184986" y="403148"/>
                </a:lnTo>
                <a:lnTo>
                  <a:pt x="184986" y="208364"/>
                </a:lnTo>
                <a:lnTo>
                  <a:pt x="35804" y="138749"/>
                </a:lnTo>
                <a:close/>
                <a:moveTo>
                  <a:pt x="369972" y="140396"/>
                </a:moveTo>
                <a:lnTo>
                  <a:pt x="322019" y="162774"/>
                </a:lnTo>
                <a:lnTo>
                  <a:pt x="322019" y="235360"/>
                </a:lnTo>
                <a:lnTo>
                  <a:pt x="322234" y="235360"/>
                </a:lnTo>
                <a:lnTo>
                  <a:pt x="322019" y="235479"/>
                </a:lnTo>
                <a:lnTo>
                  <a:pt x="322019" y="236112"/>
                </a:lnTo>
                <a:lnTo>
                  <a:pt x="320933" y="236100"/>
                </a:lnTo>
                <a:lnTo>
                  <a:pt x="286430" y="255649"/>
                </a:lnTo>
                <a:lnTo>
                  <a:pt x="286430" y="236100"/>
                </a:lnTo>
                <a:lnTo>
                  <a:pt x="286215" y="236100"/>
                </a:lnTo>
                <a:lnTo>
                  <a:pt x="286215" y="179482"/>
                </a:lnTo>
                <a:lnTo>
                  <a:pt x="220790" y="210011"/>
                </a:lnTo>
                <a:lnTo>
                  <a:pt x="220790" y="403148"/>
                </a:lnTo>
                <a:lnTo>
                  <a:pt x="369972" y="337341"/>
                </a:lnTo>
                <a:lnTo>
                  <a:pt x="369972" y="140396"/>
                </a:lnTo>
                <a:close/>
                <a:moveTo>
                  <a:pt x="99200" y="81535"/>
                </a:moveTo>
                <a:lnTo>
                  <a:pt x="47130" y="104509"/>
                </a:lnTo>
                <a:lnTo>
                  <a:pt x="204654" y="178026"/>
                </a:lnTo>
                <a:lnTo>
                  <a:pt x="257632" y="153298"/>
                </a:lnTo>
                <a:lnTo>
                  <a:pt x="99200" y="81535"/>
                </a:lnTo>
                <a:close/>
                <a:moveTo>
                  <a:pt x="202888" y="35802"/>
                </a:moveTo>
                <a:lnTo>
                  <a:pt x="143167" y="62141"/>
                </a:lnTo>
                <a:lnTo>
                  <a:pt x="300370" y="133355"/>
                </a:lnTo>
                <a:lnTo>
                  <a:pt x="360460" y="105309"/>
                </a:lnTo>
                <a:lnTo>
                  <a:pt x="202888" y="35802"/>
                </a:lnTo>
                <a:close/>
              </a:path>
            </a:pathLst>
          </a:custGeom>
          <a:solidFill>
            <a:schemeClr val="bg1"/>
          </a:solidFill>
          <a:ln w="558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7" name="图形 19">
            <a:extLst>
              <a:ext uri="{FF2B5EF4-FFF2-40B4-BE49-F238E27FC236}">
                <a16:creationId xmlns:a16="http://schemas.microsoft.com/office/drawing/2014/main" id="{F2EDF5A4-45F0-6E65-8FD3-667C8D55B004}"/>
              </a:ext>
            </a:extLst>
          </p:cNvPr>
          <p:cNvSpPr/>
          <p:nvPr/>
        </p:nvSpPr>
        <p:spPr>
          <a:xfrm>
            <a:off x="11007129" y="5589587"/>
            <a:ext cx="398065" cy="374649"/>
          </a:xfrm>
          <a:custGeom>
            <a:avLst/>
            <a:gdLst>
              <a:gd name="connsiteX0" fmla="*/ 362943 w 398065"/>
              <a:gd name="connsiteY0" fmla="*/ 0 h 374649"/>
              <a:gd name="connsiteX1" fmla="*/ 398066 w 398065"/>
              <a:gd name="connsiteY1" fmla="*/ 35123 h 374649"/>
              <a:gd name="connsiteX2" fmla="*/ 398066 w 398065"/>
              <a:gd name="connsiteY2" fmla="*/ 117078 h 374649"/>
              <a:gd name="connsiteX3" fmla="*/ 362943 w 398065"/>
              <a:gd name="connsiteY3" fmla="*/ 152201 h 374649"/>
              <a:gd name="connsiteX4" fmla="*/ 339527 w 398065"/>
              <a:gd name="connsiteY4" fmla="*/ 152201 h 374649"/>
              <a:gd name="connsiteX5" fmla="*/ 339527 w 398065"/>
              <a:gd name="connsiteY5" fmla="*/ 339526 h 374649"/>
              <a:gd name="connsiteX6" fmla="*/ 304403 w 398065"/>
              <a:gd name="connsiteY6" fmla="*/ 374650 h 374649"/>
              <a:gd name="connsiteX7" fmla="*/ 93663 w 398065"/>
              <a:gd name="connsiteY7" fmla="*/ 374650 h 374649"/>
              <a:gd name="connsiteX8" fmla="*/ 58539 w 398065"/>
              <a:gd name="connsiteY8" fmla="*/ 339526 h 374649"/>
              <a:gd name="connsiteX9" fmla="*/ 58539 w 398065"/>
              <a:gd name="connsiteY9" fmla="*/ 152201 h 374649"/>
              <a:gd name="connsiteX10" fmla="*/ 35123 w 398065"/>
              <a:gd name="connsiteY10" fmla="*/ 152201 h 374649"/>
              <a:gd name="connsiteX11" fmla="*/ 0 w 398065"/>
              <a:gd name="connsiteY11" fmla="*/ 117078 h 374649"/>
              <a:gd name="connsiteX12" fmla="*/ 0 w 398065"/>
              <a:gd name="connsiteY12" fmla="*/ 35123 h 374649"/>
              <a:gd name="connsiteX13" fmla="*/ 35123 w 398065"/>
              <a:gd name="connsiteY13" fmla="*/ 0 h 374649"/>
              <a:gd name="connsiteX14" fmla="*/ 362943 w 398065"/>
              <a:gd name="connsiteY14" fmla="*/ 0 h 374649"/>
              <a:gd name="connsiteX15" fmla="*/ 93663 w 398065"/>
              <a:gd name="connsiteY15" fmla="*/ 339526 h 374649"/>
              <a:gd name="connsiteX16" fmla="*/ 304403 w 398065"/>
              <a:gd name="connsiteY16" fmla="*/ 339526 h 374649"/>
              <a:gd name="connsiteX17" fmla="*/ 304403 w 398065"/>
              <a:gd name="connsiteY17" fmla="*/ 93662 h 374649"/>
              <a:gd name="connsiteX18" fmla="*/ 93663 w 398065"/>
              <a:gd name="connsiteY18" fmla="*/ 93662 h 374649"/>
              <a:gd name="connsiteX19" fmla="*/ 93663 w 398065"/>
              <a:gd name="connsiteY19" fmla="*/ 339526 h 374649"/>
              <a:gd name="connsiteX20" fmla="*/ 269280 w 398065"/>
              <a:gd name="connsiteY20" fmla="*/ 280988 h 374649"/>
              <a:gd name="connsiteX21" fmla="*/ 269280 w 398065"/>
              <a:gd name="connsiteY21" fmla="*/ 316111 h 374649"/>
              <a:gd name="connsiteX22" fmla="*/ 128786 w 398065"/>
              <a:gd name="connsiteY22" fmla="*/ 316111 h 374649"/>
              <a:gd name="connsiteX23" fmla="*/ 128786 w 398065"/>
              <a:gd name="connsiteY23" fmla="*/ 280988 h 374649"/>
              <a:gd name="connsiteX24" fmla="*/ 269280 w 398065"/>
              <a:gd name="connsiteY24" fmla="*/ 280988 h 374649"/>
              <a:gd name="connsiteX25" fmla="*/ 362943 w 398065"/>
              <a:gd name="connsiteY25" fmla="*/ 35123 h 374649"/>
              <a:gd name="connsiteX26" fmla="*/ 35123 w 398065"/>
              <a:gd name="connsiteY26" fmla="*/ 35123 h 374649"/>
              <a:gd name="connsiteX27" fmla="*/ 35123 w 398065"/>
              <a:gd name="connsiteY27" fmla="*/ 117078 h 374649"/>
              <a:gd name="connsiteX28" fmla="*/ 58539 w 398065"/>
              <a:gd name="connsiteY28" fmla="*/ 117078 h 374649"/>
              <a:gd name="connsiteX29" fmla="*/ 58539 w 398065"/>
              <a:gd name="connsiteY29" fmla="*/ 58539 h 374649"/>
              <a:gd name="connsiteX30" fmla="*/ 339527 w 398065"/>
              <a:gd name="connsiteY30" fmla="*/ 58539 h 374649"/>
              <a:gd name="connsiteX31" fmla="*/ 339527 w 398065"/>
              <a:gd name="connsiteY31" fmla="*/ 117078 h 374649"/>
              <a:gd name="connsiteX32" fmla="*/ 362943 w 398065"/>
              <a:gd name="connsiteY32" fmla="*/ 117078 h 374649"/>
              <a:gd name="connsiteX33" fmla="*/ 362943 w 398065"/>
              <a:gd name="connsiteY33" fmla="*/ 35123 h 37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98065" h="374649">
                <a:moveTo>
                  <a:pt x="362943" y="0"/>
                </a:moveTo>
                <a:cubicBezTo>
                  <a:pt x="382341" y="0"/>
                  <a:pt x="398066" y="15725"/>
                  <a:pt x="398066" y="35123"/>
                </a:cubicBezTo>
                <a:lnTo>
                  <a:pt x="398066" y="117078"/>
                </a:lnTo>
                <a:cubicBezTo>
                  <a:pt x="398066" y="136476"/>
                  <a:pt x="382341" y="152201"/>
                  <a:pt x="362943" y="152201"/>
                </a:cubicBezTo>
                <a:lnTo>
                  <a:pt x="339527" y="152201"/>
                </a:lnTo>
                <a:lnTo>
                  <a:pt x="339527" y="339526"/>
                </a:lnTo>
                <a:cubicBezTo>
                  <a:pt x="339527" y="358925"/>
                  <a:pt x="323801" y="374650"/>
                  <a:pt x="304403" y="374650"/>
                </a:cubicBezTo>
                <a:lnTo>
                  <a:pt x="93663" y="374650"/>
                </a:lnTo>
                <a:cubicBezTo>
                  <a:pt x="74265" y="374650"/>
                  <a:pt x="58539" y="358925"/>
                  <a:pt x="58539" y="339526"/>
                </a:cubicBezTo>
                <a:lnTo>
                  <a:pt x="58539" y="152201"/>
                </a:lnTo>
                <a:lnTo>
                  <a:pt x="35123" y="152201"/>
                </a:lnTo>
                <a:cubicBezTo>
                  <a:pt x="15725" y="152201"/>
                  <a:pt x="0" y="136476"/>
                  <a:pt x="0" y="117078"/>
                </a:cubicBezTo>
                <a:lnTo>
                  <a:pt x="0" y="35123"/>
                </a:lnTo>
                <a:cubicBezTo>
                  <a:pt x="0" y="15725"/>
                  <a:pt x="15725" y="0"/>
                  <a:pt x="35123" y="0"/>
                </a:cubicBezTo>
                <a:lnTo>
                  <a:pt x="362943" y="0"/>
                </a:lnTo>
                <a:close/>
                <a:moveTo>
                  <a:pt x="93663" y="339526"/>
                </a:moveTo>
                <a:lnTo>
                  <a:pt x="304403" y="339526"/>
                </a:lnTo>
                <a:lnTo>
                  <a:pt x="304403" y="93662"/>
                </a:lnTo>
                <a:lnTo>
                  <a:pt x="93663" y="93662"/>
                </a:lnTo>
                <a:lnTo>
                  <a:pt x="93663" y="339526"/>
                </a:lnTo>
                <a:close/>
                <a:moveTo>
                  <a:pt x="269280" y="280988"/>
                </a:moveTo>
                <a:lnTo>
                  <a:pt x="269280" y="316111"/>
                </a:lnTo>
                <a:lnTo>
                  <a:pt x="128786" y="316111"/>
                </a:lnTo>
                <a:lnTo>
                  <a:pt x="128786" y="280988"/>
                </a:lnTo>
                <a:lnTo>
                  <a:pt x="269280" y="280988"/>
                </a:lnTo>
                <a:close/>
                <a:moveTo>
                  <a:pt x="362943" y="35123"/>
                </a:moveTo>
                <a:lnTo>
                  <a:pt x="35123" y="35123"/>
                </a:lnTo>
                <a:lnTo>
                  <a:pt x="35123" y="117078"/>
                </a:lnTo>
                <a:lnTo>
                  <a:pt x="58539" y="117078"/>
                </a:lnTo>
                <a:lnTo>
                  <a:pt x="58539" y="58539"/>
                </a:lnTo>
                <a:lnTo>
                  <a:pt x="339527" y="58539"/>
                </a:lnTo>
                <a:lnTo>
                  <a:pt x="339527" y="117078"/>
                </a:lnTo>
                <a:lnTo>
                  <a:pt x="362943" y="117078"/>
                </a:lnTo>
                <a:lnTo>
                  <a:pt x="362943" y="35123"/>
                </a:lnTo>
                <a:close/>
              </a:path>
            </a:pathLst>
          </a:custGeom>
          <a:solidFill>
            <a:schemeClr val="bg1"/>
          </a:solidFill>
          <a:ln w="549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5" name="图形 28">
            <a:extLst>
              <a:ext uri="{FF2B5EF4-FFF2-40B4-BE49-F238E27FC236}">
                <a16:creationId xmlns:a16="http://schemas.microsoft.com/office/drawing/2014/main" id="{5A431928-99D9-4BE4-512B-40BD7B900ACC}"/>
              </a:ext>
            </a:extLst>
          </p:cNvPr>
          <p:cNvSpPr/>
          <p:nvPr/>
        </p:nvSpPr>
        <p:spPr>
          <a:xfrm>
            <a:off x="10998971" y="3532473"/>
            <a:ext cx="398496" cy="316817"/>
          </a:xfrm>
          <a:custGeom>
            <a:avLst/>
            <a:gdLst>
              <a:gd name="connsiteX0" fmla="*/ 219319 w 398496"/>
              <a:gd name="connsiteY0" fmla="*/ 7268 h 316817"/>
              <a:gd name="connsiteX1" fmla="*/ 223343 w 398496"/>
              <a:gd name="connsiteY1" fmla="*/ 11291 h 316817"/>
              <a:gd name="connsiteX2" fmla="*/ 282862 w 398496"/>
              <a:gd name="connsiteY2" fmla="*/ 82714 h 316817"/>
              <a:gd name="connsiteX3" fmla="*/ 348515 w 398496"/>
              <a:gd name="connsiteY3" fmla="*/ 34232 h 316817"/>
              <a:gd name="connsiteX4" fmla="*/ 392363 w 398496"/>
              <a:gd name="connsiteY4" fmla="*/ 40823 h 316817"/>
              <a:gd name="connsiteX5" fmla="*/ 397562 w 398496"/>
              <a:gd name="connsiteY5" fmla="*/ 67048 h 316817"/>
              <a:gd name="connsiteX6" fmla="*/ 335117 w 398496"/>
              <a:gd name="connsiteY6" fmla="*/ 316817 h 316817"/>
              <a:gd name="connsiteX7" fmla="*/ 63390 w 398496"/>
              <a:gd name="connsiteY7" fmla="*/ 316817 h 316817"/>
              <a:gd name="connsiteX8" fmla="*/ 945 w 398496"/>
              <a:gd name="connsiteY8" fmla="*/ 67058 h 316817"/>
              <a:gd name="connsiteX9" fmla="*/ 23751 w 398496"/>
              <a:gd name="connsiteY9" fmla="*/ 29033 h 316817"/>
              <a:gd name="connsiteX10" fmla="*/ 49991 w 398496"/>
              <a:gd name="connsiteY10" fmla="*/ 34232 h 316817"/>
              <a:gd name="connsiteX11" fmla="*/ 115645 w 398496"/>
              <a:gd name="connsiteY11" fmla="*/ 82714 h 316817"/>
              <a:gd name="connsiteX12" fmla="*/ 175164 w 398496"/>
              <a:gd name="connsiteY12" fmla="*/ 11291 h 316817"/>
              <a:gd name="connsiteX13" fmla="*/ 219320 w 398496"/>
              <a:gd name="connsiteY13" fmla="*/ 7260 h 316817"/>
              <a:gd name="connsiteX14" fmla="*/ 219330 w 398496"/>
              <a:gd name="connsiteY14" fmla="*/ 7268 h 316817"/>
              <a:gd name="connsiteX15" fmla="*/ 199253 w 398496"/>
              <a:gd name="connsiteY15" fmla="*/ 31357 h 316817"/>
              <a:gd name="connsiteX16" fmla="*/ 120808 w 398496"/>
              <a:gd name="connsiteY16" fmla="*/ 125501 h 316817"/>
              <a:gd name="connsiteX17" fmla="*/ 31368 w 398496"/>
              <a:gd name="connsiteY17" fmla="*/ 59450 h 316817"/>
              <a:gd name="connsiteX18" fmla="*/ 87866 w 398496"/>
              <a:gd name="connsiteY18" fmla="*/ 285464 h 316817"/>
              <a:gd name="connsiteX19" fmla="*/ 310641 w 398496"/>
              <a:gd name="connsiteY19" fmla="*/ 285464 h 316817"/>
              <a:gd name="connsiteX20" fmla="*/ 367139 w 398496"/>
              <a:gd name="connsiteY20" fmla="*/ 59450 h 316817"/>
              <a:gd name="connsiteX21" fmla="*/ 277699 w 398496"/>
              <a:gd name="connsiteY21" fmla="*/ 125501 h 316817"/>
              <a:gd name="connsiteX22" fmla="*/ 199253 w 398496"/>
              <a:gd name="connsiteY22" fmla="*/ 31357 h 316817"/>
              <a:gd name="connsiteX23" fmla="*/ 272411 w 398496"/>
              <a:gd name="connsiteY23" fmla="*/ 227628 h 316817"/>
              <a:gd name="connsiteX24" fmla="*/ 272411 w 398496"/>
              <a:gd name="connsiteY24" fmla="*/ 261072 h 316817"/>
              <a:gd name="connsiteX25" fmla="*/ 126096 w 398496"/>
              <a:gd name="connsiteY25" fmla="*/ 261072 h 316817"/>
              <a:gd name="connsiteX26" fmla="*/ 126096 w 398496"/>
              <a:gd name="connsiteY26" fmla="*/ 227628 h 316817"/>
              <a:gd name="connsiteX27" fmla="*/ 272411 w 398496"/>
              <a:gd name="connsiteY27" fmla="*/ 227628 h 31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8496" h="316817">
                <a:moveTo>
                  <a:pt x="219319" y="7268"/>
                </a:moveTo>
                <a:cubicBezTo>
                  <a:pt x="220780" y="8484"/>
                  <a:pt x="222126" y="9831"/>
                  <a:pt x="223343" y="11291"/>
                </a:cubicBezTo>
                <a:lnTo>
                  <a:pt x="282862" y="82714"/>
                </a:lnTo>
                <a:lnTo>
                  <a:pt x="348515" y="34232"/>
                </a:lnTo>
                <a:cubicBezTo>
                  <a:pt x="362444" y="23944"/>
                  <a:pt x="382074" y="26895"/>
                  <a:pt x="392363" y="40823"/>
                </a:cubicBezTo>
                <a:cubicBezTo>
                  <a:pt x="397923" y="48351"/>
                  <a:pt x="399830" y="57968"/>
                  <a:pt x="397562" y="67048"/>
                </a:cubicBezTo>
                <a:lnTo>
                  <a:pt x="335117" y="316817"/>
                </a:lnTo>
                <a:lnTo>
                  <a:pt x="63390" y="316817"/>
                </a:lnTo>
                <a:lnTo>
                  <a:pt x="945" y="67058"/>
                </a:lnTo>
                <a:cubicBezTo>
                  <a:pt x="-3258" y="50260"/>
                  <a:pt x="6953" y="33236"/>
                  <a:pt x="23751" y="29033"/>
                </a:cubicBezTo>
                <a:cubicBezTo>
                  <a:pt x="32835" y="26760"/>
                  <a:pt x="42460" y="28667"/>
                  <a:pt x="49991" y="34232"/>
                </a:cubicBezTo>
                <a:lnTo>
                  <a:pt x="115645" y="82714"/>
                </a:lnTo>
                <a:lnTo>
                  <a:pt x="175164" y="11291"/>
                </a:lnTo>
                <a:cubicBezTo>
                  <a:pt x="186244" y="-2015"/>
                  <a:pt x="206013" y="-3820"/>
                  <a:pt x="219320" y="7260"/>
                </a:cubicBezTo>
                <a:cubicBezTo>
                  <a:pt x="219323" y="7263"/>
                  <a:pt x="219327" y="7265"/>
                  <a:pt x="219330" y="7268"/>
                </a:cubicBezTo>
                <a:close/>
                <a:moveTo>
                  <a:pt x="199253" y="31357"/>
                </a:moveTo>
                <a:lnTo>
                  <a:pt x="120808" y="125501"/>
                </a:lnTo>
                <a:lnTo>
                  <a:pt x="31368" y="59450"/>
                </a:lnTo>
                <a:lnTo>
                  <a:pt x="87866" y="285464"/>
                </a:lnTo>
                <a:lnTo>
                  <a:pt x="310641" y="285464"/>
                </a:lnTo>
                <a:lnTo>
                  <a:pt x="367139" y="59450"/>
                </a:lnTo>
                <a:lnTo>
                  <a:pt x="277699" y="125501"/>
                </a:lnTo>
                <a:lnTo>
                  <a:pt x="199253" y="31357"/>
                </a:lnTo>
                <a:close/>
                <a:moveTo>
                  <a:pt x="272411" y="227628"/>
                </a:moveTo>
                <a:lnTo>
                  <a:pt x="272411" y="261072"/>
                </a:lnTo>
                <a:lnTo>
                  <a:pt x="126096" y="261072"/>
                </a:lnTo>
                <a:lnTo>
                  <a:pt x="126096" y="227628"/>
                </a:lnTo>
                <a:lnTo>
                  <a:pt x="272411" y="227628"/>
                </a:lnTo>
                <a:close/>
              </a:path>
            </a:pathLst>
          </a:custGeom>
          <a:solidFill>
            <a:schemeClr val="bg1"/>
          </a:solidFill>
          <a:ln w="48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6" name="图形 30">
            <a:extLst>
              <a:ext uri="{FF2B5EF4-FFF2-40B4-BE49-F238E27FC236}">
                <a16:creationId xmlns:a16="http://schemas.microsoft.com/office/drawing/2014/main" id="{89812A9D-E3E3-4FC0-1CAC-0189381A2C30}"/>
              </a:ext>
            </a:extLst>
          </p:cNvPr>
          <p:cNvSpPr/>
          <p:nvPr/>
        </p:nvSpPr>
        <p:spPr>
          <a:xfrm>
            <a:off x="10976514" y="4529767"/>
            <a:ext cx="449533" cy="383083"/>
          </a:xfrm>
          <a:custGeom>
            <a:avLst/>
            <a:gdLst>
              <a:gd name="connsiteX0" fmla="*/ 249515 w 449533"/>
              <a:gd name="connsiteY0" fmla="*/ 372835 h 383083"/>
              <a:gd name="connsiteX1" fmla="*/ 200019 w 449533"/>
              <a:gd name="connsiteY1" fmla="*/ 372835 h 383083"/>
              <a:gd name="connsiteX2" fmla="*/ 10249 w 449533"/>
              <a:gd name="connsiteY2" fmla="*/ 183053 h 383083"/>
              <a:gd name="connsiteX3" fmla="*/ 10249 w 449533"/>
              <a:gd name="connsiteY3" fmla="*/ 133557 h 383083"/>
              <a:gd name="connsiteX4" fmla="*/ 133557 w 449533"/>
              <a:gd name="connsiteY4" fmla="*/ 10249 h 383083"/>
              <a:gd name="connsiteX5" fmla="*/ 183054 w 449533"/>
              <a:gd name="connsiteY5" fmla="*/ 10249 h 383083"/>
              <a:gd name="connsiteX6" fmla="*/ 224755 w 449533"/>
              <a:gd name="connsiteY6" fmla="*/ 51962 h 383083"/>
              <a:gd name="connsiteX7" fmla="*/ 266480 w 449533"/>
              <a:gd name="connsiteY7" fmla="*/ 10249 h 383083"/>
              <a:gd name="connsiteX8" fmla="*/ 315976 w 449533"/>
              <a:gd name="connsiteY8" fmla="*/ 10249 h 383083"/>
              <a:gd name="connsiteX9" fmla="*/ 439285 w 449533"/>
              <a:gd name="connsiteY9" fmla="*/ 133581 h 383083"/>
              <a:gd name="connsiteX10" fmla="*/ 439285 w 449533"/>
              <a:gd name="connsiteY10" fmla="*/ 183077 h 383083"/>
              <a:gd name="connsiteX11" fmla="*/ 249503 w 449533"/>
              <a:gd name="connsiteY11" fmla="*/ 372835 h 383083"/>
              <a:gd name="connsiteX12" fmla="*/ 158306 w 449533"/>
              <a:gd name="connsiteY12" fmla="*/ 35020 h 383083"/>
              <a:gd name="connsiteX13" fmla="*/ 35008 w 449533"/>
              <a:gd name="connsiteY13" fmla="*/ 158317 h 383083"/>
              <a:gd name="connsiteX14" fmla="*/ 224767 w 449533"/>
              <a:gd name="connsiteY14" fmla="*/ 348075 h 383083"/>
              <a:gd name="connsiteX15" fmla="*/ 236272 w 449533"/>
              <a:gd name="connsiteY15" fmla="*/ 336571 h 383083"/>
              <a:gd name="connsiteX16" fmla="*/ 194570 w 449533"/>
              <a:gd name="connsiteY16" fmla="*/ 294857 h 383083"/>
              <a:gd name="connsiteX17" fmla="*/ 219318 w 449533"/>
              <a:gd name="connsiteY17" fmla="*/ 270109 h 383083"/>
              <a:gd name="connsiteX18" fmla="*/ 261031 w 449533"/>
              <a:gd name="connsiteY18" fmla="*/ 311823 h 383083"/>
              <a:gd name="connsiteX19" fmla="*/ 274041 w 449533"/>
              <a:gd name="connsiteY19" fmla="*/ 298813 h 383083"/>
              <a:gd name="connsiteX20" fmla="*/ 232328 w 449533"/>
              <a:gd name="connsiteY20" fmla="*/ 257099 h 383083"/>
              <a:gd name="connsiteX21" fmla="*/ 257088 w 449533"/>
              <a:gd name="connsiteY21" fmla="*/ 232339 h 383083"/>
              <a:gd name="connsiteX22" fmla="*/ 298789 w 449533"/>
              <a:gd name="connsiteY22" fmla="*/ 274053 h 383083"/>
              <a:gd name="connsiteX23" fmla="*/ 313911 w 449533"/>
              <a:gd name="connsiteY23" fmla="*/ 258931 h 383083"/>
              <a:gd name="connsiteX24" fmla="*/ 272210 w 449533"/>
              <a:gd name="connsiteY24" fmla="*/ 217218 h 383083"/>
              <a:gd name="connsiteX25" fmla="*/ 296958 w 449533"/>
              <a:gd name="connsiteY25" fmla="*/ 192470 h 383083"/>
              <a:gd name="connsiteX26" fmla="*/ 338671 w 449533"/>
              <a:gd name="connsiteY26" fmla="*/ 234183 h 383083"/>
              <a:gd name="connsiteX27" fmla="*/ 348064 w 449533"/>
              <a:gd name="connsiteY27" fmla="*/ 224779 h 383083"/>
              <a:gd name="connsiteX28" fmla="*/ 293060 w 449533"/>
              <a:gd name="connsiteY28" fmla="*/ 169775 h 383083"/>
              <a:gd name="connsiteX29" fmla="*/ 291228 w 449533"/>
              <a:gd name="connsiteY29" fmla="*/ 171607 h 383083"/>
              <a:gd name="connsiteX30" fmla="*/ 198187 w 449533"/>
              <a:gd name="connsiteY30" fmla="*/ 171607 h 383083"/>
              <a:gd name="connsiteX31" fmla="*/ 176414 w 449533"/>
              <a:gd name="connsiteY31" fmla="*/ 149834 h 383083"/>
              <a:gd name="connsiteX32" fmla="*/ 176414 w 449533"/>
              <a:gd name="connsiteY32" fmla="*/ 100338 h 383083"/>
              <a:gd name="connsiteX33" fmla="*/ 200007 w 449533"/>
              <a:gd name="connsiteY33" fmla="*/ 76722 h 383083"/>
              <a:gd name="connsiteX34" fmla="*/ 158306 w 449533"/>
              <a:gd name="connsiteY34" fmla="*/ 35020 h 383083"/>
              <a:gd name="connsiteX35" fmla="*/ 291228 w 449533"/>
              <a:gd name="connsiteY35" fmla="*/ 35020 h 383083"/>
              <a:gd name="connsiteX36" fmla="*/ 201151 w 449533"/>
              <a:gd name="connsiteY36" fmla="*/ 125086 h 383083"/>
              <a:gd name="connsiteX37" fmla="*/ 222935 w 449533"/>
              <a:gd name="connsiteY37" fmla="*/ 146859 h 383083"/>
              <a:gd name="connsiteX38" fmla="*/ 266457 w 449533"/>
              <a:gd name="connsiteY38" fmla="*/ 146882 h 383083"/>
              <a:gd name="connsiteX39" fmla="*/ 268301 w 449533"/>
              <a:gd name="connsiteY39" fmla="*/ 145015 h 383083"/>
              <a:gd name="connsiteX40" fmla="*/ 293037 w 449533"/>
              <a:gd name="connsiteY40" fmla="*/ 120244 h 383083"/>
              <a:gd name="connsiteX41" fmla="*/ 297844 w 449533"/>
              <a:gd name="connsiteY41" fmla="*/ 115437 h 383083"/>
              <a:gd name="connsiteX42" fmla="*/ 377631 w 449533"/>
              <a:gd name="connsiteY42" fmla="*/ 195211 h 383083"/>
              <a:gd name="connsiteX43" fmla="*/ 414525 w 449533"/>
              <a:gd name="connsiteY43" fmla="*/ 158317 h 383083"/>
              <a:gd name="connsiteX44" fmla="*/ 291228 w 449533"/>
              <a:gd name="connsiteY44" fmla="*/ 35020 h 38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9533" h="383083">
                <a:moveTo>
                  <a:pt x="249515" y="372835"/>
                </a:moveTo>
                <a:cubicBezTo>
                  <a:pt x="235846" y="386500"/>
                  <a:pt x="213688" y="386500"/>
                  <a:pt x="200019" y="372835"/>
                </a:cubicBezTo>
                <a:lnTo>
                  <a:pt x="10249" y="183053"/>
                </a:lnTo>
                <a:cubicBezTo>
                  <a:pt x="-3416" y="169384"/>
                  <a:pt x="-3416" y="147227"/>
                  <a:pt x="10249" y="133557"/>
                </a:cubicBezTo>
                <a:lnTo>
                  <a:pt x="133557" y="10249"/>
                </a:lnTo>
                <a:cubicBezTo>
                  <a:pt x="147227" y="-3416"/>
                  <a:pt x="169384" y="-3416"/>
                  <a:pt x="183054" y="10249"/>
                </a:cubicBezTo>
                <a:lnTo>
                  <a:pt x="224755" y="51962"/>
                </a:lnTo>
                <a:lnTo>
                  <a:pt x="266480" y="10249"/>
                </a:lnTo>
                <a:cubicBezTo>
                  <a:pt x="280150" y="-3416"/>
                  <a:pt x="302307" y="-3416"/>
                  <a:pt x="315976" y="10249"/>
                </a:cubicBezTo>
                <a:lnTo>
                  <a:pt x="439285" y="133581"/>
                </a:lnTo>
                <a:cubicBezTo>
                  <a:pt x="452950" y="147250"/>
                  <a:pt x="452950" y="169408"/>
                  <a:pt x="439285" y="183077"/>
                </a:cubicBezTo>
                <a:lnTo>
                  <a:pt x="249503" y="372835"/>
                </a:lnTo>
                <a:close/>
                <a:moveTo>
                  <a:pt x="158306" y="35020"/>
                </a:moveTo>
                <a:lnTo>
                  <a:pt x="35008" y="158317"/>
                </a:lnTo>
                <a:lnTo>
                  <a:pt x="224767" y="348075"/>
                </a:lnTo>
                <a:lnTo>
                  <a:pt x="236272" y="336571"/>
                </a:lnTo>
                <a:lnTo>
                  <a:pt x="194570" y="294857"/>
                </a:lnTo>
                <a:lnTo>
                  <a:pt x="219318" y="270109"/>
                </a:lnTo>
                <a:lnTo>
                  <a:pt x="261031" y="311823"/>
                </a:lnTo>
                <a:lnTo>
                  <a:pt x="274041" y="298813"/>
                </a:lnTo>
                <a:lnTo>
                  <a:pt x="232328" y="257099"/>
                </a:lnTo>
                <a:lnTo>
                  <a:pt x="257088" y="232339"/>
                </a:lnTo>
                <a:lnTo>
                  <a:pt x="298789" y="274053"/>
                </a:lnTo>
                <a:lnTo>
                  <a:pt x="313911" y="258931"/>
                </a:lnTo>
                <a:lnTo>
                  <a:pt x="272210" y="217218"/>
                </a:lnTo>
                <a:lnTo>
                  <a:pt x="296958" y="192470"/>
                </a:lnTo>
                <a:lnTo>
                  <a:pt x="338671" y="234183"/>
                </a:lnTo>
                <a:lnTo>
                  <a:pt x="348064" y="224779"/>
                </a:lnTo>
                <a:lnTo>
                  <a:pt x="293060" y="169775"/>
                </a:lnTo>
                <a:lnTo>
                  <a:pt x="291228" y="171607"/>
                </a:lnTo>
                <a:cubicBezTo>
                  <a:pt x="265534" y="197296"/>
                  <a:pt x="223881" y="197296"/>
                  <a:pt x="198187" y="171607"/>
                </a:cubicBezTo>
                <a:lnTo>
                  <a:pt x="176414" y="149834"/>
                </a:lnTo>
                <a:cubicBezTo>
                  <a:pt x="162749" y="136165"/>
                  <a:pt x="162749" y="114007"/>
                  <a:pt x="176414" y="100338"/>
                </a:cubicBezTo>
                <a:lnTo>
                  <a:pt x="200007" y="76722"/>
                </a:lnTo>
                <a:lnTo>
                  <a:pt x="158306" y="35020"/>
                </a:lnTo>
                <a:close/>
                <a:moveTo>
                  <a:pt x="291228" y="35020"/>
                </a:moveTo>
                <a:lnTo>
                  <a:pt x="201151" y="125086"/>
                </a:lnTo>
                <a:lnTo>
                  <a:pt x="222935" y="146859"/>
                </a:lnTo>
                <a:cubicBezTo>
                  <a:pt x="234948" y="158881"/>
                  <a:pt x="254431" y="158891"/>
                  <a:pt x="266457" y="146882"/>
                </a:cubicBezTo>
                <a:lnTo>
                  <a:pt x="268301" y="145015"/>
                </a:lnTo>
                <a:lnTo>
                  <a:pt x="293037" y="120244"/>
                </a:lnTo>
                <a:lnTo>
                  <a:pt x="297844" y="115437"/>
                </a:lnTo>
                <a:lnTo>
                  <a:pt x="377631" y="195211"/>
                </a:lnTo>
                <a:lnTo>
                  <a:pt x="414525" y="158317"/>
                </a:lnTo>
                <a:lnTo>
                  <a:pt x="291228" y="35020"/>
                </a:lnTo>
                <a:close/>
              </a:path>
            </a:pathLst>
          </a:custGeom>
          <a:solidFill>
            <a:schemeClr val="bg1"/>
          </a:solidFill>
          <a:ln w="54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E3706EC1-EAC8-E5E7-29A0-15A37E61976C}"/>
              </a:ext>
            </a:extLst>
          </p:cNvPr>
          <p:cNvSpPr txBox="1"/>
          <p:nvPr/>
        </p:nvSpPr>
        <p:spPr>
          <a:xfrm>
            <a:off x="1376972" y="3322426"/>
            <a:ext cx="2651468" cy="634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销售</a:t>
            </a:r>
            <a:endParaRPr lang="en-US" altLang="zh-CN" sz="1600" dirty="0">
              <a:ln w="3175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548BE9B8-172C-F9CC-5C4E-44B761378549}"/>
              </a:ext>
            </a:extLst>
          </p:cNvPr>
          <p:cNvCxnSpPr>
            <a:cxnSpLocks/>
          </p:cNvCxnSpPr>
          <p:nvPr/>
        </p:nvCxnSpPr>
        <p:spPr>
          <a:xfrm>
            <a:off x="1478280" y="3997755"/>
            <a:ext cx="2049780" cy="0"/>
          </a:xfrm>
          <a:prstGeom prst="line">
            <a:avLst/>
          </a:prstGeom>
          <a:ln w="6350">
            <a:solidFill>
              <a:schemeClr val="bg2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29">
            <a:extLst>
              <a:ext uri="{FF2B5EF4-FFF2-40B4-BE49-F238E27FC236}">
                <a16:creationId xmlns:a16="http://schemas.microsoft.com/office/drawing/2014/main" id="{AE279E7B-CB84-707E-86A7-8B9407FA0F63}"/>
              </a:ext>
            </a:extLst>
          </p:cNvPr>
          <p:cNvSpPr txBox="1"/>
          <p:nvPr/>
        </p:nvSpPr>
        <p:spPr>
          <a:xfrm>
            <a:off x="1376972" y="4319376"/>
            <a:ext cx="2651468" cy="634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服务</a:t>
            </a:r>
            <a:endParaRPr lang="en-US" altLang="zh-CN" sz="1600" dirty="0">
              <a:ln w="3175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B898E9B2-CC68-BD85-260A-469216DCA131}"/>
              </a:ext>
            </a:extLst>
          </p:cNvPr>
          <p:cNvCxnSpPr>
            <a:cxnSpLocks/>
          </p:cNvCxnSpPr>
          <p:nvPr/>
        </p:nvCxnSpPr>
        <p:spPr>
          <a:xfrm>
            <a:off x="1478280" y="4994705"/>
            <a:ext cx="2049780" cy="0"/>
          </a:xfrm>
          <a:prstGeom prst="line">
            <a:avLst/>
          </a:prstGeom>
          <a:ln w="6350">
            <a:solidFill>
              <a:schemeClr val="bg2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29">
            <a:extLst>
              <a:ext uri="{FF2B5EF4-FFF2-40B4-BE49-F238E27FC236}">
                <a16:creationId xmlns:a16="http://schemas.microsoft.com/office/drawing/2014/main" id="{44B8C339-3E9D-EE0D-5A2C-BF459F733E9F}"/>
              </a:ext>
            </a:extLst>
          </p:cNvPr>
          <p:cNvSpPr txBox="1"/>
          <p:nvPr/>
        </p:nvSpPr>
        <p:spPr>
          <a:xfrm>
            <a:off x="1376972" y="5367126"/>
            <a:ext cx="2651468" cy="634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物流</a:t>
            </a:r>
            <a:endParaRPr lang="en-US" altLang="zh-CN" sz="1600" dirty="0">
              <a:ln w="3175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066678EA-D41A-371A-FFC5-2F229060E2F7}"/>
              </a:ext>
            </a:extLst>
          </p:cNvPr>
          <p:cNvCxnSpPr>
            <a:cxnSpLocks/>
          </p:cNvCxnSpPr>
          <p:nvPr/>
        </p:nvCxnSpPr>
        <p:spPr>
          <a:xfrm>
            <a:off x="1478280" y="6042455"/>
            <a:ext cx="2049780" cy="0"/>
          </a:xfrm>
          <a:prstGeom prst="line">
            <a:avLst/>
          </a:prstGeom>
          <a:ln w="6350">
            <a:solidFill>
              <a:schemeClr val="bg2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29">
            <a:extLst>
              <a:ext uri="{FF2B5EF4-FFF2-40B4-BE49-F238E27FC236}">
                <a16:creationId xmlns:a16="http://schemas.microsoft.com/office/drawing/2014/main" id="{9C9C162C-6D4C-05D4-4290-90FDF5CD08AD}"/>
              </a:ext>
            </a:extLst>
          </p:cNvPr>
          <p:cNvSpPr txBox="1"/>
          <p:nvPr/>
        </p:nvSpPr>
        <p:spPr>
          <a:xfrm>
            <a:off x="8126115" y="3322426"/>
            <a:ext cx="2651468" cy="634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会员</a:t>
            </a:r>
            <a:endParaRPr lang="en-US" altLang="zh-CN" sz="1600" dirty="0">
              <a:ln w="3175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B8DC0638-5A4D-2A09-757E-9B853FDC1BDA}"/>
              </a:ext>
            </a:extLst>
          </p:cNvPr>
          <p:cNvCxnSpPr>
            <a:cxnSpLocks/>
          </p:cNvCxnSpPr>
          <p:nvPr/>
        </p:nvCxnSpPr>
        <p:spPr>
          <a:xfrm>
            <a:off x="8633823" y="3997755"/>
            <a:ext cx="2049780" cy="0"/>
          </a:xfrm>
          <a:prstGeom prst="line">
            <a:avLst/>
          </a:prstGeom>
          <a:ln w="6350">
            <a:solidFill>
              <a:schemeClr val="bg2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29">
            <a:extLst>
              <a:ext uri="{FF2B5EF4-FFF2-40B4-BE49-F238E27FC236}">
                <a16:creationId xmlns:a16="http://schemas.microsoft.com/office/drawing/2014/main" id="{4FF2DC94-2958-9448-2972-6682ECB727C5}"/>
              </a:ext>
            </a:extLst>
          </p:cNvPr>
          <p:cNvSpPr txBox="1"/>
          <p:nvPr/>
        </p:nvSpPr>
        <p:spPr>
          <a:xfrm>
            <a:off x="8126115" y="4319376"/>
            <a:ext cx="2651468" cy="634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合作</a:t>
            </a:r>
            <a:endParaRPr lang="en-US" altLang="zh-CN" sz="1600" dirty="0">
              <a:ln w="3175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478E79D7-9EEE-E8D7-56C7-4A4CA573BF54}"/>
              </a:ext>
            </a:extLst>
          </p:cNvPr>
          <p:cNvCxnSpPr>
            <a:cxnSpLocks/>
          </p:cNvCxnSpPr>
          <p:nvPr/>
        </p:nvCxnSpPr>
        <p:spPr>
          <a:xfrm>
            <a:off x="8633823" y="4994705"/>
            <a:ext cx="2049780" cy="0"/>
          </a:xfrm>
          <a:prstGeom prst="line">
            <a:avLst/>
          </a:prstGeom>
          <a:ln w="6350">
            <a:solidFill>
              <a:schemeClr val="bg2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29">
            <a:extLst>
              <a:ext uri="{FF2B5EF4-FFF2-40B4-BE49-F238E27FC236}">
                <a16:creationId xmlns:a16="http://schemas.microsoft.com/office/drawing/2014/main" id="{3184FF1C-73DC-2B96-A7F6-11F7BC94F214}"/>
              </a:ext>
            </a:extLst>
          </p:cNvPr>
          <p:cNvSpPr txBox="1"/>
          <p:nvPr/>
        </p:nvSpPr>
        <p:spPr>
          <a:xfrm>
            <a:off x="8126115" y="5367126"/>
            <a:ext cx="2651468" cy="634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dirty="0">
                <a:ln w="3175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管理</a:t>
            </a:r>
            <a:endParaRPr lang="en-US" altLang="zh-CN" sz="1600" dirty="0">
              <a:ln w="3175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3175">
                  <a:noFill/>
                </a:ln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自行按照自己项目需求添加</a:t>
            </a:r>
            <a:endParaRPr kumimoji="0" lang="en-US" altLang="zh-CN" sz="1400" i="0" u="none" strike="noStrike" kern="1200" cap="none" spc="0" normalizeH="0" baseline="0" noProof="0" dirty="0">
              <a:ln w="3175">
                <a:noFill/>
              </a:ln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0B576B3F-8C4B-41DE-981C-92A62817FFA1}"/>
              </a:ext>
            </a:extLst>
          </p:cNvPr>
          <p:cNvCxnSpPr>
            <a:cxnSpLocks/>
          </p:cNvCxnSpPr>
          <p:nvPr/>
        </p:nvCxnSpPr>
        <p:spPr>
          <a:xfrm>
            <a:off x="8633823" y="6042455"/>
            <a:ext cx="2049780" cy="0"/>
          </a:xfrm>
          <a:prstGeom prst="line">
            <a:avLst/>
          </a:prstGeom>
          <a:ln w="6350">
            <a:solidFill>
              <a:schemeClr val="bg2"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44BDC7C-318F-6952-9BD5-F9F1EA631DC9}"/>
              </a:ext>
            </a:extLst>
          </p:cNvPr>
          <p:cNvSpPr/>
          <p:nvPr/>
        </p:nvSpPr>
        <p:spPr>
          <a:xfrm>
            <a:off x="3886752" y="1451429"/>
            <a:ext cx="4491622" cy="4491620"/>
          </a:xfrm>
          <a:prstGeom prst="ellipse">
            <a:avLst/>
          </a:prstGeom>
          <a:solidFill>
            <a:schemeClr val="accent1">
              <a:alpha val="19000"/>
            </a:schemeClr>
          </a:solidFill>
          <a:ln w="635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0BA6DEDD-74DD-26F3-AC28-CDB404F8A6D3}"/>
              </a:ext>
            </a:extLst>
          </p:cNvPr>
          <p:cNvSpPr/>
          <p:nvPr/>
        </p:nvSpPr>
        <p:spPr>
          <a:xfrm>
            <a:off x="4366032" y="1930709"/>
            <a:ext cx="3533062" cy="353306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75000">
                <a:schemeClr val="accent1"/>
              </a:gs>
            </a:gsLst>
            <a:lin ang="2700000" scaled="1"/>
            <a:tileRect/>
          </a:gradFill>
          <a:ln w="635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BB10639A-B8DF-E465-DD6A-9E32044E7834}"/>
              </a:ext>
            </a:extLst>
          </p:cNvPr>
          <p:cNvSpPr txBox="1"/>
          <p:nvPr/>
        </p:nvSpPr>
        <p:spPr>
          <a:xfrm>
            <a:off x="4941017" y="2952283"/>
            <a:ext cx="2336084" cy="14465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effectLst>
                  <a:outerShdw blurRad="114300" dist="38100" dir="2700000" sx="104000" sy="104000" algn="tl">
                    <a:schemeClr val="accent2">
                      <a:alpha val="55000"/>
                    </a:scheme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</a:rPr>
              <a:t>打造全新产品社区</a:t>
            </a:r>
          </a:p>
        </p:txBody>
      </p: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961FFC3B-684F-480F-0D5C-44A54E12C2B9}"/>
              </a:ext>
            </a:extLst>
          </p:cNvPr>
          <p:cNvCxnSpPr>
            <a:cxnSpLocks/>
          </p:cNvCxnSpPr>
          <p:nvPr/>
        </p:nvCxnSpPr>
        <p:spPr>
          <a:xfrm>
            <a:off x="5883728" y="4629150"/>
            <a:ext cx="990600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/>
                </a:gs>
                <a:gs pos="58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C9FEE62D-F6C2-BCE3-D643-726D41956061}"/>
              </a:ext>
            </a:extLst>
          </p:cNvPr>
          <p:cNvCxnSpPr>
            <a:cxnSpLocks/>
          </p:cNvCxnSpPr>
          <p:nvPr/>
        </p:nvCxnSpPr>
        <p:spPr>
          <a:xfrm>
            <a:off x="7130596" y="3695700"/>
            <a:ext cx="765175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/>
                </a:gs>
                <a:gs pos="58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E8B4BC57-8E9A-6F73-2F20-150F2C72582D}"/>
              </a:ext>
            </a:extLst>
          </p:cNvPr>
          <p:cNvCxnSpPr>
            <a:cxnSpLocks/>
          </p:cNvCxnSpPr>
          <p:nvPr/>
        </p:nvCxnSpPr>
        <p:spPr>
          <a:xfrm>
            <a:off x="4833257" y="2878364"/>
            <a:ext cx="431800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/>
                </a:gs>
                <a:gs pos="58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65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B2280390-2C78-C26A-C811-29CFD74617A6}"/>
              </a:ext>
            </a:extLst>
          </p:cNvPr>
          <p:cNvSpPr/>
          <p:nvPr/>
        </p:nvSpPr>
        <p:spPr>
          <a:xfrm>
            <a:off x="5099050" y="1109345"/>
            <a:ext cx="1993900" cy="168910"/>
          </a:xfrm>
          <a:prstGeom prst="parallelogram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24E55B-29A7-9DC5-D956-15BF77FCA3BE}"/>
              </a:ext>
            </a:extLst>
          </p:cNvPr>
          <p:cNvSpPr txBox="1"/>
          <p:nvPr/>
        </p:nvSpPr>
        <p:spPr>
          <a:xfrm>
            <a:off x="889000" y="1468680"/>
            <a:ext cx="10375900" cy="1552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目前已经与多家企业达成合作，并且签订购销合同等。自行按照自己项目需求添加。仅供参考，自行按照自己项目需求添加。仅供参考，自行按照自己项目需求添加。自行按照自己项目需求添加。仅供参考，自行按照自己项目需求添加。自行按照自己项目需求添加。仅供参考，自行按照自己项目需求添加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B738AE8-8D54-B6AE-ABE2-7B597333A476}"/>
              </a:ext>
            </a:extLst>
          </p:cNvPr>
          <p:cNvGrpSpPr/>
          <p:nvPr/>
        </p:nvGrpSpPr>
        <p:grpSpPr>
          <a:xfrm>
            <a:off x="1080299" y="3739167"/>
            <a:ext cx="2361401" cy="791104"/>
            <a:chOff x="1029499" y="3663115"/>
            <a:chExt cx="2474686" cy="829056"/>
          </a:xfrm>
          <a:effectLst>
            <a:outerShdw blurRad="571500" sx="97000" sy="97000" algn="ctr" rotWithShape="0">
              <a:schemeClr val="accent2">
                <a:alpha val="18000"/>
              </a:schemeClr>
            </a:outerShdw>
          </a:effectLst>
        </p:grpSpPr>
        <p:sp>
          <p:nvSpPr>
            <p:cNvPr id="5" name="矩形: 对角圆角 4">
              <a:extLst>
                <a:ext uri="{FF2B5EF4-FFF2-40B4-BE49-F238E27FC236}">
                  <a16:creationId xmlns:a16="http://schemas.microsoft.com/office/drawing/2014/main" id="{2F9F726D-569B-2EED-F881-EA63A55D937F}"/>
                </a:ext>
              </a:extLst>
            </p:cNvPr>
            <p:cNvSpPr/>
            <p:nvPr/>
          </p:nvSpPr>
          <p:spPr>
            <a:xfrm>
              <a:off x="1029499" y="3663115"/>
              <a:ext cx="2474686" cy="82905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8430139E-56CB-27E3-011E-8353BB7EAC0E}"/>
                </a:ext>
              </a:extLst>
            </p:cNvPr>
            <p:cNvSpPr/>
            <p:nvPr/>
          </p:nvSpPr>
          <p:spPr>
            <a:xfrm>
              <a:off x="1286329" y="3930885"/>
              <a:ext cx="2039612" cy="272815"/>
            </a:xfrm>
            <a:custGeom>
              <a:avLst/>
              <a:gdLst>
                <a:gd name="connsiteX0" fmla="*/ 1232440 w 1495425"/>
                <a:gd name="connsiteY0" fmla="*/ 178500 h 200025"/>
                <a:gd name="connsiteX1" fmla="*/ 1239870 w 1495425"/>
                <a:gd name="connsiteY1" fmla="*/ 181354 h 200025"/>
                <a:gd name="connsiteX2" fmla="*/ 1242822 w 1495425"/>
                <a:gd name="connsiteY2" fmla="*/ 188727 h 200025"/>
                <a:gd name="connsiteX3" fmla="*/ 1239870 w 1495425"/>
                <a:gd name="connsiteY3" fmla="*/ 196101 h 200025"/>
                <a:gd name="connsiteX4" fmla="*/ 1232440 w 1495425"/>
                <a:gd name="connsiteY4" fmla="*/ 199073 h 200025"/>
                <a:gd name="connsiteX5" fmla="*/ 1225296 w 1495425"/>
                <a:gd name="connsiteY5" fmla="*/ 196101 h 200025"/>
                <a:gd name="connsiteX6" fmla="*/ 1222438 w 1495425"/>
                <a:gd name="connsiteY6" fmla="*/ 188727 h 200025"/>
                <a:gd name="connsiteX7" fmla="*/ 1225296 w 1495425"/>
                <a:gd name="connsiteY7" fmla="*/ 181354 h 200025"/>
                <a:gd name="connsiteX8" fmla="*/ 1232440 w 1495425"/>
                <a:gd name="connsiteY8" fmla="*/ 178500 h 200025"/>
                <a:gd name="connsiteX9" fmla="*/ 561804 w 1495425"/>
                <a:gd name="connsiteY9" fmla="*/ 72895 h 200025"/>
                <a:gd name="connsiteX10" fmla="*/ 531676 w 1495425"/>
                <a:gd name="connsiteY10" fmla="*/ 85268 h 200025"/>
                <a:gd name="connsiteX11" fmla="*/ 516970 w 1495425"/>
                <a:gd name="connsiteY11" fmla="*/ 120825 h 200025"/>
                <a:gd name="connsiteX12" fmla="*/ 599980 w 1495425"/>
                <a:gd name="connsiteY12" fmla="*/ 120825 h 200025"/>
                <a:gd name="connsiteX13" fmla="*/ 589236 w 1495425"/>
                <a:gd name="connsiteY13" fmla="*/ 85449 h 200025"/>
                <a:gd name="connsiteX14" fmla="*/ 561804 w 1495425"/>
                <a:gd name="connsiteY14" fmla="*/ 72895 h 200025"/>
                <a:gd name="connsiteX15" fmla="*/ 346062 w 1495425"/>
                <a:gd name="connsiteY15" fmla="*/ 65284 h 200025"/>
                <a:gd name="connsiteX16" fmla="*/ 357616 w 1495425"/>
                <a:gd name="connsiteY16" fmla="*/ 65284 h 200025"/>
                <a:gd name="connsiteX17" fmla="*/ 357616 w 1495425"/>
                <a:gd name="connsiteY17" fmla="*/ 196814 h 200025"/>
                <a:gd name="connsiteX18" fmla="*/ 346062 w 1495425"/>
                <a:gd name="connsiteY18" fmla="*/ 196814 h 200025"/>
                <a:gd name="connsiteX19" fmla="*/ 1452372 w 1495425"/>
                <a:gd name="connsiteY19" fmla="*/ 62074 h 200025"/>
                <a:gd name="connsiteX20" fmla="*/ 1484376 w 1495425"/>
                <a:gd name="connsiteY20" fmla="*/ 76286 h 200025"/>
                <a:gd name="connsiteX21" fmla="*/ 1495425 w 1495425"/>
                <a:gd name="connsiteY21" fmla="*/ 116777 h 200025"/>
                <a:gd name="connsiteX22" fmla="*/ 1495425 w 1495425"/>
                <a:gd name="connsiteY22" fmla="*/ 196814 h 200025"/>
                <a:gd name="connsiteX23" fmla="*/ 1483900 w 1495425"/>
                <a:gd name="connsiteY23" fmla="*/ 196814 h 200025"/>
                <a:gd name="connsiteX24" fmla="*/ 1483900 w 1495425"/>
                <a:gd name="connsiteY24" fmla="*/ 120225 h 200025"/>
                <a:gd name="connsiteX25" fmla="*/ 1450372 w 1495425"/>
                <a:gd name="connsiteY25" fmla="*/ 72895 h 200025"/>
                <a:gd name="connsiteX26" fmla="*/ 1419606 w 1495425"/>
                <a:gd name="connsiteY26" fmla="*/ 86811 h 200025"/>
                <a:gd name="connsiteX27" fmla="*/ 1407605 w 1495425"/>
                <a:gd name="connsiteY27" fmla="*/ 121301 h 200025"/>
                <a:gd name="connsiteX28" fmla="*/ 1407605 w 1495425"/>
                <a:gd name="connsiteY28" fmla="*/ 196814 h 200025"/>
                <a:gd name="connsiteX29" fmla="*/ 1396079 w 1495425"/>
                <a:gd name="connsiteY29" fmla="*/ 196814 h 200025"/>
                <a:gd name="connsiteX30" fmla="*/ 1396079 w 1495425"/>
                <a:gd name="connsiteY30" fmla="*/ 65284 h 200025"/>
                <a:gd name="connsiteX31" fmla="*/ 1407605 w 1495425"/>
                <a:gd name="connsiteY31" fmla="*/ 65284 h 200025"/>
                <a:gd name="connsiteX32" fmla="*/ 1407605 w 1495425"/>
                <a:gd name="connsiteY32" fmla="*/ 89192 h 200025"/>
                <a:gd name="connsiteX33" fmla="*/ 1408176 w 1495425"/>
                <a:gd name="connsiteY33" fmla="*/ 89192 h 200025"/>
                <a:gd name="connsiteX34" fmla="*/ 1452372 w 1495425"/>
                <a:gd name="connsiteY34" fmla="*/ 62074 h 200025"/>
                <a:gd name="connsiteX35" fmla="*/ 1337215 w 1495425"/>
                <a:gd name="connsiteY35" fmla="*/ 62074 h 200025"/>
                <a:gd name="connsiteX36" fmla="*/ 1365790 w 1495425"/>
                <a:gd name="connsiteY36" fmla="*/ 68256 h 200025"/>
                <a:gd name="connsiteX37" fmla="*/ 1365790 w 1495425"/>
                <a:gd name="connsiteY37" fmla="*/ 81582 h 200025"/>
                <a:gd name="connsiteX38" fmla="*/ 1335405 w 1495425"/>
                <a:gd name="connsiteY38" fmla="*/ 72895 h 200025"/>
                <a:gd name="connsiteX39" fmla="*/ 1298638 w 1495425"/>
                <a:gd name="connsiteY39" fmla="*/ 89545 h 200025"/>
                <a:gd name="connsiteX40" fmla="*/ 1284541 w 1495425"/>
                <a:gd name="connsiteY40" fmla="*/ 132598 h 200025"/>
                <a:gd name="connsiteX41" fmla="*/ 1297400 w 1495425"/>
                <a:gd name="connsiteY41" fmla="*/ 173684 h 200025"/>
                <a:gd name="connsiteX42" fmla="*/ 1331596 w 1495425"/>
                <a:gd name="connsiteY42" fmla="*/ 189203 h 200025"/>
                <a:gd name="connsiteX43" fmla="*/ 1365313 w 1495425"/>
                <a:gd name="connsiteY43" fmla="*/ 178738 h 200025"/>
                <a:gd name="connsiteX44" fmla="*/ 1365313 w 1495425"/>
                <a:gd name="connsiteY44" fmla="*/ 190987 h 200025"/>
                <a:gd name="connsiteX45" fmla="*/ 1331023 w 1495425"/>
                <a:gd name="connsiteY45" fmla="*/ 200025 h 200025"/>
                <a:gd name="connsiteX46" fmla="*/ 1288542 w 1495425"/>
                <a:gd name="connsiteY46" fmla="*/ 181592 h 200025"/>
                <a:gd name="connsiteX47" fmla="*/ 1272349 w 1495425"/>
                <a:gd name="connsiteY47" fmla="*/ 133312 h 200025"/>
                <a:gd name="connsiteX48" fmla="*/ 1290542 w 1495425"/>
                <a:gd name="connsiteY48" fmla="*/ 82058 h 200025"/>
                <a:gd name="connsiteX49" fmla="*/ 1337215 w 1495425"/>
                <a:gd name="connsiteY49" fmla="*/ 62074 h 200025"/>
                <a:gd name="connsiteX50" fmla="*/ 562270 w 1495425"/>
                <a:gd name="connsiteY50" fmla="*/ 62074 h 200025"/>
                <a:gd name="connsiteX51" fmla="*/ 599218 w 1495425"/>
                <a:gd name="connsiteY51" fmla="*/ 79324 h 200025"/>
                <a:gd name="connsiteX52" fmla="*/ 612124 w 1495425"/>
                <a:gd name="connsiteY52" fmla="*/ 126292 h 200025"/>
                <a:gd name="connsiteX53" fmla="*/ 612124 w 1495425"/>
                <a:gd name="connsiteY53" fmla="*/ 131531 h 200025"/>
                <a:gd name="connsiteX54" fmla="*/ 516503 w 1495425"/>
                <a:gd name="connsiteY54" fmla="*/ 131531 h 200025"/>
                <a:gd name="connsiteX55" fmla="*/ 528761 w 1495425"/>
                <a:gd name="connsiteY55" fmla="*/ 173922 h 200025"/>
                <a:gd name="connsiteX56" fmla="*/ 562499 w 1495425"/>
                <a:gd name="connsiteY56" fmla="*/ 189203 h 200025"/>
                <a:gd name="connsiteX57" fmla="*/ 604885 w 1495425"/>
                <a:gd name="connsiteY57" fmla="*/ 172911 h 200025"/>
                <a:gd name="connsiteX58" fmla="*/ 604885 w 1495425"/>
                <a:gd name="connsiteY58" fmla="*/ 185517 h 200025"/>
                <a:gd name="connsiteX59" fmla="*/ 560165 w 1495425"/>
                <a:gd name="connsiteY59" fmla="*/ 200025 h 200025"/>
                <a:gd name="connsiteX60" fmla="*/ 519769 w 1495425"/>
                <a:gd name="connsiteY60" fmla="*/ 181770 h 200025"/>
                <a:gd name="connsiteX61" fmla="*/ 504358 w 1495425"/>
                <a:gd name="connsiteY61" fmla="*/ 130340 h 200025"/>
                <a:gd name="connsiteX62" fmla="*/ 520475 w 1495425"/>
                <a:gd name="connsiteY62" fmla="*/ 81820 h 200025"/>
                <a:gd name="connsiteX63" fmla="*/ 562270 w 1495425"/>
                <a:gd name="connsiteY63" fmla="*/ 62074 h 200025"/>
                <a:gd name="connsiteX64" fmla="*/ 454800 w 1495425"/>
                <a:gd name="connsiteY64" fmla="*/ 62074 h 200025"/>
                <a:gd name="connsiteX65" fmla="*/ 483403 w 1495425"/>
                <a:gd name="connsiteY65" fmla="*/ 68256 h 200025"/>
                <a:gd name="connsiteX66" fmla="*/ 483403 w 1495425"/>
                <a:gd name="connsiteY66" fmla="*/ 81582 h 200025"/>
                <a:gd name="connsiteX67" fmla="*/ 453047 w 1495425"/>
                <a:gd name="connsiteY67" fmla="*/ 72895 h 200025"/>
                <a:gd name="connsiteX68" fmla="*/ 416271 w 1495425"/>
                <a:gd name="connsiteY68" fmla="*/ 89545 h 200025"/>
                <a:gd name="connsiteX69" fmla="*/ 402145 w 1495425"/>
                <a:gd name="connsiteY69" fmla="*/ 132598 h 200025"/>
                <a:gd name="connsiteX70" fmla="*/ 415042 w 1495425"/>
                <a:gd name="connsiteY70" fmla="*/ 173684 h 200025"/>
                <a:gd name="connsiteX71" fmla="*/ 449199 w 1495425"/>
                <a:gd name="connsiteY71" fmla="*/ 189203 h 200025"/>
                <a:gd name="connsiteX72" fmla="*/ 482937 w 1495425"/>
                <a:gd name="connsiteY72" fmla="*/ 178738 h 200025"/>
                <a:gd name="connsiteX73" fmla="*/ 482937 w 1495425"/>
                <a:gd name="connsiteY73" fmla="*/ 190987 h 200025"/>
                <a:gd name="connsiteX74" fmla="*/ 448609 w 1495425"/>
                <a:gd name="connsiteY74" fmla="*/ 200025 h 200025"/>
                <a:gd name="connsiteX75" fmla="*/ 406175 w 1495425"/>
                <a:gd name="connsiteY75" fmla="*/ 181592 h 200025"/>
                <a:gd name="connsiteX76" fmla="*/ 390001 w 1495425"/>
                <a:gd name="connsiteY76" fmla="*/ 133312 h 200025"/>
                <a:gd name="connsiteX77" fmla="*/ 408156 w 1495425"/>
                <a:gd name="connsiteY77" fmla="*/ 82058 h 200025"/>
                <a:gd name="connsiteX78" fmla="*/ 454800 w 1495425"/>
                <a:gd name="connsiteY78" fmla="*/ 62074 h 200025"/>
                <a:gd name="connsiteX79" fmla="*/ 671313 w 1495425"/>
                <a:gd name="connsiteY79" fmla="*/ 30089 h 200025"/>
                <a:gd name="connsiteX80" fmla="*/ 671313 w 1495425"/>
                <a:gd name="connsiteY80" fmla="*/ 102289 h 200025"/>
                <a:gd name="connsiteX81" fmla="*/ 693163 w 1495425"/>
                <a:gd name="connsiteY81" fmla="*/ 102289 h 200025"/>
                <a:gd name="connsiteX82" fmla="*/ 725986 w 1495425"/>
                <a:gd name="connsiteY82" fmla="*/ 92650 h 200025"/>
                <a:gd name="connsiteX83" fmla="*/ 737206 w 1495425"/>
                <a:gd name="connsiteY83" fmla="*/ 65018 h 200025"/>
                <a:gd name="connsiteX84" fmla="*/ 695401 w 1495425"/>
                <a:gd name="connsiteY84" fmla="*/ 30089 h 200025"/>
                <a:gd name="connsiteX85" fmla="*/ 85115 w 1495425"/>
                <a:gd name="connsiteY85" fmla="*/ 21165 h 200025"/>
                <a:gd name="connsiteX86" fmla="*/ 33214 w 1495425"/>
                <a:gd name="connsiteY86" fmla="*/ 44415 h 200025"/>
                <a:gd name="connsiteX87" fmla="*/ 12840 w 1495425"/>
                <a:gd name="connsiteY87" fmla="*/ 105242 h 200025"/>
                <a:gd name="connsiteX88" fmla="*/ 32109 w 1495425"/>
                <a:gd name="connsiteY88" fmla="*/ 165835 h 200025"/>
                <a:gd name="connsiteX89" fmla="*/ 83591 w 1495425"/>
                <a:gd name="connsiteY89" fmla="*/ 188371 h 200025"/>
                <a:gd name="connsiteX90" fmla="*/ 136655 w 1495425"/>
                <a:gd name="connsiteY90" fmla="*/ 166073 h 200025"/>
                <a:gd name="connsiteX91" fmla="*/ 156220 w 1495425"/>
                <a:gd name="connsiteY91" fmla="*/ 103937 h 200025"/>
                <a:gd name="connsiteX92" fmla="*/ 137122 w 1495425"/>
                <a:gd name="connsiteY92" fmla="*/ 43053 h 200025"/>
                <a:gd name="connsiteX93" fmla="*/ 85115 w 1495425"/>
                <a:gd name="connsiteY93" fmla="*/ 21165 h 200025"/>
                <a:gd name="connsiteX94" fmla="*/ 351777 w 1495425"/>
                <a:gd name="connsiteY94" fmla="*/ 12602 h 200025"/>
                <a:gd name="connsiteX95" fmla="*/ 358616 w 1495425"/>
                <a:gd name="connsiteY95" fmla="*/ 15164 h 200025"/>
                <a:gd name="connsiteX96" fmla="*/ 361588 w 1495425"/>
                <a:gd name="connsiteY96" fmla="*/ 22117 h 200025"/>
                <a:gd name="connsiteX97" fmla="*/ 358673 w 1495425"/>
                <a:gd name="connsiteY97" fmla="*/ 29194 h 200025"/>
                <a:gd name="connsiteX98" fmla="*/ 351777 w 1495425"/>
                <a:gd name="connsiteY98" fmla="*/ 32109 h 200025"/>
                <a:gd name="connsiteX99" fmla="*/ 345072 w 1495425"/>
                <a:gd name="connsiteY99" fmla="*/ 29318 h 200025"/>
                <a:gd name="connsiteX100" fmla="*/ 342205 w 1495425"/>
                <a:gd name="connsiteY100" fmla="*/ 22117 h 200025"/>
                <a:gd name="connsiteX101" fmla="*/ 345129 w 1495425"/>
                <a:gd name="connsiteY101" fmla="*/ 15278 h 200025"/>
                <a:gd name="connsiteX102" fmla="*/ 351777 w 1495425"/>
                <a:gd name="connsiteY102" fmla="*/ 12602 h 200025"/>
                <a:gd name="connsiteX103" fmla="*/ 1142048 w 1495425"/>
                <a:gd name="connsiteY103" fmla="*/ 9525 h 200025"/>
                <a:gd name="connsiteX104" fmla="*/ 1182720 w 1495425"/>
                <a:gd name="connsiteY104" fmla="*/ 16192 h 200025"/>
                <a:gd name="connsiteX105" fmla="*/ 1182720 w 1495425"/>
                <a:gd name="connsiteY105" fmla="*/ 42129 h 200025"/>
                <a:gd name="connsiteX106" fmla="*/ 1140237 w 1495425"/>
                <a:gd name="connsiteY106" fmla="*/ 30585 h 200025"/>
                <a:gd name="connsiteX107" fmla="*/ 1112425 w 1495425"/>
                <a:gd name="connsiteY107" fmla="*/ 37662 h 200025"/>
                <a:gd name="connsiteX108" fmla="*/ 1101662 w 1495425"/>
                <a:gd name="connsiteY108" fmla="*/ 57360 h 200025"/>
                <a:gd name="connsiteX109" fmla="*/ 1109090 w 1495425"/>
                <a:gd name="connsiteY109" fmla="*/ 75562 h 200025"/>
                <a:gd name="connsiteX110" fmla="*/ 1141380 w 1495425"/>
                <a:gd name="connsiteY110" fmla="*/ 94717 h 200025"/>
                <a:gd name="connsiteX111" fmla="*/ 1179671 w 1495425"/>
                <a:gd name="connsiteY111" fmla="*/ 120663 h 200025"/>
                <a:gd name="connsiteX112" fmla="*/ 1190625 w 1495425"/>
                <a:gd name="connsiteY112" fmla="*/ 149812 h 200025"/>
                <a:gd name="connsiteX113" fmla="*/ 1172813 w 1495425"/>
                <a:gd name="connsiteY113" fmla="*/ 187056 h 200025"/>
                <a:gd name="connsiteX114" fmla="*/ 1123473 w 1495425"/>
                <a:gd name="connsiteY114" fmla="*/ 200025 h 200025"/>
                <a:gd name="connsiteX115" fmla="*/ 1097756 w 1495425"/>
                <a:gd name="connsiteY115" fmla="*/ 196990 h 200025"/>
                <a:gd name="connsiteX116" fmla="*/ 1076325 w 1495425"/>
                <a:gd name="connsiteY116" fmla="*/ 189435 h 200025"/>
                <a:gd name="connsiteX117" fmla="*/ 1076325 w 1495425"/>
                <a:gd name="connsiteY117" fmla="*/ 162306 h 200025"/>
                <a:gd name="connsiteX118" fmla="*/ 1099185 w 1495425"/>
                <a:gd name="connsiteY118" fmla="*/ 174443 h 200025"/>
                <a:gd name="connsiteX119" fmla="*/ 1126236 w 1495425"/>
                <a:gd name="connsiteY119" fmla="*/ 179202 h 200025"/>
                <a:gd name="connsiteX120" fmla="*/ 1165384 w 1495425"/>
                <a:gd name="connsiteY120" fmla="*/ 151597 h 200025"/>
                <a:gd name="connsiteX121" fmla="*/ 1161193 w 1495425"/>
                <a:gd name="connsiteY121" fmla="*/ 137674 h 200025"/>
                <a:gd name="connsiteX122" fmla="*/ 1149667 w 1495425"/>
                <a:gd name="connsiteY122" fmla="*/ 126730 h 200025"/>
                <a:gd name="connsiteX123" fmla="*/ 1122235 w 1495425"/>
                <a:gd name="connsiteY123" fmla="*/ 112090 h 200025"/>
                <a:gd name="connsiteX124" fmla="*/ 1085373 w 1495425"/>
                <a:gd name="connsiteY124" fmla="*/ 86449 h 200025"/>
                <a:gd name="connsiteX125" fmla="*/ 1076420 w 1495425"/>
                <a:gd name="connsiteY125" fmla="*/ 59379 h 200025"/>
                <a:gd name="connsiteX126" fmla="*/ 1095089 w 1495425"/>
                <a:gd name="connsiteY126" fmla="*/ 22974 h 200025"/>
                <a:gd name="connsiteX127" fmla="*/ 1142048 w 1495425"/>
                <a:gd name="connsiteY127" fmla="*/ 9525 h 200025"/>
                <a:gd name="connsiteX128" fmla="*/ 904875 w 1495425"/>
                <a:gd name="connsiteY128" fmla="*/ 9525 h 200025"/>
                <a:gd name="connsiteX129" fmla="*/ 929354 w 1495425"/>
                <a:gd name="connsiteY129" fmla="*/ 9525 h 200025"/>
                <a:gd name="connsiteX130" fmla="*/ 929354 w 1495425"/>
                <a:gd name="connsiteY130" fmla="*/ 122253 h 200025"/>
                <a:gd name="connsiteX131" fmla="*/ 977075 w 1495425"/>
                <a:gd name="connsiteY131" fmla="*/ 178496 h 200025"/>
                <a:gd name="connsiteX132" fmla="*/ 1023271 w 1495425"/>
                <a:gd name="connsiteY132" fmla="*/ 124063 h 200025"/>
                <a:gd name="connsiteX133" fmla="*/ 1023271 w 1495425"/>
                <a:gd name="connsiteY133" fmla="*/ 9525 h 200025"/>
                <a:gd name="connsiteX134" fmla="*/ 1047750 w 1495425"/>
                <a:gd name="connsiteY134" fmla="*/ 9525 h 200025"/>
                <a:gd name="connsiteX135" fmla="*/ 1047750 w 1495425"/>
                <a:gd name="connsiteY135" fmla="*/ 120558 h 200025"/>
                <a:gd name="connsiteX136" fmla="*/ 974789 w 1495425"/>
                <a:gd name="connsiteY136" fmla="*/ 200025 h 200025"/>
                <a:gd name="connsiteX137" fmla="*/ 904875 w 1495425"/>
                <a:gd name="connsiteY137" fmla="*/ 123339 h 200025"/>
                <a:gd name="connsiteX138" fmla="*/ 790575 w 1495425"/>
                <a:gd name="connsiteY138" fmla="*/ 9525 h 200025"/>
                <a:gd name="connsiteX139" fmla="*/ 813911 w 1495425"/>
                <a:gd name="connsiteY139" fmla="*/ 9525 h 200025"/>
                <a:gd name="connsiteX140" fmla="*/ 813911 w 1495425"/>
                <a:gd name="connsiteY140" fmla="*/ 169820 h 200025"/>
                <a:gd name="connsiteX141" fmla="*/ 885825 w 1495425"/>
                <a:gd name="connsiteY141" fmla="*/ 169820 h 200025"/>
                <a:gd name="connsiteX142" fmla="*/ 885825 w 1495425"/>
                <a:gd name="connsiteY142" fmla="*/ 190500 h 200025"/>
                <a:gd name="connsiteX143" fmla="*/ 790575 w 1495425"/>
                <a:gd name="connsiteY143" fmla="*/ 190500 h 200025"/>
                <a:gd name="connsiteX144" fmla="*/ 647700 w 1495425"/>
                <a:gd name="connsiteY144" fmla="*/ 9525 h 200025"/>
                <a:gd name="connsiteX145" fmla="*/ 699659 w 1495425"/>
                <a:gd name="connsiteY145" fmla="*/ 9525 h 200025"/>
                <a:gd name="connsiteX146" fmla="*/ 745646 w 1495425"/>
                <a:gd name="connsiteY146" fmla="*/ 23660 h 200025"/>
                <a:gd name="connsiteX147" fmla="*/ 762000 w 1495425"/>
                <a:gd name="connsiteY147" fmla="*/ 64084 h 200025"/>
                <a:gd name="connsiteX148" fmla="*/ 742874 w 1495425"/>
                <a:gd name="connsiteY148" fmla="*/ 107252 h 200025"/>
                <a:gd name="connsiteX149" fmla="*/ 695049 w 1495425"/>
                <a:gd name="connsiteY149" fmla="*/ 122853 h 200025"/>
                <a:gd name="connsiteX150" fmla="*/ 671313 w 1495425"/>
                <a:gd name="connsiteY150" fmla="*/ 122853 h 200025"/>
                <a:gd name="connsiteX151" fmla="*/ 671313 w 1495425"/>
                <a:gd name="connsiteY151" fmla="*/ 190500 h 200025"/>
                <a:gd name="connsiteX152" fmla="*/ 647700 w 1495425"/>
                <a:gd name="connsiteY152" fmla="*/ 190500 h 200025"/>
                <a:gd name="connsiteX153" fmla="*/ 87211 w 1495425"/>
                <a:gd name="connsiteY153" fmla="*/ 9515 h 200025"/>
                <a:gd name="connsiteX154" fmla="*/ 146409 w 1495425"/>
                <a:gd name="connsiteY154" fmla="*/ 35023 h 200025"/>
                <a:gd name="connsiteX155" fmla="*/ 169059 w 1495425"/>
                <a:gd name="connsiteY155" fmla="*/ 101917 h 200025"/>
                <a:gd name="connsiteX156" fmla="*/ 145885 w 1495425"/>
                <a:gd name="connsiteY156" fmla="*/ 173803 h 200025"/>
                <a:gd name="connsiteX157" fmla="*/ 83830 w 1495425"/>
                <a:gd name="connsiteY157" fmla="*/ 200025 h 200025"/>
                <a:gd name="connsiteX158" fmla="*/ 22765 w 1495425"/>
                <a:gd name="connsiteY158" fmla="*/ 174100 h 200025"/>
                <a:gd name="connsiteX159" fmla="*/ 0 w 1495425"/>
                <a:gd name="connsiteY159" fmla="*/ 106670 h 200025"/>
                <a:gd name="connsiteX160" fmla="*/ 23356 w 1495425"/>
                <a:gd name="connsiteY160" fmla="*/ 36033 h 200025"/>
                <a:gd name="connsiteX161" fmla="*/ 87211 w 1495425"/>
                <a:gd name="connsiteY161" fmla="*/ 9515 h 200025"/>
                <a:gd name="connsiteX162" fmla="*/ 317440 w 1495425"/>
                <a:gd name="connsiteY162" fmla="*/ 0 h 200025"/>
                <a:gd name="connsiteX163" fmla="*/ 331098 w 1495425"/>
                <a:gd name="connsiteY163" fmla="*/ 2496 h 200025"/>
                <a:gd name="connsiteX164" fmla="*/ 331098 w 1495425"/>
                <a:gd name="connsiteY164" fmla="*/ 14507 h 200025"/>
                <a:gd name="connsiteX165" fmla="*/ 316973 w 1495425"/>
                <a:gd name="connsiteY165" fmla="*/ 10820 h 200025"/>
                <a:gd name="connsiteX166" fmla="*/ 293151 w 1495425"/>
                <a:gd name="connsiteY166" fmla="*/ 43405 h 200025"/>
                <a:gd name="connsiteX167" fmla="*/ 293151 w 1495425"/>
                <a:gd name="connsiteY167" fmla="*/ 65284 h 200025"/>
                <a:gd name="connsiteX168" fmla="*/ 327365 w 1495425"/>
                <a:gd name="connsiteY168" fmla="*/ 65284 h 200025"/>
                <a:gd name="connsiteX169" fmla="*/ 327365 w 1495425"/>
                <a:gd name="connsiteY169" fmla="*/ 76105 h 200025"/>
                <a:gd name="connsiteX170" fmla="*/ 293151 w 1495425"/>
                <a:gd name="connsiteY170" fmla="*/ 76105 h 200025"/>
                <a:gd name="connsiteX171" fmla="*/ 293151 w 1495425"/>
                <a:gd name="connsiteY171" fmla="*/ 196814 h 200025"/>
                <a:gd name="connsiteX172" fmla="*/ 281597 w 1495425"/>
                <a:gd name="connsiteY172" fmla="*/ 196814 h 200025"/>
                <a:gd name="connsiteX173" fmla="*/ 281597 w 1495425"/>
                <a:gd name="connsiteY173" fmla="*/ 76105 h 200025"/>
                <a:gd name="connsiteX174" fmla="*/ 258356 w 1495425"/>
                <a:gd name="connsiteY174" fmla="*/ 76105 h 200025"/>
                <a:gd name="connsiteX175" fmla="*/ 258356 w 1495425"/>
                <a:gd name="connsiteY175" fmla="*/ 65284 h 200025"/>
                <a:gd name="connsiteX176" fmla="*/ 281597 w 1495425"/>
                <a:gd name="connsiteY176" fmla="*/ 65284 h 200025"/>
                <a:gd name="connsiteX177" fmla="*/ 281597 w 1495425"/>
                <a:gd name="connsiteY177" fmla="*/ 42453 h 200025"/>
                <a:gd name="connsiteX178" fmla="*/ 291865 w 1495425"/>
                <a:gd name="connsiteY178" fmla="*/ 10820 h 200025"/>
                <a:gd name="connsiteX179" fmla="*/ 317440 w 1495425"/>
                <a:gd name="connsiteY179" fmla="*/ 0 h 200025"/>
                <a:gd name="connsiteX180" fmla="*/ 245964 w 1495425"/>
                <a:gd name="connsiteY180" fmla="*/ 0 h 200025"/>
                <a:gd name="connsiteX181" fmla="*/ 259623 w 1495425"/>
                <a:gd name="connsiteY181" fmla="*/ 2496 h 200025"/>
                <a:gd name="connsiteX182" fmla="*/ 259623 w 1495425"/>
                <a:gd name="connsiteY182" fmla="*/ 14507 h 200025"/>
                <a:gd name="connsiteX183" fmla="*/ 245497 w 1495425"/>
                <a:gd name="connsiteY183" fmla="*/ 10820 h 200025"/>
                <a:gd name="connsiteX184" fmla="*/ 221675 w 1495425"/>
                <a:gd name="connsiteY184" fmla="*/ 43405 h 200025"/>
                <a:gd name="connsiteX185" fmla="*/ 221675 w 1495425"/>
                <a:gd name="connsiteY185" fmla="*/ 65284 h 200025"/>
                <a:gd name="connsiteX186" fmla="*/ 255889 w 1495425"/>
                <a:gd name="connsiteY186" fmla="*/ 65284 h 200025"/>
                <a:gd name="connsiteX187" fmla="*/ 255889 w 1495425"/>
                <a:gd name="connsiteY187" fmla="*/ 76105 h 200025"/>
                <a:gd name="connsiteX188" fmla="*/ 221675 w 1495425"/>
                <a:gd name="connsiteY188" fmla="*/ 76105 h 200025"/>
                <a:gd name="connsiteX189" fmla="*/ 221675 w 1495425"/>
                <a:gd name="connsiteY189" fmla="*/ 196814 h 200025"/>
                <a:gd name="connsiteX190" fmla="*/ 210121 w 1495425"/>
                <a:gd name="connsiteY190" fmla="*/ 196814 h 200025"/>
                <a:gd name="connsiteX191" fmla="*/ 210121 w 1495425"/>
                <a:gd name="connsiteY191" fmla="*/ 76105 h 200025"/>
                <a:gd name="connsiteX192" fmla="*/ 186890 w 1495425"/>
                <a:gd name="connsiteY192" fmla="*/ 76105 h 200025"/>
                <a:gd name="connsiteX193" fmla="*/ 186890 w 1495425"/>
                <a:gd name="connsiteY193" fmla="*/ 65284 h 200025"/>
                <a:gd name="connsiteX194" fmla="*/ 210121 w 1495425"/>
                <a:gd name="connsiteY194" fmla="*/ 65284 h 200025"/>
                <a:gd name="connsiteX195" fmla="*/ 210121 w 1495425"/>
                <a:gd name="connsiteY195" fmla="*/ 42453 h 200025"/>
                <a:gd name="connsiteX196" fmla="*/ 220389 w 1495425"/>
                <a:gd name="connsiteY196" fmla="*/ 10820 h 200025"/>
                <a:gd name="connsiteX197" fmla="*/ 245964 w 1495425"/>
                <a:gd name="connsiteY197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495425" h="200025">
                  <a:moveTo>
                    <a:pt x="1232440" y="178500"/>
                  </a:moveTo>
                  <a:cubicBezTo>
                    <a:pt x="1235392" y="178500"/>
                    <a:pt x="1237773" y="179452"/>
                    <a:pt x="1239870" y="181354"/>
                  </a:cubicBezTo>
                  <a:cubicBezTo>
                    <a:pt x="1241870" y="183257"/>
                    <a:pt x="1242822" y="185715"/>
                    <a:pt x="1242822" y="188727"/>
                  </a:cubicBezTo>
                  <a:cubicBezTo>
                    <a:pt x="1242822" y="191661"/>
                    <a:pt x="1241870" y="194119"/>
                    <a:pt x="1239870" y="196101"/>
                  </a:cubicBezTo>
                  <a:cubicBezTo>
                    <a:pt x="1237773" y="198083"/>
                    <a:pt x="1235392" y="199073"/>
                    <a:pt x="1232440" y="199073"/>
                  </a:cubicBezTo>
                  <a:cubicBezTo>
                    <a:pt x="1229582" y="199073"/>
                    <a:pt x="1227201" y="198083"/>
                    <a:pt x="1225296" y="196101"/>
                  </a:cubicBezTo>
                  <a:cubicBezTo>
                    <a:pt x="1223391" y="194119"/>
                    <a:pt x="1222438" y="191661"/>
                    <a:pt x="1222438" y="188727"/>
                  </a:cubicBezTo>
                  <a:cubicBezTo>
                    <a:pt x="1222438" y="185715"/>
                    <a:pt x="1223391" y="183257"/>
                    <a:pt x="1225296" y="181354"/>
                  </a:cubicBezTo>
                  <a:cubicBezTo>
                    <a:pt x="1227201" y="179452"/>
                    <a:pt x="1229582" y="178500"/>
                    <a:pt x="1232440" y="178500"/>
                  </a:cubicBezTo>
                  <a:close/>
                  <a:moveTo>
                    <a:pt x="561804" y="72895"/>
                  </a:moveTo>
                  <a:cubicBezTo>
                    <a:pt x="549659" y="72895"/>
                    <a:pt x="539620" y="77019"/>
                    <a:pt x="531676" y="85268"/>
                  </a:cubicBezTo>
                  <a:cubicBezTo>
                    <a:pt x="523742" y="93507"/>
                    <a:pt x="518836" y="105366"/>
                    <a:pt x="516970" y="120825"/>
                  </a:cubicBezTo>
                  <a:lnTo>
                    <a:pt x="599980" y="120825"/>
                  </a:lnTo>
                  <a:cubicBezTo>
                    <a:pt x="599437" y="105604"/>
                    <a:pt x="595856" y="93812"/>
                    <a:pt x="589236" y="85449"/>
                  </a:cubicBezTo>
                  <a:cubicBezTo>
                    <a:pt x="582626" y="77076"/>
                    <a:pt x="573471" y="72895"/>
                    <a:pt x="561804" y="72895"/>
                  </a:cubicBezTo>
                  <a:close/>
                  <a:moveTo>
                    <a:pt x="346062" y="65284"/>
                  </a:moveTo>
                  <a:lnTo>
                    <a:pt x="357616" y="65284"/>
                  </a:lnTo>
                  <a:lnTo>
                    <a:pt x="357616" y="196814"/>
                  </a:lnTo>
                  <a:lnTo>
                    <a:pt x="346062" y="196814"/>
                  </a:lnTo>
                  <a:close/>
                  <a:moveTo>
                    <a:pt x="1452372" y="62074"/>
                  </a:moveTo>
                  <a:cubicBezTo>
                    <a:pt x="1466278" y="62074"/>
                    <a:pt x="1476947" y="66818"/>
                    <a:pt x="1484376" y="76286"/>
                  </a:cubicBezTo>
                  <a:cubicBezTo>
                    <a:pt x="1491710" y="85763"/>
                    <a:pt x="1495425" y="99260"/>
                    <a:pt x="1495425" y="116777"/>
                  </a:cubicBezTo>
                  <a:lnTo>
                    <a:pt x="1495425" y="196814"/>
                  </a:lnTo>
                  <a:lnTo>
                    <a:pt x="1483900" y="196814"/>
                  </a:lnTo>
                  <a:lnTo>
                    <a:pt x="1483900" y="120225"/>
                  </a:lnTo>
                  <a:cubicBezTo>
                    <a:pt x="1483900" y="88678"/>
                    <a:pt x="1472660" y="72895"/>
                    <a:pt x="1450372" y="72895"/>
                  </a:cubicBezTo>
                  <a:cubicBezTo>
                    <a:pt x="1437894" y="72895"/>
                    <a:pt x="1427702" y="77533"/>
                    <a:pt x="1419606" y="86811"/>
                  </a:cubicBezTo>
                  <a:cubicBezTo>
                    <a:pt x="1411605" y="96088"/>
                    <a:pt x="1407605" y="107585"/>
                    <a:pt x="1407605" y="121301"/>
                  </a:cubicBezTo>
                  <a:lnTo>
                    <a:pt x="1407605" y="196814"/>
                  </a:lnTo>
                  <a:lnTo>
                    <a:pt x="1396079" y="196814"/>
                  </a:lnTo>
                  <a:lnTo>
                    <a:pt x="1396079" y="65284"/>
                  </a:lnTo>
                  <a:lnTo>
                    <a:pt x="1407605" y="65284"/>
                  </a:lnTo>
                  <a:lnTo>
                    <a:pt x="1407605" y="89192"/>
                  </a:lnTo>
                  <a:lnTo>
                    <a:pt x="1408176" y="89192"/>
                  </a:lnTo>
                  <a:cubicBezTo>
                    <a:pt x="1417605" y="71114"/>
                    <a:pt x="1432370" y="62074"/>
                    <a:pt x="1452372" y="62074"/>
                  </a:cubicBezTo>
                  <a:close/>
                  <a:moveTo>
                    <a:pt x="1337215" y="62074"/>
                  </a:moveTo>
                  <a:cubicBezTo>
                    <a:pt x="1347026" y="62074"/>
                    <a:pt x="1356551" y="64141"/>
                    <a:pt x="1365790" y="68256"/>
                  </a:cubicBezTo>
                  <a:lnTo>
                    <a:pt x="1365790" y="81582"/>
                  </a:lnTo>
                  <a:cubicBezTo>
                    <a:pt x="1356551" y="75790"/>
                    <a:pt x="1346454" y="72895"/>
                    <a:pt x="1335405" y="72895"/>
                  </a:cubicBezTo>
                  <a:cubicBezTo>
                    <a:pt x="1320356" y="72895"/>
                    <a:pt x="1308068" y="78448"/>
                    <a:pt x="1298638" y="89545"/>
                  </a:cubicBezTo>
                  <a:cubicBezTo>
                    <a:pt x="1289209" y="100651"/>
                    <a:pt x="1284541" y="114995"/>
                    <a:pt x="1284541" y="132598"/>
                  </a:cubicBezTo>
                  <a:cubicBezTo>
                    <a:pt x="1284541" y="149642"/>
                    <a:pt x="1288828" y="163338"/>
                    <a:pt x="1297400" y="173684"/>
                  </a:cubicBezTo>
                  <a:cubicBezTo>
                    <a:pt x="1305973" y="184031"/>
                    <a:pt x="1317403" y="189203"/>
                    <a:pt x="1331596" y="189203"/>
                  </a:cubicBezTo>
                  <a:cubicBezTo>
                    <a:pt x="1344454" y="189203"/>
                    <a:pt x="1355693" y="185715"/>
                    <a:pt x="1365313" y="178738"/>
                  </a:cubicBezTo>
                  <a:lnTo>
                    <a:pt x="1365313" y="190987"/>
                  </a:lnTo>
                  <a:cubicBezTo>
                    <a:pt x="1355693" y="197012"/>
                    <a:pt x="1344263" y="200025"/>
                    <a:pt x="1331023" y="200025"/>
                  </a:cubicBezTo>
                  <a:cubicBezTo>
                    <a:pt x="1313498" y="200025"/>
                    <a:pt x="1299306" y="193880"/>
                    <a:pt x="1288542" y="181592"/>
                  </a:cubicBezTo>
                  <a:cubicBezTo>
                    <a:pt x="1277779" y="169304"/>
                    <a:pt x="1272349" y="153210"/>
                    <a:pt x="1272349" y="133312"/>
                  </a:cubicBezTo>
                  <a:cubicBezTo>
                    <a:pt x="1272349" y="112462"/>
                    <a:pt x="1278445" y="95374"/>
                    <a:pt x="1290542" y="82058"/>
                  </a:cubicBezTo>
                  <a:cubicBezTo>
                    <a:pt x="1302639" y="68732"/>
                    <a:pt x="1318165" y="62074"/>
                    <a:pt x="1337215" y="62074"/>
                  </a:cubicBezTo>
                  <a:close/>
                  <a:moveTo>
                    <a:pt x="562270" y="62074"/>
                  </a:moveTo>
                  <a:cubicBezTo>
                    <a:pt x="578301" y="62074"/>
                    <a:pt x="590617" y="67828"/>
                    <a:pt x="599218" y="79324"/>
                  </a:cubicBezTo>
                  <a:cubicBezTo>
                    <a:pt x="607819" y="90811"/>
                    <a:pt x="612124" y="106470"/>
                    <a:pt x="612124" y="126292"/>
                  </a:cubicBezTo>
                  <a:lnTo>
                    <a:pt x="612124" y="131531"/>
                  </a:lnTo>
                  <a:lnTo>
                    <a:pt x="516503" y="131531"/>
                  </a:lnTo>
                  <a:cubicBezTo>
                    <a:pt x="516503" y="149603"/>
                    <a:pt x="520589" y="163734"/>
                    <a:pt x="528761" y="173922"/>
                  </a:cubicBezTo>
                  <a:cubicBezTo>
                    <a:pt x="536934" y="184110"/>
                    <a:pt x="548183" y="189203"/>
                    <a:pt x="562499" y="189203"/>
                  </a:cubicBezTo>
                  <a:cubicBezTo>
                    <a:pt x="576977" y="189203"/>
                    <a:pt x="591102" y="183773"/>
                    <a:pt x="604885" y="172911"/>
                  </a:cubicBezTo>
                  <a:lnTo>
                    <a:pt x="604885" y="185517"/>
                  </a:lnTo>
                  <a:cubicBezTo>
                    <a:pt x="591493" y="195189"/>
                    <a:pt x="576586" y="200025"/>
                    <a:pt x="560165" y="200025"/>
                  </a:cubicBezTo>
                  <a:cubicBezTo>
                    <a:pt x="543506" y="200025"/>
                    <a:pt x="530047" y="193940"/>
                    <a:pt x="519769" y="181770"/>
                  </a:cubicBezTo>
                  <a:cubicBezTo>
                    <a:pt x="509492" y="169601"/>
                    <a:pt x="504358" y="152456"/>
                    <a:pt x="504358" y="130340"/>
                  </a:cubicBezTo>
                  <a:cubicBezTo>
                    <a:pt x="504358" y="111147"/>
                    <a:pt x="509731" y="94974"/>
                    <a:pt x="520475" y="81820"/>
                  </a:cubicBezTo>
                  <a:cubicBezTo>
                    <a:pt x="531209" y="68656"/>
                    <a:pt x="545144" y="62074"/>
                    <a:pt x="562270" y="62074"/>
                  </a:cubicBezTo>
                  <a:close/>
                  <a:moveTo>
                    <a:pt x="454800" y="62074"/>
                  </a:moveTo>
                  <a:cubicBezTo>
                    <a:pt x="464687" y="62074"/>
                    <a:pt x="474221" y="64141"/>
                    <a:pt x="483403" y="68256"/>
                  </a:cubicBezTo>
                  <a:lnTo>
                    <a:pt x="483403" y="81582"/>
                  </a:lnTo>
                  <a:cubicBezTo>
                    <a:pt x="474221" y="75790"/>
                    <a:pt x="464096" y="72895"/>
                    <a:pt x="453047" y="72895"/>
                  </a:cubicBezTo>
                  <a:cubicBezTo>
                    <a:pt x="437950" y="72895"/>
                    <a:pt x="425691" y="78448"/>
                    <a:pt x="416271" y="89545"/>
                  </a:cubicBezTo>
                  <a:cubicBezTo>
                    <a:pt x="406851" y="100651"/>
                    <a:pt x="402145" y="114995"/>
                    <a:pt x="402145" y="132598"/>
                  </a:cubicBezTo>
                  <a:cubicBezTo>
                    <a:pt x="402145" y="149642"/>
                    <a:pt x="406441" y="163338"/>
                    <a:pt x="415042" y="173684"/>
                  </a:cubicBezTo>
                  <a:cubicBezTo>
                    <a:pt x="423643" y="184031"/>
                    <a:pt x="435026" y="189203"/>
                    <a:pt x="449199" y="189203"/>
                  </a:cubicBezTo>
                  <a:cubicBezTo>
                    <a:pt x="462115" y="189203"/>
                    <a:pt x="473364" y="185715"/>
                    <a:pt x="482937" y="178738"/>
                  </a:cubicBezTo>
                  <a:lnTo>
                    <a:pt x="482937" y="190987"/>
                  </a:lnTo>
                  <a:cubicBezTo>
                    <a:pt x="473364" y="197012"/>
                    <a:pt x="461924" y="200025"/>
                    <a:pt x="448609" y="200025"/>
                  </a:cubicBezTo>
                  <a:cubicBezTo>
                    <a:pt x="431102" y="200025"/>
                    <a:pt x="416947" y="193880"/>
                    <a:pt x="406175" y="181592"/>
                  </a:cubicBezTo>
                  <a:cubicBezTo>
                    <a:pt x="395392" y="169304"/>
                    <a:pt x="390001" y="153210"/>
                    <a:pt x="390001" y="133312"/>
                  </a:cubicBezTo>
                  <a:cubicBezTo>
                    <a:pt x="390001" y="112462"/>
                    <a:pt x="396050" y="95374"/>
                    <a:pt x="408156" y="82058"/>
                  </a:cubicBezTo>
                  <a:cubicBezTo>
                    <a:pt x="420262" y="68732"/>
                    <a:pt x="435807" y="62074"/>
                    <a:pt x="454800" y="62074"/>
                  </a:cubicBezTo>
                  <a:close/>
                  <a:moveTo>
                    <a:pt x="671313" y="30089"/>
                  </a:moveTo>
                  <a:lnTo>
                    <a:pt x="671313" y="102289"/>
                  </a:lnTo>
                  <a:lnTo>
                    <a:pt x="693163" y="102289"/>
                  </a:lnTo>
                  <a:cubicBezTo>
                    <a:pt x="707564" y="102289"/>
                    <a:pt x="718509" y="99079"/>
                    <a:pt x="725986" y="92650"/>
                  </a:cubicBezTo>
                  <a:cubicBezTo>
                    <a:pt x="733463" y="86230"/>
                    <a:pt x="737206" y="77019"/>
                    <a:pt x="737206" y="65018"/>
                  </a:cubicBezTo>
                  <a:cubicBezTo>
                    <a:pt x="737206" y="41729"/>
                    <a:pt x="723272" y="30089"/>
                    <a:pt x="695401" y="30089"/>
                  </a:cubicBezTo>
                  <a:close/>
                  <a:moveTo>
                    <a:pt x="85115" y="21165"/>
                  </a:moveTo>
                  <a:cubicBezTo>
                    <a:pt x="64094" y="21165"/>
                    <a:pt x="46797" y="28918"/>
                    <a:pt x="33214" y="44415"/>
                  </a:cubicBezTo>
                  <a:cubicBezTo>
                    <a:pt x="19631" y="59912"/>
                    <a:pt x="12840" y="80191"/>
                    <a:pt x="12840" y="105242"/>
                  </a:cubicBezTo>
                  <a:cubicBezTo>
                    <a:pt x="12840" y="130616"/>
                    <a:pt x="19269" y="150811"/>
                    <a:pt x="32109" y="165835"/>
                  </a:cubicBezTo>
                  <a:cubicBezTo>
                    <a:pt x="44948" y="180859"/>
                    <a:pt x="62112" y="188371"/>
                    <a:pt x="83591" y="188371"/>
                  </a:cubicBezTo>
                  <a:cubicBezTo>
                    <a:pt x="105937" y="188371"/>
                    <a:pt x="123625" y="180938"/>
                    <a:pt x="136655" y="166073"/>
                  </a:cubicBezTo>
                  <a:cubicBezTo>
                    <a:pt x="149695" y="151207"/>
                    <a:pt x="156220" y="130492"/>
                    <a:pt x="156220" y="103937"/>
                  </a:cubicBezTo>
                  <a:cubicBezTo>
                    <a:pt x="156220" y="77934"/>
                    <a:pt x="149857" y="57636"/>
                    <a:pt x="137122" y="43053"/>
                  </a:cubicBezTo>
                  <a:cubicBezTo>
                    <a:pt x="124396" y="28461"/>
                    <a:pt x="107061" y="21165"/>
                    <a:pt x="85115" y="21165"/>
                  </a:cubicBezTo>
                  <a:close/>
                  <a:moveTo>
                    <a:pt x="351777" y="12602"/>
                  </a:moveTo>
                  <a:cubicBezTo>
                    <a:pt x="354349" y="12602"/>
                    <a:pt x="356625" y="13459"/>
                    <a:pt x="358616" y="15164"/>
                  </a:cubicBezTo>
                  <a:cubicBezTo>
                    <a:pt x="360597" y="16869"/>
                    <a:pt x="361588" y="19183"/>
                    <a:pt x="361588" y="22117"/>
                  </a:cubicBezTo>
                  <a:cubicBezTo>
                    <a:pt x="361588" y="24898"/>
                    <a:pt x="360616" y="27251"/>
                    <a:pt x="358673" y="29194"/>
                  </a:cubicBezTo>
                  <a:cubicBezTo>
                    <a:pt x="356721" y="31137"/>
                    <a:pt x="354425" y="32109"/>
                    <a:pt x="351777" y="32109"/>
                  </a:cubicBezTo>
                  <a:cubicBezTo>
                    <a:pt x="349215" y="32109"/>
                    <a:pt x="346977" y="31175"/>
                    <a:pt x="345072" y="29318"/>
                  </a:cubicBezTo>
                  <a:cubicBezTo>
                    <a:pt x="343167" y="27451"/>
                    <a:pt x="342205" y="25051"/>
                    <a:pt x="342205" y="22117"/>
                  </a:cubicBezTo>
                  <a:cubicBezTo>
                    <a:pt x="342205" y="19345"/>
                    <a:pt x="343186" y="17069"/>
                    <a:pt x="345129" y="15278"/>
                  </a:cubicBezTo>
                  <a:cubicBezTo>
                    <a:pt x="347072" y="13497"/>
                    <a:pt x="349291" y="12602"/>
                    <a:pt x="351777" y="12602"/>
                  </a:cubicBezTo>
                  <a:close/>
                  <a:moveTo>
                    <a:pt x="1142048" y="9525"/>
                  </a:moveTo>
                  <a:cubicBezTo>
                    <a:pt x="1160526" y="9525"/>
                    <a:pt x="1174052" y="11744"/>
                    <a:pt x="1182720" y="16192"/>
                  </a:cubicBezTo>
                  <a:lnTo>
                    <a:pt x="1182720" y="42129"/>
                  </a:lnTo>
                  <a:cubicBezTo>
                    <a:pt x="1171480" y="34433"/>
                    <a:pt x="1157288" y="30585"/>
                    <a:pt x="1140237" y="30585"/>
                  </a:cubicBezTo>
                  <a:cubicBezTo>
                    <a:pt x="1128808" y="30585"/>
                    <a:pt x="1119569" y="32947"/>
                    <a:pt x="1112425" y="37662"/>
                  </a:cubicBezTo>
                  <a:cubicBezTo>
                    <a:pt x="1105281" y="42386"/>
                    <a:pt x="1101662" y="48949"/>
                    <a:pt x="1101662" y="57360"/>
                  </a:cubicBezTo>
                  <a:cubicBezTo>
                    <a:pt x="1101662" y="64818"/>
                    <a:pt x="1104138" y="70885"/>
                    <a:pt x="1109090" y="75562"/>
                  </a:cubicBezTo>
                  <a:cubicBezTo>
                    <a:pt x="1114044" y="80248"/>
                    <a:pt x="1124807" y="86630"/>
                    <a:pt x="1141380" y="94717"/>
                  </a:cubicBezTo>
                  <a:cubicBezTo>
                    <a:pt x="1159669" y="103365"/>
                    <a:pt x="1172432" y="112014"/>
                    <a:pt x="1179671" y="120663"/>
                  </a:cubicBezTo>
                  <a:cubicBezTo>
                    <a:pt x="1187005" y="129302"/>
                    <a:pt x="1190625" y="139027"/>
                    <a:pt x="1190625" y="149812"/>
                  </a:cubicBezTo>
                  <a:cubicBezTo>
                    <a:pt x="1190625" y="165994"/>
                    <a:pt x="1184720" y="178409"/>
                    <a:pt x="1172813" y="187056"/>
                  </a:cubicBezTo>
                  <a:cubicBezTo>
                    <a:pt x="1161002" y="195702"/>
                    <a:pt x="1144524" y="200025"/>
                    <a:pt x="1123473" y="200025"/>
                  </a:cubicBezTo>
                  <a:cubicBezTo>
                    <a:pt x="1116140" y="200025"/>
                    <a:pt x="1107567" y="199013"/>
                    <a:pt x="1097756" y="196990"/>
                  </a:cubicBezTo>
                  <a:cubicBezTo>
                    <a:pt x="1087945" y="194968"/>
                    <a:pt x="1080801" y="192450"/>
                    <a:pt x="1076325" y="189435"/>
                  </a:cubicBezTo>
                  <a:lnTo>
                    <a:pt x="1076325" y="162306"/>
                  </a:lnTo>
                  <a:cubicBezTo>
                    <a:pt x="1082040" y="167224"/>
                    <a:pt x="1089660" y="171269"/>
                    <a:pt x="1099185" y="174443"/>
                  </a:cubicBezTo>
                  <a:cubicBezTo>
                    <a:pt x="1108710" y="177616"/>
                    <a:pt x="1117663" y="179202"/>
                    <a:pt x="1126236" y="179202"/>
                  </a:cubicBezTo>
                  <a:cubicBezTo>
                    <a:pt x="1152334" y="179202"/>
                    <a:pt x="1165384" y="170000"/>
                    <a:pt x="1165384" y="151597"/>
                  </a:cubicBezTo>
                  <a:cubicBezTo>
                    <a:pt x="1165384" y="146440"/>
                    <a:pt x="1164050" y="141799"/>
                    <a:pt x="1161193" y="137674"/>
                  </a:cubicBezTo>
                  <a:cubicBezTo>
                    <a:pt x="1158430" y="133550"/>
                    <a:pt x="1154525" y="129902"/>
                    <a:pt x="1149667" y="126730"/>
                  </a:cubicBezTo>
                  <a:cubicBezTo>
                    <a:pt x="1144809" y="123558"/>
                    <a:pt x="1135666" y="118672"/>
                    <a:pt x="1122235" y="112090"/>
                  </a:cubicBezTo>
                  <a:cubicBezTo>
                    <a:pt x="1103566" y="102889"/>
                    <a:pt x="1091279" y="94345"/>
                    <a:pt x="1085373" y="86449"/>
                  </a:cubicBezTo>
                  <a:cubicBezTo>
                    <a:pt x="1079372" y="78562"/>
                    <a:pt x="1076420" y="69533"/>
                    <a:pt x="1076420" y="59379"/>
                  </a:cubicBezTo>
                  <a:cubicBezTo>
                    <a:pt x="1076420" y="44072"/>
                    <a:pt x="1082612" y="31937"/>
                    <a:pt x="1095089" y="22974"/>
                  </a:cubicBezTo>
                  <a:cubicBezTo>
                    <a:pt x="1107472" y="14011"/>
                    <a:pt x="1123093" y="9525"/>
                    <a:pt x="1142048" y="9525"/>
                  </a:cubicBezTo>
                  <a:close/>
                  <a:moveTo>
                    <a:pt x="904875" y="9525"/>
                  </a:moveTo>
                  <a:lnTo>
                    <a:pt x="929354" y="9525"/>
                  </a:lnTo>
                  <a:lnTo>
                    <a:pt x="929354" y="122253"/>
                  </a:lnTo>
                  <a:cubicBezTo>
                    <a:pt x="929354" y="159748"/>
                    <a:pt x="945261" y="178496"/>
                    <a:pt x="977075" y="178496"/>
                  </a:cubicBezTo>
                  <a:cubicBezTo>
                    <a:pt x="1007841" y="178496"/>
                    <a:pt x="1023271" y="160352"/>
                    <a:pt x="1023271" y="124063"/>
                  </a:cubicBezTo>
                  <a:lnTo>
                    <a:pt x="1023271" y="9525"/>
                  </a:lnTo>
                  <a:lnTo>
                    <a:pt x="1047750" y="9525"/>
                  </a:lnTo>
                  <a:lnTo>
                    <a:pt x="1047750" y="120558"/>
                  </a:lnTo>
                  <a:cubicBezTo>
                    <a:pt x="1047750" y="173536"/>
                    <a:pt x="1023461" y="200025"/>
                    <a:pt x="974789" y="200025"/>
                  </a:cubicBezTo>
                  <a:cubicBezTo>
                    <a:pt x="928211" y="200025"/>
                    <a:pt x="904875" y="174464"/>
                    <a:pt x="904875" y="123339"/>
                  </a:cubicBezTo>
                  <a:close/>
                  <a:moveTo>
                    <a:pt x="790575" y="9525"/>
                  </a:moveTo>
                  <a:lnTo>
                    <a:pt x="813911" y="9525"/>
                  </a:lnTo>
                  <a:lnTo>
                    <a:pt x="813911" y="169820"/>
                  </a:lnTo>
                  <a:lnTo>
                    <a:pt x="885825" y="169820"/>
                  </a:lnTo>
                  <a:lnTo>
                    <a:pt x="885825" y="190500"/>
                  </a:lnTo>
                  <a:lnTo>
                    <a:pt x="790575" y="190500"/>
                  </a:lnTo>
                  <a:close/>
                  <a:moveTo>
                    <a:pt x="647700" y="9525"/>
                  </a:moveTo>
                  <a:lnTo>
                    <a:pt x="699659" y="9525"/>
                  </a:lnTo>
                  <a:cubicBezTo>
                    <a:pt x="719414" y="9525"/>
                    <a:pt x="734739" y="14240"/>
                    <a:pt x="745646" y="23660"/>
                  </a:cubicBezTo>
                  <a:cubicBezTo>
                    <a:pt x="756551" y="33090"/>
                    <a:pt x="762000" y="46558"/>
                    <a:pt x="762000" y="64084"/>
                  </a:cubicBezTo>
                  <a:cubicBezTo>
                    <a:pt x="762000" y="81848"/>
                    <a:pt x="755628" y="96231"/>
                    <a:pt x="742874" y="107252"/>
                  </a:cubicBezTo>
                  <a:cubicBezTo>
                    <a:pt x="730120" y="118281"/>
                    <a:pt x="714175" y="123473"/>
                    <a:pt x="695049" y="122853"/>
                  </a:cubicBezTo>
                  <a:lnTo>
                    <a:pt x="671313" y="122853"/>
                  </a:lnTo>
                  <a:lnTo>
                    <a:pt x="671313" y="190500"/>
                  </a:lnTo>
                  <a:lnTo>
                    <a:pt x="647700" y="190500"/>
                  </a:lnTo>
                  <a:close/>
                  <a:moveTo>
                    <a:pt x="87211" y="9515"/>
                  </a:moveTo>
                  <a:cubicBezTo>
                    <a:pt x="111576" y="9515"/>
                    <a:pt x="131312" y="18012"/>
                    <a:pt x="146409" y="35023"/>
                  </a:cubicBezTo>
                  <a:cubicBezTo>
                    <a:pt x="161506" y="52026"/>
                    <a:pt x="169059" y="74324"/>
                    <a:pt x="169059" y="101917"/>
                  </a:cubicBezTo>
                  <a:cubicBezTo>
                    <a:pt x="169059" y="132359"/>
                    <a:pt x="161334" y="156321"/>
                    <a:pt x="145885" y="173803"/>
                  </a:cubicBezTo>
                  <a:cubicBezTo>
                    <a:pt x="130435" y="191284"/>
                    <a:pt x="109747" y="200025"/>
                    <a:pt x="83830" y="200025"/>
                  </a:cubicBezTo>
                  <a:cubicBezTo>
                    <a:pt x="58302" y="200025"/>
                    <a:pt x="37948" y="191383"/>
                    <a:pt x="22765" y="174100"/>
                  </a:cubicBezTo>
                  <a:cubicBezTo>
                    <a:pt x="7591" y="156817"/>
                    <a:pt x="0" y="134341"/>
                    <a:pt x="0" y="106670"/>
                  </a:cubicBezTo>
                  <a:cubicBezTo>
                    <a:pt x="0" y="77257"/>
                    <a:pt x="7782" y="53711"/>
                    <a:pt x="23356" y="36033"/>
                  </a:cubicBezTo>
                  <a:cubicBezTo>
                    <a:pt x="38919" y="18355"/>
                    <a:pt x="60207" y="9515"/>
                    <a:pt x="87211" y="9515"/>
                  </a:cubicBezTo>
                  <a:close/>
                  <a:moveTo>
                    <a:pt x="317440" y="0"/>
                  </a:moveTo>
                  <a:cubicBezTo>
                    <a:pt x="322964" y="0"/>
                    <a:pt x="327517" y="829"/>
                    <a:pt x="331098" y="2496"/>
                  </a:cubicBezTo>
                  <a:lnTo>
                    <a:pt x="331098" y="14507"/>
                  </a:lnTo>
                  <a:cubicBezTo>
                    <a:pt x="327984" y="12049"/>
                    <a:pt x="323279" y="10820"/>
                    <a:pt x="316973" y="10820"/>
                  </a:cubicBezTo>
                  <a:cubicBezTo>
                    <a:pt x="301095" y="10820"/>
                    <a:pt x="293151" y="21679"/>
                    <a:pt x="293151" y="43405"/>
                  </a:cubicBezTo>
                  <a:lnTo>
                    <a:pt x="293151" y="65284"/>
                  </a:lnTo>
                  <a:lnTo>
                    <a:pt x="327365" y="65284"/>
                  </a:lnTo>
                  <a:lnTo>
                    <a:pt x="327365" y="76105"/>
                  </a:lnTo>
                  <a:lnTo>
                    <a:pt x="293151" y="76105"/>
                  </a:lnTo>
                  <a:lnTo>
                    <a:pt x="293151" y="196814"/>
                  </a:lnTo>
                  <a:lnTo>
                    <a:pt x="281597" y="196814"/>
                  </a:lnTo>
                  <a:lnTo>
                    <a:pt x="281597" y="76105"/>
                  </a:lnTo>
                  <a:lnTo>
                    <a:pt x="258356" y="76105"/>
                  </a:lnTo>
                  <a:lnTo>
                    <a:pt x="258356" y="65284"/>
                  </a:lnTo>
                  <a:lnTo>
                    <a:pt x="281597" y="65284"/>
                  </a:lnTo>
                  <a:lnTo>
                    <a:pt x="281597" y="42453"/>
                  </a:lnTo>
                  <a:cubicBezTo>
                    <a:pt x="281597" y="28585"/>
                    <a:pt x="285016" y="18040"/>
                    <a:pt x="291865" y="10820"/>
                  </a:cubicBezTo>
                  <a:cubicBezTo>
                    <a:pt x="298714" y="3610"/>
                    <a:pt x="307238" y="0"/>
                    <a:pt x="317440" y="0"/>
                  </a:cubicBezTo>
                  <a:close/>
                  <a:moveTo>
                    <a:pt x="245964" y="0"/>
                  </a:moveTo>
                  <a:cubicBezTo>
                    <a:pt x="251489" y="0"/>
                    <a:pt x="256041" y="829"/>
                    <a:pt x="259623" y="2496"/>
                  </a:cubicBezTo>
                  <a:lnTo>
                    <a:pt x="259623" y="14507"/>
                  </a:lnTo>
                  <a:cubicBezTo>
                    <a:pt x="256508" y="12049"/>
                    <a:pt x="251803" y="10820"/>
                    <a:pt x="245497" y="10820"/>
                  </a:cubicBezTo>
                  <a:cubicBezTo>
                    <a:pt x="229619" y="10820"/>
                    <a:pt x="221675" y="21679"/>
                    <a:pt x="221675" y="43405"/>
                  </a:cubicBezTo>
                  <a:lnTo>
                    <a:pt x="221675" y="65284"/>
                  </a:lnTo>
                  <a:lnTo>
                    <a:pt x="255889" y="65284"/>
                  </a:lnTo>
                  <a:lnTo>
                    <a:pt x="255889" y="76105"/>
                  </a:lnTo>
                  <a:lnTo>
                    <a:pt x="221675" y="76105"/>
                  </a:lnTo>
                  <a:lnTo>
                    <a:pt x="221675" y="196814"/>
                  </a:lnTo>
                  <a:lnTo>
                    <a:pt x="210121" y="196814"/>
                  </a:lnTo>
                  <a:lnTo>
                    <a:pt x="210121" y="76105"/>
                  </a:lnTo>
                  <a:lnTo>
                    <a:pt x="186890" y="76105"/>
                  </a:lnTo>
                  <a:lnTo>
                    <a:pt x="186890" y="65284"/>
                  </a:lnTo>
                  <a:lnTo>
                    <a:pt x="210121" y="65284"/>
                  </a:lnTo>
                  <a:lnTo>
                    <a:pt x="210121" y="42453"/>
                  </a:lnTo>
                  <a:cubicBezTo>
                    <a:pt x="210121" y="28585"/>
                    <a:pt x="213541" y="18040"/>
                    <a:pt x="220389" y="10820"/>
                  </a:cubicBezTo>
                  <a:cubicBezTo>
                    <a:pt x="227247" y="3610"/>
                    <a:pt x="235763" y="0"/>
                    <a:pt x="245964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DE8C3DA-271C-75B1-ED69-D42061BD8923}"/>
              </a:ext>
            </a:extLst>
          </p:cNvPr>
          <p:cNvGrpSpPr/>
          <p:nvPr/>
        </p:nvGrpSpPr>
        <p:grpSpPr>
          <a:xfrm>
            <a:off x="3611832" y="3739167"/>
            <a:ext cx="2361401" cy="791104"/>
            <a:chOff x="1029499" y="3663115"/>
            <a:chExt cx="2474686" cy="829056"/>
          </a:xfrm>
          <a:effectLst>
            <a:outerShdw blurRad="571500" sx="97000" sy="97000" algn="ctr" rotWithShape="0">
              <a:schemeClr val="accent2">
                <a:alpha val="18000"/>
              </a:schemeClr>
            </a:outerShdw>
          </a:effectLst>
        </p:grpSpPr>
        <p:sp>
          <p:nvSpPr>
            <p:cNvPr id="9" name="矩形: 对角圆角 8">
              <a:extLst>
                <a:ext uri="{FF2B5EF4-FFF2-40B4-BE49-F238E27FC236}">
                  <a16:creationId xmlns:a16="http://schemas.microsoft.com/office/drawing/2014/main" id="{AE181093-F73A-35E8-910F-2EC3C413D959}"/>
                </a:ext>
              </a:extLst>
            </p:cNvPr>
            <p:cNvSpPr/>
            <p:nvPr/>
          </p:nvSpPr>
          <p:spPr>
            <a:xfrm>
              <a:off x="1029499" y="3663115"/>
              <a:ext cx="2474686" cy="82905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2C403C5-BF4F-9A65-0C4C-69DB0A33CF16}"/>
                </a:ext>
              </a:extLst>
            </p:cNvPr>
            <p:cNvSpPr/>
            <p:nvPr/>
          </p:nvSpPr>
          <p:spPr>
            <a:xfrm>
              <a:off x="1286329" y="3930885"/>
              <a:ext cx="2039612" cy="272815"/>
            </a:xfrm>
            <a:custGeom>
              <a:avLst/>
              <a:gdLst>
                <a:gd name="connsiteX0" fmla="*/ 1232440 w 1495425"/>
                <a:gd name="connsiteY0" fmla="*/ 178500 h 200025"/>
                <a:gd name="connsiteX1" fmla="*/ 1239870 w 1495425"/>
                <a:gd name="connsiteY1" fmla="*/ 181354 h 200025"/>
                <a:gd name="connsiteX2" fmla="*/ 1242822 w 1495425"/>
                <a:gd name="connsiteY2" fmla="*/ 188727 h 200025"/>
                <a:gd name="connsiteX3" fmla="*/ 1239870 w 1495425"/>
                <a:gd name="connsiteY3" fmla="*/ 196101 h 200025"/>
                <a:gd name="connsiteX4" fmla="*/ 1232440 w 1495425"/>
                <a:gd name="connsiteY4" fmla="*/ 199073 h 200025"/>
                <a:gd name="connsiteX5" fmla="*/ 1225296 w 1495425"/>
                <a:gd name="connsiteY5" fmla="*/ 196101 h 200025"/>
                <a:gd name="connsiteX6" fmla="*/ 1222438 w 1495425"/>
                <a:gd name="connsiteY6" fmla="*/ 188727 h 200025"/>
                <a:gd name="connsiteX7" fmla="*/ 1225296 w 1495425"/>
                <a:gd name="connsiteY7" fmla="*/ 181354 h 200025"/>
                <a:gd name="connsiteX8" fmla="*/ 1232440 w 1495425"/>
                <a:gd name="connsiteY8" fmla="*/ 178500 h 200025"/>
                <a:gd name="connsiteX9" fmla="*/ 561804 w 1495425"/>
                <a:gd name="connsiteY9" fmla="*/ 72895 h 200025"/>
                <a:gd name="connsiteX10" fmla="*/ 531676 w 1495425"/>
                <a:gd name="connsiteY10" fmla="*/ 85268 h 200025"/>
                <a:gd name="connsiteX11" fmla="*/ 516970 w 1495425"/>
                <a:gd name="connsiteY11" fmla="*/ 120825 h 200025"/>
                <a:gd name="connsiteX12" fmla="*/ 599980 w 1495425"/>
                <a:gd name="connsiteY12" fmla="*/ 120825 h 200025"/>
                <a:gd name="connsiteX13" fmla="*/ 589236 w 1495425"/>
                <a:gd name="connsiteY13" fmla="*/ 85449 h 200025"/>
                <a:gd name="connsiteX14" fmla="*/ 561804 w 1495425"/>
                <a:gd name="connsiteY14" fmla="*/ 72895 h 200025"/>
                <a:gd name="connsiteX15" fmla="*/ 346062 w 1495425"/>
                <a:gd name="connsiteY15" fmla="*/ 65284 h 200025"/>
                <a:gd name="connsiteX16" fmla="*/ 357616 w 1495425"/>
                <a:gd name="connsiteY16" fmla="*/ 65284 h 200025"/>
                <a:gd name="connsiteX17" fmla="*/ 357616 w 1495425"/>
                <a:gd name="connsiteY17" fmla="*/ 196814 h 200025"/>
                <a:gd name="connsiteX18" fmla="*/ 346062 w 1495425"/>
                <a:gd name="connsiteY18" fmla="*/ 196814 h 200025"/>
                <a:gd name="connsiteX19" fmla="*/ 1452372 w 1495425"/>
                <a:gd name="connsiteY19" fmla="*/ 62074 h 200025"/>
                <a:gd name="connsiteX20" fmla="*/ 1484376 w 1495425"/>
                <a:gd name="connsiteY20" fmla="*/ 76286 h 200025"/>
                <a:gd name="connsiteX21" fmla="*/ 1495425 w 1495425"/>
                <a:gd name="connsiteY21" fmla="*/ 116777 h 200025"/>
                <a:gd name="connsiteX22" fmla="*/ 1495425 w 1495425"/>
                <a:gd name="connsiteY22" fmla="*/ 196814 h 200025"/>
                <a:gd name="connsiteX23" fmla="*/ 1483900 w 1495425"/>
                <a:gd name="connsiteY23" fmla="*/ 196814 h 200025"/>
                <a:gd name="connsiteX24" fmla="*/ 1483900 w 1495425"/>
                <a:gd name="connsiteY24" fmla="*/ 120225 h 200025"/>
                <a:gd name="connsiteX25" fmla="*/ 1450372 w 1495425"/>
                <a:gd name="connsiteY25" fmla="*/ 72895 h 200025"/>
                <a:gd name="connsiteX26" fmla="*/ 1419606 w 1495425"/>
                <a:gd name="connsiteY26" fmla="*/ 86811 h 200025"/>
                <a:gd name="connsiteX27" fmla="*/ 1407605 w 1495425"/>
                <a:gd name="connsiteY27" fmla="*/ 121301 h 200025"/>
                <a:gd name="connsiteX28" fmla="*/ 1407605 w 1495425"/>
                <a:gd name="connsiteY28" fmla="*/ 196814 h 200025"/>
                <a:gd name="connsiteX29" fmla="*/ 1396079 w 1495425"/>
                <a:gd name="connsiteY29" fmla="*/ 196814 h 200025"/>
                <a:gd name="connsiteX30" fmla="*/ 1396079 w 1495425"/>
                <a:gd name="connsiteY30" fmla="*/ 65284 h 200025"/>
                <a:gd name="connsiteX31" fmla="*/ 1407605 w 1495425"/>
                <a:gd name="connsiteY31" fmla="*/ 65284 h 200025"/>
                <a:gd name="connsiteX32" fmla="*/ 1407605 w 1495425"/>
                <a:gd name="connsiteY32" fmla="*/ 89192 h 200025"/>
                <a:gd name="connsiteX33" fmla="*/ 1408176 w 1495425"/>
                <a:gd name="connsiteY33" fmla="*/ 89192 h 200025"/>
                <a:gd name="connsiteX34" fmla="*/ 1452372 w 1495425"/>
                <a:gd name="connsiteY34" fmla="*/ 62074 h 200025"/>
                <a:gd name="connsiteX35" fmla="*/ 1337215 w 1495425"/>
                <a:gd name="connsiteY35" fmla="*/ 62074 h 200025"/>
                <a:gd name="connsiteX36" fmla="*/ 1365790 w 1495425"/>
                <a:gd name="connsiteY36" fmla="*/ 68256 h 200025"/>
                <a:gd name="connsiteX37" fmla="*/ 1365790 w 1495425"/>
                <a:gd name="connsiteY37" fmla="*/ 81582 h 200025"/>
                <a:gd name="connsiteX38" fmla="*/ 1335405 w 1495425"/>
                <a:gd name="connsiteY38" fmla="*/ 72895 h 200025"/>
                <a:gd name="connsiteX39" fmla="*/ 1298638 w 1495425"/>
                <a:gd name="connsiteY39" fmla="*/ 89545 h 200025"/>
                <a:gd name="connsiteX40" fmla="*/ 1284541 w 1495425"/>
                <a:gd name="connsiteY40" fmla="*/ 132598 h 200025"/>
                <a:gd name="connsiteX41" fmla="*/ 1297400 w 1495425"/>
                <a:gd name="connsiteY41" fmla="*/ 173684 h 200025"/>
                <a:gd name="connsiteX42" fmla="*/ 1331596 w 1495425"/>
                <a:gd name="connsiteY42" fmla="*/ 189203 h 200025"/>
                <a:gd name="connsiteX43" fmla="*/ 1365313 w 1495425"/>
                <a:gd name="connsiteY43" fmla="*/ 178738 h 200025"/>
                <a:gd name="connsiteX44" fmla="*/ 1365313 w 1495425"/>
                <a:gd name="connsiteY44" fmla="*/ 190987 h 200025"/>
                <a:gd name="connsiteX45" fmla="*/ 1331023 w 1495425"/>
                <a:gd name="connsiteY45" fmla="*/ 200025 h 200025"/>
                <a:gd name="connsiteX46" fmla="*/ 1288542 w 1495425"/>
                <a:gd name="connsiteY46" fmla="*/ 181592 h 200025"/>
                <a:gd name="connsiteX47" fmla="*/ 1272349 w 1495425"/>
                <a:gd name="connsiteY47" fmla="*/ 133312 h 200025"/>
                <a:gd name="connsiteX48" fmla="*/ 1290542 w 1495425"/>
                <a:gd name="connsiteY48" fmla="*/ 82058 h 200025"/>
                <a:gd name="connsiteX49" fmla="*/ 1337215 w 1495425"/>
                <a:gd name="connsiteY49" fmla="*/ 62074 h 200025"/>
                <a:gd name="connsiteX50" fmla="*/ 562270 w 1495425"/>
                <a:gd name="connsiteY50" fmla="*/ 62074 h 200025"/>
                <a:gd name="connsiteX51" fmla="*/ 599218 w 1495425"/>
                <a:gd name="connsiteY51" fmla="*/ 79324 h 200025"/>
                <a:gd name="connsiteX52" fmla="*/ 612124 w 1495425"/>
                <a:gd name="connsiteY52" fmla="*/ 126292 h 200025"/>
                <a:gd name="connsiteX53" fmla="*/ 612124 w 1495425"/>
                <a:gd name="connsiteY53" fmla="*/ 131531 h 200025"/>
                <a:gd name="connsiteX54" fmla="*/ 516503 w 1495425"/>
                <a:gd name="connsiteY54" fmla="*/ 131531 h 200025"/>
                <a:gd name="connsiteX55" fmla="*/ 528761 w 1495425"/>
                <a:gd name="connsiteY55" fmla="*/ 173922 h 200025"/>
                <a:gd name="connsiteX56" fmla="*/ 562499 w 1495425"/>
                <a:gd name="connsiteY56" fmla="*/ 189203 h 200025"/>
                <a:gd name="connsiteX57" fmla="*/ 604885 w 1495425"/>
                <a:gd name="connsiteY57" fmla="*/ 172911 h 200025"/>
                <a:gd name="connsiteX58" fmla="*/ 604885 w 1495425"/>
                <a:gd name="connsiteY58" fmla="*/ 185517 h 200025"/>
                <a:gd name="connsiteX59" fmla="*/ 560165 w 1495425"/>
                <a:gd name="connsiteY59" fmla="*/ 200025 h 200025"/>
                <a:gd name="connsiteX60" fmla="*/ 519769 w 1495425"/>
                <a:gd name="connsiteY60" fmla="*/ 181770 h 200025"/>
                <a:gd name="connsiteX61" fmla="*/ 504358 w 1495425"/>
                <a:gd name="connsiteY61" fmla="*/ 130340 h 200025"/>
                <a:gd name="connsiteX62" fmla="*/ 520475 w 1495425"/>
                <a:gd name="connsiteY62" fmla="*/ 81820 h 200025"/>
                <a:gd name="connsiteX63" fmla="*/ 562270 w 1495425"/>
                <a:gd name="connsiteY63" fmla="*/ 62074 h 200025"/>
                <a:gd name="connsiteX64" fmla="*/ 454800 w 1495425"/>
                <a:gd name="connsiteY64" fmla="*/ 62074 h 200025"/>
                <a:gd name="connsiteX65" fmla="*/ 483403 w 1495425"/>
                <a:gd name="connsiteY65" fmla="*/ 68256 h 200025"/>
                <a:gd name="connsiteX66" fmla="*/ 483403 w 1495425"/>
                <a:gd name="connsiteY66" fmla="*/ 81582 h 200025"/>
                <a:gd name="connsiteX67" fmla="*/ 453047 w 1495425"/>
                <a:gd name="connsiteY67" fmla="*/ 72895 h 200025"/>
                <a:gd name="connsiteX68" fmla="*/ 416271 w 1495425"/>
                <a:gd name="connsiteY68" fmla="*/ 89545 h 200025"/>
                <a:gd name="connsiteX69" fmla="*/ 402145 w 1495425"/>
                <a:gd name="connsiteY69" fmla="*/ 132598 h 200025"/>
                <a:gd name="connsiteX70" fmla="*/ 415042 w 1495425"/>
                <a:gd name="connsiteY70" fmla="*/ 173684 h 200025"/>
                <a:gd name="connsiteX71" fmla="*/ 449199 w 1495425"/>
                <a:gd name="connsiteY71" fmla="*/ 189203 h 200025"/>
                <a:gd name="connsiteX72" fmla="*/ 482937 w 1495425"/>
                <a:gd name="connsiteY72" fmla="*/ 178738 h 200025"/>
                <a:gd name="connsiteX73" fmla="*/ 482937 w 1495425"/>
                <a:gd name="connsiteY73" fmla="*/ 190987 h 200025"/>
                <a:gd name="connsiteX74" fmla="*/ 448609 w 1495425"/>
                <a:gd name="connsiteY74" fmla="*/ 200025 h 200025"/>
                <a:gd name="connsiteX75" fmla="*/ 406175 w 1495425"/>
                <a:gd name="connsiteY75" fmla="*/ 181592 h 200025"/>
                <a:gd name="connsiteX76" fmla="*/ 390001 w 1495425"/>
                <a:gd name="connsiteY76" fmla="*/ 133312 h 200025"/>
                <a:gd name="connsiteX77" fmla="*/ 408156 w 1495425"/>
                <a:gd name="connsiteY77" fmla="*/ 82058 h 200025"/>
                <a:gd name="connsiteX78" fmla="*/ 454800 w 1495425"/>
                <a:gd name="connsiteY78" fmla="*/ 62074 h 200025"/>
                <a:gd name="connsiteX79" fmla="*/ 671313 w 1495425"/>
                <a:gd name="connsiteY79" fmla="*/ 30089 h 200025"/>
                <a:gd name="connsiteX80" fmla="*/ 671313 w 1495425"/>
                <a:gd name="connsiteY80" fmla="*/ 102289 h 200025"/>
                <a:gd name="connsiteX81" fmla="*/ 693163 w 1495425"/>
                <a:gd name="connsiteY81" fmla="*/ 102289 h 200025"/>
                <a:gd name="connsiteX82" fmla="*/ 725986 w 1495425"/>
                <a:gd name="connsiteY82" fmla="*/ 92650 h 200025"/>
                <a:gd name="connsiteX83" fmla="*/ 737206 w 1495425"/>
                <a:gd name="connsiteY83" fmla="*/ 65018 h 200025"/>
                <a:gd name="connsiteX84" fmla="*/ 695401 w 1495425"/>
                <a:gd name="connsiteY84" fmla="*/ 30089 h 200025"/>
                <a:gd name="connsiteX85" fmla="*/ 85115 w 1495425"/>
                <a:gd name="connsiteY85" fmla="*/ 21165 h 200025"/>
                <a:gd name="connsiteX86" fmla="*/ 33214 w 1495425"/>
                <a:gd name="connsiteY86" fmla="*/ 44415 h 200025"/>
                <a:gd name="connsiteX87" fmla="*/ 12840 w 1495425"/>
                <a:gd name="connsiteY87" fmla="*/ 105242 h 200025"/>
                <a:gd name="connsiteX88" fmla="*/ 32109 w 1495425"/>
                <a:gd name="connsiteY88" fmla="*/ 165835 h 200025"/>
                <a:gd name="connsiteX89" fmla="*/ 83591 w 1495425"/>
                <a:gd name="connsiteY89" fmla="*/ 188371 h 200025"/>
                <a:gd name="connsiteX90" fmla="*/ 136655 w 1495425"/>
                <a:gd name="connsiteY90" fmla="*/ 166073 h 200025"/>
                <a:gd name="connsiteX91" fmla="*/ 156220 w 1495425"/>
                <a:gd name="connsiteY91" fmla="*/ 103937 h 200025"/>
                <a:gd name="connsiteX92" fmla="*/ 137122 w 1495425"/>
                <a:gd name="connsiteY92" fmla="*/ 43053 h 200025"/>
                <a:gd name="connsiteX93" fmla="*/ 85115 w 1495425"/>
                <a:gd name="connsiteY93" fmla="*/ 21165 h 200025"/>
                <a:gd name="connsiteX94" fmla="*/ 351777 w 1495425"/>
                <a:gd name="connsiteY94" fmla="*/ 12602 h 200025"/>
                <a:gd name="connsiteX95" fmla="*/ 358616 w 1495425"/>
                <a:gd name="connsiteY95" fmla="*/ 15164 h 200025"/>
                <a:gd name="connsiteX96" fmla="*/ 361588 w 1495425"/>
                <a:gd name="connsiteY96" fmla="*/ 22117 h 200025"/>
                <a:gd name="connsiteX97" fmla="*/ 358673 w 1495425"/>
                <a:gd name="connsiteY97" fmla="*/ 29194 h 200025"/>
                <a:gd name="connsiteX98" fmla="*/ 351777 w 1495425"/>
                <a:gd name="connsiteY98" fmla="*/ 32109 h 200025"/>
                <a:gd name="connsiteX99" fmla="*/ 345072 w 1495425"/>
                <a:gd name="connsiteY99" fmla="*/ 29318 h 200025"/>
                <a:gd name="connsiteX100" fmla="*/ 342205 w 1495425"/>
                <a:gd name="connsiteY100" fmla="*/ 22117 h 200025"/>
                <a:gd name="connsiteX101" fmla="*/ 345129 w 1495425"/>
                <a:gd name="connsiteY101" fmla="*/ 15278 h 200025"/>
                <a:gd name="connsiteX102" fmla="*/ 351777 w 1495425"/>
                <a:gd name="connsiteY102" fmla="*/ 12602 h 200025"/>
                <a:gd name="connsiteX103" fmla="*/ 1142048 w 1495425"/>
                <a:gd name="connsiteY103" fmla="*/ 9525 h 200025"/>
                <a:gd name="connsiteX104" fmla="*/ 1182720 w 1495425"/>
                <a:gd name="connsiteY104" fmla="*/ 16192 h 200025"/>
                <a:gd name="connsiteX105" fmla="*/ 1182720 w 1495425"/>
                <a:gd name="connsiteY105" fmla="*/ 42129 h 200025"/>
                <a:gd name="connsiteX106" fmla="*/ 1140237 w 1495425"/>
                <a:gd name="connsiteY106" fmla="*/ 30585 h 200025"/>
                <a:gd name="connsiteX107" fmla="*/ 1112425 w 1495425"/>
                <a:gd name="connsiteY107" fmla="*/ 37662 h 200025"/>
                <a:gd name="connsiteX108" fmla="*/ 1101662 w 1495425"/>
                <a:gd name="connsiteY108" fmla="*/ 57360 h 200025"/>
                <a:gd name="connsiteX109" fmla="*/ 1109090 w 1495425"/>
                <a:gd name="connsiteY109" fmla="*/ 75562 h 200025"/>
                <a:gd name="connsiteX110" fmla="*/ 1141380 w 1495425"/>
                <a:gd name="connsiteY110" fmla="*/ 94717 h 200025"/>
                <a:gd name="connsiteX111" fmla="*/ 1179671 w 1495425"/>
                <a:gd name="connsiteY111" fmla="*/ 120663 h 200025"/>
                <a:gd name="connsiteX112" fmla="*/ 1190625 w 1495425"/>
                <a:gd name="connsiteY112" fmla="*/ 149812 h 200025"/>
                <a:gd name="connsiteX113" fmla="*/ 1172813 w 1495425"/>
                <a:gd name="connsiteY113" fmla="*/ 187056 h 200025"/>
                <a:gd name="connsiteX114" fmla="*/ 1123473 w 1495425"/>
                <a:gd name="connsiteY114" fmla="*/ 200025 h 200025"/>
                <a:gd name="connsiteX115" fmla="*/ 1097756 w 1495425"/>
                <a:gd name="connsiteY115" fmla="*/ 196990 h 200025"/>
                <a:gd name="connsiteX116" fmla="*/ 1076325 w 1495425"/>
                <a:gd name="connsiteY116" fmla="*/ 189435 h 200025"/>
                <a:gd name="connsiteX117" fmla="*/ 1076325 w 1495425"/>
                <a:gd name="connsiteY117" fmla="*/ 162306 h 200025"/>
                <a:gd name="connsiteX118" fmla="*/ 1099185 w 1495425"/>
                <a:gd name="connsiteY118" fmla="*/ 174443 h 200025"/>
                <a:gd name="connsiteX119" fmla="*/ 1126236 w 1495425"/>
                <a:gd name="connsiteY119" fmla="*/ 179202 h 200025"/>
                <a:gd name="connsiteX120" fmla="*/ 1165384 w 1495425"/>
                <a:gd name="connsiteY120" fmla="*/ 151597 h 200025"/>
                <a:gd name="connsiteX121" fmla="*/ 1161193 w 1495425"/>
                <a:gd name="connsiteY121" fmla="*/ 137674 h 200025"/>
                <a:gd name="connsiteX122" fmla="*/ 1149667 w 1495425"/>
                <a:gd name="connsiteY122" fmla="*/ 126730 h 200025"/>
                <a:gd name="connsiteX123" fmla="*/ 1122235 w 1495425"/>
                <a:gd name="connsiteY123" fmla="*/ 112090 h 200025"/>
                <a:gd name="connsiteX124" fmla="*/ 1085373 w 1495425"/>
                <a:gd name="connsiteY124" fmla="*/ 86449 h 200025"/>
                <a:gd name="connsiteX125" fmla="*/ 1076420 w 1495425"/>
                <a:gd name="connsiteY125" fmla="*/ 59379 h 200025"/>
                <a:gd name="connsiteX126" fmla="*/ 1095089 w 1495425"/>
                <a:gd name="connsiteY126" fmla="*/ 22974 h 200025"/>
                <a:gd name="connsiteX127" fmla="*/ 1142048 w 1495425"/>
                <a:gd name="connsiteY127" fmla="*/ 9525 h 200025"/>
                <a:gd name="connsiteX128" fmla="*/ 904875 w 1495425"/>
                <a:gd name="connsiteY128" fmla="*/ 9525 h 200025"/>
                <a:gd name="connsiteX129" fmla="*/ 929354 w 1495425"/>
                <a:gd name="connsiteY129" fmla="*/ 9525 h 200025"/>
                <a:gd name="connsiteX130" fmla="*/ 929354 w 1495425"/>
                <a:gd name="connsiteY130" fmla="*/ 122253 h 200025"/>
                <a:gd name="connsiteX131" fmla="*/ 977075 w 1495425"/>
                <a:gd name="connsiteY131" fmla="*/ 178496 h 200025"/>
                <a:gd name="connsiteX132" fmla="*/ 1023271 w 1495425"/>
                <a:gd name="connsiteY132" fmla="*/ 124063 h 200025"/>
                <a:gd name="connsiteX133" fmla="*/ 1023271 w 1495425"/>
                <a:gd name="connsiteY133" fmla="*/ 9525 h 200025"/>
                <a:gd name="connsiteX134" fmla="*/ 1047750 w 1495425"/>
                <a:gd name="connsiteY134" fmla="*/ 9525 h 200025"/>
                <a:gd name="connsiteX135" fmla="*/ 1047750 w 1495425"/>
                <a:gd name="connsiteY135" fmla="*/ 120558 h 200025"/>
                <a:gd name="connsiteX136" fmla="*/ 974789 w 1495425"/>
                <a:gd name="connsiteY136" fmla="*/ 200025 h 200025"/>
                <a:gd name="connsiteX137" fmla="*/ 904875 w 1495425"/>
                <a:gd name="connsiteY137" fmla="*/ 123339 h 200025"/>
                <a:gd name="connsiteX138" fmla="*/ 790575 w 1495425"/>
                <a:gd name="connsiteY138" fmla="*/ 9525 h 200025"/>
                <a:gd name="connsiteX139" fmla="*/ 813911 w 1495425"/>
                <a:gd name="connsiteY139" fmla="*/ 9525 h 200025"/>
                <a:gd name="connsiteX140" fmla="*/ 813911 w 1495425"/>
                <a:gd name="connsiteY140" fmla="*/ 169820 h 200025"/>
                <a:gd name="connsiteX141" fmla="*/ 885825 w 1495425"/>
                <a:gd name="connsiteY141" fmla="*/ 169820 h 200025"/>
                <a:gd name="connsiteX142" fmla="*/ 885825 w 1495425"/>
                <a:gd name="connsiteY142" fmla="*/ 190500 h 200025"/>
                <a:gd name="connsiteX143" fmla="*/ 790575 w 1495425"/>
                <a:gd name="connsiteY143" fmla="*/ 190500 h 200025"/>
                <a:gd name="connsiteX144" fmla="*/ 647700 w 1495425"/>
                <a:gd name="connsiteY144" fmla="*/ 9525 h 200025"/>
                <a:gd name="connsiteX145" fmla="*/ 699659 w 1495425"/>
                <a:gd name="connsiteY145" fmla="*/ 9525 h 200025"/>
                <a:gd name="connsiteX146" fmla="*/ 745646 w 1495425"/>
                <a:gd name="connsiteY146" fmla="*/ 23660 h 200025"/>
                <a:gd name="connsiteX147" fmla="*/ 762000 w 1495425"/>
                <a:gd name="connsiteY147" fmla="*/ 64084 h 200025"/>
                <a:gd name="connsiteX148" fmla="*/ 742874 w 1495425"/>
                <a:gd name="connsiteY148" fmla="*/ 107252 h 200025"/>
                <a:gd name="connsiteX149" fmla="*/ 695049 w 1495425"/>
                <a:gd name="connsiteY149" fmla="*/ 122853 h 200025"/>
                <a:gd name="connsiteX150" fmla="*/ 671313 w 1495425"/>
                <a:gd name="connsiteY150" fmla="*/ 122853 h 200025"/>
                <a:gd name="connsiteX151" fmla="*/ 671313 w 1495425"/>
                <a:gd name="connsiteY151" fmla="*/ 190500 h 200025"/>
                <a:gd name="connsiteX152" fmla="*/ 647700 w 1495425"/>
                <a:gd name="connsiteY152" fmla="*/ 190500 h 200025"/>
                <a:gd name="connsiteX153" fmla="*/ 87211 w 1495425"/>
                <a:gd name="connsiteY153" fmla="*/ 9515 h 200025"/>
                <a:gd name="connsiteX154" fmla="*/ 146409 w 1495425"/>
                <a:gd name="connsiteY154" fmla="*/ 35023 h 200025"/>
                <a:gd name="connsiteX155" fmla="*/ 169059 w 1495425"/>
                <a:gd name="connsiteY155" fmla="*/ 101917 h 200025"/>
                <a:gd name="connsiteX156" fmla="*/ 145885 w 1495425"/>
                <a:gd name="connsiteY156" fmla="*/ 173803 h 200025"/>
                <a:gd name="connsiteX157" fmla="*/ 83830 w 1495425"/>
                <a:gd name="connsiteY157" fmla="*/ 200025 h 200025"/>
                <a:gd name="connsiteX158" fmla="*/ 22765 w 1495425"/>
                <a:gd name="connsiteY158" fmla="*/ 174100 h 200025"/>
                <a:gd name="connsiteX159" fmla="*/ 0 w 1495425"/>
                <a:gd name="connsiteY159" fmla="*/ 106670 h 200025"/>
                <a:gd name="connsiteX160" fmla="*/ 23356 w 1495425"/>
                <a:gd name="connsiteY160" fmla="*/ 36033 h 200025"/>
                <a:gd name="connsiteX161" fmla="*/ 87211 w 1495425"/>
                <a:gd name="connsiteY161" fmla="*/ 9515 h 200025"/>
                <a:gd name="connsiteX162" fmla="*/ 317440 w 1495425"/>
                <a:gd name="connsiteY162" fmla="*/ 0 h 200025"/>
                <a:gd name="connsiteX163" fmla="*/ 331098 w 1495425"/>
                <a:gd name="connsiteY163" fmla="*/ 2496 h 200025"/>
                <a:gd name="connsiteX164" fmla="*/ 331098 w 1495425"/>
                <a:gd name="connsiteY164" fmla="*/ 14507 h 200025"/>
                <a:gd name="connsiteX165" fmla="*/ 316973 w 1495425"/>
                <a:gd name="connsiteY165" fmla="*/ 10820 h 200025"/>
                <a:gd name="connsiteX166" fmla="*/ 293151 w 1495425"/>
                <a:gd name="connsiteY166" fmla="*/ 43405 h 200025"/>
                <a:gd name="connsiteX167" fmla="*/ 293151 w 1495425"/>
                <a:gd name="connsiteY167" fmla="*/ 65284 h 200025"/>
                <a:gd name="connsiteX168" fmla="*/ 327365 w 1495425"/>
                <a:gd name="connsiteY168" fmla="*/ 65284 h 200025"/>
                <a:gd name="connsiteX169" fmla="*/ 327365 w 1495425"/>
                <a:gd name="connsiteY169" fmla="*/ 76105 h 200025"/>
                <a:gd name="connsiteX170" fmla="*/ 293151 w 1495425"/>
                <a:gd name="connsiteY170" fmla="*/ 76105 h 200025"/>
                <a:gd name="connsiteX171" fmla="*/ 293151 w 1495425"/>
                <a:gd name="connsiteY171" fmla="*/ 196814 h 200025"/>
                <a:gd name="connsiteX172" fmla="*/ 281597 w 1495425"/>
                <a:gd name="connsiteY172" fmla="*/ 196814 h 200025"/>
                <a:gd name="connsiteX173" fmla="*/ 281597 w 1495425"/>
                <a:gd name="connsiteY173" fmla="*/ 76105 h 200025"/>
                <a:gd name="connsiteX174" fmla="*/ 258356 w 1495425"/>
                <a:gd name="connsiteY174" fmla="*/ 76105 h 200025"/>
                <a:gd name="connsiteX175" fmla="*/ 258356 w 1495425"/>
                <a:gd name="connsiteY175" fmla="*/ 65284 h 200025"/>
                <a:gd name="connsiteX176" fmla="*/ 281597 w 1495425"/>
                <a:gd name="connsiteY176" fmla="*/ 65284 h 200025"/>
                <a:gd name="connsiteX177" fmla="*/ 281597 w 1495425"/>
                <a:gd name="connsiteY177" fmla="*/ 42453 h 200025"/>
                <a:gd name="connsiteX178" fmla="*/ 291865 w 1495425"/>
                <a:gd name="connsiteY178" fmla="*/ 10820 h 200025"/>
                <a:gd name="connsiteX179" fmla="*/ 317440 w 1495425"/>
                <a:gd name="connsiteY179" fmla="*/ 0 h 200025"/>
                <a:gd name="connsiteX180" fmla="*/ 245964 w 1495425"/>
                <a:gd name="connsiteY180" fmla="*/ 0 h 200025"/>
                <a:gd name="connsiteX181" fmla="*/ 259623 w 1495425"/>
                <a:gd name="connsiteY181" fmla="*/ 2496 h 200025"/>
                <a:gd name="connsiteX182" fmla="*/ 259623 w 1495425"/>
                <a:gd name="connsiteY182" fmla="*/ 14507 h 200025"/>
                <a:gd name="connsiteX183" fmla="*/ 245497 w 1495425"/>
                <a:gd name="connsiteY183" fmla="*/ 10820 h 200025"/>
                <a:gd name="connsiteX184" fmla="*/ 221675 w 1495425"/>
                <a:gd name="connsiteY184" fmla="*/ 43405 h 200025"/>
                <a:gd name="connsiteX185" fmla="*/ 221675 w 1495425"/>
                <a:gd name="connsiteY185" fmla="*/ 65284 h 200025"/>
                <a:gd name="connsiteX186" fmla="*/ 255889 w 1495425"/>
                <a:gd name="connsiteY186" fmla="*/ 65284 h 200025"/>
                <a:gd name="connsiteX187" fmla="*/ 255889 w 1495425"/>
                <a:gd name="connsiteY187" fmla="*/ 76105 h 200025"/>
                <a:gd name="connsiteX188" fmla="*/ 221675 w 1495425"/>
                <a:gd name="connsiteY188" fmla="*/ 76105 h 200025"/>
                <a:gd name="connsiteX189" fmla="*/ 221675 w 1495425"/>
                <a:gd name="connsiteY189" fmla="*/ 196814 h 200025"/>
                <a:gd name="connsiteX190" fmla="*/ 210121 w 1495425"/>
                <a:gd name="connsiteY190" fmla="*/ 196814 h 200025"/>
                <a:gd name="connsiteX191" fmla="*/ 210121 w 1495425"/>
                <a:gd name="connsiteY191" fmla="*/ 76105 h 200025"/>
                <a:gd name="connsiteX192" fmla="*/ 186890 w 1495425"/>
                <a:gd name="connsiteY192" fmla="*/ 76105 h 200025"/>
                <a:gd name="connsiteX193" fmla="*/ 186890 w 1495425"/>
                <a:gd name="connsiteY193" fmla="*/ 65284 h 200025"/>
                <a:gd name="connsiteX194" fmla="*/ 210121 w 1495425"/>
                <a:gd name="connsiteY194" fmla="*/ 65284 h 200025"/>
                <a:gd name="connsiteX195" fmla="*/ 210121 w 1495425"/>
                <a:gd name="connsiteY195" fmla="*/ 42453 h 200025"/>
                <a:gd name="connsiteX196" fmla="*/ 220389 w 1495425"/>
                <a:gd name="connsiteY196" fmla="*/ 10820 h 200025"/>
                <a:gd name="connsiteX197" fmla="*/ 245964 w 1495425"/>
                <a:gd name="connsiteY197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495425" h="200025">
                  <a:moveTo>
                    <a:pt x="1232440" y="178500"/>
                  </a:moveTo>
                  <a:cubicBezTo>
                    <a:pt x="1235392" y="178500"/>
                    <a:pt x="1237773" y="179452"/>
                    <a:pt x="1239870" y="181354"/>
                  </a:cubicBezTo>
                  <a:cubicBezTo>
                    <a:pt x="1241870" y="183257"/>
                    <a:pt x="1242822" y="185715"/>
                    <a:pt x="1242822" y="188727"/>
                  </a:cubicBezTo>
                  <a:cubicBezTo>
                    <a:pt x="1242822" y="191661"/>
                    <a:pt x="1241870" y="194119"/>
                    <a:pt x="1239870" y="196101"/>
                  </a:cubicBezTo>
                  <a:cubicBezTo>
                    <a:pt x="1237773" y="198083"/>
                    <a:pt x="1235392" y="199073"/>
                    <a:pt x="1232440" y="199073"/>
                  </a:cubicBezTo>
                  <a:cubicBezTo>
                    <a:pt x="1229582" y="199073"/>
                    <a:pt x="1227201" y="198083"/>
                    <a:pt x="1225296" y="196101"/>
                  </a:cubicBezTo>
                  <a:cubicBezTo>
                    <a:pt x="1223391" y="194119"/>
                    <a:pt x="1222438" y="191661"/>
                    <a:pt x="1222438" y="188727"/>
                  </a:cubicBezTo>
                  <a:cubicBezTo>
                    <a:pt x="1222438" y="185715"/>
                    <a:pt x="1223391" y="183257"/>
                    <a:pt x="1225296" y="181354"/>
                  </a:cubicBezTo>
                  <a:cubicBezTo>
                    <a:pt x="1227201" y="179452"/>
                    <a:pt x="1229582" y="178500"/>
                    <a:pt x="1232440" y="178500"/>
                  </a:cubicBezTo>
                  <a:close/>
                  <a:moveTo>
                    <a:pt x="561804" y="72895"/>
                  </a:moveTo>
                  <a:cubicBezTo>
                    <a:pt x="549659" y="72895"/>
                    <a:pt x="539620" y="77019"/>
                    <a:pt x="531676" y="85268"/>
                  </a:cubicBezTo>
                  <a:cubicBezTo>
                    <a:pt x="523742" y="93507"/>
                    <a:pt x="518836" y="105366"/>
                    <a:pt x="516970" y="120825"/>
                  </a:cubicBezTo>
                  <a:lnTo>
                    <a:pt x="599980" y="120825"/>
                  </a:lnTo>
                  <a:cubicBezTo>
                    <a:pt x="599437" y="105604"/>
                    <a:pt x="595856" y="93812"/>
                    <a:pt x="589236" y="85449"/>
                  </a:cubicBezTo>
                  <a:cubicBezTo>
                    <a:pt x="582626" y="77076"/>
                    <a:pt x="573471" y="72895"/>
                    <a:pt x="561804" y="72895"/>
                  </a:cubicBezTo>
                  <a:close/>
                  <a:moveTo>
                    <a:pt x="346062" y="65284"/>
                  </a:moveTo>
                  <a:lnTo>
                    <a:pt x="357616" y="65284"/>
                  </a:lnTo>
                  <a:lnTo>
                    <a:pt x="357616" y="196814"/>
                  </a:lnTo>
                  <a:lnTo>
                    <a:pt x="346062" y="196814"/>
                  </a:lnTo>
                  <a:close/>
                  <a:moveTo>
                    <a:pt x="1452372" y="62074"/>
                  </a:moveTo>
                  <a:cubicBezTo>
                    <a:pt x="1466278" y="62074"/>
                    <a:pt x="1476947" y="66818"/>
                    <a:pt x="1484376" y="76286"/>
                  </a:cubicBezTo>
                  <a:cubicBezTo>
                    <a:pt x="1491710" y="85763"/>
                    <a:pt x="1495425" y="99260"/>
                    <a:pt x="1495425" y="116777"/>
                  </a:cubicBezTo>
                  <a:lnTo>
                    <a:pt x="1495425" y="196814"/>
                  </a:lnTo>
                  <a:lnTo>
                    <a:pt x="1483900" y="196814"/>
                  </a:lnTo>
                  <a:lnTo>
                    <a:pt x="1483900" y="120225"/>
                  </a:lnTo>
                  <a:cubicBezTo>
                    <a:pt x="1483900" y="88678"/>
                    <a:pt x="1472660" y="72895"/>
                    <a:pt x="1450372" y="72895"/>
                  </a:cubicBezTo>
                  <a:cubicBezTo>
                    <a:pt x="1437894" y="72895"/>
                    <a:pt x="1427702" y="77533"/>
                    <a:pt x="1419606" y="86811"/>
                  </a:cubicBezTo>
                  <a:cubicBezTo>
                    <a:pt x="1411605" y="96088"/>
                    <a:pt x="1407605" y="107585"/>
                    <a:pt x="1407605" y="121301"/>
                  </a:cubicBezTo>
                  <a:lnTo>
                    <a:pt x="1407605" y="196814"/>
                  </a:lnTo>
                  <a:lnTo>
                    <a:pt x="1396079" y="196814"/>
                  </a:lnTo>
                  <a:lnTo>
                    <a:pt x="1396079" y="65284"/>
                  </a:lnTo>
                  <a:lnTo>
                    <a:pt x="1407605" y="65284"/>
                  </a:lnTo>
                  <a:lnTo>
                    <a:pt x="1407605" y="89192"/>
                  </a:lnTo>
                  <a:lnTo>
                    <a:pt x="1408176" y="89192"/>
                  </a:lnTo>
                  <a:cubicBezTo>
                    <a:pt x="1417605" y="71114"/>
                    <a:pt x="1432370" y="62074"/>
                    <a:pt x="1452372" y="62074"/>
                  </a:cubicBezTo>
                  <a:close/>
                  <a:moveTo>
                    <a:pt x="1337215" y="62074"/>
                  </a:moveTo>
                  <a:cubicBezTo>
                    <a:pt x="1347026" y="62074"/>
                    <a:pt x="1356551" y="64141"/>
                    <a:pt x="1365790" y="68256"/>
                  </a:cubicBezTo>
                  <a:lnTo>
                    <a:pt x="1365790" y="81582"/>
                  </a:lnTo>
                  <a:cubicBezTo>
                    <a:pt x="1356551" y="75790"/>
                    <a:pt x="1346454" y="72895"/>
                    <a:pt x="1335405" y="72895"/>
                  </a:cubicBezTo>
                  <a:cubicBezTo>
                    <a:pt x="1320356" y="72895"/>
                    <a:pt x="1308068" y="78448"/>
                    <a:pt x="1298638" y="89545"/>
                  </a:cubicBezTo>
                  <a:cubicBezTo>
                    <a:pt x="1289209" y="100651"/>
                    <a:pt x="1284541" y="114995"/>
                    <a:pt x="1284541" y="132598"/>
                  </a:cubicBezTo>
                  <a:cubicBezTo>
                    <a:pt x="1284541" y="149642"/>
                    <a:pt x="1288828" y="163338"/>
                    <a:pt x="1297400" y="173684"/>
                  </a:cubicBezTo>
                  <a:cubicBezTo>
                    <a:pt x="1305973" y="184031"/>
                    <a:pt x="1317403" y="189203"/>
                    <a:pt x="1331596" y="189203"/>
                  </a:cubicBezTo>
                  <a:cubicBezTo>
                    <a:pt x="1344454" y="189203"/>
                    <a:pt x="1355693" y="185715"/>
                    <a:pt x="1365313" y="178738"/>
                  </a:cubicBezTo>
                  <a:lnTo>
                    <a:pt x="1365313" y="190987"/>
                  </a:lnTo>
                  <a:cubicBezTo>
                    <a:pt x="1355693" y="197012"/>
                    <a:pt x="1344263" y="200025"/>
                    <a:pt x="1331023" y="200025"/>
                  </a:cubicBezTo>
                  <a:cubicBezTo>
                    <a:pt x="1313498" y="200025"/>
                    <a:pt x="1299306" y="193880"/>
                    <a:pt x="1288542" y="181592"/>
                  </a:cubicBezTo>
                  <a:cubicBezTo>
                    <a:pt x="1277779" y="169304"/>
                    <a:pt x="1272349" y="153210"/>
                    <a:pt x="1272349" y="133312"/>
                  </a:cubicBezTo>
                  <a:cubicBezTo>
                    <a:pt x="1272349" y="112462"/>
                    <a:pt x="1278445" y="95374"/>
                    <a:pt x="1290542" y="82058"/>
                  </a:cubicBezTo>
                  <a:cubicBezTo>
                    <a:pt x="1302639" y="68732"/>
                    <a:pt x="1318165" y="62074"/>
                    <a:pt x="1337215" y="62074"/>
                  </a:cubicBezTo>
                  <a:close/>
                  <a:moveTo>
                    <a:pt x="562270" y="62074"/>
                  </a:moveTo>
                  <a:cubicBezTo>
                    <a:pt x="578301" y="62074"/>
                    <a:pt x="590617" y="67828"/>
                    <a:pt x="599218" y="79324"/>
                  </a:cubicBezTo>
                  <a:cubicBezTo>
                    <a:pt x="607819" y="90811"/>
                    <a:pt x="612124" y="106470"/>
                    <a:pt x="612124" y="126292"/>
                  </a:cubicBezTo>
                  <a:lnTo>
                    <a:pt x="612124" y="131531"/>
                  </a:lnTo>
                  <a:lnTo>
                    <a:pt x="516503" y="131531"/>
                  </a:lnTo>
                  <a:cubicBezTo>
                    <a:pt x="516503" y="149603"/>
                    <a:pt x="520589" y="163734"/>
                    <a:pt x="528761" y="173922"/>
                  </a:cubicBezTo>
                  <a:cubicBezTo>
                    <a:pt x="536934" y="184110"/>
                    <a:pt x="548183" y="189203"/>
                    <a:pt x="562499" y="189203"/>
                  </a:cubicBezTo>
                  <a:cubicBezTo>
                    <a:pt x="576977" y="189203"/>
                    <a:pt x="591102" y="183773"/>
                    <a:pt x="604885" y="172911"/>
                  </a:cubicBezTo>
                  <a:lnTo>
                    <a:pt x="604885" y="185517"/>
                  </a:lnTo>
                  <a:cubicBezTo>
                    <a:pt x="591493" y="195189"/>
                    <a:pt x="576586" y="200025"/>
                    <a:pt x="560165" y="200025"/>
                  </a:cubicBezTo>
                  <a:cubicBezTo>
                    <a:pt x="543506" y="200025"/>
                    <a:pt x="530047" y="193940"/>
                    <a:pt x="519769" y="181770"/>
                  </a:cubicBezTo>
                  <a:cubicBezTo>
                    <a:pt x="509492" y="169601"/>
                    <a:pt x="504358" y="152456"/>
                    <a:pt x="504358" y="130340"/>
                  </a:cubicBezTo>
                  <a:cubicBezTo>
                    <a:pt x="504358" y="111147"/>
                    <a:pt x="509731" y="94974"/>
                    <a:pt x="520475" y="81820"/>
                  </a:cubicBezTo>
                  <a:cubicBezTo>
                    <a:pt x="531209" y="68656"/>
                    <a:pt x="545144" y="62074"/>
                    <a:pt x="562270" y="62074"/>
                  </a:cubicBezTo>
                  <a:close/>
                  <a:moveTo>
                    <a:pt x="454800" y="62074"/>
                  </a:moveTo>
                  <a:cubicBezTo>
                    <a:pt x="464687" y="62074"/>
                    <a:pt x="474221" y="64141"/>
                    <a:pt x="483403" y="68256"/>
                  </a:cubicBezTo>
                  <a:lnTo>
                    <a:pt x="483403" y="81582"/>
                  </a:lnTo>
                  <a:cubicBezTo>
                    <a:pt x="474221" y="75790"/>
                    <a:pt x="464096" y="72895"/>
                    <a:pt x="453047" y="72895"/>
                  </a:cubicBezTo>
                  <a:cubicBezTo>
                    <a:pt x="437950" y="72895"/>
                    <a:pt x="425691" y="78448"/>
                    <a:pt x="416271" y="89545"/>
                  </a:cubicBezTo>
                  <a:cubicBezTo>
                    <a:pt x="406851" y="100651"/>
                    <a:pt x="402145" y="114995"/>
                    <a:pt x="402145" y="132598"/>
                  </a:cubicBezTo>
                  <a:cubicBezTo>
                    <a:pt x="402145" y="149642"/>
                    <a:pt x="406441" y="163338"/>
                    <a:pt x="415042" y="173684"/>
                  </a:cubicBezTo>
                  <a:cubicBezTo>
                    <a:pt x="423643" y="184031"/>
                    <a:pt x="435026" y="189203"/>
                    <a:pt x="449199" y="189203"/>
                  </a:cubicBezTo>
                  <a:cubicBezTo>
                    <a:pt x="462115" y="189203"/>
                    <a:pt x="473364" y="185715"/>
                    <a:pt x="482937" y="178738"/>
                  </a:cubicBezTo>
                  <a:lnTo>
                    <a:pt x="482937" y="190987"/>
                  </a:lnTo>
                  <a:cubicBezTo>
                    <a:pt x="473364" y="197012"/>
                    <a:pt x="461924" y="200025"/>
                    <a:pt x="448609" y="200025"/>
                  </a:cubicBezTo>
                  <a:cubicBezTo>
                    <a:pt x="431102" y="200025"/>
                    <a:pt x="416947" y="193880"/>
                    <a:pt x="406175" y="181592"/>
                  </a:cubicBezTo>
                  <a:cubicBezTo>
                    <a:pt x="395392" y="169304"/>
                    <a:pt x="390001" y="153210"/>
                    <a:pt x="390001" y="133312"/>
                  </a:cubicBezTo>
                  <a:cubicBezTo>
                    <a:pt x="390001" y="112462"/>
                    <a:pt x="396050" y="95374"/>
                    <a:pt x="408156" y="82058"/>
                  </a:cubicBezTo>
                  <a:cubicBezTo>
                    <a:pt x="420262" y="68732"/>
                    <a:pt x="435807" y="62074"/>
                    <a:pt x="454800" y="62074"/>
                  </a:cubicBezTo>
                  <a:close/>
                  <a:moveTo>
                    <a:pt x="671313" y="30089"/>
                  </a:moveTo>
                  <a:lnTo>
                    <a:pt x="671313" y="102289"/>
                  </a:lnTo>
                  <a:lnTo>
                    <a:pt x="693163" y="102289"/>
                  </a:lnTo>
                  <a:cubicBezTo>
                    <a:pt x="707564" y="102289"/>
                    <a:pt x="718509" y="99079"/>
                    <a:pt x="725986" y="92650"/>
                  </a:cubicBezTo>
                  <a:cubicBezTo>
                    <a:pt x="733463" y="86230"/>
                    <a:pt x="737206" y="77019"/>
                    <a:pt x="737206" y="65018"/>
                  </a:cubicBezTo>
                  <a:cubicBezTo>
                    <a:pt x="737206" y="41729"/>
                    <a:pt x="723272" y="30089"/>
                    <a:pt x="695401" y="30089"/>
                  </a:cubicBezTo>
                  <a:close/>
                  <a:moveTo>
                    <a:pt x="85115" y="21165"/>
                  </a:moveTo>
                  <a:cubicBezTo>
                    <a:pt x="64094" y="21165"/>
                    <a:pt x="46797" y="28918"/>
                    <a:pt x="33214" y="44415"/>
                  </a:cubicBezTo>
                  <a:cubicBezTo>
                    <a:pt x="19631" y="59912"/>
                    <a:pt x="12840" y="80191"/>
                    <a:pt x="12840" y="105242"/>
                  </a:cubicBezTo>
                  <a:cubicBezTo>
                    <a:pt x="12840" y="130616"/>
                    <a:pt x="19269" y="150811"/>
                    <a:pt x="32109" y="165835"/>
                  </a:cubicBezTo>
                  <a:cubicBezTo>
                    <a:pt x="44948" y="180859"/>
                    <a:pt x="62112" y="188371"/>
                    <a:pt x="83591" y="188371"/>
                  </a:cubicBezTo>
                  <a:cubicBezTo>
                    <a:pt x="105937" y="188371"/>
                    <a:pt x="123625" y="180938"/>
                    <a:pt x="136655" y="166073"/>
                  </a:cubicBezTo>
                  <a:cubicBezTo>
                    <a:pt x="149695" y="151207"/>
                    <a:pt x="156220" y="130492"/>
                    <a:pt x="156220" y="103937"/>
                  </a:cubicBezTo>
                  <a:cubicBezTo>
                    <a:pt x="156220" y="77934"/>
                    <a:pt x="149857" y="57636"/>
                    <a:pt x="137122" y="43053"/>
                  </a:cubicBezTo>
                  <a:cubicBezTo>
                    <a:pt x="124396" y="28461"/>
                    <a:pt x="107061" y="21165"/>
                    <a:pt x="85115" y="21165"/>
                  </a:cubicBezTo>
                  <a:close/>
                  <a:moveTo>
                    <a:pt x="351777" y="12602"/>
                  </a:moveTo>
                  <a:cubicBezTo>
                    <a:pt x="354349" y="12602"/>
                    <a:pt x="356625" y="13459"/>
                    <a:pt x="358616" y="15164"/>
                  </a:cubicBezTo>
                  <a:cubicBezTo>
                    <a:pt x="360597" y="16869"/>
                    <a:pt x="361588" y="19183"/>
                    <a:pt x="361588" y="22117"/>
                  </a:cubicBezTo>
                  <a:cubicBezTo>
                    <a:pt x="361588" y="24898"/>
                    <a:pt x="360616" y="27251"/>
                    <a:pt x="358673" y="29194"/>
                  </a:cubicBezTo>
                  <a:cubicBezTo>
                    <a:pt x="356721" y="31137"/>
                    <a:pt x="354425" y="32109"/>
                    <a:pt x="351777" y="32109"/>
                  </a:cubicBezTo>
                  <a:cubicBezTo>
                    <a:pt x="349215" y="32109"/>
                    <a:pt x="346977" y="31175"/>
                    <a:pt x="345072" y="29318"/>
                  </a:cubicBezTo>
                  <a:cubicBezTo>
                    <a:pt x="343167" y="27451"/>
                    <a:pt x="342205" y="25051"/>
                    <a:pt x="342205" y="22117"/>
                  </a:cubicBezTo>
                  <a:cubicBezTo>
                    <a:pt x="342205" y="19345"/>
                    <a:pt x="343186" y="17069"/>
                    <a:pt x="345129" y="15278"/>
                  </a:cubicBezTo>
                  <a:cubicBezTo>
                    <a:pt x="347072" y="13497"/>
                    <a:pt x="349291" y="12602"/>
                    <a:pt x="351777" y="12602"/>
                  </a:cubicBezTo>
                  <a:close/>
                  <a:moveTo>
                    <a:pt x="1142048" y="9525"/>
                  </a:moveTo>
                  <a:cubicBezTo>
                    <a:pt x="1160526" y="9525"/>
                    <a:pt x="1174052" y="11744"/>
                    <a:pt x="1182720" y="16192"/>
                  </a:cubicBezTo>
                  <a:lnTo>
                    <a:pt x="1182720" y="42129"/>
                  </a:lnTo>
                  <a:cubicBezTo>
                    <a:pt x="1171480" y="34433"/>
                    <a:pt x="1157288" y="30585"/>
                    <a:pt x="1140237" y="30585"/>
                  </a:cubicBezTo>
                  <a:cubicBezTo>
                    <a:pt x="1128808" y="30585"/>
                    <a:pt x="1119569" y="32947"/>
                    <a:pt x="1112425" y="37662"/>
                  </a:cubicBezTo>
                  <a:cubicBezTo>
                    <a:pt x="1105281" y="42386"/>
                    <a:pt x="1101662" y="48949"/>
                    <a:pt x="1101662" y="57360"/>
                  </a:cubicBezTo>
                  <a:cubicBezTo>
                    <a:pt x="1101662" y="64818"/>
                    <a:pt x="1104138" y="70885"/>
                    <a:pt x="1109090" y="75562"/>
                  </a:cubicBezTo>
                  <a:cubicBezTo>
                    <a:pt x="1114044" y="80248"/>
                    <a:pt x="1124807" y="86630"/>
                    <a:pt x="1141380" y="94717"/>
                  </a:cubicBezTo>
                  <a:cubicBezTo>
                    <a:pt x="1159669" y="103365"/>
                    <a:pt x="1172432" y="112014"/>
                    <a:pt x="1179671" y="120663"/>
                  </a:cubicBezTo>
                  <a:cubicBezTo>
                    <a:pt x="1187005" y="129302"/>
                    <a:pt x="1190625" y="139027"/>
                    <a:pt x="1190625" y="149812"/>
                  </a:cubicBezTo>
                  <a:cubicBezTo>
                    <a:pt x="1190625" y="165994"/>
                    <a:pt x="1184720" y="178409"/>
                    <a:pt x="1172813" y="187056"/>
                  </a:cubicBezTo>
                  <a:cubicBezTo>
                    <a:pt x="1161002" y="195702"/>
                    <a:pt x="1144524" y="200025"/>
                    <a:pt x="1123473" y="200025"/>
                  </a:cubicBezTo>
                  <a:cubicBezTo>
                    <a:pt x="1116140" y="200025"/>
                    <a:pt x="1107567" y="199013"/>
                    <a:pt x="1097756" y="196990"/>
                  </a:cubicBezTo>
                  <a:cubicBezTo>
                    <a:pt x="1087945" y="194968"/>
                    <a:pt x="1080801" y="192450"/>
                    <a:pt x="1076325" y="189435"/>
                  </a:cubicBezTo>
                  <a:lnTo>
                    <a:pt x="1076325" y="162306"/>
                  </a:lnTo>
                  <a:cubicBezTo>
                    <a:pt x="1082040" y="167224"/>
                    <a:pt x="1089660" y="171269"/>
                    <a:pt x="1099185" y="174443"/>
                  </a:cubicBezTo>
                  <a:cubicBezTo>
                    <a:pt x="1108710" y="177616"/>
                    <a:pt x="1117663" y="179202"/>
                    <a:pt x="1126236" y="179202"/>
                  </a:cubicBezTo>
                  <a:cubicBezTo>
                    <a:pt x="1152334" y="179202"/>
                    <a:pt x="1165384" y="170000"/>
                    <a:pt x="1165384" y="151597"/>
                  </a:cubicBezTo>
                  <a:cubicBezTo>
                    <a:pt x="1165384" y="146440"/>
                    <a:pt x="1164050" y="141799"/>
                    <a:pt x="1161193" y="137674"/>
                  </a:cubicBezTo>
                  <a:cubicBezTo>
                    <a:pt x="1158430" y="133550"/>
                    <a:pt x="1154525" y="129902"/>
                    <a:pt x="1149667" y="126730"/>
                  </a:cubicBezTo>
                  <a:cubicBezTo>
                    <a:pt x="1144809" y="123558"/>
                    <a:pt x="1135666" y="118672"/>
                    <a:pt x="1122235" y="112090"/>
                  </a:cubicBezTo>
                  <a:cubicBezTo>
                    <a:pt x="1103566" y="102889"/>
                    <a:pt x="1091279" y="94345"/>
                    <a:pt x="1085373" y="86449"/>
                  </a:cubicBezTo>
                  <a:cubicBezTo>
                    <a:pt x="1079372" y="78562"/>
                    <a:pt x="1076420" y="69533"/>
                    <a:pt x="1076420" y="59379"/>
                  </a:cubicBezTo>
                  <a:cubicBezTo>
                    <a:pt x="1076420" y="44072"/>
                    <a:pt x="1082612" y="31937"/>
                    <a:pt x="1095089" y="22974"/>
                  </a:cubicBezTo>
                  <a:cubicBezTo>
                    <a:pt x="1107472" y="14011"/>
                    <a:pt x="1123093" y="9525"/>
                    <a:pt x="1142048" y="9525"/>
                  </a:cubicBezTo>
                  <a:close/>
                  <a:moveTo>
                    <a:pt x="904875" y="9525"/>
                  </a:moveTo>
                  <a:lnTo>
                    <a:pt x="929354" y="9525"/>
                  </a:lnTo>
                  <a:lnTo>
                    <a:pt x="929354" y="122253"/>
                  </a:lnTo>
                  <a:cubicBezTo>
                    <a:pt x="929354" y="159748"/>
                    <a:pt x="945261" y="178496"/>
                    <a:pt x="977075" y="178496"/>
                  </a:cubicBezTo>
                  <a:cubicBezTo>
                    <a:pt x="1007841" y="178496"/>
                    <a:pt x="1023271" y="160352"/>
                    <a:pt x="1023271" y="124063"/>
                  </a:cubicBezTo>
                  <a:lnTo>
                    <a:pt x="1023271" y="9525"/>
                  </a:lnTo>
                  <a:lnTo>
                    <a:pt x="1047750" y="9525"/>
                  </a:lnTo>
                  <a:lnTo>
                    <a:pt x="1047750" y="120558"/>
                  </a:lnTo>
                  <a:cubicBezTo>
                    <a:pt x="1047750" y="173536"/>
                    <a:pt x="1023461" y="200025"/>
                    <a:pt x="974789" y="200025"/>
                  </a:cubicBezTo>
                  <a:cubicBezTo>
                    <a:pt x="928211" y="200025"/>
                    <a:pt x="904875" y="174464"/>
                    <a:pt x="904875" y="123339"/>
                  </a:cubicBezTo>
                  <a:close/>
                  <a:moveTo>
                    <a:pt x="790575" y="9525"/>
                  </a:moveTo>
                  <a:lnTo>
                    <a:pt x="813911" y="9525"/>
                  </a:lnTo>
                  <a:lnTo>
                    <a:pt x="813911" y="169820"/>
                  </a:lnTo>
                  <a:lnTo>
                    <a:pt x="885825" y="169820"/>
                  </a:lnTo>
                  <a:lnTo>
                    <a:pt x="885825" y="190500"/>
                  </a:lnTo>
                  <a:lnTo>
                    <a:pt x="790575" y="190500"/>
                  </a:lnTo>
                  <a:close/>
                  <a:moveTo>
                    <a:pt x="647700" y="9525"/>
                  </a:moveTo>
                  <a:lnTo>
                    <a:pt x="699659" y="9525"/>
                  </a:lnTo>
                  <a:cubicBezTo>
                    <a:pt x="719414" y="9525"/>
                    <a:pt x="734739" y="14240"/>
                    <a:pt x="745646" y="23660"/>
                  </a:cubicBezTo>
                  <a:cubicBezTo>
                    <a:pt x="756551" y="33090"/>
                    <a:pt x="762000" y="46558"/>
                    <a:pt x="762000" y="64084"/>
                  </a:cubicBezTo>
                  <a:cubicBezTo>
                    <a:pt x="762000" y="81848"/>
                    <a:pt x="755628" y="96231"/>
                    <a:pt x="742874" y="107252"/>
                  </a:cubicBezTo>
                  <a:cubicBezTo>
                    <a:pt x="730120" y="118281"/>
                    <a:pt x="714175" y="123473"/>
                    <a:pt x="695049" y="122853"/>
                  </a:cubicBezTo>
                  <a:lnTo>
                    <a:pt x="671313" y="122853"/>
                  </a:lnTo>
                  <a:lnTo>
                    <a:pt x="671313" y="190500"/>
                  </a:lnTo>
                  <a:lnTo>
                    <a:pt x="647700" y="190500"/>
                  </a:lnTo>
                  <a:close/>
                  <a:moveTo>
                    <a:pt x="87211" y="9515"/>
                  </a:moveTo>
                  <a:cubicBezTo>
                    <a:pt x="111576" y="9515"/>
                    <a:pt x="131312" y="18012"/>
                    <a:pt x="146409" y="35023"/>
                  </a:cubicBezTo>
                  <a:cubicBezTo>
                    <a:pt x="161506" y="52026"/>
                    <a:pt x="169059" y="74324"/>
                    <a:pt x="169059" y="101917"/>
                  </a:cubicBezTo>
                  <a:cubicBezTo>
                    <a:pt x="169059" y="132359"/>
                    <a:pt x="161334" y="156321"/>
                    <a:pt x="145885" y="173803"/>
                  </a:cubicBezTo>
                  <a:cubicBezTo>
                    <a:pt x="130435" y="191284"/>
                    <a:pt x="109747" y="200025"/>
                    <a:pt x="83830" y="200025"/>
                  </a:cubicBezTo>
                  <a:cubicBezTo>
                    <a:pt x="58302" y="200025"/>
                    <a:pt x="37948" y="191383"/>
                    <a:pt x="22765" y="174100"/>
                  </a:cubicBezTo>
                  <a:cubicBezTo>
                    <a:pt x="7591" y="156817"/>
                    <a:pt x="0" y="134341"/>
                    <a:pt x="0" y="106670"/>
                  </a:cubicBezTo>
                  <a:cubicBezTo>
                    <a:pt x="0" y="77257"/>
                    <a:pt x="7782" y="53711"/>
                    <a:pt x="23356" y="36033"/>
                  </a:cubicBezTo>
                  <a:cubicBezTo>
                    <a:pt x="38919" y="18355"/>
                    <a:pt x="60207" y="9515"/>
                    <a:pt x="87211" y="9515"/>
                  </a:cubicBezTo>
                  <a:close/>
                  <a:moveTo>
                    <a:pt x="317440" y="0"/>
                  </a:moveTo>
                  <a:cubicBezTo>
                    <a:pt x="322964" y="0"/>
                    <a:pt x="327517" y="829"/>
                    <a:pt x="331098" y="2496"/>
                  </a:cubicBezTo>
                  <a:lnTo>
                    <a:pt x="331098" y="14507"/>
                  </a:lnTo>
                  <a:cubicBezTo>
                    <a:pt x="327984" y="12049"/>
                    <a:pt x="323279" y="10820"/>
                    <a:pt x="316973" y="10820"/>
                  </a:cubicBezTo>
                  <a:cubicBezTo>
                    <a:pt x="301095" y="10820"/>
                    <a:pt x="293151" y="21679"/>
                    <a:pt x="293151" y="43405"/>
                  </a:cubicBezTo>
                  <a:lnTo>
                    <a:pt x="293151" y="65284"/>
                  </a:lnTo>
                  <a:lnTo>
                    <a:pt x="327365" y="65284"/>
                  </a:lnTo>
                  <a:lnTo>
                    <a:pt x="327365" y="76105"/>
                  </a:lnTo>
                  <a:lnTo>
                    <a:pt x="293151" y="76105"/>
                  </a:lnTo>
                  <a:lnTo>
                    <a:pt x="293151" y="196814"/>
                  </a:lnTo>
                  <a:lnTo>
                    <a:pt x="281597" y="196814"/>
                  </a:lnTo>
                  <a:lnTo>
                    <a:pt x="281597" y="76105"/>
                  </a:lnTo>
                  <a:lnTo>
                    <a:pt x="258356" y="76105"/>
                  </a:lnTo>
                  <a:lnTo>
                    <a:pt x="258356" y="65284"/>
                  </a:lnTo>
                  <a:lnTo>
                    <a:pt x="281597" y="65284"/>
                  </a:lnTo>
                  <a:lnTo>
                    <a:pt x="281597" y="42453"/>
                  </a:lnTo>
                  <a:cubicBezTo>
                    <a:pt x="281597" y="28585"/>
                    <a:pt x="285016" y="18040"/>
                    <a:pt x="291865" y="10820"/>
                  </a:cubicBezTo>
                  <a:cubicBezTo>
                    <a:pt x="298714" y="3610"/>
                    <a:pt x="307238" y="0"/>
                    <a:pt x="317440" y="0"/>
                  </a:cubicBezTo>
                  <a:close/>
                  <a:moveTo>
                    <a:pt x="245964" y="0"/>
                  </a:moveTo>
                  <a:cubicBezTo>
                    <a:pt x="251489" y="0"/>
                    <a:pt x="256041" y="829"/>
                    <a:pt x="259623" y="2496"/>
                  </a:cubicBezTo>
                  <a:lnTo>
                    <a:pt x="259623" y="14507"/>
                  </a:lnTo>
                  <a:cubicBezTo>
                    <a:pt x="256508" y="12049"/>
                    <a:pt x="251803" y="10820"/>
                    <a:pt x="245497" y="10820"/>
                  </a:cubicBezTo>
                  <a:cubicBezTo>
                    <a:pt x="229619" y="10820"/>
                    <a:pt x="221675" y="21679"/>
                    <a:pt x="221675" y="43405"/>
                  </a:cubicBezTo>
                  <a:lnTo>
                    <a:pt x="221675" y="65284"/>
                  </a:lnTo>
                  <a:lnTo>
                    <a:pt x="255889" y="65284"/>
                  </a:lnTo>
                  <a:lnTo>
                    <a:pt x="255889" y="76105"/>
                  </a:lnTo>
                  <a:lnTo>
                    <a:pt x="221675" y="76105"/>
                  </a:lnTo>
                  <a:lnTo>
                    <a:pt x="221675" y="196814"/>
                  </a:lnTo>
                  <a:lnTo>
                    <a:pt x="210121" y="196814"/>
                  </a:lnTo>
                  <a:lnTo>
                    <a:pt x="210121" y="76105"/>
                  </a:lnTo>
                  <a:lnTo>
                    <a:pt x="186890" y="76105"/>
                  </a:lnTo>
                  <a:lnTo>
                    <a:pt x="186890" y="65284"/>
                  </a:lnTo>
                  <a:lnTo>
                    <a:pt x="210121" y="65284"/>
                  </a:lnTo>
                  <a:lnTo>
                    <a:pt x="210121" y="42453"/>
                  </a:lnTo>
                  <a:cubicBezTo>
                    <a:pt x="210121" y="28585"/>
                    <a:pt x="213541" y="18040"/>
                    <a:pt x="220389" y="10820"/>
                  </a:cubicBezTo>
                  <a:cubicBezTo>
                    <a:pt x="227247" y="3610"/>
                    <a:pt x="235763" y="0"/>
                    <a:pt x="245964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4924CE9-6B5D-69FE-0672-83AF6E99CC96}"/>
              </a:ext>
            </a:extLst>
          </p:cNvPr>
          <p:cNvGrpSpPr/>
          <p:nvPr/>
        </p:nvGrpSpPr>
        <p:grpSpPr>
          <a:xfrm>
            <a:off x="6143365" y="3739167"/>
            <a:ext cx="2361401" cy="791104"/>
            <a:chOff x="1029499" y="3663115"/>
            <a:chExt cx="2474686" cy="829056"/>
          </a:xfrm>
          <a:effectLst>
            <a:outerShdw blurRad="571500" sx="97000" sy="97000" algn="ctr" rotWithShape="0">
              <a:schemeClr val="accent2">
                <a:alpha val="18000"/>
              </a:schemeClr>
            </a:outerShdw>
          </a:effectLst>
        </p:grpSpPr>
        <p:sp>
          <p:nvSpPr>
            <p:cNvPr id="12" name="矩形: 对角圆角 11">
              <a:extLst>
                <a:ext uri="{FF2B5EF4-FFF2-40B4-BE49-F238E27FC236}">
                  <a16:creationId xmlns:a16="http://schemas.microsoft.com/office/drawing/2014/main" id="{6DDF54F5-CED8-DF2B-FD3E-5C0AD76B7389}"/>
                </a:ext>
              </a:extLst>
            </p:cNvPr>
            <p:cNvSpPr/>
            <p:nvPr/>
          </p:nvSpPr>
          <p:spPr>
            <a:xfrm>
              <a:off x="1029499" y="3663115"/>
              <a:ext cx="2474686" cy="82905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87227B35-6F4C-A1EB-4168-AF614EB27EED}"/>
                </a:ext>
              </a:extLst>
            </p:cNvPr>
            <p:cNvSpPr/>
            <p:nvPr/>
          </p:nvSpPr>
          <p:spPr>
            <a:xfrm>
              <a:off x="1286329" y="3930885"/>
              <a:ext cx="2039612" cy="272815"/>
            </a:xfrm>
            <a:custGeom>
              <a:avLst/>
              <a:gdLst>
                <a:gd name="connsiteX0" fmla="*/ 1232440 w 1495425"/>
                <a:gd name="connsiteY0" fmla="*/ 178500 h 200025"/>
                <a:gd name="connsiteX1" fmla="*/ 1239870 w 1495425"/>
                <a:gd name="connsiteY1" fmla="*/ 181354 h 200025"/>
                <a:gd name="connsiteX2" fmla="*/ 1242822 w 1495425"/>
                <a:gd name="connsiteY2" fmla="*/ 188727 h 200025"/>
                <a:gd name="connsiteX3" fmla="*/ 1239870 w 1495425"/>
                <a:gd name="connsiteY3" fmla="*/ 196101 h 200025"/>
                <a:gd name="connsiteX4" fmla="*/ 1232440 w 1495425"/>
                <a:gd name="connsiteY4" fmla="*/ 199073 h 200025"/>
                <a:gd name="connsiteX5" fmla="*/ 1225296 w 1495425"/>
                <a:gd name="connsiteY5" fmla="*/ 196101 h 200025"/>
                <a:gd name="connsiteX6" fmla="*/ 1222438 w 1495425"/>
                <a:gd name="connsiteY6" fmla="*/ 188727 h 200025"/>
                <a:gd name="connsiteX7" fmla="*/ 1225296 w 1495425"/>
                <a:gd name="connsiteY7" fmla="*/ 181354 h 200025"/>
                <a:gd name="connsiteX8" fmla="*/ 1232440 w 1495425"/>
                <a:gd name="connsiteY8" fmla="*/ 178500 h 200025"/>
                <a:gd name="connsiteX9" fmla="*/ 561804 w 1495425"/>
                <a:gd name="connsiteY9" fmla="*/ 72895 h 200025"/>
                <a:gd name="connsiteX10" fmla="*/ 531676 w 1495425"/>
                <a:gd name="connsiteY10" fmla="*/ 85268 h 200025"/>
                <a:gd name="connsiteX11" fmla="*/ 516970 w 1495425"/>
                <a:gd name="connsiteY11" fmla="*/ 120825 h 200025"/>
                <a:gd name="connsiteX12" fmla="*/ 599980 w 1495425"/>
                <a:gd name="connsiteY12" fmla="*/ 120825 h 200025"/>
                <a:gd name="connsiteX13" fmla="*/ 589236 w 1495425"/>
                <a:gd name="connsiteY13" fmla="*/ 85449 h 200025"/>
                <a:gd name="connsiteX14" fmla="*/ 561804 w 1495425"/>
                <a:gd name="connsiteY14" fmla="*/ 72895 h 200025"/>
                <a:gd name="connsiteX15" fmla="*/ 346062 w 1495425"/>
                <a:gd name="connsiteY15" fmla="*/ 65284 h 200025"/>
                <a:gd name="connsiteX16" fmla="*/ 357616 w 1495425"/>
                <a:gd name="connsiteY16" fmla="*/ 65284 h 200025"/>
                <a:gd name="connsiteX17" fmla="*/ 357616 w 1495425"/>
                <a:gd name="connsiteY17" fmla="*/ 196814 h 200025"/>
                <a:gd name="connsiteX18" fmla="*/ 346062 w 1495425"/>
                <a:gd name="connsiteY18" fmla="*/ 196814 h 200025"/>
                <a:gd name="connsiteX19" fmla="*/ 1452372 w 1495425"/>
                <a:gd name="connsiteY19" fmla="*/ 62074 h 200025"/>
                <a:gd name="connsiteX20" fmla="*/ 1484376 w 1495425"/>
                <a:gd name="connsiteY20" fmla="*/ 76286 h 200025"/>
                <a:gd name="connsiteX21" fmla="*/ 1495425 w 1495425"/>
                <a:gd name="connsiteY21" fmla="*/ 116777 h 200025"/>
                <a:gd name="connsiteX22" fmla="*/ 1495425 w 1495425"/>
                <a:gd name="connsiteY22" fmla="*/ 196814 h 200025"/>
                <a:gd name="connsiteX23" fmla="*/ 1483900 w 1495425"/>
                <a:gd name="connsiteY23" fmla="*/ 196814 h 200025"/>
                <a:gd name="connsiteX24" fmla="*/ 1483900 w 1495425"/>
                <a:gd name="connsiteY24" fmla="*/ 120225 h 200025"/>
                <a:gd name="connsiteX25" fmla="*/ 1450372 w 1495425"/>
                <a:gd name="connsiteY25" fmla="*/ 72895 h 200025"/>
                <a:gd name="connsiteX26" fmla="*/ 1419606 w 1495425"/>
                <a:gd name="connsiteY26" fmla="*/ 86811 h 200025"/>
                <a:gd name="connsiteX27" fmla="*/ 1407605 w 1495425"/>
                <a:gd name="connsiteY27" fmla="*/ 121301 h 200025"/>
                <a:gd name="connsiteX28" fmla="*/ 1407605 w 1495425"/>
                <a:gd name="connsiteY28" fmla="*/ 196814 h 200025"/>
                <a:gd name="connsiteX29" fmla="*/ 1396079 w 1495425"/>
                <a:gd name="connsiteY29" fmla="*/ 196814 h 200025"/>
                <a:gd name="connsiteX30" fmla="*/ 1396079 w 1495425"/>
                <a:gd name="connsiteY30" fmla="*/ 65284 h 200025"/>
                <a:gd name="connsiteX31" fmla="*/ 1407605 w 1495425"/>
                <a:gd name="connsiteY31" fmla="*/ 65284 h 200025"/>
                <a:gd name="connsiteX32" fmla="*/ 1407605 w 1495425"/>
                <a:gd name="connsiteY32" fmla="*/ 89192 h 200025"/>
                <a:gd name="connsiteX33" fmla="*/ 1408176 w 1495425"/>
                <a:gd name="connsiteY33" fmla="*/ 89192 h 200025"/>
                <a:gd name="connsiteX34" fmla="*/ 1452372 w 1495425"/>
                <a:gd name="connsiteY34" fmla="*/ 62074 h 200025"/>
                <a:gd name="connsiteX35" fmla="*/ 1337215 w 1495425"/>
                <a:gd name="connsiteY35" fmla="*/ 62074 h 200025"/>
                <a:gd name="connsiteX36" fmla="*/ 1365790 w 1495425"/>
                <a:gd name="connsiteY36" fmla="*/ 68256 h 200025"/>
                <a:gd name="connsiteX37" fmla="*/ 1365790 w 1495425"/>
                <a:gd name="connsiteY37" fmla="*/ 81582 h 200025"/>
                <a:gd name="connsiteX38" fmla="*/ 1335405 w 1495425"/>
                <a:gd name="connsiteY38" fmla="*/ 72895 h 200025"/>
                <a:gd name="connsiteX39" fmla="*/ 1298638 w 1495425"/>
                <a:gd name="connsiteY39" fmla="*/ 89545 h 200025"/>
                <a:gd name="connsiteX40" fmla="*/ 1284541 w 1495425"/>
                <a:gd name="connsiteY40" fmla="*/ 132598 h 200025"/>
                <a:gd name="connsiteX41" fmla="*/ 1297400 w 1495425"/>
                <a:gd name="connsiteY41" fmla="*/ 173684 h 200025"/>
                <a:gd name="connsiteX42" fmla="*/ 1331596 w 1495425"/>
                <a:gd name="connsiteY42" fmla="*/ 189203 h 200025"/>
                <a:gd name="connsiteX43" fmla="*/ 1365313 w 1495425"/>
                <a:gd name="connsiteY43" fmla="*/ 178738 h 200025"/>
                <a:gd name="connsiteX44" fmla="*/ 1365313 w 1495425"/>
                <a:gd name="connsiteY44" fmla="*/ 190987 h 200025"/>
                <a:gd name="connsiteX45" fmla="*/ 1331023 w 1495425"/>
                <a:gd name="connsiteY45" fmla="*/ 200025 h 200025"/>
                <a:gd name="connsiteX46" fmla="*/ 1288542 w 1495425"/>
                <a:gd name="connsiteY46" fmla="*/ 181592 h 200025"/>
                <a:gd name="connsiteX47" fmla="*/ 1272349 w 1495425"/>
                <a:gd name="connsiteY47" fmla="*/ 133312 h 200025"/>
                <a:gd name="connsiteX48" fmla="*/ 1290542 w 1495425"/>
                <a:gd name="connsiteY48" fmla="*/ 82058 h 200025"/>
                <a:gd name="connsiteX49" fmla="*/ 1337215 w 1495425"/>
                <a:gd name="connsiteY49" fmla="*/ 62074 h 200025"/>
                <a:gd name="connsiteX50" fmla="*/ 562270 w 1495425"/>
                <a:gd name="connsiteY50" fmla="*/ 62074 h 200025"/>
                <a:gd name="connsiteX51" fmla="*/ 599218 w 1495425"/>
                <a:gd name="connsiteY51" fmla="*/ 79324 h 200025"/>
                <a:gd name="connsiteX52" fmla="*/ 612124 w 1495425"/>
                <a:gd name="connsiteY52" fmla="*/ 126292 h 200025"/>
                <a:gd name="connsiteX53" fmla="*/ 612124 w 1495425"/>
                <a:gd name="connsiteY53" fmla="*/ 131531 h 200025"/>
                <a:gd name="connsiteX54" fmla="*/ 516503 w 1495425"/>
                <a:gd name="connsiteY54" fmla="*/ 131531 h 200025"/>
                <a:gd name="connsiteX55" fmla="*/ 528761 w 1495425"/>
                <a:gd name="connsiteY55" fmla="*/ 173922 h 200025"/>
                <a:gd name="connsiteX56" fmla="*/ 562499 w 1495425"/>
                <a:gd name="connsiteY56" fmla="*/ 189203 h 200025"/>
                <a:gd name="connsiteX57" fmla="*/ 604885 w 1495425"/>
                <a:gd name="connsiteY57" fmla="*/ 172911 h 200025"/>
                <a:gd name="connsiteX58" fmla="*/ 604885 w 1495425"/>
                <a:gd name="connsiteY58" fmla="*/ 185517 h 200025"/>
                <a:gd name="connsiteX59" fmla="*/ 560165 w 1495425"/>
                <a:gd name="connsiteY59" fmla="*/ 200025 h 200025"/>
                <a:gd name="connsiteX60" fmla="*/ 519769 w 1495425"/>
                <a:gd name="connsiteY60" fmla="*/ 181770 h 200025"/>
                <a:gd name="connsiteX61" fmla="*/ 504358 w 1495425"/>
                <a:gd name="connsiteY61" fmla="*/ 130340 h 200025"/>
                <a:gd name="connsiteX62" fmla="*/ 520475 w 1495425"/>
                <a:gd name="connsiteY62" fmla="*/ 81820 h 200025"/>
                <a:gd name="connsiteX63" fmla="*/ 562270 w 1495425"/>
                <a:gd name="connsiteY63" fmla="*/ 62074 h 200025"/>
                <a:gd name="connsiteX64" fmla="*/ 454800 w 1495425"/>
                <a:gd name="connsiteY64" fmla="*/ 62074 h 200025"/>
                <a:gd name="connsiteX65" fmla="*/ 483403 w 1495425"/>
                <a:gd name="connsiteY65" fmla="*/ 68256 h 200025"/>
                <a:gd name="connsiteX66" fmla="*/ 483403 w 1495425"/>
                <a:gd name="connsiteY66" fmla="*/ 81582 h 200025"/>
                <a:gd name="connsiteX67" fmla="*/ 453047 w 1495425"/>
                <a:gd name="connsiteY67" fmla="*/ 72895 h 200025"/>
                <a:gd name="connsiteX68" fmla="*/ 416271 w 1495425"/>
                <a:gd name="connsiteY68" fmla="*/ 89545 h 200025"/>
                <a:gd name="connsiteX69" fmla="*/ 402145 w 1495425"/>
                <a:gd name="connsiteY69" fmla="*/ 132598 h 200025"/>
                <a:gd name="connsiteX70" fmla="*/ 415042 w 1495425"/>
                <a:gd name="connsiteY70" fmla="*/ 173684 h 200025"/>
                <a:gd name="connsiteX71" fmla="*/ 449199 w 1495425"/>
                <a:gd name="connsiteY71" fmla="*/ 189203 h 200025"/>
                <a:gd name="connsiteX72" fmla="*/ 482937 w 1495425"/>
                <a:gd name="connsiteY72" fmla="*/ 178738 h 200025"/>
                <a:gd name="connsiteX73" fmla="*/ 482937 w 1495425"/>
                <a:gd name="connsiteY73" fmla="*/ 190987 h 200025"/>
                <a:gd name="connsiteX74" fmla="*/ 448609 w 1495425"/>
                <a:gd name="connsiteY74" fmla="*/ 200025 h 200025"/>
                <a:gd name="connsiteX75" fmla="*/ 406175 w 1495425"/>
                <a:gd name="connsiteY75" fmla="*/ 181592 h 200025"/>
                <a:gd name="connsiteX76" fmla="*/ 390001 w 1495425"/>
                <a:gd name="connsiteY76" fmla="*/ 133312 h 200025"/>
                <a:gd name="connsiteX77" fmla="*/ 408156 w 1495425"/>
                <a:gd name="connsiteY77" fmla="*/ 82058 h 200025"/>
                <a:gd name="connsiteX78" fmla="*/ 454800 w 1495425"/>
                <a:gd name="connsiteY78" fmla="*/ 62074 h 200025"/>
                <a:gd name="connsiteX79" fmla="*/ 671313 w 1495425"/>
                <a:gd name="connsiteY79" fmla="*/ 30089 h 200025"/>
                <a:gd name="connsiteX80" fmla="*/ 671313 w 1495425"/>
                <a:gd name="connsiteY80" fmla="*/ 102289 h 200025"/>
                <a:gd name="connsiteX81" fmla="*/ 693163 w 1495425"/>
                <a:gd name="connsiteY81" fmla="*/ 102289 h 200025"/>
                <a:gd name="connsiteX82" fmla="*/ 725986 w 1495425"/>
                <a:gd name="connsiteY82" fmla="*/ 92650 h 200025"/>
                <a:gd name="connsiteX83" fmla="*/ 737206 w 1495425"/>
                <a:gd name="connsiteY83" fmla="*/ 65018 h 200025"/>
                <a:gd name="connsiteX84" fmla="*/ 695401 w 1495425"/>
                <a:gd name="connsiteY84" fmla="*/ 30089 h 200025"/>
                <a:gd name="connsiteX85" fmla="*/ 85115 w 1495425"/>
                <a:gd name="connsiteY85" fmla="*/ 21165 h 200025"/>
                <a:gd name="connsiteX86" fmla="*/ 33214 w 1495425"/>
                <a:gd name="connsiteY86" fmla="*/ 44415 h 200025"/>
                <a:gd name="connsiteX87" fmla="*/ 12840 w 1495425"/>
                <a:gd name="connsiteY87" fmla="*/ 105242 h 200025"/>
                <a:gd name="connsiteX88" fmla="*/ 32109 w 1495425"/>
                <a:gd name="connsiteY88" fmla="*/ 165835 h 200025"/>
                <a:gd name="connsiteX89" fmla="*/ 83591 w 1495425"/>
                <a:gd name="connsiteY89" fmla="*/ 188371 h 200025"/>
                <a:gd name="connsiteX90" fmla="*/ 136655 w 1495425"/>
                <a:gd name="connsiteY90" fmla="*/ 166073 h 200025"/>
                <a:gd name="connsiteX91" fmla="*/ 156220 w 1495425"/>
                <a:gd name="connsiteY91" fmla="*/ 103937 h 200025"/>
                <a:gd name="connsiteX92" fmla="*/ 137122 w 1495425"/>
                <a:gd name="connsiteY92" fmla="*/ 43053 h 200025"/>
                <a:gd name="connsiteX93" fmla="*/ 85115 w 1495425"/>
                <a:gd name="connsiteY93" fmla="*/ 21165 h 200025"/>
                <a:gd name="connsiteX94" fmla="*/ 351777 w 1495425"/>
                <a:gd name="connsiteY94" fmla="*/ 12602 h 200025"/>
                <a:gd name="connsiteX95" fmla="*/ 358616 w 1495425"/>
                <a:gd name="connsiteY95" fmla="*/ 15164 h 200025"/>
                <a:gd name="connsiteX96" fmla="*/ 361588 w 1495425"/>
                <a:gd name="connsiteY96" fmla="*/ 22117 h 200025"/>
                <a:gd name="connsiteX97" fmla="*/ 358673 w 1495425"/>
                <a:gd name="connsiteY97" fmla="*/ 29194 h 200025"/>
                <a:gd name="connsiteX98" fmla="*/ 351777 w 1495425"/>
                <a:gd name="connsiteY98" fmla="*/ 32109 h 200025"/>
                <a:gd name="connsiteX99" fmla="*/ 345072 w 1495425"/>
                <a:gd name="connsiteY99" fmla="*/ 29318 h 200025"/>
                <a:gd name="connsiteX100" fmla="*/ 342205 w 1495425"/>
                <a:gd name="connsiteY100" fmla="*/ 22117 h 200025"/>
                <a:gd name="connsiteX101" fmla="*/ 345129 w 1495425"/>
                <a:gd name="connsiteY101" fmla="*/ 15278 h 200025"/>
                <a:gd name="connsiteX102" fmla="*/ 351777 w 1495425"/>
                <a:gd name="connsiteY102" fmla="*/ 12602 h 200025"/>
                <a:gd name="connsiteX103" fmla="*/ 1142048 w 1495425"/>
                <a:gd name="connsiteY103" fmla="*/ 9525 h 200025"/>
                <a:gd name="connsiteX104" fmla="*/ 1182720 w 1495425"/>
                <a:gd name="connsiteY104" fmla="*/ 16192 h 200025"/>
                <a:gd name="connsiteX105" fmla="*/ 1182720 w 1495425"/>
                <a:gd name="connsiteY105" fmla="*/ 42129 h 200025"/>
                <a:gd name="connsiteX106" fmla="*/ 1140237 w 1495425"/>
                <a:gd name="connsiteY106" fmla="*/ 30585 h 200025"/>
                <a:gd name="connsiteX107" fmla="*/ 1112425 w 1495425"/>
                <a:gd name="connsiteY107" fmla="*/ 37662 h 200025"/>
                <a:gd name="connsiteX108" fmla="*/ 1101662 w 1495425"/>
                <a:gd name="connsiteY108" fmla="*/ 57360 h 200025"/>
                <a:gd name="connsiteX109" fmla="*/ 1109090 w 1495425"/>
                <a:gd name="connsiteY109" fmla="*/ 75562 h 200025"/>
                <a:gd name="connsiteX110" fmla="*/ 1141380 w 1495425"/>
                <a:gd name="connsiteY110" fmla="*/ 94717 h 200025"/>
                <a:gd name="connsiteX111" fmla="*/ 1179671 w 1495425"/>
                <a:gd name="connsiteY111" fmla="*/ 120663 h 200025"/>
                <a:gd name="connsiteX112" fmla="*/ 1190625 w 1495425"/>
                <a:gd name="connsiteY112" fmla="*/ 149812 h 200025"/>
                <a:gd name="connsiteX113" fmla="*/ 1172813 w 1495425"/>
                <a:gd name="connsiteY113" fmla="*/ 187056 h 200025"/>
                <a:gd name="connsiteX114" fmla="*/ 1123473 w 1495425"/>
                <a:gd name="connsiteY114" fmla="*/ 200025 h 200025"/>
                <a:gd name="connsiteX115" fmla="*/ 1097756 w 1495425"/>
                <a:gd name="connsiteY115" fmla="*/ 196990 h 200025"/>
                <a:gd name="connsiteX116" fmla="*/ 1076325 w 1495425"/>
                <a:gd name="connsiteY116" fmla="*/ 189435 h 200025"/>
                <a:gd name="connsiteX117" fmla="*/ 1076325 w 1495425"/>
                <a:gd name="connsiteY117" fmla="*/ 162306 h 200025"/>
                <a:gd name="connsiteX118" fmla="*/ 1099185 w 1495425"/>
                <a:gd name="connsiteY118" fmla="*/ 174443 h 200025"/>
                <a:gd name="connsiteX119" fmla="*/ 1126236 w 1495425"/>
                <a:gd name="connsiteY119" fmla="*/ 179202 h 200025"/>
                <a:gd name="connsiteX120" fmla="*/ 1165384 w 1495425"/>
                <a:gd name="connsiteY120" fmla="*/ 151597 h 200025"/>
                <a:gd name="connsiteX121" fmla="*/ 1161193 w 1495425"/>
                <a:gd name="connsiteY121" fmla="*/ 137674 h 200025"/>
                <a:gd name="connsiteX122" fmla="*/ 1149667 w 1495425"/>
                <a:gd name="connsiteY122" fmla="*/ 126730 h 200025"/>
                <a:gd name="connsiteX123" fmla="*/ 1122235 w 1495425"/>
                <a:gd name="connsiteY123" fmla="*/ 112090 h 200025"/>
                <a:gd name="connsiteX124" fmla="*/ 1085373 w 1495425"/>
                <a:gd name="connsiteY124" fmla="*/ 86449 h 200025"/>
                <a:gd name="connsiteX125" fmla="*/ 1076420 w 1495425"/>
                <a:gd name="connsiteY125" fmla="*/ 59379 h 200025"/>
                <a:gd name="connsiteX126" fmla="*/ 1095089 w 1495425"/>
                <a:gd name="connsiteY126" fmla="*/ 22974 h 200025"/>
                <a:gd name="connsiteX127" fmla="*/ 1142048 w 1495425"/>
                <a:gd name="connsiteY127" fmla="*/ 9525 h 200025"/>
                <a:gd name="connsiteX128" fmla="*/ 904875 w 1495425"/>
                <a:gd name="connsiteY128" fmla="*/ 9525 h 200025"/>
                <a:gd name="connsiteX129" fmla="*/ 929354 w 1495425"/>
                <a:gd name="connsiteY129" fmla="*/ 9525 h 200025"/>
                <a:gd name="connsiteX130" fmla="*/ 929354 w 1495425"/>
                <a:gd name="connsiteY130" fmla="*/ 122253 h 200025"/>
                <a:gd name="connsiteX131" fmla="*/ 977075 w 1495425"/>
                <a:gd name="connsiteY131" fmla="*/ 178496 h 200025"/>
                <a:gd name="connsiteX132" fmla="*/ 1023271 w 1495425"/>
                <a:gd name="connsiteY132" fmla="*/ 124063 h 200025"/>
                <a:gd name="connsiteX133" fmla="*/ 1023271 w 1495425"/>
                <a:gd name="connsiteY133" fmla="*/ 9525 h 200025"/>
                <a:gd name="connsiteX134" fmla="*/ 1047750 w 1495425"/>
                <a:gd name="connsiteY134" fmla="*/ 9525 h 200025"/>
                <a:gd name="connsiteX135" fmla="*/ 1047750 w 1495425"/>
                <a:gd name="connsiteY135" fmla="*/ 120558 h 200025"/>
                <a:gd name="connsiteX136" fmla="*/ 974789 w 1495425"/>
                <a:gd name="connsiteY136" fmla="*/ 200025 h 200025"/>
                <a:gd name="connsiteX137" fmla="*/ 904875 w 1495425"/>
                <a:gd name="connsiteY137" fmla="*/ 123339 h 200025"/>
                <a:gd name="connsiteX138" fmla="*/ 790575 w 1495425"/>
                <a:gd name="connsiteY138" fmla="*/ 9525 h 200025"/>
                <a:gd name="connsiteX139" fmla="*/ 813911 w 1495425"/>
                <a:gd name="connsiteY139" fmla="*/ 9525 h 200025"/>
                <a:gd name="connsiteX140" fmla="*/ 813911 w 1495425"/>
                <a:gd name="connsiteY140" fmla="*/ 169820 h 200025"/>
                <a:gd name="connsiteX141" fmla="*/ 885825 w 1495425"/>
                <a:gd name="connsiteY141" fmla="*/ 169820 h 200025"/>
                <a:gd name="connsiteX142" fmla="*/ 885825 w 1495425"/>
                <a:gd name="connsiteY142" fmla="*/ 190500 h 200025"/>
                <a:gd name="connsiteX143" fmla="*/ 790575 w 1495425"/>
                <a:gd name="connsiteY143" fmla="*/ 190500 h 200025"/>
                <a:gd name="connsiteX144" fmla="*/ 647700 w 1495425"/>
                <a:gd name="connsiteY144" fmla="*/ 9525 h 200025"/>
                <a:gd name="connsiteX145" fmla="*/ 699659 w 1495425"/>
                <a:gd name="connsiteY145" fmla="*/ 9525 h 200025"/>
                <a:gd name="connsiteX146" fmla="*/ 745646 w 1495425"/>
                <a:gd name="connsiteY146" fmla="*/ 23660 h 200025"/>
                <a:gd name="connsiteX147" fmla="*/ 762000 w 1495425"/>
                <a:gd name="connsiteY147" fmla="*/ 64084 h 200025"/>
                <a:gd name="connsiteX148" fmla="*/ 742874 w 1495425"/>
                <a:gd name="connsiteY148" fmla="*/ 107252 h 200025"/>
                <a:gd name="connsiteX149" fmla="*/ 695049 w 1495425"/>
                <a:gd name="connsiteY149" fmla="*/ 122853 h 200025"/>
                <a:gd name="connsiteX150" fmla="*/ 671313 w 1495425"/>
                <a:gd name="connsiteY150" fmla="*/ 122853 h 200025"/>
                <a:gd name="connsiteX151" fmla="*/ 671313 w 1495425"/>
                <a:gd name="connsiteY151" fmla="*/ 190500 h 200025"/>
                <a:gd name="connsiteX152" fmla="*/ 647700 w 1495425"/>
                <a:gd name="connsiteY152" fmla="*/ 190500 h 200025"/>
                <a:gd name="connsiteX153" fmla="*/ 87211 w 1495425"/>
                <a:gd name="connsiteY153" fmla="*/ 9515 h 200025"/>
                <a:gd name="connsiteX154" fmla="*/ 146409 w 1495425"/>
                <a:gd name="connsiteY154" fmla="*/ 35023 h 200025"/>
                <a:gd name="connsiteX155" fmla="*/ 169059 w 1495425"/>
                <a:gd name="connsiteY155" fmla="*/ 101917 h 200025"/>
                <a:gd name="connsiteX156" fmla="*/ 145885 w 1495425"/>
                <a:gd name="connsiteY156" fmla="*/ 173803 h 200025"/>
                <a:gd name="connsiteX157" fmla="*/ 83830 w 1495425"/>
                <a:gd name="connsiteY157" fmla="*/ 200025 h 200025"/>
                <a:gd name="connsiteX158" fmla="*/ 22765 w 1495425"/>
                <a:gd name="connsiteY158" fmla="*/ 174100 h 200025"/>
                <a:gd name="connsiteX159" fmla="*/ 0 w 1495425"/>
                <a:gd name="connsiteY159" fmla="*/ 106670 h 200025"/>
                <a:gd name="connsiteX160" fmla="*/ 23356 w 1495425"/>
                <a:gd name="connsiteY160" fmla="*/ 36033 h 200025"/>
                <a:gd name="connsiteX161" fmla="*/ 87211 w 1495425"/>
                <a:gd name="connsiteY161" fmla="*/ 9515 h 200025"/>
                <a:gd name="connsiteX162" fmla="*/ 317440 w 1495425"/>
                <a:gd name="connsiteY162" fmla="*/ 0 h 200025"/>
                <a:gd name="connsiteX163" fmla="*/ 331098 w 1495425"/>
                <a:gd name="connsiteY163" fmla="*/ 2496 h 200025"/>
                <a:gd name="connsiteX164" fmla="*/ 331098 w 1495425"/>
                <a:gd name="connsiteY164" fmla="*/ 14507 h 200025"/>
                <a:gd name="connsiteX165" fmla="*/ 316973 w 1495425"/>
                <a:gd name="connsiteY165" fmla="*/ 10820 h 200025"/>
                <a:gd name="connsiteX166" fmla="*/ 293151 w 1495425"/>
                <a:gd name="connsiteY166" fmla="*/ 43405 h 200025"/>
                <a:gd name="connsiteX167" fmla="*/ 293151 w 1495425"/>
                <a:gd name="connsiteY167" fmla="*/ 65284 h 200025"/>
                <a:gd name="connsiteX168" fmla="*/ 327365 w 1495425"/>
                <a:gd name="connsiteY168" fmla="*/ 65284 h 200025"/>
                <a:gd name="connsiteX169" fmla="*/ 327365 w 1495425"/>
                <a:gd name="connsiteY169" fmla="*/ 76105 h 200025"/>
                <a:gd name="connsiteX170" fmla="*/ 293151 w 1495425"/>
                <a:gd name="connsiteY170" fmla="*/ 76105 h 200025"/>
                <a:gd name="connsiteX171" fmla="*/ 293151 w 1495425"/>
                <a:gd name="connsiteY171" fmla="*/ 196814 h 200025"/>
                <a:gd name="connsiteX172" fmla="*/ 281597 w 1495425"/>
                <a:gd name="connsiteY172" fmla="*/ 196814 h 200025"/>
                <a:gd name="connsiteX173" fmla="*/ 281597 w 1495425"/>
                <a:gd name="connsiteY173" fmla="*/ 76105 h 200025"/>
                <a:gd name="connsiteX174" fmla="*/ 258356 w 1495425"/>
                <a:gd name="connsiteY174" fmla="*/ 76105 h 200025"/>
                <a:gd name="connsiteX175" fmla="*/ 258356 w 1495425"/>
                <a:gd name="connsiteY175" fmla="*/ 65284 h 200025"/>
                <a:gd name="connsiteX176" fmla="*/ 281597 w 1495425"/>
                <a:gd name="connsiteY176" fmla="*/ 65284 h 200025"/>
                <a:gd name="connsiteX177" fmla="*/ 281597 w 1495425"/>
                <a:gd name="connsiteY177" fmla="*/ 42453 h 200025"/>
                <a:gd name="connsiteX178" fmla="*/ 291865 w 1495425"/>
                <a:gd name="connsiteY178" fmla="*/ 10820 h 200025"/>
                <a:gd name="connsiteX179" fmla="*/ 317440 w 1495425"/>
                <a:gd name="connsiteY179" fmla="*/ 0 h 200025"/>
                <a:gd name="connsiteX180" fmla="*/ 245964 w 1495425"/>
                <a:gd name="connsiteY180" fmla="*/ 0 h 200025"/>
                <a:gd name="connsiteX181" fmla="*/ 259623 w 1495425"/>
                <a:gd name="connsiteY181" fmla="*/ 2496 h 200025"/>
                <a:gd name="connsiteX182" fmla="*/ 259623 w 1495425"/>
                <a:gd name="connsiteY182" fmla="*/ 14507 h 200025"/>
                <a:gd name="connsiteX183" fmla="*/ 245497 w 1495425"/>
                <a:gd name="connsiteY183" fmla="*/ 10820 h 200025"/>
                <a:gd name="connsiteX184" fmla="*/ 221675 w 1495425"/>
                <a:gd name="connsiteY184" fmla="*/ 43405 h 200025"/>
                <a:gd name="connsiteX185" fmla="*/ 221675 w 1495425"/>
                <a:gd name="connsiteY185" fmla="*/ 65284 h 200025"/>
                <a:gd name="connsiteX186" fmla="*/ 255889 w 1495425"/>
                <a:gd name="connsiteY186" fmla="*/ 65284 h 200025"/>
                <a:gd name="connsiteX187" fmla="*/ 255889 w 1495425"/>
                <a:gd name="connsiteY187" fmla="*/ 76105 h 200025"/>
                <a:gd name="connsiteX188" fmla="*/ 221675 w 1495425"/>
                <a:gd name="connsiteY188" fmla="*/ 76105 h 200025"/>
                <a:gd name="connsiteX189" fmla="*/ 221675 w 1495425"/>
                <a:gd name="connsiteY189" fmla="*/ 196814 h 200025"/>
                <a:gd name="connsiteX190" fmla="*/ 210121 w 1495425"/>
                <a:gd name="connsiteY190" fmla="*/ 196814 h 200025"/>
                <a:gd name="connsiteX191" fmla="*/ 210121 w 1495425"/>
                <a:gd name="connsiteY191" fmla="*/ 76105 h 200025"/>
                <a:gd name="connsiteX192" fmla="*/ 186890 w 1495425"/>
                <a:gd name="connsiteY192" fmla="*/ 76105 h 200025"/>
                <a:gd name="connsiteX193" fmla="*/ 186890 w 1495425"/>
                <a:gd name="connsiteY193" fmla="*/ 65284 h 200025"/>
                <a:gd name="connsiteX194" fmla="*/ 210121 w 1495425"/>
                <a:gd name="connsiteY194" fmla="*/ 65284 h 200025"/>
                <a:gd name="connsiteX195" fmla="*/ 210121 w 1495425"/>
                <a:gd name="connsiteY195" fmla="*/ 42453 h 200025"/>
                <a:gd name="connsiteX196" fmla="*/ 220389 w 1495425"/>
                <a:gd name="connsiteY196" fmla="*/ 10820 h 200025"/>
                <a:gd name="connsiteX197" fmla="*/ 245964 w 1495425"/>
                <a:gd name="connsiteY197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495425" h="200025">
                  <a:moveTo>
                    <a:pt x="1232440" y="178500"/>
                  </a:moveTo>
                  <a:cubicBezTo>
                    <a:pt x="1235392" y="178500"/>
                    <a:pt x="1237773" y="179452"/>
                    <a:pt x="1239870" y="181354"/>
                  </a:cubicBezTo>
                  <a:cubicBezTo>
                    <a:pt x="1241870" y="183257"/>
                    <a:pt x="1242822" y="185715"/>
                    <a:pt x="1242822" y="188727"/>
                  </a:cubicBezTo>
                  <a:cubicBezTo>
                    <a:pt x="1242822" y="191661"/>
                    <a:pt x="1241870" y="194119"/>
                    <a:pt x="1239870" y="196101"/>
                  </a:cubicBezTo>
                  <a:cubicBezTo>
                    <a:pt x="1237773" y="198083"/>
                    <a:pt x="1235392" y="199073"/>
                    <a:pt x="1232440" y="199073"/>
                  </a:cubicBezTo>
                  <a:cubicBezTo>
                    <a:pt x="1229582" y="199073"/>
                    <a:pt x="1227201" y="198083"/>
                    <a:pt x="1225296" y="196101"/>
                  </a:cubicBezTo>
                  <a:cubicBezTo>
                    <a:pt x="1223391" y="194119"/>
                    <a:pt x="1222438" y="191661"/>
                    <a:pt x="1222438" y="188727"/>
                  </a:cubicBezTo>
                  <a:cubicBezTo>
                    <a:pt x="1222438" y="185715"/>
                    <a:pt x="1223391" y="183257"/>
                    <a:pt x="1225296" y="181354"/>
                  </a:cubicBezTo>
                  <a:cubicBezTo>
                    <a:pt x="1227201" y="179452"/>
                    <a:pt x="1229582" y="178500"/>
                    <a:pt x="1232440" y="178500"/>
                  </a:cubicBezTo>
                  <a:close/>
                  <a:moveTo>
                    <a:pt x="561804" y="72895"/>
                  </a:moveTo>
                  <a:cubicBezTo>
                    <a:pt x="549659" y="72895"/>
                    <a:pt x="539620" y="77019"/>
                    <a:pt x="531676" y="85268"/>
                  </a:cubicBezTo>
                  <a:cubicBezTo>
                    <a:pt x="523742" y="93507"/>
                    <a:pt x="518836" y="105366"/>
                    <a:pt x="516970" y="120825"/>
                  </a:cubicBezTo>
                  <a:lnTo>
                    <a:pt x="599980" y="120825"/>
                  </a:lnTo>
                  <a:cubicBezTo>
                    <a:pt x="599437" y="105604"/>
                    <a:pt x="595856" y="93812"/>
                    <a:pt x="589236" y="85449"/>
                  </a:cubicBezTo>
                  <a:cubicBezTo>
                    <a:pt x="582626" y="77076"/>
                    <a:pt x="573471" y="72895"/>
                    <a:pt x="561804" y="72895"/>
                  </a:cubicBezTo>
                  <a:close/>
                  <a:moveTo>
                    <a:pt x="346062" y="65284"/>
                  </a:moveTo>
                  <a:lnTo>
                    <a:pt x="357616" y="65284"/>
                  </a:lnTo>
                  <a:lnTo>
                    <a:pt x="357616" y="196814"/>
                  </a:lnTo>
                  <a:lnTo>
                    <a:pt x="346062" y="196814"/>
                  </a:lnTo>
                  <a:close/>
                  <a:moveTo>
                    <a:pt x="1452372" y="62074"/>
                  </a:moveTo>
                  <a:cubicBezTo>
                    <a:pt x="1466278" y="62074"/>
                    <a:pt x="1476947" y="66818"/>
                    <a:pt x="1484376" y="76286"/>
                  </a:cubicBezTo>
                  <a:cubicBezTo>
                    <a:pt x="1491710" y="85763"/>
                    <a:pt x="1495425" y="99260"/>
                    <a:pt x="1495425" y="116777"/>
                  </a:cubicBezTo>
                  <a:lnTo>
                    <a:pt x="1495425" y="196814"/>
                  </a:lnTo>
                  <a:lnTo>
                    <a:pt x="1483900" y="196814"/>
                  </a:lnTo>
                  <a:lnTo>
                    <a:pt x="1483900" y="120225"/>
                  </a:lnTo>
                  <a:cubicBezTo>
                    <a:pt x="1483900" y="88678"/>
                    <a:pt x="1472660" y="72895"/>
                    <a:pt x="1450372" y="72895"/>
                  </a:cubicBezTo>
                  <a:cubicBezTo>
                    <a:pt x="1437894" y="72895"/>
                    <a:pt x="1427702" y="77533"/>
                    <a:pt x="1419606" y="86811"/>
                  </a:cubicBezTo>
                  <a:cubicBezTo>
                    <a:pt x="1411605" y="96088"/>
                    <a:pt x="1407605" y="107585"/>
                    <a:pt x="1407605" y="121301"/>
                  </a:cubicBezTo>
                  <a:lnTo>
                    <a:pt x="1407605" y="196814"/>
                  </a:lnTo>
                  <a:lnTo>
                    <a:pt x="1396079" y="196814"/>
                  </a:lnTo>
                  <a:lnTo>
                    <a:pt x="1396079" y="65284"/>
                  </a:lnTo>
                  <a:lnTo>
                    <a:pt x="1407605" y="65284"/>
                  </a:lnTo>
                  <a:lnTo>
                    <a:pt x="1407605" y="89192"/>
                  </a:lnTo>
                  <a:lnTo>
                    <a:pt x="1408176" y="89192"/>
                  </a:lnTo>
                  <a:cubicBezTo>
                    <a:pt x="1417605" y="71114"/>
                    <a:pt x="1432370" y="62074"/>
                    <a:pt x="1452372" y="62074"/>
                  </a:cubicBezTo>
                  <a:close/>
                  <a:moveTo>
                    <a:pt x="1337215" y="62074"/>
                  </a:moveTo>
                  <a:cubicBezTo>
                    <a:pt x="1347026" y="62074"/>
                    <a:pt x="1356551" y="64141"/>
                    <a:pt x="1365790" y="68256"/>
                  </a:cubicBezTo>
                  <a:lnTo>
                    <a:pt x="1365790" y="81582"/>
                  </a:lnTo>
                  <a:cubicBezTo>
                    <a:pt x="1356551" y="75790"/>
                    <a:pt x="1346454" y="72895"/>
                    <a:pt x="1335405" y="72895"/>
                  </a:cubicBezTo>
                  <a:cubicBezTo>
                    <a:pt x="1320356" y="72895"/>
                    <a:pt x="1308068" y="78448"/>
                    <a:pt x="1298638" y="89545"/>
                  </a:cubicBezTo>
                  <a:cubicBezTo>
                    <a:pt x="1289209" y="100651"/>
                    <a:pt x="1284541" y="114995"/>
                    <a:pt x="1284541" y="132598"/>
                  </a:cubicBezTo>
                  <a:cubicBezTo>
                    <a:pt x="1284541" y="149642"/>
                    <a:pt x="1288828" y="163338"/>
                    <a:pt x="1297400" y="173684"/>
                  </a:cubicBezTo>
                  <a:cubicBezTo>
                    <a:pt x="1305973" y="184031"/>
                    <a:pt x="1317403" y="189203"/>
                    <a:pt x="1331596" y="189203"/>
                  </a:cubicBezTo>
                  <a:cubicBezTo>
                    <a:pt x="1344454" y="189203"/>
                    <a:pt x="1355693" y="185715"/>
                    <a:pt x="1365313" y="178738"/>
                  </a:cubicBezTo>
                  <a:lnTo>
                    <a:pt x="1365313" y="190987"/>
                  </a:lnTo>
                  <a:cubicBezTo>
                    <a:pt x="1355693" y="197012"/>
                    <a:pt x="1344263" y="200025"/>
                    <a:pt x="1331023" y="200025"/>
                  </a:cubicBezTo>
                  <a:cubicBezTo>
                    <a:pt x="1313498" y="200025"/>
                    <a:pt x="1299306" y="193880"/>
                    <a:pt x="1288542" y="181592"/>
                  </a:cubicBezTo>
                  <a:cubicBezTo>
                    <a:pt x="1277779" y="169304"/>
                    <a:pt x="1272349" y="153210"/>
                    <a:pt x="1272349" y="133312"/>
                  </a:cubicBezTo>
                  <a:cubicBezTo>
                    <a:pt x="1272349" y="112462"/>
                    <a:pt x="1278445" y="95374"/>
                    <a:pt x="1290542" y="82058"/>
                  </a:cubicBezTo>
                  <a:cubicBezTo>
                    <a:pt x="1302639" y="68732"/>
                    <a:pt x="1318165" y="62074"/>
                    <a:pt x="1337215" y="62074"/>
                  </a:cubicBezTo>
                  <a:close/>
                  <a:moveTo>
                    <a:pt x="562270" y="62074"/>
                  </a:moveTo>
                  <a:cubicBezTo>
                    <a:pt x="578301" y="62074"/>
                    <a:pt x="590617" y="67828"/>
                    <a:pt x="599218" y="79324"/>
                  </a:cubicBezTo>
                  <a:cubicBezTo>
                    <a:pt x="607819" y="90811"/>
                    <a:pt x="612124" y="106470"/>
                    <a:pt x="612124" y="126292"/>
                  </a:cubicBezTo>
                  <a:lnTo>
                    <a:pt x="612124" y="131531"/>
                  </a:lnTo>
                  <a:lnTo>
                    <a:pt x="516503" y="131531"/>
                  </a:lnTo>
                  <a:cubicBezTo>
                    <a:pt x="516503" y="149603"/>
                    <a:pt x="520589" y="163734"/>
                    <a:pt x="528761" y="173922"/>
                  </a:cubicBezTo>
                  <a:cubicBezTo>
                    <a:pt x="536934" y="184110"/>
                    <a:pt x="548183" y="189203"/>
                    <a:pt x="562499" y="189203"/>
                  </a:cubicBezTo>
                  <a:cubicBezTo>
                    <a:pt x="576977" y="189203"/>
                    <a:pt x="591102" y="183773"/>
                    <a:pt x="604885" y="172911"/>
                  </a:cubicBezTo>
                  <a:lnTo>
                    <a:pt x="604885" y="185517"/>
                  </a:lnTo>
                  <a:cubicBezTo>
                    <a:pt x="591493" y="195189"/>
                    <a:pt x="576586" y="200025"/>
                    <a:pt x="560165" y="200025"/>
                  </a:cubicBezTo>
                  <a:cubicBezTo>
                    <a:pt x="543506" y="200025"/>
                    <a:pt x="530047" y="193940"/>
                    <a:pt x="519769" y="181770"/>
                  </a:cubicBezTo>
                  <a:cubicBezTo>
                    <a:pt x="509492" y="169601"/>
                    <a:pt x="504358" y="152456"/>
                    <a:pt x="504358" y="130340"/>
                  </a:cubicBezTo>
                  <a:cubicBezTo>
                    <a:pt x="504358" y="111147"/>
                    <a:pt x="509731" y="94974"/>
                    <a:pt x="520475" y="81820"/>
                  </a:cubicBezTo>
                  <a:cubicBezTo>
                    <a:pt x="531209" y="68656"/>
                    <a:pt x="545144" y="62074"/>
                    <a:pt x="562270" y="62074"/>
                  </a:cubicBezTo>
                  <a:close/>
                  <a:moveTo>
                    <a:pt x="454800" y="62074"/>
                  </a:moveTo>
                  <a:cubicBezTo>
                    <a:pt x="464687" y="62074"/>
                    <a:pt x="474221" y="64141"/>
                    <a:pt x="483403" y="68256"/>
                  </a:cubicBezTo>
                  <a:lnTo>
                    <a:pt x="483403" y="81582"/>
                  </a:lnTo>
                  <a:cubicBezTo>
                    <a:pt x="474221" y="75790"/>
                    <a:pt x="464096" y="72895"/>
                    <a:pt x="453047" y="72895"/>
                  </a:cubicBezTo>
                  <a:cubicBezTo>
                    <a:pt x="437950" y="72895"/>
                    <a:pt x="425691" y="78448"/>
                    <a:pt x="416271" y="89545"/>
                  </a:cubicBezTo>
                  <a:cubicBezTo>
                    <a:pt x="406851" y="100651"/>
                    <a:pt x="402145" y="114995"/>
                    <a:pt x="402145" y="132598"/>
                  </a:cubicBezTo>
                  <a:cubicBezTo>
                    <a:pt x="402145" y="149642"/>
                    <a:pt x="406441" y="163338"/>
                    <a:pt x="415042" y="173684"/>
                  </a:cubicBezTo>
                  <a:cubicBezTo>
                    <a:pt x="423643" y="184031"/>
                    <a:pt x="435026" y="189203"/>
                    <a:pt x="449199" y="189203"/>
                  </a:cubicBezTo>
                  <a:cubicBezTo>
                    <a:pt x="462115" y="189203"/>
                    <a:pt x="473364" y="185715"/>
                    <a:pt x="482937" y="178738"/>
                  </a:cubicBezTo>
                  <a:lnTo>
                    <a:pt x="482937" y="190987"/>
                  </a:lnTo>
                  <a:cubicBezTo>
                    <a:pt x="473364" y="197012"/>
                    <a:pt x="461924" y="200025"/>
                    <a:pt x="448609" y="200025"/>
                  </a:cubicBezTo>
                  <a:cubicBezTo>
                    <a:pt x="431102" y="200025"/>
                    <a:pt x="416947" y="193880"/>
                    <a:pt x="406175" y="181592"/>
                  </a:cubicBezTo>
                  <a:cubicBezTo>
                    <a:pt x="395392" y="169304"/>
                    <a:pt x="390001" y="153210"/>
                    <a:pt x="390001" y="133312"/>
                  </a:cubicBezTo>
                  <a:cubicBezTo>
                    <a:pt x="390001" y="112462"/>
                    <a:pt x="396050" y="95374"/>
                    <a:pt x="408156" y="82058"/>
                  </a:cubicBezTo>
                  <a:cubicBezTo>
                    <a:pt x="420262" y="68732"/>
                    <a:pt x="435807" y="62074"/>
                    <a:pt x="454800" y="62074"/>
                  </a:cubicBezTo>
                  <a:close/>
                  <a:moveTo>
                    <a:pt x="671313" y="30089"/>
                  </a:moveTo>
                  <a:lnTo>
                    <a:pt x="671313" y="102289"/>
                  </a:lnTo>
                  <a:lnTo>
                    <a:pt x="693163" y="102289"/>
                  </a:lnTo>
                  <a:cubicBezTo>
                    <a:pt x="707564" y="102289"/>
                    <a:pt x="718509" y="99079"/>
                    <a:pt x="725986" y="92650"/>
                  </a:cubicBezTo>
                  <a:cubicBezTo>
                    <a:pt x="733463" y="86230"/>
                    <a:pt x="737206" y="77019"/>
                    <a:pt x="737206" y="65018"/>
                  </a:cubicBezTo>
                  <a:cubicBezTo>
                    <a:pt x="737206" y="41729"/>
                    <a:pt x="723272" y="30089"/>
                    <a:pt x="695401" y="30089"/>
                  </a:cubicBezTo>
                  <a:close/>
                  <a:moveTo>
                    <a:pt x="85115" y="21165"/>
                  </a:moveTo>
                  <a:cubicBezTo>
                    <a:pt x="64094" y="21165"/>
                    <a:pt x="46797" y="28918"/>
                    <a:pt x="33214" y="44415"/>
                  </a:cubicBezTo>
                  <a:cubicBezTo>
                    <a:pt x="19631" y="59912"/>
                    <a:pt x="12840" y="80191"/>
                    <a:pt x="12840" y="105242"/>
                  </a:cubicBezTo>
                  <a:cubicBezTo>
                    <a:pt x="12840" y="130616"/>
                    <a:pt x="19269" y="150811"/>
                    <a:pt x="32109" y="165835"/>
                  </a:cubicBezTo>
                  <a:cubicBezTo>
                    <a:pt x="44948" y="180859"/>
                    <a:pt x="62112" y="188371"/>
                    <a:pt x="83591" y="188371"/>
                  </a:cubicBezTo>
                  <a:cubicBezTo>
                    <a:pt x="105937" y="188371"/>
                    <a:pt x="123625" y="180938"/>
                    <a:pt x="136655" y="166073"/>
                  </a:cubicBezTo>
                  <a:cubicBezTo>
                    <a:pt x="149695" y="151207"/>
                    <a:pt x="156220" y="130492"/>
                    <a:pt x="156220" y="103937"/>
                  </a:cubicBezTo>
                  <a:cubicBezTo>
                    <a:pt x="156220" y="77934"/>
                    <a:pt x="149857" y="57636"/>
                    <a:pt x="137122" y="43053"/>
                  </a:cubicBezTo>
                  <a:cubicBezTo>
                    <a:pt x="124396" y="28461"/>
                    <a:pt x="107061" y="21165"/>
                    <a:pt x="85115" y="21165"/>
                  </a:cubicBezTo>
                  <a:close/>
                  <a:moveTo>
                    <a:pt x="351777" y="12602"/>
                  </a:moveTo>
                  <a:cubicBezTo>
                    <a:pt x="354349" y="12602"/>
                    <a:pt x="356625" y="13459"/>
                    <a:pt x="358616" y="15164"/>
                  </a:cubicBezTo>
                  <a:cubicBezTo>
                    <a:pt x="360597" y="16869"/>
                    <a:pt x="361588" y="19183"/>
                    <a:pt x="361588" y="22117"/>
                  </a:cubicBezTo>
                  <a:cubicBezTo>
                    <a:pt x="361588" y="24898"/>
                    <a:pt x="360616" y="27251"/>
                    <a:pt x="358673" y="29194"/>
                  </a:cubicBezTo>
                  <a:cubicBezTo>
                    <a:pt x="356721" y="31137"/>
                    <a:pt x="354425" y="32109"/>
                    <a:pt x="351777" y="32109"/>
                  </a:cubicBezTo>
                  <a:cubicBezTo>
                    <a:pt x="349215" y="32109"/>
                    <a:pt x="346977" y="31175"/>
                    <a:pt x="345072" y="29318"/>
                  </a:cubicBezTo>
                  <a:cubicBezTo>
                    <a:pt x="343167" y="27451"/>
                    <a:pt x="342205" y="25051"/>
                    <a:pt x="342205" y="22117"/>
                  </a:cubicBezTo>
                  <a:cubicBezTo>
                    <a:pt x="342205" y="19345"/>
                    <a:pt x="343186" y="17069"/>
                    <a:pt x="345129" y="15278"/>
                  </a:cubicBezTo>
                  <a:cubicBezTo>
                    <a:pt x="347072" y="13497"/>
                    <a:pt x="349291" y="12602"/>
                    <a:pt x="351777" y="12602"/>
                  </a:cubicBezTo>
                  <a:close/>
                  <a:moveTo>
                    <a:pt x="1142048" y="9525"/>
                  </a:moveTo>
                  <a:cubicBezTo>
                    <a:pt x="1160526" y="9525"/>
                    <a:pt x="1174052" y="11744"/>
                    <a:pt x="1182720" y="16192"/>
                  </a:cubicBezTo>
                  <a:lnTo>
                    <a:pt x="1182720" y="42129"/>
                  </a:lnTo>
                  <a:cubicBezTo>
                    <a:pt x="1171480" y="34433"/>
                    <a:pt x="1157288" y="30585"/>
                    <a:pt x="1140237" y="30585"/>
                  </a:cubicBezTo>
                  <a:cubicBezTo>
                    <a:pt x="1128808" y="30585"/>
                    <a:pt x="1119569" y="32947"/>
                    <a:pt x="1112425" y="37662"/>
                  </a:cubicBezTo>
                  <a:cubicBezTo>
                    <a:pt x="1105281" y="42386"/>
                    <a:pt x="1101662" y="48949"/>
                    <a:pt x="1101662" y="57360"/>
                  </a:cubicBezTo>
                  <a:cubicBezTo>
                    <a:pt x="1101662" y="64818"/>
                    <a:pt x="1104138" y="70885"/>
                    <a:pt x="1109090" y="75562"/>
                  </a:cubicBezTo>
                  <a:cubicBezTo>
                    <a:pt x="1114044" y="80248"/>
                    <a:pt x="1124807" y="86630"/>
                    <a:pt x="1141380" y="94717"/>
                  </a:cubicBezTo>
                  <a:cubicBezTo>
                    <a:pt x="1159669" y="103365"/>
                    <a:pt x="1172432" y="112014"/>
                    <a:pt x="1179671" y="120663"/>
                  </a:cubicBezTo>
                  <a:cubicBezTo>
                    <a:pt x="1187005" y="129302"/>
                    <a:pt x="1190625" y="139027"/>
                    <a:pt x="1190625" y="149812"/>
                  </a:cubicBezTo>
                  <a:cubicBezTo>
                    <a:pt x="1190625" y="165994"/>
                    <a:pt x="1184720" y="178409"/>
                    <a:pt x="1172813" y="187056"/>
                  </a:cubicBezTo>
                  <a:cubicBezTo>
                    <a:pt x="1161002" y="195702"/>
                    <a:pt x="1144524" y="200025"/>
                    <a:pt x="1123473" y="200025"/>
                  </a:cubicBezTo>
                  <a:cubicBezTo>
                    <a:pt x="1116140" y="200025"/>
                    <a:pt x="1107567" y="199013"/>
                    <a:pt x="1097756" y="196990"/>
                  </a:cubicBezTo>
                  <a:cubicBezTo>
                    <a:pt x="1087945" y="194968"/>
                    <a:pt x="1080801" y="192450"/>
                    <a:pt x="1076325" y="189435"/>
                  </a:cubicBezTo>
                  <a:lnTo>
                    <a:pt x="1076325" y="162306"/>
                  </a:lnTo>
                  <a:cubicBezTo>
                    <a:pt x="1082040" y="167224"/>
                    <a:pt x="1089660" y="171269"/>
                    <a:pt x="1099185" y="174443"/>
                  </a:cubicBezTo>
                  <a:cubicBezTo>
                    <a:pt x="1108710" y="177616"/>
                    <a:pt x="1117663" y="179202"/>
                    <a:pt x="1126236" y="179202"/>
                  </a:cubicBezTo>
                  <a:cubicBezTo>
                    <a:pt x="1152334" y="179202"/>
                    <a:pt x="1165384" y="170000"/>
                    <a:pt x="1165384" y="151597"/>
                  </a:cubicBezTo>
                  <a:cubicBezTo>
                    <a:pt x="1165384" y="146440"/>
                    <a:pt x="1164050" y="141799"/>
                    <a:pt x="1161193" y="137674"/>
                  </a:cubicBezTo>
                  <a:cubicBezTo>
                    <a:pt x="1158430" y="133550"/>
                    <a:pt x="1154525" y="129902"/>
                    <a:pt x="1149667" y="126730"/>
                  </a:cubicBezTo>
                  <a:cubicBezTo>
                    <a:pt x="1144809" y="123558"/>
                    <a:pt x="1135666" y="118672"/>
                    <a:pt x="1122235" y="112090"/>
                  </a:cubicBezTo>
                  <a:cubicBezTo>
                    <a:pt x="1103566" y="102889"/>
                    <a:pt x="1091279" y="94345"/>
                    <a:pt x="1085373" y="86449"/>
                  </a:cubicBezTo>
                  <a:cubicBezTo>
                    <a:pt x="1079372" y="78562"/>
                    <a:pt x="1076420" y="69533"/>
                    <a:pt x="1076420" y="59379"/>
                  </a:cubicBezTo>
                  <a:cubicBezTo>
                    <a:pt x="1076420" y="44072"/>
                    <a:pt x="1082612" y="31937"/>
                    <a:pt x="1095089" y="22974"/>
                  </a:cubicBezTo>
                  <a:cubicBezTo>
                    <a:pt x="1107472" y="14011"/>
                    <a:pt x="1123093" y="9525"/>
                    <a:pt x="1142048" y="9525"/>
                  </a:cubicBezTo>
                  <a:close/>
                  <a:moveTo>
                    <a:pt x="904875" y="9525"/>
                  </a:moveTo>
                  <a:lnTo>
                    <a:pt x="929354" y="9525"/>
                  </a:lnTo>
                  <a:lnTo>
                    <a:pt x="929354" y="122253"/>
                  </a:lnTo>
                  <a:cubicBezTo>
                    <a:pt x="929354" y="159748"/>
                    <a:pt x="945261" y="178496"/>
                    <a:pt x="977075" y="178496"/>
                  </a:cubicBezTo>
                  <a:cubicBezTo>
                    <a:pt x="1007841" y="178496"/>
                    <a:pt x="1023271" y="160352"/>
                    <a:pt x="1023271" y="124063"/>
                  </a:cubicBezTo>
                  <a:lnTo>
                    <a:pt x="1023271" y="9525"/>
                  </a:lnTo>
                  <a:lnTo>
                    <a:pt x="1047750" y="9525"/>
                  </a:lnTo>
                  <a:lnTo>
                    <a:pt x="1047750" y="120558"/>
                  </a:lnTo>
                  <a:cubicBezTo>
                    <a:pt x="1047750" y="173536"/>
                    <a:pt x="1023461" y="200025"/>
                    <a:pt x="974789" y="200025"/>
                  </a:cubicBezTo>
                  <a:cubicBezTo>
                    <a:pt x="928211" y="200025"/>
                    <a:pt x="904875" y="174464"/>
                    <a:pt x="904875" y="123339"/>
                  </a:cubicBezTo>
                  <a:close/>
                  <a:moveTo>
                    <a:pt x="790575" y="9525"/>
                  </a:moveTo>
                  <a:lnTo>
                    <a:pt x="813911" y="9525"/>
                  </a:lnTo>
                  <a:lnTo>
                    <a:pt x="813911" y="169820"/>
                  </a:lnTo>
                  <a:lnTo>
                    <a:pt x="885825" y="169820"/>
                  </a:lnTo>
                  <a:lnTo>
                    <a:pt x="885825" y="190500"/>
                  </a:lnTo>
                  <a:lnTo>
                    <a:pt x="790575" y="190500"/>
                  </a:lnTo>
                  <a:close/>
                  <a:moveTo>
                    <a:pt x="647700" y="9525"/>
                  </a:moveTo>
                  <a:lnTo>
                    <a:pt x="699659" y="9525"/>
                  </a:lnTo>
                  <a:cubicBezTo>
                    <a:pt x="719414" y="9525"/>
                    <a:pt x="734739" y="14240"/>
                    <a:pt x="745646" y="23660"/>
                  </a:cubicBezTo>
                  <a:cubicBezTo>
                    <a:pt x="756551" y="33090"/>
                    <a:pt x="762000" y="46558"/>
                    <a:pt x="762000" y="64084"/>
                  </a:cubicBezTo>
                  <a:cubicBezTo>
                    <a:pt x="762000" y="81848"/>
                    <a:pt x="755628" y="96231"/>
                    <a:pt x="742874" y="107252"/>
                  </a:cubicBezTo>
                  <a:cubicBezTo>
                    <a:pt x="730120" y="118281"/>
                    <a:pt x="714175" y="123473"/>
                    <a:pt x="695049" y="122853"/>
                  </a:cubicBezTo>
                  <a:lnTo>
                    <a:pt x="671313" y="122853"/>
                  </a:lnTo>
                  <a:lnTo>
                    <a:pt x="671313" y="190500"/>
                  </a:lnTo>
                  <a:lnTo>
                    <a:pt x="647700" y="190500"/>
                  </a:lnTo>
                  <a:close/>
                  <a:moveTo>
                    <a:pt x="87211" y="9515"/>
                  </a:moveTo>
                  <a:cubicBezTo>
                    <a:pt x="111576" y="9515"/>
                    <a:pt x="131312" y="18012"/>
                    <a:pt x="146409" y="35023"/>
                  </a:cubicBezTo>
                  <a:cubicBezTo>
                    <a:pt x="161506" y="52026"/>
                    <a:pt x="169059" y="74324"/>
                    <a:pt x="169059" y="101917"/>
                  </a:cubicBezTo>
                  <a:cubicBezTo>
                    <a:pt x="169059" y="132359"/>
                    <a:pt x="161334" y="156321"/>
                    <a:pt x="145885" y="173803"/>
                  </a:cubicBezTo>
                  <a:cubicBezTo>
                    <a:pt x="130435" y="191284"/>
                    <a:pt x="109747" y="200025"/>
                    <a:pt x="83830" y="200025"/>
                  </a:cubicBezTo>
                  <a:cubicBezTo>
                    <a:pt x="58302" y="200025"/>
                    <a:pt x="37948" y="191383"/>
                    <a:pt x="22765" y="174100"/>
                  </a:cubicBezTo>
                  <a:cubicBezTo>
                    <a:pt x="7591" y="156817"/>
                    <a:pt x="0" y="134341"/>
                    <a:pt x="0" y="106670"/>
                  </a:cubicBezTo>
                  <a:cubicBezTo>
                    <a:pt x="0" y="77257"/>
                    <a:pt x="7782" y="53711"/>
                    <a:pt x="23356" y="36033"/>
                  </a:cubicBezTo>
                  <a:cubicBezTo>
                    <a:pt x="38919" y="18355"/>
                    <a:pt x="60207" y="9515"/>
                    <a:pt x="87211" y="9515"/>
                  </a:cubicBezTo>
                  <a:close/>
                  <a:moveTo>
                    <a:pt x="317440" y="0"/>
                  </a:moveTo>
                  <a:cubicBezTo>
                    <a:pt x="322964" y="0"/>
                    <a:pt x="327517" y="829"/>
                    <a:pt x="331098" y="2496"/>
                  </a:cubicBezTo>
                  <a:lnTo>
                    <a:pt x="331098" y="14507"/>
                  </a:lnTo>
                  <a:cubicBezTo>
                    <a:pt x="327984" y="12049"/>
                    <a:pt x="323279" y="10820"/>
                    <a:pt x="316973" y="10820"/>
                  </a:cubicBezTo>
                  <a:cubicBezTo>
                    <a:pt x="301095" y="10820"/>
                    <a:pt x="293151" y="21679"/>
                    <a:pt x="293151" y="43405"/>
                  </a:cubicBezTo>
                  <a:lnTo>
                    <a:pt x="293151" y="65284"/>
                  </a:lnTo>
                  <a:lnTo>
                    <a:pt x="327365" y="65284"/>
                  </a:lnTo>
                  <a:lnTo>
                    <a:pt x="327365" y="76105"/>
                  </a:lnTo>
                  <a:lnTo>
                    <a:pt x="293151" y="76105"/>
                  </a:lnTo>
                  <a:lnTo>
                    <a:pt x="293151" y="196814"/>
                  </a:lnTo>
                  <a:lnTo>
                    <a:pt x="281597" y="196814"/>
                  </a:lnTo>
                  <a:lnTo>
                    <a:pt x="281597" y="76105"/>
                  </a:lnTo>
                  <a:lnTo>
                    <a:pt x="258356" y="76105"/>
                  </a:lnTo>
                  <a:lnTo>
                    <a:pt x="258356" y="65284"/>
                  </a:lnTo>
                  <a:lnTo>
                    <a:pt x="281597" y="65284"/>
                  </a:lnTo>
                  <a:lnTo>
                    <a:pt x="281597" y="42453"/>
                  </a:lnTo>
                  <a:cubicBezTo>
                    <a:pt x="281597" y="28585"/>
                    <a:pt x="285016" y="18040"/>
                    <a:pt x="291865" y="10820"/>
                  </a:cubicBezTo>
                  <a:cubicBezTo>
                    <a:pt x="298714" y="3610"/>
                    <a:pt x="307238" y="0"/>
                    <a:pt x="317440" y="0"/>
                  </a:cubicBezTo>
                  <a:close/>
                  <a:moveTo>
                    <a:pt x="245964" y="0"/>
                  </a:moveTo>
                  <a:cubicBezTo>
                    <a:pt x="251489" y="0"/>
                    <a:pt x="256041" y="829"/>
                    <a:pt x="259623" y="2496"/>
                  </a:cubicBezTo>
                  <a:lnTo>
                    <a:pt x="259623" y="14507"/>
                  </a:lnTo>
                  <a:cubicBezTo>
                    <a:pt x="256508" y="12049"/>
                    <a:pt x="251803" y="10820"/>
                    <a:pt x="245497" y="10820"/>
                  </a:cubicBezTo>
                  <a:cubicBezTo>
                    <a:pt x="229619" y="10820"/>
                    <a:pt x="221675" y="21679"/>
                    <a:pt x="221675" y="43405"/>
                  </a:cubicBezTo>
                  <a:lnTo>
                    <a:pt x="221675" y="65284"/>
                  </a:lnTo>
                  <a:lnTo>
                    <a:pt x="255889" y="65284"/>
                  </a:lnTo>
                  <a:lnTo>
                    <a:pt x="255889" y="76105"/>
                  </a:lnTo>
                  <a:lnTo>
                    <a:pt x="221675" y="76105"/>
                  </a:lnTo>
                  <a:lnTo>
                    <a:pt x="221675" y="196814"/>
                  </a:lnTo>
                  <a:lnTo>
                    <a:pt x="210121" y="196814"/>
                  </a:lnTo>
                  <a:lnTo>
                    <a:pt x="210121" y="76105"/>
                  </a:lnTo>
                  <a:lnTo>
                    <a:pt x="186890" y="76105"/>
                  </a:lnTo>
                  <a:lnTo>
                    <a:pt x="186890" y="65284"/>
                  </a:lnTo>
                  <a:lnTo>
                    <a:pt x="210121" y="65284"/>
                  </a:lnTo>
                  <a:lnTo>
                    <a:pt x="210121" y="42453"/>
                  </a:lnTo>
                  <a:cubicBezTo>
                    <a:pt x="210121" y="28585"/>
                    <a:pt x="213541" y="18040"/>
                    <a:pt x="220389" y="10820"/>
                  </a:cubicBezTo>
                  <a:cubicBezTo>
                    <a:pt x="227247" y="3610"/>
                    <a:pt x="235763" y="0"/>
                    <a:pt x="245964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635B8F6-6FEC-0EA6-1FC2-7F82FEA651EB}"/>
              </a:ext>
            </a:extLst>
          </p:cNvPr>
          <p:cNvGrpSpPr/>
          <p:nvPr/>
        </p:nvGrpSpPr>
        <p:grpSpPr>
          <a:xfrm>
            <a:off x="8674899" y="3739167"/>
            <a:ext cx="2361401" cy="791104"/>
            <a:chOff x="1029499" y="3663115"/>
            <a:chExt cx="2474686" cy="829056"/>
          </a:xfrm>
          <a:effectLst>
            <a:outerShdw blurRad="571500" sx="97000" sy="97000" algn="ctr" rotWithShape="0">
              <a:schemeClr val="accent2">
                <a:alpha val="18000"/>
              </a:schemeClr>
            </a:outerShdw>
          </a:effectLst>
        </p:grpSpPr>
        <p:sp>
          <p:nvSpPr>
            <p:cNvPr id="15" name="矩形: 对角圆角 14">
              <a:extLst>
                <a:ext uri="{FF2B5EF4-FFF2-40B4-BE49-F238E27FC236}">
                  <a16:creationId xmlns:a16="http://schemas.microsoft.com/office/drawing/2014/main" id="{0CF25CD4-8F61-C14D-D90B-49531812D7C8}"/>
                </a:ext>
              </a:extLst>
            </p:cNvPr>
            <p:cNvSpPr/>
            <p:nvPr/>
          </p:nvSpPr>
          <p:spPr>
            <a:xfrm>
              <a:off x="1029499" y="3663115"/>
              <a:ext cx="2474686" cy="82905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C78361E-24DE-3F19-DC03-60A67ABD6E48}"/>
                </a:ext>
              </a:extLst>
            </p:cNvPr>
            <p:cNvSpPr/>
            <p:nvPr/>
          </p:nvSpPr>
          <p:spPr>
            <a:xfrm>
              <a:off x="1286329" y="3930885"/>
              <a:ext cx="2039612" cy="272815"/>
            </a:xfrm>
            <a:custGeom>
              <a:avLst/>
              <a:gdLst>
                <a:gd name="connsiteX0" fmla="*/ 1232440 w 1495425"/>
                <a:gd name="connsiteY0" fmla="*/ 178500 h 200025"/>
                <a:gd name="connsiteX1" fmla="*/ 1239870 w 1495425"/>
                <a:gd name="connsiteY1" fmla="*/ 181354 h 200025"/>
                <a:gd name="connsiteX2" fmla="*/ 1242822 w 1495425"/>
                <a:gd name="connsiteY2" fmla="*/ 188727 h 200025"/>
                <a:gd name="connsiteX3" fmla="*/ 1239870 w 1495425"/>
                <a:gd name="connsiteY3" fmla="*/ 196101 h 200025"/>
                <a:gd name="connsiteX4" fmla="*/ 1232440 w 1495425"/>
                <a:gd name="connsiteY4" fmla="*/ 199073 h 200025"/>
                <a:gd name="connsiteX5" fmla="*/ 1225296 w 1495425"/>
                <a:gd name="connsiteY5" fmla="*/ 196101 h 200025"/>
                <a:gd name="connsiteX6" fmla="*/ 1222438 w 1495425"/>
                <a:gd name="connsiteY6" fmla="*/ 188727 h 200025"/>
                <a:gd name="connsiteX7" fmla="*/ 1225296 w 1495425"/>
                <a:gd name="connsiteY7" fmla="*/ 181354 h 200025"/>
                <a:gd name="connsiteX8" fmla="*/ 1232440 w 1495425"/>
                <a:gd name="connsiteY8" fmla="*/ 178500 h 200025"/>
                <a:gd name="connsiteX9" fmla="*/ 561804 w 1495425"/>
                <a:gd name="connsiteY9" fmla="*/ 72895 h 200025"/>
                <a:gd name="connsiteX10" fmla="*/ 531676 w 1495425"/>
                <a:gd name="connsiteY10" fmla="*/ 85268 h 200025"/>
                <a:gd name="connsiteX11" fmla="*/ 516970 w 1495425"/>
                <a:gd name="connsiteY11" fmla="*/ 120825 h 200025"/>
                <a:gd name="connsiteX12" fmla="*/ 599980 w 1495425"/>
                <a:gd name="connsiteY12" fmla="*/ 120825 h 200025"/>
                <a:gd name="connsiteX13" fmla="*/ 589236 w 1495425"/>
                <a:gd name="connsiteY13" fmla="*/ 85449 h 200025"/>
                <a:gd name="connsiteX14" fmla="*/ 561804 w 1495425"/>
                <a:gd name="connsiteY14" fmla="*/ 72895 h 200025"/>
                <a:gd name="connsiteX15" fmla="*/ 346062 w 1495425"/>
                <a:gd name="connsiteY15" fmla="*/ 65284 h 200025"/>
                <a:gd name="connsiteX16" fmla="*/ 357616 w 1495425"/>
                <a:gd name="connsiteY16" fmla="*/ 65284 h 200025"/>
                <a:gd name="connsiteX17" fmla="*/ 357616 w 1495425"/>
                <a:gd name="connsiteY17" fmla="*/ 196814 h 200025"/>
                <a:gd name="connsiteX18" fmla="*/ 346062 w 1495425"/>
                <a:gd name="connsiteY18" fmla="*/ 196814 h 200025"/>
                <a:gd name="connsiteX19" fmla="*/ 1452372 w 1495425"/>
                <a:gd name="connsiteY19" fmla="*/ 62074 h 200025"/>
                <a:gd name="connsiteX20" fmla="*/ 1484376 w 1495425"/>
                <a:gd name="connsiteY20" fmla="*/ 76286 h 200025"/>
                <a:gd name="connsiteX21" fmla="*/ 1495425 w 1495425"/>
                <a:gd name="connsiteY21" fmla="*/ 116777 h 200025"/>
                <a:gd name="connsiteX22" fmla="*/ 1495425 w 1495425"/>
                <a:gd name="connsiteY22" fmla="*/ 196814 h 200025"/>
                <a:gd name="connsiteX23" fmla="*/ 1483900 w 1495425"/>
                <a:gd name="connsiteY23" fmla="*/ 196814 h 200025"/>
                <a:gd name="connsiteX24" fmla="*/ 1483900 w 1495425"/>
                <a:gd name="connsiteY24" fmla="*/ 120225 h 200025"/>
                <a:gd name="connsiteX25" fmla="*/ 1450372 w 1495425"/>
                <a:gd name="connsiteY25" fmla="*/ 72895 h 200025"/>
                <a:gd name="connsiteX26" fmla="*/ 1419606 w 1495425"/>
                <a:gd name="connsiteY26" fmla="*/ 86811 h 200025"/>
                <a:gd name="connsiteX27" fmla="*/ 1407605 w 1495425"/>
                <a:gd name="connsiteY27" fmla="*/ 121301 h 200025"/>
                <a:gd name="connsiteX28" fmla="*/ 1407605 w 1495425"/>
                <a:gd name="connsiteY28" fmla="*/ 196814 h 200025"/>
                <a:gd name="connsiteX29" fmla="*/ 1396079 w 1495425"/>
                <a:gd name="connsiteY29" fmla="*/ 196814 h 200025"/>
                <a:gd name="connsiteX30" fmla="*/ 1396079 w 1495425"/>
                <a:gd name="connsiteY30" fmla="*/ 65284 h 200025"/>
                <a:gd name="connsiteX31" fmla="*/ 1407605 w 1495425"/>
                <a:gd name="connsiteY31" fmla="*/ 65284 h 200025"/>
                <a:gd name="connsiteX32" fmla="*/ 1407605 w 1495425"/>
                <a:gd name="connsiteY32" fmla="*/ 89192 h 200025"/>
                <a:gd name="connsiteX33" fmla="*/ 1408176 w 1495425"/>
                <a:gd name="connsiteY33" fmla="*/ 89192 h 200025"/>
                <a:gd name="connsiteX34" fmla="*/ 1452372 w 1495425"/>
                <a:gd name="connsiteY34" fmla="*/ 62074 h 200025"/>
                <a:gd name="connsiteX35" fmla="*/ 1337215 w 1495425"/>
                <a:gd name="connsiteY35" fmla="*/ 62074 h 200025"/>
                <a:gd name="connsiteX36" fmla="*/ 1365790 w 1495425"/>
                <a:gd name="connsiteY36" fmla="*/ 68256 h 200025"/>
                <a:gd name="connsiteX37" fmla="*/ 1365790 w 1495425"/>
                <a:gd name="connsiteY37" fmla="*/ 81582 h 200025"/>
                <a:gd name="connsiteX38" fmla="*/ 1335405 w 1495425"/>
                <a:gd name="connsiteY38" fmla="*/ 72895 h 200025"/>
                <a:gd name="connsiteX39" fmla="*/ 1298638 w 1495425"/>
                <a:gd name="connsiteY39" fmla="*/ 89545 h 200025"/>
                <a:gd name="connsiteX40" fmla="*/ 1284541 w 1495425"/>
                <a:gd name="connsiteY40" fmla="*/ 132598 h 200025"/>
                <a:gd name="connsiteX41" fmla="*/ 1297400 w 1495425"/>
                <a:gd name="connsiteY41" fmla="*/ 173684 h 200025"/>
                <a:gd name="connsiteX42" fmla="*/ 1331596 w 1495425"/>
                <a:gd name="connsiteY42" fmla="*/ 189203 h 200025"/>
                <a:gd name="connsiteX43" fmla="*/ 1365313 w 1495425"/>
                <a:gd name="connsiteY43" fmla="*/ 178738 h 200025"/>
                <a:gd name="connsiteX44" fmla="*/ 1365313 w 1495425"/>
                <a:gd name="connsiteY44" fmla="*/ 190987 h 200025"/>
                <a:gd name="connsiteX45" fmla="*/ 1331023 w 1495425"/>
                <a:gd name="connsiteY45" fmla="*/ 200025 h 200025"/>
                <a:gd name="connsiteX46" fmla="*/ 1288542 w 1495425"/>
                <a:gd name="connsiteY46" fmla="*/ 181592 h 200025"/>
                <a:gd name="connsiteX47" fmla="*/ 1272349 w 1495425"/>
                <a:gd name="connsiteY47" fmla="*/ 133312 h 200025"/>
                <a:gd name="connsiteX48" fmla="*/ 1290542 w 1495425"/>
                <a:gd name="connsiteY48" fmla="*/ 82058 h 200025"/>
                <a:gd name="connsiteX49" fmla="*/ 1337215 w 1495425"/>
                <a:gd name="connsiteY49" fmla="*/ 62074 h 200025"/>
                <a:gd name="connsiteX50" fmla="*/ 562270 w 1495425"/>
                <a:gd name="connsiteY50" fmla="*/ 62074 h 200025"/>
                <a:gd name="connsiteX51" fmla="*/ 599218 w 1495425"/>
                <a:gd name="connsiteY51" fmla="*/ 79324 h 200025"/>
                <a:gd name="connsiteX52" fmla="*/ 612124 w 1495425"/>
                <a:gd name="connsiteY52" fmla="*/ 126292 h 200025"/>
                <a:gd name="connsiteX53" fmla="*/ 612124 w 1495425"/>
                <a:gd name="connsiteY53" fmla="*/ 131531 h 200025"/>
                <a:gd name="connsiteX54" fmla="*/ 516503 w 1495425"/>
                <a:gd name="connsiteY54" fmla="*/ 131531 h 200025"/>
                <a:gd name="connsiteX55" fmla="*/ 528761 w 1495425"/>
                <a:gd name="connsiteY55" fmla="*/ 173922 h 200025"/>
                <a:gd name="connsiteX56" fmla="*/ 562499 w 1495425"/>
                <a:gd name="connsiteY56" fmla="*/ 189203 h 200025"/>
                <a:gd name="connsiteX57" fmla="*/ 604885 w 1495425"/>
                <a:gd name="connsiteY57" fmla="*/ 172911 h 200025"/>
                <a:gd name="connsiteX58" fmla="*/ 604885 w 1495425"/>
                <a:gd name="connsiteY58" fmla="*/ 185517 h 200025"/>
                <a:gd name="connsiteX59" fmla="*/ 560165 w 1495425"/>
                <a:gd name="connsiteY59" fmla="*/ 200025 h 200025"/>
                <a:gd name="connsiteX60" fmla="*/ 519769 w 1495425"/>
                <a:gd name="connsiteY60" fmla="*/ 181770 h 200025"/>
                <a:gd name="connsiteX61" fmla="*/ 504358 w 1495425"/>
                <a:gd name="connsiteY61" fmla="*/ 130340 h 200025"/>
                <a:gd name="connsiteX62" fmla="*/ 520475 w 1495425"/>
                <a:gd name="connsiteY62" fmla="*/ 81820 h 200025"/>
                <a:gd name="connsiteX63" fmla="*/ 562270 w 1495425"/>
                <a:gd name="connsiteY63" fmla="*/ 62074 h 200025"/>
                <a:gd name="connsiteX64" fmla="*/ 454800 w 1495425"/>
                <a:gd name="connsiteY64" fmla="*/ 62074 h 200025"/>
                <a:gd name="connsiteX65" fmla="*/ 483403 w 1495425"/>
                <a:gd name="connsiteY65" fmla="*/ 68256 h 200025"/>
                <a:gd name="connsiteX66" fmla="*/ 483403 w 1495425"/>
                <a:gd name="connsiteY66" fmla="*/ 81582 h 200025"/>
                <a:gd name="connsiteX67" fmla="*/ 453047 w 1495425"/>
                <a:gd name="connsiteY67" fmla="*/ 72895 h 200025"/>
                <a:gd name="connsiteX68" fmla="*/ 416271 w 1495425"/>
                <a:gd name="connsiteY68" fmla="*/ 89545 h 200025"/>
                <a:gd name="connsiteX69" fmla="*/ 402145 w 1495425"/>
                <a:gd name="connsiteY69" fmla="*/ 132598 h 200025"/>
                <a:gd name="connsiteX70" fmla="*/ 415042 w 1495425"/>
                <a:gd name="connsiteY70" fmla="*/ 173684 h 200025"/>
                <a:gd name="connsiteX71" fmla="*/ 449199 w 1495425"/>
                <a:gd name="connsiteY71" fmla="*/ 189203 h 200025"/>
                <a:gd name="connsiteX72" fmla="*/ 482937 w 1495425"/>
                <a:gd name="connsiteY72" fmla="*/ 178738 h 200025"/>
                <a:gd name="connsiteX73" fmla="*/ 482937 w 1495425"/>
                <a:gd name="connsiteY73" fmla="*/ 190987 h 200025"/>
                <a:gd name="connsiteX74" fmla="*/ 448609 w 1495425"/>
                <a:gd name="connsiteY74" fmla="*/ 200025 h 200025"/>
                <a:gd name="connsiteX75" fmla="*/ 406175 w 1495425"/>
                <a:gd name="connsiteY75" fmla="*/ 181592 h 200025"/>
                <a:gd name="connsiteX76" fmla="*/ 390001 w 1495425"/>
                <a:gd name="connsiteY76" fmla="*/ 133312 h 200025"/>
                <a:gd name="connsiteX77" fmla="*/ 408156 w 1495425"/>
                <a:gd name="connsiteY77" fmla="*/ 82058 h 200025"/>
                <a:gd name="connsiteX78" fmla="*/ 454800 w 1495425"/>
                <a:gd name="connsiteY78" fmla="*/ 62074 h 200025"/>
                <a:gd name="connsiteX79" fmla="*/ 671313 w 1495425"/>
                <a:gd name="connsiteY79" fmla="*/ 30089 h 200025"/>
                <a:gd name="connsiteX80" fmla="*/ 671313 w 1495425"/>
                <a:gd name="connsiteY80" fmla="*/ 102289 h 200025"/>
                <a:gd name="connsiteX81" fmla="*/ 693163 w 1495425"/>
                <a:gd name="connsiteY81" fmla="*/ 102289 h 200025"/>
                <a:gd name="connsiteX82" fmla="*/ 725986 w 1495425"/>
                <a:gd name="connsiteY82" fmla="*/ 92650 h 200025"/>
                <a:gd name="connsiteX83" fmla="*/ 737206 w 1495425"/>
                <a:gd name="connsiteY83" fmla="*/ 65018 h 200025"/>
                <a:gd name="connsiteX84" fmla="*/ 695401 w 1495425"/>
                <a:gd name="connsiteY84" fmla="*/ 30089 h 200025"/>
                <a:gd name="connsiteX85" fmla="*/ 85115 w 1495425"/>
                <a:gd name="connsiteY85" fmla="*/ 21165 h 200025"/>
                <a:gd name="connsiteX86" fmla="*/ 33214 w 1495425"/>
                <a:gd name="connsiteY86" fmla="*/ 44415 h 200025"/>
                <a:gd name="connsiteX87" fmla="*/ 12840 w 1495425"/>
                <a:gd name="connsiteY87" fmla="*/ 105242 h 200025"/>
                <a:gd name="connsiteX88" fmla="*/ 32109 w 1495425"/>
                <a:gd name="connsiteY88" fmla="*/ 165835 h 200025"/>
                <a:gd name="connsiteX89" fmla="*/ 83591 w 1495425"/>
                <a:gd name="connsiteY89" fmla="*/ 188371 h 200025"/>
                <a:gd name="connsiteX90" fmla="*/ 136655 w 1495425"/>
                <a:gd name="connsiteY90" fmla="*/ 166073 h 200025"/>
                <a:gd name="connsiteX91" fmla="*/ 156220 w 1495425"/>
                <a:gd name="connsiteY91" fmla="*/ 103937 h 200025"/>
                <a:gd name="connsiteX92" fmla="*/ 137122 w 1495425"/>
                <a:gd name="connsiteY92" fmla="*/ 43053 h 200025"/>
                <a:gd name="connsiteX93" fmla="*/ 85115 w 1495425"/>
                <a:gd name="connsiteY93" fmla="*/ 21165 h 200025"/>
                <a:gd name="connsiteX94" fmla="*/ 351777 w 1495425"/>
                <a:gd name="connsiteY94" fmla="*/ 12602 h 200025"/>
                <a:gd name="connsiteX95" fmla="*/ 358616 w 1495425"/>
                <a:gd name="connsiteY95" fmla="*/ 15164 h 200025"/>
                <a:gd name="connsiteX96" fmla="*/ 361588 w 1495425"/>
                <a:gd name="connsiteY96" fmla="*/ 22117 h 200025"/>
                <a:gd name="connsiteX97" fmla="*/ 358673 w 1495425"/>
                <a:gd name="connsiteY97" fmla="*/ 29194 h 200025"/>
                <a:gd name="connsiteX98" fmla="*/ 351777 w 1495425"/>
                <a:gd name="connsiteY98" fmla="*/ 32109 h 200025"/>
                <a:gd name="connsiteX99" fmla="*/ 345072 w 1495425"/>
                <a:gd name="connsiteY99" fmla="*/ 29318 h 200025"/>
                <a:gd name="connsiteX100" fmla="*/ 342205 w 1495425"/>
                <a:gd name="connsiteY100" fmla="*/ 22117 h 200025"/>
                <a:gd name="connsiteX101" fmla="*/ 345129 w 1495425"/>
                <a:gd name="connsiteY101" fmla="*/ 15278 h 200025"/>
                <a:gd name="connsiteX102" fmla="*/ 351777 w 1495425"/>
                <a:gd name="connsiteY102" fmla="*/ 12602 h 200025"/>
                <a:gd name="connsiteX103" fmla="*/ 1142048 w 1495425"/>
                <a:gd name="connsiteY103" fmla="*/ 9525 h 200025"/>
                <a:gd name="connsiteX104" fmla="*/ 1182720 w 1495425"/>
                <a:gd name="connsiteY104" fmla="*/ 16192 h 200025"/>
                <a:gd name="connsiteX105" fmla="*/ 1182720 w 1495425"/>
                <a:gd name="connsiteY105" fmla="*/ 42129 h 200025"/>
                <a:gd name="connsiteX106" fmla="*/ 1140237 w 1495425"/>
                <a:gd name="connsiteY106" fmla="*/ 30585 h 200025"/>
                <a:gd name="connsiteX107" fmla="*/ 1112425 w 1495425"/>
                <a:gd name="connsiteY107" fmla="*/ 37662 h 200025"/>
                <a:gd name="connsiteX108" fmla="*/ 1101662 w 1495425"/>
                <a:gd name="connsiteY108" fmla="*/ 57360 h 200025"/>
                <a:gd name="connsiteX109" fmla="*/ 1109090 w 1495425"/>
                <a:gd name="connsiteY109" fmla="*/ 75562 h 200025"/>
                <a:gd name="connsiteX110" fmla="*/ 1141380 w 1495425"/>
                <a:gd name="connsiteY110" fmla="*/ 94717 h 200025"/>
                <a:gd name="connsiteX111" fmla="*/ 1179671 w 1495425"/>
                <a:gd name="connsiteY111" fmla="*/ 120663 h 200025"/>
                <a:gd name="connsiteX112" fmla="*/ 1190625 w 1495425"/>
                <a:gd name="connsiteY112" fmla="*/ 149812 h 200025"/>
                <a:gd name="connsiteX113" fmla="*/ 1172813 w 1495425"/>
                <a:gd name="connsiteY113" fmla="*/ 187056 h 200025"/>
                <a:gd name="connsiteX114" fmla="*/ 1123473 w 1495425"/>
                <a:gd name="connsiteY114" fmla="*/ 200025 h 200025"/>
                <a:gd name="connsiteX115" fmla="*/ 1097756 w 1495425"/>
                <a:gd name="connsiteY115" fmla="*/ 196990 h 200025"/>
                <a:gd name="connsiteX116" fmla="*/ 1076325 w 1495425"/>
                <a:gd name="connsiteY116" fmla="*/ 189435 h 200025"/>
                <a:gd name="connsiteX117" fmla="*/ 1076325 w 1495425"/>
                <a:gd name="connsiteY117" fmla="*/ 162306 h 200025"/>
                <a:gd name="connsiteX118" fmla="*/ 1099185 w 1495425"/>
                <a:gd name="connsiteY118" fmla="*/ 174443 h 200025"/>
                <a:gd name="connsiteX119" fmla="*/ 1126236 w 1495425"/>
                <a:gd name="connsiteY119" fmla="*/ 179202 h 200025"/>
                <a:gd name="connsiteX120" fmla="*/ 1165384 w 1495425"/>
                <a:gd name="connsiteY120" fmla="*/ 151597 h 200025"/>
                <a:gd name="connsiteX121" fmla="*/ 1161193 w 1495425"/>
                <a:gd name="connsiteY121" fmla="*/ 137674 h 200025"/>
                <a:gd name="connsiteX122" fmla="*/ 1149667 w 1495425"/>
                <a:gd name="connsiteY122" fmla="*/ 126730 h 200025"/>
                <a:gd name="connsiteX123" fmla="*/ 1122235 w 1495425"/>
                <a:gd name="connsiteY123" fmla="*/ 112090 h 200025"/>
                <a:gd name="connsiteX124" fmla="*/ 1085373 w 1495425"/>
                <a:gd name="connsiteY124" fmla="*/ 86449 h 200025"/>
                <a:gd name="connsiteX125" fmla="*/ 1076420 w 1495425"/>
                <a:gd name="connsiteY125" fmla="*/ 59379 h 200025"/>
                <a:gd name="connsiteX126" fmla="*/ 1095089 w 1495425"/>
                <a:gd name="connsiteY126" fmla="*/ 22974 h 200025"/>
                <a:gd name="connsiteX127" fmla="*/ 1142048 w 1495425"/>
                <a:gd name="connsiteY127" fmla="*/ 9525 h 200025"/>
                <a:gd name="connsiteX128" fmla="*/ 904875 w 1495425"/>
                <a:gd name="connsiteY128" fmla="*/ 9525 h 200025"/>
                <a:gd name="connsiteX129" fmla="*/ 929354 w 1495425"/>
                <a:gd name="connsiteY129" fmla="*/ 9525 h 200025"/>
                <a:gd name="connsiteX130" fmla="*/ 929354 w 1495425"/>
                <a:gd name="connsiteY130" fmla="*/ 122253 h 200025"/>
                <a:gd name="connsiteX131" fmla="*/ 977075 w 1495425"/>
                <a:gd name="connsiteY131" fmla="*/ 178496 h 200025"/>
                <a:gd name="connsiteX132" fmla="*/ 1023271 w 1495425"/>
                <a:gd name="connsiteY132" fmla="*/ 124063 h 200025"/>
                <a:gd name="connsiteX133" fmla="*/ 1023271 w 1495425"/>
                <a:gd name="connsiteY133" fmla="*/ 9525 h 200025"/>
                <a:gd name="connsiteX134" fmla="*/ 1047750 w 1495425"/>
                <a:gd name="connsiteY134" fmla="*/ 9525 h 200025"/>
                <a:gd name="connsiteX135" fmla="*/ 1047750 w 1495425"/>
                <a:gd name="connsiteY135" fmla="*/ 120558 h 200025"/>
                <a:gd name="connsiteX136" fmla="*/ 974789 w 1495425"/>
                <a:gd name="connsiteY136" fmla="*/ 200025 h 200025"/>
                <a:gd name="connsiteX137" fmla="*/ 904875 w 1495425"/>
                <a:gd name="connsiteY137" fmla="*/ 123339 h 200025"/>
                <a:gd name="connsiteX138" fmla="*/ 790575 w 1495425"/>
                <a:gd name="connsiteY138" fmla="*/ 9525 h 200025"/>
                <a:gd name="connsiteX139" fmla="*/ 813911 w 1495425"/>
                <a:gd name="connsiteY139" fmla="*/ 9525 h 200025"/>
                <a:gd name="connsiteX140" fmla="*/ 813911 w 1495425"/>
                <a:gd name="connsiteY140" fmla="*/ 169820 h 200025"/>
                <a:gd name="connsiteX141" fmla="*/ 885825 w 1495425"/>
                <a:gd name="connsiteY141" fmla="*/ 169820 h 200025"/>
                <a:gd name="connsiteX142" fmla="*/ 885825 w 1495425"/>
                <a:gd name="connsiteY142" fmla="*/ 190500 h 200025"/>
                <a:gd name="connsiteX143" fmla="*/ 790575 w 1495425"/>
                <a:gd name="connsiteY143" fmla="*/ 190500 h 200025"/>
                <a:gd name="connsiteX144" fmla="*/ 647700 w 1495425"/>
                <a:gd name="connsiteY144" fmla="*/ 9525 h 200025"/>
                <a:gd name="connsiteX145" fmla="*/ 699659 w 1495425"/>
                <a:gd name="connsiteY145" fmla="*/ 9525 h 200025"/>
                <a:gd name="connsiteX146" fmla="*/ 745646 w 1495425"/>
                <a:gd name="connsiteY146" fmla="*/ 23660 h 200025"/>
                <a:gd name="connsiteX147" fmla="*/ 762000 w 1495425"/>
                <a:gd name="connsiteY147" fmla="*/ 64084 h 200025"/>
                <a:gd name="connsiteX148" fmla="*/ 742874 w 1495425"/>
                <a:gd name="connsiteY148" fmla="*/ 107252 h 200025"/>
                <a:gd name="connsiteX149" fmla="*/ 695049 w 1495425"/>
                <a:gd name="connsiteY149" fmla="*/ 122853 h 200025"/>
                <a:gd name="connsiteX150" fmla="*/ 671313 w 1495425"/>
                <a:gd name="connsiteY150" fmla="*/ 122853 h 200025"/>
                <a:gd name="connsiteX151" fmla="*/ 671313 w 1495425"/>
                <a:gd name="connsiteY151" fmla="*/ 190500 h 200025"/>
                <a:gd name="connsiteX152" fmla="*/ 647700 w 1495425"/>
                <a:gd name="connsiteY152" fmla="*/ 190500 h 200025"/>
                <a:gd name="connsiteX153" fmla="*/ 87211 w 1495425"/>
                <a:gd name="connsiteY153" fmla="*/ 9515 h 200025"/>
                <a:gd name="connsiteX154" fmla="*/ 146409 w 1495425"/>
                <a:gd name="connsiteY154" fmla="*/ 35023 h 200025"/>
                <a:gd name="connsiteX155" fmla="*/ 169059 w 1495425"/>
                <a:gd name="connsiteY155" fmla="*/ 101917 h 200025"/>
                <a:gd name="connsiteX156" fmla="*/ 145885 w 1495425"/>
                <a:gd name="connsiteY156" fmla="*/ 173803 h 200025"/>
                <a:gd name="connsiteX157" fmla="*/ 83830 w 1495425"/>
                <a:gd name="connsiteY157" fmla="*/ 200025 h 200025"/>
                <a:gd name="connsiteX158" fmla="*/ 22765 w 1495425"/>
                <a:gd name="connsiteY158" fmla="*/ 174100 h 200025"/>
                <a:gd name="connsiteX159" fmla="*/ 0 w 1495425"/>
                <a:gd name="connsiteY159" fmla="*/ 106670 h 200025"/>
                <a:gd name="connsiteX160" fmla="*/ 23356 w 1495425"/>
                <a:gd name="connsiteY160" fmla="*/ 36033 h 200025"/>
                <a:gd name="connsiteX161" fmla="*/ 87211 w 1495425"/>
                <a:gd name="connsiteY161" fmla="*/ 9515 h 200025"/>
                <a:gd name="connsiteX162" fmla="*/ 317440 w 1495425"/>
                <a:gd name="connsiteY162" fmla="*/ 0 h 200025"/>
                <a:gd name="connsiteX163" fmla="*/ 331098 w 1495425"/>
                <a:gd name="connsiteY163" fmla="*/ 2496 h 200025"/>
                <a:gd name="connsiteX164" fmla="*/ 331098 w 1495425"/>
                <a:gd name="connsiteY164" fmla="*/ 14507 h 200025"/>
                <a:gd name="connsiteX165" fmla="*/ 316973 w 1495425"/>
                <a:gd name="connsiteY165" fmla="*/ 10820 h 200025"/>
                <a:gd name="connsiteX166" fmla="*/ 293151 w 1495425"/>
                <a:gd name="connsiteY166" fmla="*/ 43405 h 200025"/>
                <a:gd name="connsiteX167" fmla="*/ 293151 w 1495425"/>
                <a:gd name="connsiteY167" fmla="*/ 65284 h 200025"/>
                <a:gd name="connsiteX168" fmla="*/ 327365 w 1495425"/>
                <a:gd name="connsiteY168" fmla="*/ 65284 h 200025"/>
                <a:gd name="connsiteX169" fmla="*/ 327365 w 1495425"/>
                <a:gd name="connsiteY169" fmla="*/ 76105 h 200025"/>
                <a:gd name="connsiteX170" fmla="*/ 293151 w 1495425"/>
                <a:gd name="connsiteY170" fmla="*/ 76105 h 200025"/>
                <a:gd name="connsiteX171" fmla="*/ 293151 w 1495425"/>
                <a:gd name="connsiteY171" fmla="*/ 196814 h 200025"/>
                <a:gd name="connsiteX172" fmla="*/ 281597 w 1495425"/>
                <a:gd name="connsiteY172" fmla="*/ 196814 h 200025"/>
                <a:gd name="connsiteX173" fmla="*/ 281597 w 1495425"/>
                <a:gd name="connsiteY173" fmla="*/ 76105 h 200025"/>
                <a:gd name="connsiteX174" fmla="*/ 258356 w 1495425"/>
                <a:gd name="connsiteY174" fmla="*/ 76105 h 200025"/>
                <a:gd name="connsiteX175" fmla="*/ 258356 w 1495425"/>
                <a:gd name="connsiteY175" fmla="*/ 65284 h 200025"/>
                <a:gd name="connsiteX176" fmla="*/ 281597 w 1495425"/>
                <a:gd name="connsiteY176" fmla="*/ 65284 h 200025"/>
                <a:gd name="connsiteX177" fmla="*/ 281597 w 1495425"/>
                <a:gd name="connsiteY177" fmla="*/ 42453 h 200025"/>
                <a:gd name="connsiteX178" fmla="*/ 291865 w 1495425"/>
                <a:gd name="connsiteY178" fmla="*/ 10820 h 200025"/>
                <a:gd name="connsiteX179" fmla="*/ 317440 w 1495425"/>
                <a:gd name="connsiteY179" fmla="*/ 0 h 200025"/>
                <a:gd name="connsiteX180" fmla="*/ 245964 w 1495425"/>
                <a:gd name="connsiteY180" fmla="*/ 0 h 200025"/>
                <a:gd name="connsiteX181" fmla="*/ 259623 w 1495425"/>
                <a:gd name="connsiteY181" fmla="*/ 2496 h 200025"/>
                <a:gd name="connsiteX182" fmla="*/ 259623 w 1495425"/>
                <a:gd name="connsiteY182" fmla="*/ 14507 h 200025"/>
                <a:gd name="connsiteX183" fmla="*/ 245497 w 1495425"/>
                <a:gd name="connsiteY183" fmla="*/ 10820 h 200025"/>
                <a:gd name="connsiteX184" fmla="*/ 221675 w 1495425"/>
                <a:gd name="connsiteY184" fmla="*/ 43405 h 200025"/>
                <a:gd name="connsiteX185" fmla="*/ 221675 w 1495425"/>
                <a:gd name="connsiteY185" fmla="*/ 65284 h 200025"/>
                <a:gd name="connsiteX186" fmla="*/ 255889 w 1495425"/>
                <a:gd name="connsiteY186" fmla="*/ 65284 h 200025"/>
                <a:gd name="connsiteX187" fmla="*/ 255889 w 1495425"/>
                <a:gd name="connsiteY187" fmla="*/ 76105 h 200025"/>
                <a:gd name="connsiteX188" fmla="*/ 221675 w 1495425"/>
                <a:gd name="connsiteY188" fmla="*/ 76105 h 200025"/>
                <a:gd name="connsiteX189" fmla="*/ 221675 w 1495425"/>
                <a:gd name="connsiteY189" fmla="*/ 196814 h 200025"/>
                <a:gd name="connsiteX190" fmla="*/ 210121 w 1495425"/>
                <a:gd name="connsiteY190" fmla="*/ 196814 h 200025"/>
                <a:gd name="connsiteX191" fmla="*/ 210121 w 1495425"/>
                <a:gd name="connsiteY191" fmla="*/ 76105 h 200025"/>
                <a:gd name="connsiteX192" fmla="*/ 186890 w 1495425"/>
                <a:gd name="connsiteY192" fmla="*/ 76105 h 200025"/>
                <a:gd name="connsiteX193" fmla="*/ 186890 w 1495425"/>
                <a:gd name="connsiteY193" fmla="*/ 65284 h 200025"/>
                <a:gd name="connsiteX194" fmla="*/ 210121 w 1495425"/>
                <a:gd name="connsiteY194" fmla="*/ 65284 h 200025"/>
                <a:gd name="connsiteX195" fmla="*/ 210121 w 1495425"/>
                <a:gd name="connsiteY195" fmla="*/ 42453 h 200025"/>
                <a:gd name="connsiteX196" fmla="*/ 220389 w 1495425"/>
                <a:gd name="connsiteY196" fmla="*/ 10820 h 200025"/>
                <a:gd name="connsiteX197" fmla="*/ 245964 w 1495425"/>
                <a:gd name="connsiteY197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495425" h="200025">
                  <a:moveTo>
                    <a:pt x="1232440" y="178500"/>
                  </a:moveTo>
                  <a:cubicBezTo>
                    <a:pt x="1235392" y="178500"/>
                    <a:pt x="1237773" y="179452"/>
                    <a:pt x="1239870" y="181354"/>
                  </a:cubicBezTo>
                  <a:cubicBezTo>
                    <a:pt x="1241870" y="183257"/>
                    <a:pt x="1242822" y="185715"/>
                    <a:pt x="1242822" y="188727"/>
                  </a:cubicBezTo>
                  <a:cubicBezTo>
                    <a:pt x="1242822" y="191661"/>
                    <a:pt x="1241870" y="194119"/>
                    <a:pt x="1239870" y="196101"/>
                  </a:cubicBezTo>
                  <a:cubicBezTo>
                    <a:pt x="1237773" y="198083"/>
                    <a:pt x="1235392" y="199073"/>
                    <a:pt x="1232440" y="199073"/>
                  </a:cubicBezTo>
                  <a:cubicBezTo>
                    <a:pt x="1229582" y="199073"/>
                    <a:pt x="1227201" y="198083"/>
                    <a:pt x="1225296" y="196101"/>
                  </a:cubicBezTo>
                  <a:cubicBezTo>
                    <a:pt x="1223391" y="194119"/>
                    <a:pt x="1222438" y="191661"/>
                    <a:pt x="1222438" y="188727"/>
                  </a:cubicBezTo>
                  <a:cubicBezTo>
                    <a:pt x="1222438" y="185715"/>
                    <a:pt x="1223391" y="183257"/>
                    <a:pt x="1225296" y="181354"/>
                  </a:cubicBezTo>
                  <a:cubicBezTo>
                    <a:pt x="1227201" y="179452"/>
                    <a:pt x="1229582" y="178500"/>
                    <a:pt x="1232440" y="178500"/>
                  </a:cubicBezTo>
                  <a:close/>
                  <a:moveTo>
                    <a:pt x="561804" y="72895"/>
                  </a:moveTo>
                  <a:cubicBezTo>
                    <a:pt x="549659" y="72895"/>
                    <a:pt x="539620" y="77019"/>
                    <a:pt x="531676" y="85268"/>
                  </a:cubicBezTo>
                  <a:cubicBezTo>
                    <a:pt x="523742" y="93507"/>
                    <a:pt x="518836" y="105366"/>
                    <a:pt x="516970" y="120825"/>
                  </a:cubicBezTo>
                  <a:lnTo>
                    <a:pt x="599980" y="120825"/>
                  </a:lnTo>
                  <a:cubicBezTo>
                    <a:pt x="599437" y="105604"/>
                    <a:pt x="595856" y="93812"/>
                    <a:pt x="589236" y="85449"/>
                  </a:cubicBezTo>
                  <a:cubicBezTo>
                    <a:pt x="582626" y="77076"/>
                    <a:pt x="573471" y="72895"/>
                    <a:pt x="561804" y="72895"/>
                  </a:cubicBezTo>
                  <a:close/>
                  <a:moveTo>
                    <a:pt x="346062" y="65284"/>
                  </a:moveTo>
                  <a:lnTo>
                    <a:pt x="357616" y="65284"/>
                  </a:lnTo>
                  <a:lnTo>
                    <a:pt x="357616" y="196814"/>
                  </a:lnTo>
                  <a:lnTo>
                    <a:pt x="346062" y="196814"/>
                  </a:lnTo>
                  <a:close/>
                  <a:moveTo>
                    <a:pt x="1452372" y="62074"/>
                  </a:moveTo>
                  <a:cubicBezTo>
                    <a:pt x="1466278" y="62074"/>
                    <a:pt x="1476947" y="66818"/>
                    <a:pt x="1484376" y="76286"/>
                  </a:cubicBezTo>
                  <a:cubicBezTo>
                    <a:pt x="1491710" y="85763"/>
                    <a:pt x="1495425" y="99260"/>
                    <a:pt x="1495425" y="116777"/>
                  </a:cubicBezTo>
                  <a:lnTo>
                    <a:pt x="1495425" y="196814"/>
                  </a:lnTo>
                  <a:lnTo>
                    <a:pt x="1483900" y="196814"/>
                  </a:lnTo>
                  <a:lnTo>
                    <a:pt x="1483900" y="120225"/>
                  </a:lnTo>
                  <a:cubicBezTo>
                    <a:pt x="1483900" y="88678"/>
                    <a:pt x="1472660" y="72895"/>
                    <a:pt x="1450372" y="72895"/>
                  </a:cubicBezTo>
                  <a:cubicBezTo>
                    <a:pt x="1437894" y="72895"/>
                    <a:pt x="1427702" y="77533"/>
                    <a:pt x="1419606" y="86811"/>
                  </a:cubicBezTo>
                  <a:cubicBezTo>
                    <a:pt x="1411605" y="96088"/>
                    <a:pt x="1407605" y="107585"/>
                    <a:pt x="1407605" y="121301"/>
                  </a:cubicBezTo>
                  <a:lnTo>
                    <a:pt x="1407605" y="196814"/>
                  </a:lnTo>
                  <a:lnTo>
                    <a:pt x="1396079" y="196814"/>
                  </a:lnTo>
                  <a:lnTo>
                    <a:pt x="1396079" y="65284"/>
                  </a:lnTo>
                  <a:lnTo>
                    <a:pt x="1407605" y="65284"/>
                  </a:lnTo>
                  <a:lnTo>
                    <a:pt x="1407605" y="89192"/>
                  </a:lnTo>
                  <a:lnTo>
                    <a:pt x="1408176" y="89192"/>
                  </a:lnTo>
                  <a:cubicBezTo>
                    <a:pt x="1417605" y="71114"/>
                    <a:pt x="1432370" y="62074"/>
                    <a:pt x="1452372" y="62074"/>
                  </a:cubicBezTo>
                  <a:close/>
                  <a:moveTo>
                    <a:pt x="1337215" y="62074"/>
                  </a:moveTo>
                  <a:cubicBezTo>
                    <a:pt x="1347026" y="62074"/>
                    <a:pt x="1356551" y="64141"/>
                    <a:pt x="1365790" y="68256"/>
                  </a:cubicBezTo>
                  <a:lnTo>
                    <a:pt x="1365790" y="81582"/>
                  </a:lnTo>
                  <a:cubicBezTo>
                    <a:pt x="1356551" y="75790"/>
                    <a:pt x="1346454" y="72895"/>
                    <a:pt x="1335405" y="72895"/>
                  </a:cubicBezTo>
                  <a:cubicBezTo>
                    <a:pt x="1320356" y="72895"/>
                    <a:pt x="1308068" y="78448"/>
                    <a:pt x="1298638" y="89545"/>
                  </a:cubicBezTo>
                  <a:cubicBezTo>
                    <a:pt x="1289209" y="100651"/>
                    <a:pt x="1284541" y="114995"/>
                    <a:pt x="1284541" y="132598"/>
                  </a:cubicBezTo>
                  <a:cubicBezTo>
                    <a:pt x="1284541" y="149642"/>
                    <a:pt x="1288828" y="163338"/>
                    <a:pt x="1297400" y="173684"/>
                  </a:cubicBezTo>
                  <a:cubicBezTo>
                    <a:pt x="1305973" y="184031"/>
                    <a:pt x="1317403" y="189203"/>
                    <a:pt x="1331596" y="189203"/>
                  </a:cubicBezTo>
                  <a:cubicBezTo>
                    <a:pt x="1344454" y="189203"/>
                    <a:pt x="1355693" y="185715"/>
                    <a:pt x="1365313" y="178738"/>
                  </a:cubicBezTo>
                  <a:lnTo>
                    <a:pt x="1365313" y="190987"/>
                  </a:lnTo>
                  <a:cubicBezTo>
                    <a:pt x="1355693" y="197012"/>
                    <a:pt x="1344263" y="200025"/>
                    <a:pt x="1331023" y="200025"/>
                  </a:cubicBezTo>
                  <a:cubicBezTo>
                    <a:pt x="1313498" y="200025"/>
                    <a:pt x="1299306" y="193880"/>
                    <a:pt x="1288542" y="181592"/>
                  </a:cubicBezTo>
                  <a:cubicBezTo>
                    <a:pt x="1277779" y="169304"/>
                    <a:pt x="1272349" y="153210"/>
                    <a:pt x="1272349" y="133312"/>
                  </a:cubicBezTo>
                  <a:cubicBezTo>
                    <a:pt x="1272349" y="112462"/>
                    <a:pt x="1278445" y="95374"/>
                    <a:pt x="1290542" y="82058"/>
                  </a:cubicBezTo>
                  <a:cubicBezTo>
                    <a:pt x="1302639" y="68732"/>
                    <a:pt x="1318165" y="62074"/>
                    <a:pt x="1337215" y="62074"/>
                  </a:cubicBezTo>
                  <a:close/>
                  <a:moveTo>
                    <a:pt x="562270" y="62074"/>
                  </a:moveTo>
                  <a:cubicBezTo>
                    <a:pt x="578301" y="62074"/>
                    <a:pt x="590617" y="67828"/>
                    <a:pt x="599218" y="79324"/>
                  </a:cubicBezTo>
                  <a:cubicBezTo>
                    <a:pt x="607819" y="90811"/>
                    <a:pt x="612124" y="106470"/>
                    <a:pt x="612124" y="126292"/>
                  </a:cubicBezTo>
                  <a:lnTo>
                    <a:pt x="612124" y="131531"/>
                  </a:lnTo>
                  <a:lnTo>
                    <a:pt x="516503" y="131531"/>
                  </a:lnTo>
                  <a:cubicBezTo>
                    <a:pt x="516503" y="149603"/>
                    <a:pt x="520589" y="163734"/>
                    <a:pt x="528761" y="173922"/>
                  </a:cubicBezTo>
                  <a:cubicBezTo>
                    <a:pt x="536934" y="184110"/>
                    <a:pt x="548183" y="189203"/>
                    <a:pt x="562499" y="189203"/>
                  </a:cubicBezTo>
                  <a:cubicBezTo>
                    <a:pt x="576977" y="189203"/>
                    <a:pt x="591102" y="183773"/>
                    <a:pt x="604885" y="172911"/>
                  </a:cubicBezTo>
                  <a:lnTo>
                    <a:pt x="604885" y="185517"/>
                  </a:lnTo>
                  <a:cubicBezTo>
                    <a:pt x="591493" y="195189"/>
                    <a:pt x="576586" y="200025"/>
                    <a:pt x="560165" y="200025"/>
                  </a:cubicBezTo>
                  <a:cubicBezTo>
                    <a:pt x="543506" y="200025"/>
                    <a:pt x="530047" y="193940"/>
                    <a:pt x="519769" y="181770"/>
                  </a:cubicBezTo>
                  <a:cubicBezTo>
                    <a:pt x="509492" y="169601"/>
                    <a:pt x="504358" y="152456"/>
                    <a:pt x="504358" y="130340"/>
                  </a:cubicBezTo>
                  <a:cubicBezTo>
                    <a:pt x="504358" y="111147"/>
                    <a:pt x="509731" y="94974"/>
                    <a:pt x="520475" y="81820"/>
                  </a:cubicBezTo>
                  <a:cubicBezTo>
                    <a:pt x="531209" y="68656"/>
                    <a:pt x="545144" y="62074"/>
                    <a:pt x="562270" y="62074"/>
                  </a:cubicBezTo>
                  <a:close/>
                  <a:moveTo>
                    <a:pt x="454800" y="62074"/>
                  </a:moveTo>
                  <a:cubicBezTo>
                    <a:pt x="464687" y="62074"/>
                    <a:pt x="474221" y="64141"/>
                    <a:pt x="483403" y="68256"/>
                  </a:cubicBezTo>
                  <a:lnTo>
                    <a:pt x="483403" y="81582"/>
                  </a:lnTo>
                  <a:cubicBezTo>
                    <a:pt x="474221" y="75790"/>
                    <a:pt x="464096" y="72895"/>
                    <a:pt x="453047" y="72895"/>
                  </a:cubicBezTo>
                  <a:cubicBezTo>
                    <a:pt x="437950" y="72895"/>
                    <a:pt x="425691" y="78448"/>
                    <a:pt x="416271" y="89545"/>
                  </a:cubicBezTo>
                  <a:cubicBezTo>
                    <a:pt x="406851" y="100651"/>
                    <a:pt x="402145" y="114995"/>
                    <a:pt x="402145" y="132598"/>
                  </a:cubicBezTo>
                  <a:cubicBezTo>
                    <a:pt x="402145" y="149642"/>
                    <a:pt x="406441" y="163338"/>
                    <a:pt x="415042" y="173684"/>
                  </a:cubicBezTo>
                  <a:cubicBezTo>
                    <a:pt x="423643" y="184031"/>
                    <a:pt x="435026" y="189203"/>
                    <a:pt x="449199" y="189203"/>
                  </a:cubicBezTo>
                  <a:cubicBezTo>
                    <a:pt x="462115" y="189203"/>
                    <a:pt x="473364" y="185715"/>
                    <a:pt x="482937" y="178738"/>
                  </a:cubicBezTo>
                  <a:lnTo>
                    <a:pt x="482937" y="190987"/>
                  </a:lnTo>
                  <a:cubicBezTo>
                    <a:pt x="473364" y="197012"/>
                    <a:pt x="461924" y="200025"/>
                    <a:pt x="448609" y="200025"/>
                  </a:cubicBezTo>
                  <a:cubicBezTo>
                    <a:pt x="431102" y="200025"/>
                    <a:pt x="416947" y="193880"/>
                    <a:pt x="406175" y="181592"/>
                  </a:cubicBezTo>
                  <a:cubicBezTo>
                    <a:pt x="395392" y="169304"/>
                    <a:pt x="390001" y="153210"/>
                    <a:pt x="390001" y="133312"/>
                  </a:cubicBezTo>
                  <a:cubicBezTo>
                    <a:pt x="390001" y="112462"/>
                    <a:pt x="396050" y="95374"/>
                    <a:pt x="408156" y="82058"/>
                  </a:cubicBezTo>
                  <a:cubicBezTo>
                    <a:pt x="420262" y="68732"/>
                    <a:pt x="435807" y="62074"/>
                    <a:pt x="454800" y="62074"/>
                  </a:cubicBezTo>
                  <a:close/>
                  <a:moveTo>
                    <a:pt x="671313" y="30089"/>
                  </a:moveTo>
                  <a:lnTo>
                    <a:pt x="671313" y="102289"/>
                  </a:lnTo>
                  <a:lnTo>
                    <a:pt x="693163" y="102289"/>
                  </a:lnTo>
                  <a:cubicBezTo>
                    <a:pt x="707564" y="102289"/>
                    <a:pt x="718509" y="99079"/>
                    <a:pt x="725986" y="92650"/>
                  </a:cubicBezTo>
                  <a:cubicBezTo>
                    <a:pt x="733463" y="86230"/>
                    <a:pt x="737206" y="77019"/>
                    <a:pt x="737206" y="65018"/>
                  </a:cubicBezTo>
                  <a:cubicBezTo>
                    <a:pt x="737206" y="41729"/>
                    <a:pt x="723272" y="30089"/>
                    <a:pt x="695401" y="30089"/>
                  </a:cubicBezTo>
                  <a:close/>
                  <a:moveTo>
                    <a:pt x="85115" y="21165"/>
                  </a:moveTo>
                  <a:cubicBezTo>
                    <a:pt x="64094" y="21165"/>
                    <a:pt x="46797" y="28918"/>
                    <a:pt x="33214" y="44415"/>
                  </a:cubicBezTo>
                  <a:cubicBezTo>
                    <a:pt x="19631" y="59912"/>
                    <a:pt x="12840" y="80191"/>
                    <a:pt x="12840" y="105242"/>
                  </a:cubicBezTo>
                  <a:cubicBezTo>
                    <a:pt x="12840" y="130616"/>
                    <a:pt x="19269" y="150811"/>
                    <a:pt x="32109" y="165835"/>
                  </a:cubicBezTo>
                  <a:cubicBezTo>
                    <a:pt x="44948" y="180859"/>
                    <a:pt x="62112" y="188371"/>
                    <a:pt x="83591" y="188371"/>
                  </a:cubicBezTo>
                  <a:cubicBezTo>
                    <a:pt x="105937" y="188371"/>
                    <a:pt x="123625" y="180938"/>
                    <a:pt x="136655" y="166073"/>
                  </a:cubicBezTo>
                  <a:cubicBezTo>
                    <a:pt x="149695" y="151207"/>
                    <a:pt x="156220" y="130492"/>
                    <a:pt x="156220" y="103937"/>
                  </a:cubicBezTo>
                  <a:cubicBezTo>
                    <a:pt x="156220" y="77934"/>
                    <a:pt x="149857" y="57636"/>
                    <a:pt x="137122" y="43053"/>
                  </a:cubicBezTo>
                  <a:cubicBezTo>
                    <a:pt x="124396" y="28461"/>
                    <a:pt x="107061" y="21165"/>
                    <a:pt x="85115" y="21165"/>
                  </a:cubicBezTo>
                  <a:close/>
                  <a:moveTo>
                    <a:pt x="351777" y="12602"/>
                  </a:moveTo>
                  <a:cubicBezTo>
                    <a:pt x="354349" y="12602"/>
                    <a:pt x="356625" y="13459"/>
                    <a:pt x="358616" y="15164"/>
                  </a:cubicBezTo>
                  <a:cubicBezTo>
                    <a:pt x="360597" y="16869"/>
                    <a:pt x="361588" y="19183"/>
                    <a:pt x="361588" y="22117"/>
                  </a:cubicBezTo>
                  <a:cubicBezTo>
                    <a:pt x="361588" y="24898"/>
                    <a:pt x="360616" y="27251"/>
                    <a:pt x="358673" y="29194"/>
                  </a:cubicBezTo>
                  <a:cubicBezTo>
                    <a:pt x="356721" y="31137"/>
                    <a:pt x="354425" y="32109"/>
                    <a:pt x="351777" y="32109"/>
                  </a:cubicBezTo>
                  <a:cubicBezTo>
                    <a:pt x="349215" y="32109"/>
                    <a:pt x="346977" y="31175"/>
                    <a:pt x="345072" y="29318"/>
                  </a:cubicBezTo>
                  <a:cubicBezTo>
                    <a:pt x="343167" y="27451"/>
                    <a:pt x="342205" y="25051"/>
                    <a:pt x="342205" y="22117"/>
                  </a:cubicBezTo>
                  <a:cubicBezTo>
                    <a:pt x="342205" y="19345"/>
                    <a:pt x="343186" y="17069"/>
                    <a:pt x="345129" y="15278"/>
                  </a:cubicBezTo>
                  <a:cubicBezTo>
                    <a:pt x="347072" y="13497"/>
                    <a:pt x="349291" y="12602"/>
                    <a:pt x="351777" y="12602"/>
                  </a:cubicBezTo>
                  <a:close/>
                  <a:moveTo>
                    <a:pt x="1142048" y="9525"/>
                  </a:moveTo>
                  <a:cubicBezTo>
                    <a:pt x="1160526" y="9525"/>
                    <a:pt x="1174052" y="11744"/>
                    <a:pt x="1182720" y="16192"/>
                  </a:cubicBezTo>
                  <a:lnTo>
                    <a:pt x="1182720" y="42129"/>
                  </a:lnTo>
                  <a:cubicBezTo>
                    <a:pt x="1171480" y="34433"/>
                    <a:pt x="1157288" y="30585"/>
                    <a:pt x="1140237" y="30585"/>
                  </a:cubicBezTo>
                  <a:cubicBezTo>
                    <a:pt x="1128808" y="30585"/>
                    <a:pt x="1119569" y="32947"/>
                    <a:pt x="1112425" y="37662"/>
                  </a:cubicBezTo>
                  <a:cubicBezTo>
                    <a:pt x="1105281" y="42386"/>
                    <a:pt x="1101662" y="48949"/>
                    <a:pt x="1101662" y="57360"/>
                  </a:cubicBezTo>
                  <a:cubicBezTo>
                    <a:pt x="1101662" y="64818"/>
                    <a:pt x="1104138" y="70885"/>
                    <a:pt x="1109090" y="75562"/>
                  </a:cubicBezTo>
                  <a:cubicBezTo>
                    <a:pt x="1114044" y="80248"/>
                    <a:pt x="1124807" y="86630"/>
                    <a:pt x="1141380" y="94717"/>
                  </a:cubicBezTo>
                  <a:cubicBezTo>
                    <a:pt x="1159669" y="103365"/>
                    <a:pt x="1172432" y="112014"/>
                    <a:pt x="1179671" y="120663"/>
                  </a:cubicBezTo>
                  <a:cubicBezTo>
                    <a:pt x="1187005" y="129302"/>
                    <a:pt x="1190625" y="139027"/>
                    <a:pt x="1190625" y="149812"/>
                  </a:cubicBezTo>
                  <a:cubicBezTo>
                    <a:pt x="1190625" y="165994"/>
                    <a:pt x="1184720" y="178409"/>
                    <a:pt x="1172813" y="187056"/>
                  </a:cubicBezTo>
                  <a:cubicBezTo>
                    <a:pt x="1161002" y="195702"/>
                    <a:pt x="1144524" y="200025"/>
                    <a:pt x="1123473" y="200025"/>
                  </a:cubicBezTo>
                  <a:cubicBezTo>
                    <a:pt x="1116140" y="200025"/>
                    <a:pt x="1107567" y="199013"/>
                    <a:pt x="1097756" y="196990"/>
                  </a:cubicBezTo>
                  <a:cubicBezTo>
                    <a:pt x="1087945" y="194968"/>
                    <a:pt x="1080801" y="192450"/>
                    <a:pt x="1076325" y="189435"/>
                  </a:cubicBezTo>
                  <a:lnTo>
                    <a:pt x="1076325" y="162306"/>
                  </a:lnTo>
                  <a:cubicBezTo>
                    <a:pt x="1082040" y="167224"/>
                    <a:pt x="1089660" y="171269"/>
                    <a:pt x="1099185" y="174443"/>
                  </a:cubicBezTo>
                  <a:cubicBezTo>
                    <a:pt x="1108710" y="177616"/>
                    <a:pt x="1117663" y="179202"/>
                    <a:pt x="1126236" y="179202"/>
                  </a:cubicBezTo>
                  <a:cubicBezTo>
                    <a:pt x="1152334" y="179202"/>
                    <a:pt x="1165384" y="170000"/>
                    <a:pt x="1165384" y="151597"/>
                  </a:cubicBezTo>
                  <a:cubicBezTo>
                    <a:pt x="1165384" y="146440"/>
                    <a:pt x="1164050" y="141799"/>
                    <a:pt x="1161193" y="137674"/>
                  </a:cubicBezTo>
                  <a:cubicBezTo>
                    <a:pt x="1158430" y="133550"/>
                    <a:pt x="1154525" y="129902"/>
                    <a:pt x="1149667" y="126730"/>
                  </a:cubicBezTo>
                  <a:cubicBezTo>
                    <a:pt x="1144809" y="123558"/>
                    <a:pt x="1135666" y="118672"/>
                    <a:pt x="1122235" y="112090"/>
                  </a:cubicBezTo>
                  <a:cubicBezTo>
                    <a:pt x="1103566" y="102889"/>
                    <a:pt x="1091279" y="94345"/>
                    <a:pt x="1085373" y="86449"/>
                  </a:cubicBezTo>
                  <a:cubicBezTo>
                    <a:pt x="1079372" y="78562"/>
                    <a:pt x="1076420" y="69533"/>
                    <a:pt x="1076420" y="59379"/>
                  </a:cubicBezTo>
                  <a:cubicBezTo>
                    <a:pt x="1076420" y="44072"/>
                    <a:pt x="1082612" y="31937"/>
                    <a:pt x="1095089" y="22974"/>
                  </a:cubicBezTo>
                  <a:cubicBezTo>
                    <a:pt x="1107472" y="14011"/>
                    <a:pt x="1123093" y="9525"/>
                    <a:pt x="1142048" y="9525"/>
                  </a:cubicBezTo>
                  <a:close/>
                  <a:moveTo>
                    <a:pt x="904875" y="9525"/>
                  </a:moveTo>
                  <a:lnTo>
                    <a:pt x="929354" y="9525"/>
                  </a:lnTo>
                  <a:lnTo>
                    <a:pt x="929354" y="122253"/>
                  </a:lnTo>
                  <a:cubicBezTo>
                    <a:pt x="929354" y="159748"/>
                    <a:pt x="945261" y="178496"/>
                    <a:pt x="977075" y="178496"/>
                  </a:cubicBezTo>
                  <a:cubicBezTo>
                    <a:pt x="1007841" y="178496"/>
                    <a:pt x="1023271" y="160352"/>
                    <a:pt x="1023271" y="124063"/>
                  </a:cubicBezTo>
                  <a:lnTo>
                    <a:pt x="1023271" y="9525"/>
                  </a:lnTo>
                  <a:lnTo>
                    <a:pt x="1047750" y="9525"/>
                  </a:lnTo>
                  <a:lnTo>
                    <a:pt x="1047750" y="120558"/>
                  </a:lnTo>
                  <a:cubicBezTo>
                    <a:pt x="1047750" y="173536"/>
                    <a:pt x="1023461" y="200025"/>
                    <a:pt x="974789" y="200025"/>
                  </a:cubicBezTo>
                  <a:cubicBezTo>
                    <a:pt x="928211" y="200025"/>
                    <a:pt x="904875" y="174464"/>
                    <a:pt x="904875" y="123339"/>
                  </a:cubicBezTo>
                  <a:close/>
                  <a:moveTo>
                    <a:pt x="790575" y="9525"/>
                  </a:moveTo>
                  <a:lnTo>
                    <a:pt x="813911" y="9525"/>
                  </a:lnTo>
                  <a:lnTo>
                    <a:pt x="813911" y="169820"/>
                  </a:lnTo>
                  <a:lnTo>
                    <a:pt x="885825" y="169820"/>
                  </a:lnTo>
                  <a:lnTo>
                    <a:pt x="885825" y="190500"/>
                  </a:lnTo>
                  <a:lnTo>
                    <a:pt x="790575" y="190500"/>
                  </a:lnTo>
                  <a:close/>
                  <a:moveTo>
                    <a:pt x="647700" y="9525"/>
                  </a:moveTo>
                  <a:lnTo>
                    <a:pt x="699659" y="9525"/>
                  </a:lnTo>
                  <a:cubicBezTo>
                    <a:pt x="719414" y="9525"/>
                    <a:pt x="734739" y="14240"/>
                    <a:pt x="745646" y="23660"/>
                  </a:cubicBezTo>
                  <a:cubicBezTo>
                    <a:pt x="756551" y="33090"/>
                    <a:pt x="762000" y="46558"/>
                    <a:pt x="762000" y="64084"/>
                  </a:cubicBezTo>
                  <a:cubicBezTo>
                    <a:pt x="762000" y="81848"/>
                    <a:pt x="755628" y="96231"/>
                    <a:pt x="742874" y="107252"/>
                  </a:cubicBezTo>
                  <a:cubicBezTo>
                    <a:pt x="730120" y="118281"/>
                    <a:pt x="714175" y="123473"/>
                    <a:pt x="695049" y="122853"/>
                  </a:cubicBezTo>
                  <a:lnTo>
                    <a:pt x="671313" y="122853"/>
                  </a:lnTo>
                  <a:lnTo>
                    <a:pt x="671313" y="190500"/>
                  </a:lnTo>
                  <a:lnTo>
                    <a:pt x="647700" y="190500"/>
                  </a:lnTo>
                  <a:close/>
                  <a:moveTo>
                    <a:pt x="87211" y="9515"/>
                  </a:moveTo>
                  <a:cubicBezTo>
                    <a:pt x="111576" y="9515"/>
                    <a:pt x="131312" y="18012"/>
                    <a:pt x="146409" y="35023"/>
                  </a:cubicBezTo>
                  <a:cubicBezTo>
                    <a:pt x="161506" y="52026"/>
                    <a:pt x="169059" y="74324"/>
                    <a:pt x="169059" y="101917"/>
                  </a:cubicBezTo>
                  <a:cubicBezTo>
                    <a:pt x="169059" y="132359"/>
                    <a:pt x="161334" y="156321"/>
                    <a:pt x="145885" y="173803"/>
                  </a:cubicBezTo>
                  <a:cubicBezTo>
                    <a:pt x="130435" y="191284"/>
                    <a:pt x="109747" y="200025"/>
                    <a:pt x="83830" y="200025"/>
                  </a:cubicBezTo>
                  <a:cubicBezTo>
                    <a:pt x="58302" y="200025"/>
                    <a:pt x="37948" y="191383"/>
                    <a:pt x="22765" y="174100"/>
                  </a:cubicBezTo>
                  <a:cubicBezTo>
                    <a:pt x="7591" y="156817"/>
                    <a:pt x="0" y="134341"/>
                    <a:pt x="0" y="106670"/>
                  </a:cubicBezTo>
                  <a:cubicBezTo>
                    <a:pt x="0" y="77257"/>
                    <a:pt x="7782" y="53711"/>
                    <a:pt x="23356" y="36033"/>
                  </a:cubicBezTo>
                  <a:cubicBezTo>
                    <a:pt x="38919" y="18355"/>
                    <a:pt x="60207" y="9515"/>
                    <a:pt x="87211" y="9515"/>
                  </a:cubicBezTo>
                  <a:close/>
                  <a:moveTo>
                    <a:pt x="317440" y="0"/>
                  </a:moveTo>
                  <a:cubicBezTo>
                    <a:pt x="322964" y="0"/>
                    <a:pt x="327517" y="829"/>
                    <a:pt x="331098" y="2496"/>
                  </a:cubicBezTo>
                  <a:lnTo>
                    <a:pt x="331098" y="14507"/>
                  </a:lnTo>
                  <a:cubicBezTo>
                    <a:pt x="327984" y="12049"/>
                    <a:pt x="323279" y="10820"/>
                    <a:pt x="316973" y="10820"/>
                  </a:cubicBezTo>
                  <a:cubicBezTo>
                    <a:pt x="301095" y="10820"/>
                    <a:pt x="293151" y="21679"/>
                    <a:pt x="293151" y="43405"/>
                  </a:cubicBezTo>
                  <a:lnTo>
                    <a:pt x="293151" y="65284"/>
                  </a:lnTo>
                  <a:lnTo>
                    <a:pt x="327365" y="65284"/>
                  </a:lnTo>
                  <a:lnTo>
                    <a:pt x="327365" y="76105"/>
                  </a:lnTo>
                  <a:lnTo>
                    <a:pt x="293151" y="76105"/>
                  </a:lnTo>
                  <a:lnTo>
                    <a:pt x="293151" y="196814"/>
                  </a:lnTo>
                  <a:lnTo>
                    <a:pt x="281597" y="196814"/>
                  </a:lnTo>
                  <a:lnTo>
                    <a:pt x="281597" y="76105"/>
                  </a:lnTo>
                  <a:lnTo>
                    <a:pt x="258356" y="76105"/>
                  </a:lnTo>
                  <a:lnTo>
                    <a:pt x="258356" y="65284"/>
                  </a:lnTo>
                  <a:lnTo>
                    <a:pt x="281597" y="65284"/>
                  </a:lnTo>
                  <a:lnTo>
                    <a:pt x="281597" y="42453"/>
                  </a:lnTo>
                  <a:cubicBezTo>
                    <a:pt x="281597" y="28585"/>
                    <a:pt x="285016" y="18040"/>
                    <a:pt x="291865" y="10820"/>
                  </a:cubicBezTo>
                  <a:cubicBezTo>
                    <a:pt x="298714" y="3610"/>
                    <a:pt x="307238" y="0"/>
                    <a:pt x="317440" y="0"/>
                  </a:cubicBezTo>
                  <a:close/>
                  <a:moveTo>
                    <a:pt x="245964" y="0"/>
                  </a:moveTo>
                  <a:cubicBezTo>
                    <a:pt x="251489" y="0"/>
                    <a:pt x="256041" y="829"/>
                    <a:pt x="259623" y="2496"/>
                  </a:cubicBezTo>
                  <a:lnTo>
                    <a:pt x="259623" y="14507"/>
                  </a:lnTo>
                  <a:cubicBezTo>
                    <a:pt x="256508" y="12049"/>
                    <a:pt x="251803" y="10820"/>
                    <a:pt x="245497" y="10820"/>
                  </a:cubicBezTo>
                  <a:cubicBezTo>
                    <a:pt x="229619" y="10820"/>
                    <a:pt x="221675" y="21679"/>
                    <a:pt x="221675" y="43405"/>
                  </a:cubicBezTo>
                  <a:lnTo>
                    <a:pt x="221675" y="65284"/>
                  </a:lnTo>
                  <a:lnTo>
                    <a:pt x="255889" y="65284"/>
                  </a:lnTo>
                  <a:lnTo>
                    <a:pt x="255889" y="76105"/>
                  </a:lnTo>
                  <a:lnTo>
                    <a:pt x="221675" y="76105"/>
                  </a:lnTo>
                  <a:lnTo>
                    <a:pt x="221675" y="196814"/>
                  </a:lnTo>
                  <a:lnTo>
                    <a:pt x="210121" y="196814"/>
                  </a:lnTo>
                  <a:lnTo>
                    <a:pt x="210121" y="76105"/>
                  </a:lnTo>
                  <a:lnTo>
                    <a:pt x="186890" y="76105"/>
                  </a:lnTo>
                  <a:lnTo>
                    <a:pt x="186890" y="65284"/>
                  </a:lnTo>
                  <a:lnTo>
                    <a:pt x="210121" y="65284"/>
                  </a:lnTo>
                  <a:lnTo>
                    <a:pt x="210121" y="42453"/>
                  </a:lnTo>
                  <a:cubicBezTo>
                    <a:pt x="210121" y="28585"/>
                    <a:pt x="213541" y="18040"/>
                    <a:pt x="220389" y="10820"/>
                  </a:cubicBezTo>
                  <a:cubicBezTo>
                    <a:pt x="227247" y="3610"/>
                    <a:pt x="235763" y="0"/>
                    <a:pt x="245964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7B68870-817C-FFEE-DD2F-3D491A68F61C}"/>
              </a:ext>
            </a:extLst>
          </p:cNvPr>
          <p:cNvGrpSpPr/>
          <p:nvPr/>
        </p:nvGrpSpPr>
        <p:grpSpPr>
          <a:xfrm>
            <a:off x="1080299" y="4742467"/>
            <a:ext cx="2361401" cy="791104"/>
            <a:chOff x="1029499" y="3663115"/>
            <a:chExt cx="2474686" cy="829056"/>
          </a:xfrm>
          <a:effectLst>
            <a:outerShdw blurRad="571500" sx="97000" sy="97000" algn="ctr" rotWithShape="0">
              <a:schemeClr val="accent2">
                <a:alpha val="18000"/>
              </a:schemeClr>
            </a:outerShdw>
          </a:effectLst>
        </p:grpSpPr>
        <p:sp>
          <p:nvSpPr>
            <p:cNvPr id="18" name="矩形: 对角圆角 17">
              <a:extLst>
                <a:ext uri="{FF2B5EF4-FFF2-40B4-BE49-F238E27FC236}">
                  <a16:creationId xmlns:a16="http://schemas.microsoft.com/office/drawing/2014/main" id="{E6DBC689-46BC-C0CD-2DBD-2A37703E1E4C}"/>
                </a:ext>
              </a:extLst>
            </p:cNvPr>
            <p:cNvSpPr/>
            <p:nvPr/>
          </p:nvSpPr>
          <p:spPr>
            <a:xfrm>
              <a:off x="1029499" y="3663115"/>
              <a:ext cx="2474686" cy="82905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D2576DAF-BD15-7102-7C77-A4EA390CDCF0}"/>
                </a:ext>
              </a:extLst>
            </p:cNvPr>
            <p:cNvSpPr/>
            <p:nvPr/>
          </p:nvSpPr>
          <p:spPr>
            <a:xfrm>
              <a:off x="1286329" y="3930885"/>
              <a:ext cx="2039612" cy="272815"/>
            </a:xfrm>
            <a:custGeom>
              <a:avLst/>
              <a:gdLst>
                <a:gd name="connsiteX0" fmla="*/ 1232440 w 1495425"/>
                <a:gd name="connsiteY0" fmla="*/ 178500 h 200025"/>
                <a:gd name="connsiteX1" fmla="*/ 1239870 w 1495425"/>
                <a:gd name="connsiteY1" fmla="*/ 181354 h 200025"/>
                <a:gd name="connsiteX2" fmla="*/ 1242822 w 1495425"/>
                <a:gd name="connsiteY2" fmla="*/ 188727 h 200025"/>
                <a:gd name="connsiteX3" fmla="*/ 1239870 w 1495425"/>
                <a:gd name="connsiteY3" fmla="*/ 196101 h 200025"/>
                <a:gd name="connsiteX4" fmla="*/ 1232440 w 1495425"/>
                <a:gd name="connsiteY4" fmla="*/ 199073 h 200025"/>
                <a:gd name="connsiteX5" fmla="*/ 1225296 w 1495425"/>
                <a:gd name="connsiteY5" fmla="*/ 196101 h 200025"/>
                <a:gd name="connsiteX6" fmla="*/ 1222438 w 1495425"/>
                <a:gd name="connsiteY6" fmla="*/ 188727 h 200025"/>
                <a:gd name="connsiteX7" fmla="*/ 1225296 w 1495425"/>
                <a:gd name="connsiteY7" fmla="*/ 181354 h 200025"/>
                <a:gd name="connsiteX8" fmla="*/ 1232440 w 1495425"/>
                <a:gd name="connsiteY8" fmla="*/ 178500 h 200025"/>
                <a:gd name="connsiteX9" fmla="*/ 561804 w 1495425"/>
                <a:gd name="connsiteY9" fmla="*/ 72895 h 200025"/>
                <a:gd name="connsiteX10" fmla="*/ 531676 w 1495425"/>
                <a:gd name="connsiteY10" fmla="*/ 85268 h 200025"/>
                <a:gd name="connsiteX11" fmla="*/ 516970 w 1495425"/>
                <a:gd name="connsiteY11" fmla="*/ 120825 h 200025"/>
                <a:gd name="connsiteX12" fmla="*/ 599980 w 1495425"/>
                <a:gd name="connsiteY12" fmla="*/ 120825 h 200025"/>
                <a:gd name="connsiteX13" fmla="*/ 589236 w 1495425"/>
                <a:gd name="connsiteY13" fmla="*/ 85449 h 200025"/>
                <a:gd name="connsiteX14" fmla="*/ 561804 w 1495425"/>
                <a:gd name="connsiteY14" fmla="*/ 72895 h 200025"/>
                <a:gd name="connsiteX15" fmla="*/ 346062 w 1495425"/>
                <a:gd name="connsiteY15" fmla="*/ 65284 h 200025"/>
                <a:gd name="connsiteX16" fmla="*/ 357616 w 1495425"/>
                <a:gd name="connsiteY16" fmla="*/ 65284 h 200025"/>
                <a:gd name="connsiteX17" fmla="*/ 357616 w 1495425"/>
                <a:gd name="connsiteY17" fmla="*/ 196814 h 200025"/>
                <a:gd name="connsiteX18" fmla="*/ 346062 w 1495425"/>
                <a:gd name="connsiteY18" fmla="*/ 196814 h 200025"/>
                <a:gd name="connsiteX19" fmla="*/ 1452372 w 1495425"/>
                <a:gd name="connsiteY19" fmla="*/ 62074 h 200025"/>
                <a:gd name="connsiteX20" fmla="*/ 1484376 w 1495425"/>
                <a:gd name="connsiteY20" fmla="*/ 76286 h 200025"/>
                <a:gd name="connsiteX21" fmla="*/ 1495425 w 1495425"/>
                <a:gd name="connsiteY21" fmla="*/ 116777 h 200025"/>
                <a:gd name="connsiteX22" fmla="*/ 1495425 w 1495425"/>
                <a:gd name="connsiteY22" fmla="*/ 196814 h 200025"/>
                <a:gd name="connsiteX23" fmla="*/ 1483900 w 1495425"/>
                <a:gd name="connsiteY23" fmla="*/ 196814 h 200025"/>
                <a:gd name="connsiteX24" fmla="*/ 1483900 w 1495425"/>
                <a:gd name="connsiteY24" fmla="*/ 120225 h 200025"/>
                <a:gd name="connsiteX25" fmla="*/ 1450372 w 1495425"/>
                <a:gd name="connsiteY25" fmla="*/ 72895 h 200025"/>
                <a:gd name="connsiteX26" fmla="*/ 1419606 w 1495425"/>
                <a:gd name="connsiteY26" fmla="*/ 86811 h 200025"/>
                <a:gd name="connsiteX27" fmla="*/ 1407605 w 1495425"/>
                <a:gd name="connsiteY27" fmla="*/ 121301 h 200025"/>
                <a:gd name="connsiteX28" fmla="*/ 1407605 w 1495425"/>
                <a:gd name="connsiteY28" fmla="*/ 196814 h 200025"/>
                <a:gd name="connsiteX29" fmla="*/ 1396079 w 1495425"/>
                <a:gd name="connsiteY29" fmla="*/ 196814 h 200025"/>
                <a:gd name="connsiteX30" fmla="*/ 1396079 w 1495425"/>
                <a:gd name="connsiteY30" fmla="*/ 65284 h 200025"/>
                <a:gd name="connsiteX31" fmla="*/ 1407605 w 1495425"/>
                <a:gd name="connsiteY31" fmla="*/ 65284 h 200025"/>
                <a:gd name="connsiteX32" fmla="*/ 1407605 w 1495425"/>
                <a:gd name="connsiteY32" fmla="*/ 89192 h 200025"/>
                <a:gd name="connsiteX33" fmla="*/ 1408176 w 1495425"/>
                <a:gd name="connsiteY33" fmla="*/ 89192 h 200025"/>
                <a:gd name="connsiteX34" fmla="*/ 1452372 w 1495425"/>
                <a:gd name="connsiteY34" fmla="*/ 62074 h 200025"/>
                <a:gd name="connsiteX35" fmla="*/ 1337215 w 1495425"/>
                <a:gd name="connsiteY35" fmla="*/ 62074 h 200025"/>
                <a:gd name="connsiteX36" fmla="*/ 1365790 w 1495425"/>
                <a:gd name="connsiteY36" fmla="*/ 68256 h 200025"/>
                <a:gd name="connsiteX37" fmla="*/ 1365790 w 1495425"/>
                <a:gd name="connsiteY37" fmla="*/ 81582 h 200025"/>
                <a:gd name="connsiteX38" fmla="*/ 1335405 w 1495425"/>
                <a:gd name="connsiteY38" fmla="*/ 72895 h 200025"/>
                <a:gd name="connsiteX39" fmla="*/ 1298638 w 1495425"/>
                <a:gd name="connsiteY39" fmla="*/ 89545 h 200025"/>
                <a:gd name="connsiteX40" fmla="*/ 1284541 w 1495425"/>
                <a:gd name="connsiteY40" fmla="*/ 132598 h 200025"/>
                <a:gd name="connsiteX41" fmla="*/ 1297400 w 1495425"/>
                <a:gd name="connsiteY41" fmla="*/ 173684 h 200025"/>
                <a:gd name="connsiteX42" fmla="*/ 1331596 w 1495425"/>
                <a:gd name="connsiteY42" fmla="*/ 189203 h 200025"/>
                <a:gd name="connsiteX43" fmla="*/ 1365313 w 1495425"/>
                <a:gd name="connsiteY43" fmla="*/ 178738 h 200025"/>
                <a:gd name="connsiteX44" fmla="*/ 1365313 w 1495425"/>
                <a:gd name="connsiteY44" fmla="*/ 190987 h 200025"/>
                <a:gd name="connsiteX45" fmla="*/ 1331023 w 1495425"/>
                <a:gd name="connsiteY45" fmla="*/ 200025 h 200025"/>
                <a:gd name="connsiteX46" fmla="*/ 1288542 w 1495425"/>
                <a:gd name="connsiteY46" fmla="*/ 181592 h 200025"/>
                <a:gd name="connsiteX47" fmla="*/ 1272349 w 1495425"/>
                <a:gd name="connsiteY47" fmla="*/ 133312 h 200025"/>
                <a:gd name="connsiteX48" fmla="*/ 1290542 w 1495425"/>
                <a:gd name="connsiteY48" fmla="*/ 82058 h 200025"/>
                <a:gd name="connsiteX49" fmla="*/ 1337215 w 1495425"/>
                <a:gd name="connsiteY49" fmla="*/ 62074 h 200025"/>
                <a:gd name="connsiteX50" fmla="*/ 562270 w 1495425"/>
                <a:gd name="connsiteY50" fmla="*/ 62074 h 200025"/>
                <a:gd name="connsiteX51" fmla="*/ 599218 w 1495425"/>
                <a:gd name="connsiteY51" fmla="*/ 79324 h 200025"/>
                <a:gd name="connsiteX52" fmla="*/ 612124 w 1495425"/>
                <a:gd name="connsiteY52" fmla="*/ 126292 h 200025"/>
                <a:gd name="connsiteX53" fmla="*/ 612124 w 1495425"/>
                <a:gd name="connsiteY53" fmla="*/ 131531 h 200025"/>
                <a:gd name="connsiteX54" fmla="*/ 516503 w 1495425"/>
                <a:gd name="connsiteY54" fmla="*/ 131531 h 200025"/>
                <a:gd name="connsiteX55" fmla="*/ 528761 w 1495425"/>
                <a:gd name="connsiteY55" fmla="*/ 173922 h 200025"/>
                <a:gd name="connsiteX56" fmla="*/ 562499 w 1495425"/>
                <a:gd name="connsiteY56" fmla="*/ 189203 h 200025"/>
                <a:gd name="connsiteX57" fmla="*/ 604885 w 1495425"/>
                <a:gd name="connsiteY57" fmla="*/ 172911 h 200025"/>
                <a:gd name="connsiteX58" fmla="*/ 604885 w 1495425"/>
                <a:gd name="connsiteY58" fmla="*/ 185517 h 200025"/>
                <a:gd name="connsiteX59" fmla="*/ 560165 w 1495425"/>
                <a:gd name="connsiteY59" fmla="*/ 200025 h 200025"/>
                <a:gd name="connsiteX60" fmla="*/ 519769 w 1495425"/>
                <a:gd name="connsiteY60" fmla="*/ 181770 h 200025"/>
                <a:gd name="connsiteX61" fmla="*/ 504358 w 1495425"/>
                <a:gd name="connsiteY61" fmla="*/ 130340 h 200025"/>
                <a:gd name="connsiteX62" fmla="*/ 520475 w 1495425"/>
                <a:gd name="connsiteY62" fmla="*/ 81820 h 200025"/>
                <a:gd name="connsiteX63" fmla="*/ 562270 w 1495425"/>
                <a:gd name="connsiteY63" fmla="*/ 62074 h 200025"/>
                <a:gd name="connsiteX64" fmla="*/ 454800 w 1495425"/>
                <a:gd name="connsiteY64" fmla="*/ 62074 h 200025"/>
                <a:gd name="connsiteX65" fmla="*/ 483403 w 1495425"/>
                <a:gd name="connsiteY65" fmla="*/ 68256 h 200025"/>
                <a:gd name="connsiteX66" fmla="*/ 483403 w 1495425"/>
                <a:gd name="connsiteY66" fmla="*/ 81582 h 200025"/>
                <a:gd name="connsiteX67" fmla="*/ 453047 w 1495425"/>
                <a:gd name="connsiteY67" fmla="*/ 72895 h 200025"/>
                <a:gd name="connsiteX68" fmla="*/ 416271 w 1495425"/>
                <a:gd name="connsiteY68" fmla="*/ 89545 h 200025"/>
                <a:gd name="connsiteX69" fmla="*/ 402145 w 1495425"/>
                <a:gd name="connsiteY69" fmla="*/ 132598 h 200025"/>
                <a:gd name="connsiteX70" fmla="*/ 415042 w 1495425"/>
                <a:gd name="connsiteY70" fmla="*/ 173684 h 200025"/>
                <a:gd name="connsiteX71" fmla="*/ 449199 w 1495425"/>
                <a:gd name="connsiteY71" fmla="*/ 189203 h 200025"/>
                <a:gd name="connsiteX72" fmla="*/ 482937 w 1495425"/>
                <a:gd name="connsiteY72" fmla="*/ 178738 h 200025"/>
                <a:gd name="connsiteX73" fmla="*/ 482937 w 1495425"/>
                <a:gd name="connsiteY73" fmla="*/ 190987 h 200025"/>
                <a:gd name="connsiteX74" fmla="*/ 448609 w 1495425"/>
                <a:gd name="connsiteY74" fmla="*/ 200025 h 200025"/>
                <a:gd name="connsiteX75" fmla="*/ 406175 w 1495425"/>
                <a:gd name="connsiteY75" fmla="*/ 181592 h 200025"/>
                <a:gd name="connsiteX76" fmla="*/ 390001 w 1495425"/>
                <a:gd name="connsiteY76" fmla="*/ 133312 h 200025"/>
                <a:gd name="connsiteX77" fmla="*/ 408156 w 1495425"/>
                <a:gd name="connsiteY77" fmla="*/ 82058 h 200025"/>
                <a:gd name="connsiteX78" fmla="*/ 454800 w 1495425"/>
                <a:gd name="connsiteY78" fmla="*/ 62074 h 200025"/>
                <a:gd name="connsiteX79" fmla="*/ 671313 w 1495425"/>
                <a:gd name="connsiteY79" fmla="*/ 30089 h 200025"/>
                <a:gd name="connsiteX80" fmla="*/ 671313 w 1495425"/>
                <a:gd name="connsiteY80" fmla="*/ 102289 h 200025"/>
                <a:gd name="connsiteX81" fmla="*/ 693163 w 1495425"/>
                <a:gd name="connsiteY81" fmla="*/ 102289 h 200025"/>
                <a:gd name="connsiteX82" fmla="*/ 725986 w 1495425"/>
                <a:gd name="connsiteY82" fmla="*/ 92650 h 200025"/>
                <a:gd name="connsiteX83" fmla="*/ 737206 w 1495425"/>
                <a:gd name="connsiteY83" fmla="*/ 65018 h 200025"/>
                <a:gd name="connsiteX84" fmla="*/ 695401 w 1495425"/>
                <a:gd name="connsiteY84" fmla="*/ 30089 h 200025"/>
                <a:gd name="connsiteX85" fmla="*/ 85115 w 1495425"/>
                <a:gd name="connsiteY85" fmla="*/ 21165 h 200025"/>
                <a:gd name="connsiteX86" fmla="*/ 33214 w 1495425"/>
                <a:gd name="connsiteY86" fmla="*/ 44415 h 200025"/>
                <a:gd name="connsiteX87" fmla="*/ 12840 w 1495425"/>
                <a:gd name="connsiteY87" fmla="*/ 105242 h 200025"/>
                <a:gd name="connsiteX88" fmla="*/ 32109 w 1495425"/>
                <a:gd name="connsiteY88" fmla="*/ 165835 h 200025"/>
                <a:gd name="connsiteX89" fmla="*/ 83591 w 1495425"/>
                <a:gd name="connsiteY89" fmla="*/ 188371 h 200025"/>
                <a:gd name="connsiteX90" fmla="*/ 136655 w 1495425"/>
                <a:gd name="connsiteY90" fmla="*/ 166073 h 200025"/>
                <a:gd name="connsiteX91" fmla="*/ 156220 w 1495425"/>
                <a:gd name="connsiteY91" fmla="*/ 103937 h 200025"/>
                <a:gd name="connsiteX92" fmla="*/ 137122 w 1495425"/>
                <a:gd name="connsiteY92" fmla="*/ 43053 h 200025"/>
                <a:gd name="connsiteX93" fmla="*/ 85115 w 1495425"/>
                <a:gd name="connsiteY93" fmla="*/ 21165 h 200025"/>
                <a:gd name="connsiteX94" fmla="*/ 351777 w 1495425"/>
                <a:gd name="connsiteY94" fmla="*/ 12602 h 200025"/>
                <a:gd name="connsiteX95" fmla="*/ 358616 w 1495425"/>
                <a:gd name="connsiteY95" fmla="*/ 15164 h 200025"/>
                <a:gd name="connsiteX96" fmla="*/ 361588 w 1495425"/>
                <a:gd name="connsiteY96" fmla="*/ 22117 h 200025"/>
                <a:gd name="connsiteX97" fmla="*/ 358673 w 1495425"/>
                <a:gd name="connsiteY97" fmla="*/ 29194 h 200025"/>
                <a:gd name="connsiteX98" fmla="*/ 351777 w 1495425"/>
                <a:gd name="connsiteY98" fmla="*/ 32109 h 200025"/>
                <a:gd name="connsiteX99" fmla="*/ 345072 w 1495425"/>
                <a:gd name="connsiteY99" fmla="*/ 29318 h 200025"/>
                <a:gd name="connsiteX100" fmla="*/ 342205 w 1495425"/>
                <a:gd name="connsiteY100" fmla="*/ 22117 h 200025"/>
                <a:gd name="connsiteX101" fmla="*/ 345129 w 1495425"/>
                <a:gd name="connsiteY101" fmla="*/ 15278 h 200025"/>
                <a:gd name="connsiteX102" fmla="*/ 351777 w 1495425"/>
                <a:gd name="connsiteY102" fmla="*/ 12602 h 200025"/>
                <a:gd name="connsiteX103" fmla="*/ 1142048 w 1495425"/>
                <a:gd name="connsiteY103" fmla="*/ 9525 h 200025"/>
                <a:gd name="connsiteX104" fmla="*/ 1182720 w 1495425"/>
                <a:gd name="connsiteY104" fmla="*/ 16192 h 200025"/>
                <a:gd name="connsiteX105" fmla="*/ 1182720 w 1495425"/>
                <a:gd name="connsiteY105" fmla="*/ 42129 h 200025"/>
                <a:gd name="connsiteX106" fmla="*/ 1140237 w 1495425"/>
                <a:gd name="connsiteY106" fmla="*/ 30585 h 200025"/>
                <a:gd name="connsiteX107" fmla="*/ 1112425 w 1495425"/>
                <a:gd name="connsiteY107" fmla="*/ 37662 h 200025"/>
                <a:gd name="connsiteX108" fmla="*/ 1101662 w 1495425"/>
                <a:gd name="connsiteY108" fmla="*/ 57360 h 200025"/>
                <a:gd name="connsiteX109" fmla="*/ 1109090 w 1495425"/>
                <a:gd name="connsiteY109" fmla="*/ 75562 h 200025"/>
                <a:gd name="connsiteX110" fmla="*/ 1141380 w 1495425"/>
                <a:gd name="connsiteY110" fmla="*/ 94717 h 200025"/>
                <a:gd name="connsiteX111" fmla="*/ 1179671 w 1495425"/>
                <a:gd name="connsiteY111" fmla="*/ 120663 h 200025"/>
                <a:gd name="connsiteX112" fmla="*/ 1190625 w 1495425"/>
                <a:gd name="connsiteY112" fmla="*/ 149812 h 200025"/>
                <a:gd name="connsiteX113" fmla="*/ 1172813 w 1495425"/>
                <a:gd name="connsiteY113" fmla="*/ 187056 h 200025"/>
                <a:gd name="connsiteX114" fmla="*/ 1123473 w 1495425"/>
                <a:gd name="connsiteY114" fmla="*/ 200025 h 200025"/>
                <a:gd name="connsiteX115" fmla="*/ 1097756 w 1495425"/>
                <a:gd name="connsiteY115" fmla="*/ 196990 h 200025"/>
                <a:gd name="connsiteX116" fmla="*/ 1076325 w 1495425"/>
                <a:gd name="connsiteY116" fmla="*/ 189435 h 200025"/>
                <a:gd name="connsiteX117" fmla="*/ 1076325 w 1495425"/>
                <a:gd name="connsiteY117" fmla="*/ 162306 h 200025"/>
                <a:gd name="connsiteX118" fmla="*/ 1099185 w 1495425"/>
                <a:gd name="connsiteY118" fmla="*/ 174443 h 200025"/>
                <a:gd name="connsiteX119" fmla="*/ 1126236 w 1495425"/>
                <a:gd name="connsiteY119" fmla="*/ 179202 h 200025"/>
                <a:gd name="connsiteX120" fmla="*/ 1165384 w 1495425"/>
                <a:gd name="connsiteY120" fmla="*/ 151597 h 200025"/>
                <a:gd name="connsiteX121" fmla="*/ 1161193 w 1495425"/>
                <a:gd name="connsiteY121" fmla="*/ 137674 h 200025"/>
                <a:gd name="connsiteX122" fmla="*/ 1149667 w 1495425"/>
                <a:gd name="connsiteY122" fmla="*/ 126730 h 200025"/>
                <a:gd name="connsiteX123" fmla="*/ 1122235 w 1495425"/>
                <a:gd name="connsiteY123" fmla="*/ 112090 h 200025"/>
                <a:gd name="connsiteX124" fmla="*/ 1085373 w 1495425"/>
                <a:gd name="connsiteY124" fmla="*/ 86449 h 200025"/>
                <a:gd name="connsiteX125" fmla="*/ 1076420 w 1495425"/>
                <a:gd name="connsiteY125" fmla="*/ 59379 h 200025"/>
                <a:gd name="connsiteX126" fmla="*/ 1095089 w 1495425"/>
                <a:gd name="connsiteY126" fmla="*/ 22974 h 200025"/>
                <a:gd name="connsiteX127" fmla="*/ 1142048 w 1495425"/>
                <a:gd name="connsiteY127" fmla="*/ 9525 h 200025"/>
                <a:gd name="connsiteX128" fmla="*/ 904875 w 1495425"/>
                <a:gd name="connsiteY128" fmla="*/ 9525 h 200025"/>
                <a:gd name="connsiteX129" fmla="*/ 929354 w 1495425"/>
                <a:gd name="connsiteY129" fmla="*/ 9525 h 200025"/>
                <a:gd name="connsiteX130" fmla="*/ 929354 w 1495425"/>
                <a:gd name="connsiteY130" fmla="*/ 122253 h 200025"/>
                <a:gd name="connsiteX131" fmla="*/ 977075 w 1495425"/>
                <a:gd name="connsiteY131" fmla="*/ 178496 h 200025"/>
                <a:gd name="connsiteX132" fmla="*/ 1023271 w 1495425"/>
                <a:gd name="connsiteY132" fmla="*/ 124063 h 200025"/>
                <a:gd name="connsiteX133" fmla="*/ 1023271 w 1495425"/>
                <a:gd name="connsiteY133" fmla="*/ 9525 h 200025"/>
                <a:gd name="connsiteX134" fmla="*/ 1047750 w 1495425"/>
                <a:gd name="connsiteY134" fmla="*/ 9525 h 200025"/>
                <a:gd name="connsiteX135" fmla="*/ 1047750 w 1495425"/>
                <a:gd name="connsiteY135" fmla="*/ 120558 h 200025"/>
                <a:gd name="connsiteX136" fmla="*/ 974789 w 1495425"/>
                <a:gd name="connsiteY136" fmla="*/ 200025 h 200025"/>
                <a:gd name="connsiteX137" fmla="*/ 904875 w 1495425"/>
                <a:gd name="connsiteY137" fmla="*/ 123339 h 200025"/>
                <a:gd name="connsiteX138" fmla="*/ 790575 w 1495425"/>
                <a:gd name="connsiteY138" fmla="*/ 9525 h 200025"/>
                <a:gd name="connsiteX139" fmla="*/ 813911 w 1495425"/>
                <a:gd name="connsiteY139" fmla="*/ 9525 h 200025"/>
                <a:gd name="connsiteX140" fmla="*/ 813911 w 1495425"/>
                <a:gd name="connsiteY140" fmla="*/ 169820 h 200025"/>
                <a:gd name="connsiteX141" fmla="*/ 885825 w 1495425"/>
                <a:gd name="connsiteY141" fmla="*/ 169820 h 200025"/>
                <a:gd name="connsiteX142" fmla="*/ 885825 w 1495425"/>
                <a:gd name="connsiteY142" fmla="*/ 190500 h 200025"/>
                <a:gd name="connsiteX143" fmla="*/ 790575 w 1495425"/>
                <a:gd name="connsiteY143" fmla="*/ 190500 h 200025"/>
                <a:gd name="connsiteX144" fmla="*/ 647700 w 1495425"/>
                <a:gd name="connsiteY144" fmla="*/ 9525 h 200025"/>
                <a:gd name="connsiteX145" fmla="*/ 699659 w 1495425"/>
                <a:gd name="connsiteY145" fmla="*/ 9525 h 200025"/>
                <a:gd name="connsiteX146" fmla="*/ 745646 w 1495425"/>
                <a:gd name="connsiteY146" fmla="*/ 23660 h 200025"/>
                <a:gd name="connsiteX147" fmla="*/ 762000 w 1495425"/>
                <a:gd name="connsiteY147" fmla="*/ 64084 h 200025"/>
                <a:gd name="connsiteX148" fmla="*/ 742874 w 1495425"/>
                <a:gd name="connsiteY148" fmla="*/ 107252 h 200025"/>
                <a:gd name="connsiteX149" fmla="*/ 695049 w 1495425"/>
                <a:gd name="connsiteY149" fmla="*/ 122853 h 200025"/>
                <a:gd name="connsiteX150" fmla="*/ 671313 w 1495425"/>
                <a:gd name="connsiteY150" fmla="*/ 122853 h 200025"/>
                <a:gd name="connsiteX151" fmla="*/ 671313 w 1495425"/>
                <a:gd name="connsiteY151" fmla="*/ 190500 h 200025"/>
                <a:gd name="connsiteX152" fmla="*/ 647700 w 1495425"/>
                <a:gd name="connsiteY152" fmla="*/ 190500 h 200025"/>
                <a:gd name="connsiteX153" fmla="*/ 87211 w 1495425"/>
                <a:gd name="connsiteY153" fmla="*/ 9515 h 200025"/>
                <a:gd name="connsiteX154" fmla="*/ 146409 w 1495425"/>
                <a:gd name="connsiteY154" fmla="*/ 35023 h 200025"/>
                <a:gd name="connsiteX155" fmla="*/ 169059 w 1495425"/>
                <a:gd name="connsiteY155" fmla="*/ 101917 h 200025"/>
                <a:gd name="connsiteX156" fmla="*/ 145885 w 1495425"/>
                <a:gd name="connsiteY156" fmla="*/ 173803 h 200025"/>
                <a:gd name="connsiteX157" fmla="*/ 83830 w 1495425"/>
                <a:gd name="connsiteY157" fmla="*/ 200025 h 200025"/>
                <a:gd name="connsiteX158" fmla="*/ 22765 w 1495425"/>
                <a:gd name="connsiteY158" fmla="*/ 174100 h 200025"/>
                <a:gd name="connsiteX159" fmla="*/ 0 w 1495425"/>
                <a:gd name="connsiteY159" fmla="*/ 106670 h 200025"/>
                <a:gd name="connsiteX160" fmla="*/ 23356 w 1495425"/>
                <a:gd name="connsiteY160" fmla="*/ 36033 h 200025"/>
                <a:gd name="connsiteX161" fmla="*/ 87211 w 1495425"/>
                <a:gd name="connsiteY161" fmla="*/ 9515 h 200025"/>
                <a:gd name="connsiteX162" fmla="*/ 317440 w 1495425"/>
                <a:gd name="connsiteY162" fmla="*/ 0 h 200025"/>
                <a:gd name="connsiteX163" fmla="*/ 331098 w 1495425"/>
                <a:gd name="connsiteY163" fmla="*/ 2496 h 200025"/>
                <a:gd name="connsiteX164" fmla="*/ 331098 w 1495425"/>
                <a:gd name="connsiteY164" fmla="*/ 14507 h 200025"/>
                <a:gd name="connsiteX165" fmla="*/ 316973 w 1495425"/>
                <a:gd name="connsiteY165" fmla="*/ 10820 h 200025"/>
                <a:gd name="connsiteX166" fmla="*/ 293151 w 1495425"/>
                <a:gd name="connsiteY166" fmla="*/ 43405 h 200025"/>
                <a:gd name="connsiteX167" fmla="*/ 293151 w 1495425"/>
                <a:gd name="connsiteY167" fmla="*/ 65284 h 200025"/>
                <a:gd name="connsiteX168" fmla="*/ 327365 w 1495425"/>
                <a:gd name="connsiteY168" fmla="*/ 65284 h 200025"/>
                <a:gd name="connsiteX169" fmla="*/ 327365 w 1495425"/>
                <a:gd name="connsiteY169" fmla="*/ 76105 h 200025"/>
                <a:gd name="connsiteX170" fmla="*/ 293151 w 1495425"/>
                <a:gd name="connsiteY170" fmla="*/ 76105 h 200025"/>
                <a:gd name="connsiteX171" fmla="*/ 293151 w 1495425"/>
                <a:gd name="connsiteY171" fmla="*/ 196814 h 200025"/>
                <a:gd name="connsiteX172" fmla="*/ 281597 w 1495425"/>
                <a:gd name="connsiteY172" fmla="*/ 196814 h 200025"/>
                <a:gd name="connsiteX173" fmla="*/ 281597 w 1495425"/>
                <a:gd name="connsiteY173" fmla="*/ 76105 h 200025"/>
                <a:gd name="connsiteX174" fmla="*/ 258356 w 1495425"/>
                <a:gd name="connsiteY174" fmla="*/ 76105 h 200025"/>
                <a:gd name="connsiteX175" fmla="*/ 258356 w 1495425"/>
                <a:gd name="connsiteY175" fmla="*/ 65284 h 200025"/>
                <a:gd name="connsiteX176" fmla="*/ 281597 w 1495425"/>
                <a:gd name="connsiteY176" fmla="*/ 65284 h 200025"/>
                <a:gd name="connsiteX177" fmla="*/ 281597 w 1495425"/>
                <a:gd name="connsiteY177" fmla="*/ 42453 h 200025"/>
                <a:gd name="connsiteX178" fmla="*/ 291865 w 1495425"/>
                <a:gd name="connsiteY178" fmla="*/ 10820 h 200025"/>
                <a:gd name="connsiteX179" fmla="*/ 317440 w 1495425"/>
                <a:gd name="connsiteY179" fmla="*/ 0 h 200025"/>
                <a:gd name="connsiteX180" fmla="*/ 245964 w 1495425"/>
                <a:gd name="connsiteY180" fmla="*/ 0 h 200025"/>
                <a:gd name="connsiteX181" fmla="*/ 259623 w 1495425"/>
                <a:gd name="connsiteY181" fmla="*/ 2496 h 200025"/>
                <a:gd name="connsiteX182" fmla="*/ 259623 w 1495425"/>
                <a:gd name="connsiteY182" fmla="*/ 14507 h 200025"/>
                <a:gd name="connsiteX183" fmla="*/ 245497 w 1495425"/>
                <a:gd name="connsiteY183" fmla="*/ 10820 h 200025"/>
                <a:gd name="connsiteX184" fmla="*/ 221675 w 1495425"/>
                <a:gd name="connsiteY184" fmla="*/ 43405 h 200025"/>
                <a:gd name="connsiteX185" fmla="*/ 221675 w 1495425"/>
                <a:gd name="connsiteY185" fmla="*/ 65284 h 200025"/>
                <a:gd name="connsiteX186" fmla="*/ 255889 w 1495425"/>
                <a:gd name="connsiteY186" fmla="*/ 65284 h 200025"/>
                <a:gd name="connsiteX187" fmla="*/ 255889 w 1495425"/>
                <a:gd name="connsiteY187" fmla="*/ 76105 h 200025"/>
                <a:gd name="connsiteX188" fmla="*/ 221675 w 1495425"/>
                <a:gd name="connsiteY188" fmla="*/ 76105 h 200025"/>
                <a:gd name="connsiteX189" fmla="*/ 221675 w 1495425"/>
                <a:gd name="connsiteY189" fmla="*/ 196814 h 200025"/>
                <a:gd name="connsiteX190" fmla="*/ 210121 w 1495425"/>
                <a:gd name="connsiteY190" fmla="*/ 196814 h 200025"/>
                <a:gd name="connsiteX191" fmla="*/ 210121 w 1495425"/>
                <a:gd name="connsiteY191" fmla="*/ 76105 h 200025"/>
                <a:gd name="connsiteX192" fmla="*/ 186890 w 1495425"/>
                <a:gd name="connsiteY192" fmla="*/ 76105 h 200025"/>
                <a:gd name="connsiteX193" fmla="*/ 186890 w 1495425"/>
                <a:gd name="connsiteY193" fmla="*/ 65284 h 200025"/>
                <a:gd name="connsiteX194" fmla="*/ 210121 w 1495425"/>
                <a:gd name="connsiteY194" fmla="*/ 65284 h 200025"/>
                <a:gd name="connsiteX195" fmla="*/ 210121 w 1495425"/>
                <a:gd name="connsiteY195" fmla="*/ 42453 h 200025"/>
                <a:gd name="connsiteX196" fmla="*/ 220389 w 1495425"/>
                <a:gd name="connsiteY196" fmla="*/ 10820 h 200025"/>
                <a:gd name="connsiteX197" fmla="*/ 245964 w 1495425"/>
                <a:gd name="connsiteY197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495425" h="200025">
                  <a:moveTo>
                    <a:pt x="1232440" y="178500"/>
                  </a:moveTo>
                  <a:cubicBezTo>
                    <a:pt x="1235392" y="178500"/>
                    <a:pt x="1237773" y="179452"/>
                    <a:pt x="1239870" y="181354"/>
                  </a:cubicBezTo>
                  <a:cubicBezTo>
                    <a:pt x="1241870" y="183257"/>
                    <a:pt x="1242822" y="185715"/>
                    <a:pt x="1242822" y="188727"/>
                  </a:cubicBezTo>
                  <a:cubicBezTo>
                    <a:pt x="1242822" y="191661"/>
                    <a:pt x="1241870" y="194119"/>
                    <a:pt x="1239870" y="196101"/>
                  </a:cubicBezTo>
                  <a:cubicBezTo>
                    <a:pt x="1237773" y="198083"/>
                    <a:pt x="1235392" y="199073"/>
                    <a:pt x="1232440" y="199073"/>
                  </a:cubicBezTo>
                  <a:cubicBezTo>
                    <a:pt x="1229582" y="199073"/>
                    <a:pt x="1227201" y="198083"/>
                    <a:pt x="1225296" y="196101"/>
                  </a:cubicBezTo>
                  <a:cubicBezTo>
                    <a:pt x="1223391" y="194119"/>
                    <a:pt x="1222438" y="191661"/>
                    <a:pt x="1222438" y="188727"/>
                  </a:cubicBezTo>
                  <a:cubicBezTo>
                    <a:pt x="1222438" y="185715"/>
                    <a:pt x="1223391" y="183257"/>
                    <a:pt x="1225296" y="181354"/>
                  </a:cubicBezTo>
                  <a:cubicBezTo>
                    <a:pt x="1227201" y="179452"/>
                    <a:pt x="1229582" y="178500"/>
                    <a:pt x="1232440" y="178500"/>
                  </a:cubicBezTo>
                  <a:close/>
                  <a:moveTo>
                    <a:pt x="561804" y="72895"/>
                  </a:moveTo>
                  <a:cubicBezTo>
                    <a:pt x="549659" y="72895"/>
                    <a:pt x="539620" y="77019"/>
                    <a:pt x="531676" y="85268"/>
                  </a:cubicBezTo>
                  <a:cubicBezTo>
                    <a:pt x="523742" y="93507"/>
                    <a:pt x="518836" y="105366"/>
                    <a:pt x="516970" y="120825"/>
                  </a:cubicBezTo>
                  <a:lnTo>
                    <a:pt x="599980" y="120825"/>
                  </a:lnTo>
                  <a:cubicBezTo>
                    <a:pt x="599437" y="105604"/>
                    <a:pt x="595856" y="93812"/>
                    <a:pt x="589236" y="85449"/>
                  </a:cubicBezTo>
                  <a:cubicBezTo>
                    <a:pt x="582626" y="77076"/>
                    <a:pt x="573471" y="72895"/>
                    <a:pt x="561804" y="72895"/>
                  </a:cubicBezTo>
                  <a:close/>
                  <a:moveTo>
                    <a:pt x="346062" y="65284"/>
                  </a:moveTo>
                  <a:lnTo>
                    <a:pt x="357616" y="65284"/>
                  </a:lnTo>
                  <a:lnTo>
                    <a:pt x="357616" y="196814"/>
                  </a:lnTo>
                  <a:lnTo>
                    <a:pt x="346062" y="196814"/>
                  </a:lnTo>
                  <a:close/>
                  <a:moveTo>
                    <a:pt x="1452372" y="62074"/>
                  </a:moveTo>
                  <a:cubicBezTo>
                    <a:pt x="1466278" y="62074"/>
                    <a:pt x="1476947" y="66818"/>
                    <a:pt x="1484376" y="76286"/>
                  </a:cubicBezTo>
                  <a:cubicBezTo>
                    <a:pt x="1491710" y="85763"/>
                    <a:pt x="1495425" y="99260"/>
                    <a:pt x="1495425" y="116777"/>
                  </a:cubicBezTo>
                  <a:lnTo>
                    <a:pt x="1495425" y="196814"/>
                  </a:lnTo>
                  <a:lnTo>
                    <a:pt x="1483900" y="196814"/>
                  </a:lnTo>
                  <a:lnTo>
                    <a:pt x="1483900" y="120225"/>
                  </a:lnTo>
                  <a:cubicBezTo>
                    <a:pt x="1483900" y="88678"/>
                    <a:pt x="1472660" y="72895"/>
                    <a:pt x="1450372" y="72895"/>
                  </a:cubicBezTo>
                  <a:cubicBezTo>
                    <a:pt x="1437894" y="72895"/>
                    <a:pt x="1427702" y="77533"/>
                    <a:pt x="1419606" y="86811"/>
                  </a:cubicBezTo>
                  <a:cubicBezTo>
                    <a:pt x="1411605" y="96088"/>
                    <a:pt x="1407605" y="107585"/>
                    <a:pt x="1407605" y="121301"/>
                  </a:cubicBezTo>
                  <a:lnTo>
                    <a:pt x="1407605" y="196814"/>
                  </a:lnTo>
                  <a:lnTo>
                    <a:pt x="1396079" y="196814"/>
                  </a:lnTo>
                  <a:lnTo>
                    <a:pt x="1396079" y="65284"/>
                  </a:lnTo>
                  <a:lnTo>
                    <a:pt x="1407605" y="65284"/>
                  </a:lnTo>
                  <a:lnTo>
                    <a:pt x="1407605" y="89192"/>
                  </a:lnTo>
                  <a:lnTo>
                    <a:pt x="1408176" y="89192"/>
                  </a:lnTo>
                  <a:cubicBezTo>
                    <a:pt x="1417605" y="71114"/>
                    <a:pt x="1432370" y="62074"/>
                    <a:pt x="1452372" y="62074"/>
                  </a:cubicBezTo>
                  <a:close/>
                  <a:moveTo>
                    <a:pt x="1337215" y="62074"/>
                  </a:moveTo>
                  <a:cubicBezTo>
                    <a:pt x="1347026" y="62074"/>
                    <a:pt x="1356551" y="64141"/>
                    <a:pt x="1365790" y="68256"/>
                  </a:cubicBezTo>
                  <a:lnTo>
                    <a:pt x="1365790" y="81582"/>
                  </a:lnTo>
                  <a:cubicBezTo>
                    <a:pt x="1356551" y="75790"/>
                    <a:pt x="1346454" y="72895"/>
                    <a:pt x="1335405" y="72895"/>
                  </a:cubicBezTo>
                  <a:cubicBezTo>
                    <a:pt x="1320356" y="72895"/>
                    <a:pt x="1308068" y="78448"/>
                    <a:pt x="1298638" y="89545"/>
                  </a:cubicBezTo>
                  <a:cubicBezTo>
                    <a:pt x="1289209" y="100651"/>
                    <a:pt x="1284541" y="114995"/>
                    <a:pt x="1284541" y="132598"/>
                  </a:cubicBezTo>
                  <a:cubicBezTo>
                    <a:pt x="1284541" y="149642"/>
                    <a:pt x="1288828" y="163338"/>
                    <a:pt x="1297400" y="173684"/>
                  </a:cubicBezTo>
                  <a:cubicBezTo>
                    <a:pt x="1305973" y="184031"/>
                    <a:pt x="1317403" y="189203"/>
                    <a:pt x="1331596" y="189203"/>
                  </a:cubicBezTo>
                  <a:cubicBezTo>
                    <a:pt x="1344454" y="189203"/>
                    <a:pt x="1355693" y="185715"/>
                    <a:pt x="1365313" y="178738"/>
                  </a:cubicBezTo>
                  <a:lnTo>
                    <a:pt x="1365313" y="190987"/>
                  </a:lnTo>
                  <a:cubicBezTo>
                    <a:pt x="1355693" y="197012"/>
                    <a:pt x="1344263" y="200025"/>
                    <a:pt x="1331023" y="200025"/>
                  </a:cubicBezTo>
                  <a:cubicBezTo>
                    <a:pt x="1313498" y="200025"/>
                    <a:pt x="1299306" y="193880"/>
                    <a:pt x="1288542" y="181592"/>
                  </a:cubicBezTo>
                  <a:cubicBezTo>
                    <a:pt x="1277779" y="169304"/>
                    <a:pt x="1272349" y="153210"/>
                    <a:pt x="1272349" y="133312"/>
                  </a:cubicBezTo>
                  <a:cubicBezTo>
                    <a:pt x="1272349" y="112462"/>
                    <a:pt x="1278445" y="95374"/>
                    <a:pt x="1290542" y="82058"/>
                  </a:cubicBezTo>
                  <a:cubicBezTo>
                    <a:pt x="1302639" y="68732"/>
                    <a:pt x="1318165" y="62074"/>
                    <a:pt x="1337215" y="62074"/>
                  </a:cubicBezTo>
                  <a:close/>
                  <a:moveTo>
                    <a:pt x="562270" y="62074"/>
                  </a:moveTo>
                  <a:cubicBezTo>
                    <a:pt x="578301" y="62074"/>
                    <a:pt x="590617" y="67828"/>
                    <a:pt x="599218" y="79324"/>
                  </a:cubicBezTo>
                  <a:cubicBezTo>
                    <a:pt x="607819" y="90811"/>
                    <a:pt x="612124" y="106470"/>
                    <a:pt x="612124" y="126292"/>
                  </a:cubicBezTo>
                  <a:lnTo>
                    <a:pt x="612124" y="131531"/>
                  </a:lnTo>
                  <a:lnTo>
                    <a:pt x="516503" y="131531"/>
                  </a:lnTo>
                  <a:cubicBezTo>
                    <a:pt x="516503" y="149603"/>
                    <a:pt x="520589" y="163734"/>
                    <a:pt x="528761" y="173922"/>
                  </a:cubicBezTo>
                  <a:cubicBezTo>
                    <a:pt x="536934" y="184110"/>
                    <a:pt x="548183" y="189203"/>
                    <a:pt x="562499" y="189203"/>
                  </a:cubicBezTo>
                  <a:cubicBezTo>
                    <a:pt x="576977" y="189203"/>
                    <a:pt x="591102" y="183773"/>
                    <a:pt x="604885" y="172911"/>
                  </a:cubicBezTo>
                  <a:lnTo>
                    <a:pt x="604885" y="185517"/>
                  </a:lnTo>
                  <a:cubicBezTo>
                    <a:pt x="591493" y="195189"/>
                    <a:pt x="576586" y="200025"/>
                    <a:pt x="560165" y="200025"/>
                  </a:cubicBezTo>
                  <a:cubicBezTo>
                    <a:pt x="543506" y="200025"/>
                    <a:pt x="530047" y="193940"/>
                    <a:pt x="519769" y="181770"/>
                  </a:cubicBezTo>
                  <a:cubicBezTo>
                    <a:pt x="509492" y="169601"/>
                    <a:pt x="504358" y="152456"/>
                    <a:pt x="504358" y="130340"/>
                  </a:cubicBezTo>
                  <a:cubicBezTo>
                    <a:pt x="504358" y="111147"/>
                    <a:pt x="509731" y="94974"/>
                    <a:pt x="520475" y="81820"/>
                  </a:cubicBezTo>
                  <a:cubicBezTo>
                    <a:pt x="531209" y="68656"/>
                    <a:pt x="545144" y="62074"/>
                    <a:pt x="562270" y="62074"/>
                  </a:cubicBezTo>
                  <a:close/>
                  <a:moveTo>
                    <a:pt x="454800" y="62074"/>
                  </a:moveTo>
                  <a:cubicBezTo>
                    <a:pt x="464687" y="62074"/>
                    <a:pt x="474221" y="64141"/>
                    <a:pt x="483403" y="68256"/>
                  </a:cubicBezTo>
                  <a:lnTo>
                    <a:pt x="483403" y="81582"/>
                  </a:lnTo>
                  <a:cubicBezTo>
                    <a:pt x="474221" y="75790"/>
                    <a:pt x="464096" y="72895"/>
                    <a:pt x="453047" y="72895"/>
                  </a:cubicBezTo>
                  <a:cubicBezTo>
                    <a:pt x="437950" y="72895"/>
                    <a:pt x="425691" y="78448"/>
                    <a:pt x="416271" y="89545"/>
                  </a:cubicBezTo>
                  <a:cubicBezTo>
                    <a:pt x="406851" y="100651"/>
                    <a:pt x="402145" y="114995"/>
                    <a:pt x="402145" y="132598"/>
                  </a:cubicBezTo>
                  <a:cubicBezTo>
                    <a:pt x="402145" y="149642"/>
                    <a:pt x="406441" y="163338"/>
                    <a:pt x="415042" y="173684"/>
                  </a:cubicBezTo>
                  <a:cubicBezTo>
                    <a:pt x="423643" y="184031"/>
                    <a:pt x="435026" y="189203"/>
                    <a:pt x="449199" y="189203"/>
                  </a:cubicBezTo>
                  <a:cubicBezTo>
                    <a:pt x="462115" y="189203"/>
                    <a:pt x="473364" y="185715"/>
                    <a:pt x="482937" y="178738"/>
                  </a:cubicBezTo>
                  <a:lnTo>
                    <a:pt x="482937" y="190987"/>
                  </a:lnTo>
                  <a:cubicBezTo>
                    <a:pt x="473364" y="197012"/>
                    <a:pt x="461924" y="200025"/>
                    <a:pt x="448609" y="200025"/>
                  </a:cubicBezTo>
                  <a:cubicBezTo>
                    <a:pt x="431102" y="200025"/>
                    <a:pt x="416947" y="193880"/>
                    <a:pt x="406175" y="181592"/>
                  </a:cubicBezTo>
                  <a:cubicBezTo>
                    <a:pt x="395392" y="169304"/>
                    <a:pt x="390001" y="153210"/>
                    <a:pt x="390001" y="133312"/>
                  </a:cubicBezTo>
                  <a:cubicBezTo>
                    <a:pt x="390001" y="112462"/>
                    <a:pt x="396050" y="95374"/>
                    <a:pt x="408156" y="82058"/>
                  </a:cubicBezTo>
                  <a:cubicBezTo>
                    <a:pt x="420262" y="68732"/>
                    <a:pt x="435807" y="62074"/>
                    <a:pt x="454800" y="62074"/>
                  </a:cubicBezTo>
                  <a:close/>
                  <a:moveTo>
                    <a:pt x="671313" y="30089"/>
                  </a:moveTo>
                  <a:lnTo>
                    <a:pt x="671313" y="102289"/>
                  </a:lnTo>
                  <a:lnTo>
                    <a:pt x="693163" y="102289"/>
                  </a:lnTo>
                  <a:cubicBezTo>
                    <a:pt x="707564" y="102289"/>
                    <a:pt x="718509" y="99079"/>
                    <a:pt x="725986" y="92650"/>
                  </a:cubicBezTo>
                  <a:cubicBezTo>
                    <a:pt x="733463" y="86230"/>
                    <a:pt x="737206" y="77019"/>
                    <a:pt x="737206" y="65018"/>
                  </a:cubicBezTo>
                  <a:cubicBezTo>
                    <a:pt x="737206" y="41729"/>
                    <a:pt x="723272" y="30089"/>
                    <a:pt x="695401" y="30089"/>
                  </a:cubicBezTo>
                  <a:close/>
                  <a:moveTo>
                    <a:pt x="85115" y="21165"/>
                  </a:moveTo>
                  <a:cubicBezTo>
                    <a:pt x="64094" y="21165"/>
                    <a:pt x="46797" y="28918"/>
                    <a:pt x="33214" y="44415"/>
                  </a:cubicBezTo>
                  <a:cubicBezTo>
                    <a:pt x="19631" y="59912"/>
                    <a:pt x="12840" y="80191"/>
                    <a:pt x="12840" y="105242"/>
                  </a:cubicBezTo>
                  <a:cubicBezTo>
                    <a:pt x="12840" y="130616"/>
                    <a:pt x="19269" y="150811"/>
                    <a:pt x="32109" y="165835"/>
                  </a:cubicBezTo>
                  <a:cubicBezTo>
                    <a:pt x="44948" y="180859"/>
                    <a:pt x="62112" y="188371"/>
                    <a:pt x="83591" y="188371"/>
                  </a:cubicBezTo>
                  <a:cubicBezTo>
                    <a:pt x="105937" y="188371"/>
                    <a:pt x="123625" y="180938"/>
                    <a:pt x="136655" y="166073"/>
                  </a:cubicBezTo>
                  <a:cubicBezTo>
                    <a:pt x="149695" y="151207"/>
                    <a:pt x="156220" y="130492"/>
                    <a:pt x="156220" y="103937"/>
                  </a:cubicBezTo>
                  <a:cubicBezTo>
                    <a:pt x="156220" y="77934"/>
                    <a:pt x="149857" y="57636"/>
                    <a:pt x="137122" y="43053"/>
                  </a:cubicBezTo>
                  <a:cubicBezTo>
                    <a:pt x="124396" y="28461"/>
                    <a:pt x="107061" y="21165"/>
                    <a:pt x="85115" y="21165"/>
                  </a:cubicBezTo>
                  <a:close/>
                  <a:moveTo>
                    <a:pt x="351777" y="12602"/>
                  </a:moveTo>
                  <a:cubicBezTo>
                    <a:pt x="354349" y="12602"/>
                    <a:pt x="356625" y="13459"/>
                    <a:pt x="358616" y="15164"/>
                  </a:cubicBezTo>
                  <a:cubicBezTo>
                    <a:pt x="360597" y="16869"/>
                    <a:pt x="361588" y="19183"/>
                    <a:pt x="361588" y="22117"/>
                  </a:cubicBezTo>
                  <a:cubicBezTo>
                    <a:pt x="361588" y="24898"/>
                    <a:pt x="360616" y="27251"/>
                    <a:pt x="358673" y="29194"/>
                  </a:cubicBezTo>
                  <a:cubicBezTo>
                    <a:pt x="356721" y="31137"/>
                    <a:pt x="354425" y="32109"/>
                    <a:pt x="351777" y="32109"/>
                  </a:cubicBezTo>
                  <a:cubicBezTo>
                    <a:pt x="349215" y="32109"/>
                    <a:pt x="346977" y="31175"/>
                    <a:pt x="345072" y="29318"/>
                  </a:cubicBezTo>
                  <a:cubicBezTo>
                    <a:pt x="343167" y="27451"/>
                    <a:pt x="342205" y="25051"/>
                    <a:pt x="342205" y="22117"/>
                  </a:cubicBezTo>
                  <a:cubicBezTo>
                    <a:pt x="342205" y="19345"/>
                    <a:pt x="343186" y="17069"/>
                    <a:pt x="345129" y="15278"/>
                  </a:cubicBezTo>
                  <a:cubicBezTo>
                    <a:pt x="347072" y="13497"/>
                    <a:pt x="349291" y="12602"/>
                    <a:pt x="351777" y="12602"/>
                  </a:cubicBezTo>
                  <a:close/>
                  <a:moveTo>
                    <a:pt x="1142048" y="9525"/>
                  </a:moveTo>
                  <a:cubicBezTo>
                    <a:pt x="1160526" y="9525"/>
                    <a:pt x="1174052" y="11744"/>
                    <a:pt x="1182720" y="16192"/>
                  </a:cubicBezTo>
                  <a:lnTo>
                    <a:pt x="1182720" y="42129"/>
                  </a:lnTo>
                  <a:cubicBezTo>
                    <a:pt x="1171480" y="34433"/>
                    <a:pt x="1157288" y="30585"/>
                    <a:pt x="1140237" y="30585"/>
                  </a:cubicBezTo>
                  <a:cubicBezTo>
                    <a:pt x="1128808" y="30585"/>
                    <a:pt x="1119569" y="32947"/>
                    <a:pt x="1112425" y="37662"/>
                  </a:cubicBezTo>
                  <a:cubicBezTo>
                    <a:pt x="1105281" y="42386"/>
                    <a:pt x="1101662" y="48949"/>
                    <a:pt x="1101662" y="57360"/>
                  </a:cubicBezTo>
                  <a:cubicBezTo>
                    <a:pt x="1101662" y="64818"/>
                    <a:pt x="1104138" y="70885"/>
                    <a:pt x="1109090" y="75562"/>
                  </a:cubicBezTo>
                  <a:cubicBezTo>
                    <a:pt x="1114044" y="80248"/>
                    <a:pt x="1124807" y="86630"/>
                    <a:pt x="1141380" y="94717"/>
                  </a:cubicBezTo>
                  <a:cubicBezTo>
                    <a:pt x="1159669" y="103365"/>
                    <a:pt x="1172432" y="112014"/>
                    <a:pt x="1179671" y="120663"/>
                  </a:cubicBezTo>
                  <a:cubicBezTo>
                    <a:pt x="1187005" y="129302"/>
                    <a:pt x="1190625" y="139027"/>
                    <a:pt x="1190625" y="149812"/>
                  </a:cubicBezTo>
                  <a:cubicBezTo>
                    <a:pt x="1190625" y="165994"/>
                    <a:pt x="1184720" y="178409"/>
                    <a:pt x="1172813" y="187056"/>
                  </a:cubicBezTo>
                  <a:cubicBezTo>
                    <a:pt x="1161002" y="195702"/>
                    <a:pt x="1144524" y="200025"/>
                    <a:pt x="1123473" y="200025"/>
                  </a:cubicBezTo>
                  <a:cubicBezTo>
                    <a:pt x="1116140" y="200025"/>
                    <a:pt x="1107567" y="199013"/>
                    <a:pt x="1097756" y="196990"/>
                  </a:cubicBezTo>
                  <a:cubicBezTo>
                    <a:pt x="1087945" y="194968"/>
                    <a:pt x="1080801" y="192450"/>
                    <a:pt x="1076325" y="189435"/>
                  </a:cubicBezTo>
                  <a:lnTo>
                    <a:pt x="1076325" y="162306"/>
                  </a:lnTo>
                  <a:cubicBezTo>
                    <a:pt x="1082040" y="167224"/>
                    <a:pt x="1089660" y="171269"/>
                    <a:pt x="1099185" y="174443"/>
                  </a:cubicBezTo>
                  <a:cubicBezTo>
                    <a:pt x="1108710" y="177616"/>
                    <a:pt x="1117663" y="179202"/>
                    <a:pt x="1126236" y="179202"/>
                  </a:cubicBezTo>
                  <a:cubicBezTo>
                    <a:pt x="1152334" y="179202"/>
                    <a:pt x="1165384" y="170000"/>
                    <a:pt x="1165384" y="151597"/>
                  </a:cubicBezTo>
                  <a:cubicBezTo>
                    <a:pt x="1165384" y="146440"/>
                    <a:pt x="1164050" y="141799"/>
                    <a:pt x="1161193" y="137674"/>
                  </a:cubicBezTo>
                  <a:cubicBezTo>
                    <a:pt x="1158430" y="133550"/>
                    <a:pt x="1154525" y="129902"/>
                    <a:pt x="1149667" y="126730"/>
                  </a:cubicBezTo>
                  <a:cubicBezTo>
                    <a:pt x="1144809" y="123558"/>
                    <a:pt x="1135666" y="118672"/>
                    <a:pt x="1122235" y="112090"/>
                  </a:cubicBezTo>
                  <a:cubicBezTo>
                    <a:pt x="1103566" y="102889"/>
                    <a:pt x="1091279" y="94345"/>
                    <a:pt x="1085373" y="86449"/>
                  </a:cubicBezTo>
                  <a:cubicBezTo>
                    <a:pt x="1079372" y="78562"/>
                    <a:pt x="1076420" y="69533"/>
                    <a:pt x="1076420" y="59379"/>
                  </a:cubicBezTo>
                  <a:cubicBezTo>
                    <a:pt x="1076420" y="44072"/>
                    <a:pt x="1082612" y="31937"/>
                    <a:pt x="1095089" y="22974"/>
                  </a:cubicBezTo>
                  <a:cubicBezTo>
                    <a:pt x="1107472" y="14011"/>
                    <a:pt x="1123093" y="9525"/>
                    <a:pt x="1142048" y="9525"/>
                  </a:cubicBezTo>
                  <a:close/>
                  <a:moveTo>
                    <a:pt x="904875" y="9525"/>
                  </a:moveTo>
                  <a:lnTo>
                    <a:pt x="929354" y="9525"/>
                  </a:lnTo>
                  <a:lnTo>
                    <a:pt x="929354" y="122253"/>
                  </a:lnTo>
                  <a:cubicBezTo>
                    <a:pt x="929354" y="159748"/>
                    <a:pt x="945261" y="178496"/>
                    <a:pt x="977075" y="178496"/>
                  </a:cubicBezTo>
                  <a:cubicBezTo>
                    <a:pt x="1007841" y="178496"/>
                    <a:pt x="1023271" y="160352"/>
                    <a:pt x="1023271" y="124063"/>
                  </a:cubicBezTo>
                  <a:lnTo>
                    <a:pt x="1023271" y="9525"/>
                  </a:lnTo>
                  <a:lnTo>
                    <a:pt x="1047750" y="9525"/>
                  </a:lnTo>
                  <a:lnTo>
                    <a:pt x="1047750" y="120558"/>
                  </a:lnTo>
                  <a:cubicBezTo>
                    <a:pt x="1047750" y="173536"/>
                    <a:pt x="1023461" y="200025"/>
                    <a:pt x="974789" y="200025"/>
                  </a:cubicBezTo>
                  <a:cubicBezTo>
                    <a:pt x="928211" y="200025"/>
                    <a:pt x="904875" y="174464"/>
                    <a:pt x="904875" y="123339"/>
                  </a:cubicBezTo>
                  <a:close/>
                  <a:moveTo>
                    <a:pt x="790575" y="9525"/>
                  </a:moveTo>
                  <a:lnTo>
                    <a:pt x="813911" y="9525"/>
                  </a:lnTo>
                  <a:lnTo>
                    <a:pt x="813911" y="169820"/>
                  </a:lnTo>
                  <a:lnTo>
                    <a:pt x="885825" y="169820"/>
                  </a:lnTo>
                  <a:lnTo>
                    <a:pt x="885825" y="190500"/>
                  </a:lnTo>
                  <a:lnTo>
                    <a:pt x="790575" y="190500"/>
                  </a:lnTo>
                  <a:close/>
                  <a:moveTo>
                    <a:pt x="647700" y="9525"/>
                  </a:moveTo>
                  <a:lnTo>
                    <a:pt x="699659" y="9525"/>
                  </a:lnTo>
                  <a:cubicBezTo>
                    <a:pt x="719414" y="9525"/>
                    <a:pt x="734739" y="14240"/>
                    <a:pt x="745646" y="23660"/>
                  </a:cubicBezTo>
                  <a:cubicBezTo>
                    <a:pt x="756551" y="33090"/>
                    <a:pt x="762000" y="46558"/>
                    <a:pt x="762000" y="64084"/>
                  </a:cubicBezTo>
                  <a:cubicBezTo>
                    <a:pt x="762000" y="81848"/>
                    <a:pt x="755628" y="96231"/>
                    <a:pt x="742874" y="107252"/>
                  </a:cubicBezTo>
                  <a:cubicBezTo>
                    <a:pt x="730120" y="118281"/>
                    <a:pt x="714175" y="123473"/>
                    <a:pt x="695049" y="122853"/>
                  </a:cubicBezTo>
                  <a:lnTo>
                    <a:pt x="671313" y="122853"/>
                  </a:lnTo>
                  <a:lnTo>
                    <a:pt x="671313" y="190500"/>
                  </a:lnTo>
                  <a:lnTo>
                    <a:pt x="647700" y="190500"/>
                  </a:lnTo>
                  <a:close/>
                  <a:moveTo>
                    <a:pt x="87211" y="9515"/>
                  </a:moveTo>
                  <a:cubicBezTo>
                    <a:pt x="111576" y="9515"/>
                    <a:pt x="131312" y="18012"/>
                    <a:pt x="146409" y="35023"/>
                  </a:cubicBezTo>
                  <a:cubicBezTo>
                    <a:pt x="161506" y="52026"/>
                    <a:pt x="169059" y="74324"/>
                    <a:pt x="169059" y="101917"/>
                  </a:cubicBezTo>
                  <a:cubicBezTo>
                    <a:pt x="169059" y="132359"/>
                    <a:pt x="161334" y="156321"/>
                    <a:pt x="145885" y="173803"/>
                  </a:cubicBezTo>
                  <a:cubicBezTo>
                    <a:pt x="130435" y="191284"/>
                    <a:pt x="109747" y="200025"/>
                    <a:pt x="83830" y="200025"/>
                  </a:cubicBezTo>
                  <a:cubicBezTo>
                    <a:pt x="58302" y="200025"/>
                    <a:pt x="37948" y="191383"/>
                    <a:pt x="22765" y="174100"/>
                  </a:cubicBezTo>
                  <a:cubicBezTo>
                    <a:pt x="7591" y="156817"/>
                    <a:pt x="0" y="134341"/>
                    <a:pt x="0" y="106670"/>
                  </a:cubicBezTo>
                  <a:cubicBezTo>
                    <a:pt x="0" y="77257"/>
                    <a:pt x="7782" y="53711"/>
                    <a:pt x="23356" y="36033"/>
                  </a:cubicBezTo>
                  <a:cubicBezTo>
                    <a:pt x="38919" y="18355"/>
                    <a:pt x="60207" y="9515"/>
                    <a:pt x="87211" y="9515"/>
                  </a:cubicBezTo>
                  <a:close/>
                  <a:moveTo>
                    <a:pt x="317440" y="0"/>
                  </a:moveTo>
                  <a:cubicBezTo>
                    <a:pt x="322964" y="0"/>
                    <a:pt x="327517" y="829"/>
                    <a:pt x="331098" y="2496"/>
                  </a:cubicBezTo>
                  <a:lnTo>
                    <a:pt x="331098" y="14507"/>
                  </a:lnTo>
                  <a:cubicBezTo>
                    <a:pt x="327984" y="12049"/>
                    <a:pt x="323279" y="10820"/>
                    <a:pt x="316973" y="10820"/>
                  </a:cubicBezTo>
                  <a:cubicBezTo>
                    <a:pt x="301095" y="10820"/>
                    <a:pt x="293151" y="21679"/>
                    <a:pt x="293151" y="43405"/>
                  </a:cubicBezTo>
                  <a:lnTo>
                    <a:pt x="293151" y="65284"/>
                  </a:lnTo>
                  <a:lnTo>
                    <a:pt x="327365" y="65284"/>
                  </a:lnTo>
                  <a:lnTo>
                    <a:pt x="327365" y="76105"/>
                  </a:lnTo>
                  <a:lnTo>
                    <a:pt x="293151" y="76105"/>
                  </a:lnTo>
                  <a:lnTo>
                    <a:pt x="293151" y="196814"/>
                  </a:lnTo>
                  <a:lnTo>
                    <a:pt x="281597" y="196814"/>
                  </a:lnTo>
                  <a:lnTo>
                    <a:pt x="281597" y="76105"/>
                  </a:lnTo>
                  <a:lnTo>
                    <a:pt x="258356" y="76105"/>
                  </a:lnTo>
                  <a:lnTo>
                    <a:pt x="258356" y="65284"/>
                  </a:lnTo>
                  <a:lnTo>
                    <a:pt x="281597" y="65284"/>
                  </a:lnTo>
                  <a:lnTo>
                    <a:pt x="281597" y="42453"/>
                  </a:lnTo>
                  <a:cubicBezTo>
                    <a:pt x="281597" y="28585"/>
                    <a:pt x="285016" y="18040"/>
                    <a:pt x="291865" y="10820"/>
                  </a:cubicBezTo>
                  <a:cubicBezTo>
                    <a:pt x="298714" y="3610"/>
                    <a:pt x="307238" y="0"/>
                    <a:pt x="317440" y="0"/>
                  </a:cubicBezTo>
                  <a:close/>
                  <a:moveTo>
                    <a:pt x="245964" y="0"/>
                  </a:moveTo>
                  <a:cubicBezTo>
                    <a:pt x="251489" y="0"/>
                    <a:pt x="256041" y="829"/>
                    <a:pt x="259623" y="2496"/>
                  </a:cubicBezTo>
                  <a:lnTo>
                    <a:pt x="259623" y="14507"/>
                  </a:lnTo>
                  <a:cubicBezTo>
                    <a:pt x="256508" y="12049"/>
                    <a:pt x="251803" y="10820"/>
                    <a:pt x="245497" y="10820"/>
                  </a:cubicBezTo>
                  <a:cubicBezTo>
                    <a:pt x="229619" y="10820"/>
                    <a:pt x="221675" y="21679"/>
                    <a:pt x="221675" y="43405"/>
                  </a:cubicBezTo>
                  <a:lnTo>
                    <a:pt x="221675" y="65284"/>
                  </a:lnTo>
                  <a:lnTo>
                    <a:pt x="255889" y="65284"/>
                  </a:lnTo>
                  <a:lnTo>
                    <a:pt x="255889" y="76105"/>
                  </a:lnTo>
                  <a:lnTo>
                    <a:pt x="221675" y="76105"/>
                  </a:lnTo>
                  <a:lnTo>
                    <a:pt x="221675" y="196814"/>
                  </a:lnTo>
                  <a:lnTo>
                    <a:pt x="210121" y="196814"/>
                  </a:lnTo>
                  <a:lnTo>
                    <a:pt x="210121" y="76105"/>
                  </a:lnTo>
                  <a:lnTo>
                    <a:pt x="186890" y="76105"/>
                  </a:lnTo>
                  <a:lnTo>
                    <a:pt x="186890" y="65284"/>
                  </a:lnTo>
                  <a:lnTo>
                    <a:pt x="210121" y="65284"/>
                  </a:lnTo>
                  <a:lnTo>
                    <a:pt x="210121" y="42453"/>
                  </a:lnTo>
                  <a:cubicBezTo>
                    <a:pt x="210121" y="28585"/>
                    <a:pt x="213541" y="18040"/>
                    <a:pt x="220389" y="10820"/>
                  </a:cubicBezTo>
                  <a:cubicBezTo>
                    <a:pt x="227247" y="3610"/>
                    <a:pt x="235763" y="0"/>
                    <a:pt x="245964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C3344E5-D5E8-7FA4-B22E-610BE24E38AA}"/>
              </a:ext>
            </a:extLst>
          </p:cNvPr>
          <p:cNvGrpSpPr/>
          <p:nvPr/>
        </p:nvGrpSpPr>
        <p:grpSpPr>
          <a:xfrm>
            <a:off x="3611832" y="4742467"/>
            <a:ext cx="2361401" cy="791104"/>
            <a:chOff x="1029499" y="3663115"/>
            <a:chExt cx="2474686" cy="829056"/>
          </a:xfrm>
          <a:effectLst>
            <a:outerShdw blurRad="571500" sx="97000" sy="97000" algn="ctr" rotWithShape="0">
              <a:schemeClr val="accent2">
                <a:alpha val="18000"/>
              </a:schemeClr>
            </a:outerShdw>
          </a:effectLst>
        </p:grpSpPr>
        <p:sp>
          <p:nvSpPr>
            <p:cNvPr id="21" name="矩形: 对角圆角 20">
              <a:extLst>
                <a:ext uri="{FF2B5EF4-FFF2-40B4-BE49-F238E27FC236}">
                  <a16:creationId xmlns:a16="http://schemas.microsoft.com/office/drawing/2014/main" id="{7CDCFDDA-7AE0-DE2D-6F56-4F5130EE2568}"/>
                </a:ext>
              </a:extLst>
            </p:cNvPr>
            <p:cNvSpPr/>
            <p:nvPr/>
          </p:nvSpPr>
          <p:spPr>
            <a:xfrm>
              <a:off x="1029499" y="3663115"/>
              <a:ext cx="2474686" cy="82905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E090AA8E-5189-9488-A1A0-5C8A06F5DBE3}"/>
                </a:ext>
              </a:extLst>
            </p:cNvPr>
            <p:cNvSpPr/>
            <p:nvPr/>
          </p:nvSpPr>
          <p:spPr>
            <a:xfrm>
              <a:off x="1286329" y="3930885"/>
              <a:ext cx="2039612" cy="272815"/>
            </a:xfrm>
            <a:custGeom>
              <a:avLst/>
              <a:gdLst>
                <a:gd name="connsiteX0" fmla="*/ 1232440 w 1495425"/>
                <a:gd name="connsiteY0" fmla="*/ 178500 h 200025"/>
                <a:gd name="connsiteX1" fmla="*/ 1239870 w 1495425"/>
                <a:gd name="connsiteY1" fmla="*/ 181354 h 200025"/>
                <a:gd name="connsiteX2" fmla="*/ 1242822 w 1495425"/>
                <a:gd name="connsiteY2" fmla="*/ 188727 h 200025"/>
                <a:gd name="connsiteX3" fmla="*/ 1239870 w 1495425"/>
                <a:gd name="connsiteY3" fmla="*/ 196101 h 200025"/>
                <a:gd name="connsiteX4" fmla="*/ 1232440 w 1495425"/>
                <a:gd name="connsiteY4" fmla="*/ 199073 h 200025"/>
                <a:gd name="connsiteX5" fmla="*/ 1225296 w 1495425"/>
                <a:gd name="connsiteY5" fmla="*/ 196101 h 200025"/>
                <a:gd name="connsiteX6" fmla="*/ 1222438 w 1495425"/>
                <a:gd name="connsiteY6" fmla="*/ 188727 h 200025"/>
                <a:gd name="connsiteX7" fmla="*/ 1225296 w 1495425"/>
                <a:gd name="connsiteY7" fmla="*/ 181354 h 200025"/>
                <a:gd name="connsiteX8" fmla="*/ 1232440 w 1495425"/>
                <a:gd name="connsiteY8" fmla="*/ 178500 h 200025"/>
                <a:gd name="connsiteX9" fmla="*/ 561804 w 1495425"/>
                <a:gd name="connsiteY9" fmla="*/ 72895 h 200025"/>
                <a:gd name="connsiteX10" fmla="*/ 531676 w 1495425"/>
                <a:gd name="connsiteY10" fmla="*/ 85268 h 200025"/>
                <a:gd name="connsiteX11" fmla="*/ 516970 w 1495425"/>
                <a:gd name="connsiteY11" fmla="*/ 120825 h 200025"/>
                <a:gd name="connsiteX12" fmla="*/ 599980 w 1495425"/>
                <a:gd name="connsiteY12" fmla="*/ 120825 h 200025"/>
                <a:gd name="connsiteX13" fmla="*/ 589236 w 1495425"/>
                <a:gd name="connsiteY13" fmla="*/ 85449 h 200025"/>
                <a:gd name="connsiteX14" fmla="*/ 561804 w 1495425"/>
                <a:gd name="connsiteY14" fmla="*/ 72895 h 200025"/>
                <a:gd name="connsiteX15" fmla="*/ 346062 w 1495425"/>
                <a:gd name="connsiteY15" fmla="*/ 65284 h 200025"/>
                <a:gd name="connsiteX16" fmla="*/ 357616 w 1495425"/>
                <a:gd name="connsiteY16" fmla="*/ 65284 h 200025"/>
                <a:gd name="connsiteX17" fmla="*/ 357616 w 1495425"/>
                <a:gd name="connsiteY17" fmla="*/ 196814 h 200025"/>
                <a:gd name="connsiteX18" fmla="*/ 346062 w 1495425"/>
                <a:gd name="connsiteY18" fmla="*/ 196814 h 200025"/>
                <a:gd name="connsiteX19" fmla="*/ 1452372 w 1495425"/>
                <a:gd name="connsiteY19" fmla="*/ 62074 h 200025"/>
                <a:gd name="connsiteX20" fmla="*/ 1484376 w 1495425"/>
                <a:gd name="connsiteY20" fmla="*/ 76286 h 200025"/>
                <a:gd name="connsiteX21" fmla="*/ 1495425 w 1495425"/>
                <a:gd name="connsiteY21" fmla="*/ 116777 h 200025"/>
                <a:gd name="connsiteX22" fmla="*/ 1495425 w 1495425"/>
                <a:gd name="connsiteY22" fmla="*/ 196814 h 200025"/>
                <a:gd name="connsiteX23" fmla="*/ 1483900 w 1495425"/>
                <a:gd name="connsiteY23" fmla="*/ 196814 h 200025"/>
                <a:gd name="connsiteX24" fmla="*/ 1483900 w 1495425"/>
                <a:gd name="connsiteY24" fmla="*/ 120225 h 200025"/>
                <a:gd name="connsiteX25" fmla="*/ 1450372 w 1495425"/>
                <a:gd name="connsiteY25" fmla="*/ 72895 h 200025"/>
                <a:gd name="connsiteX26" fmla="*/ 1419606 w 1495425"/>
                <a:gd name="connsiteY26" fmla="*/ 86811 h 200025"/>
                <a:gd name="connsiteX27" fmla="*/ 1407605 w 1495425"/>
                <a:gd name="connsiteY27" fmla="*/ 121301 h 200025"/>
                <a:gd name="connsiteX28" fmla="*/ 1407605 w 1495425"/>
                <a:gd name="connsiteY28" fmla="*/ 196814 h 200025"/>
                <a:gd name="connsiteX29" fmla="*/ 1396079 w 1495425"/>
                <a:gd name="connsiteY29" fmla="*/ 196814 h 200025"/>
                <a:gd name="connsiteX30" fmla="*/ 1396079 w 1495425"/>
                <a:gd name="connsiteY30" fmla="*/ 65284 h 200025"/>
                <a:gd name="connsiteX31" fmla="*/ 1407605 w 1495425"/>
                <a:gd name="connsiteY31" fmla="*/ 65284 h 200025"/>
                <a:gd name="connsiteX32" fmla="*/ 1407605 w 1495425"/>
                <a:gd name="connsiteY32" fmla="*/ 89192 h 200025"/>
                <a:gd name="connsiteX33" fmla="*/ 1408176 w 1495425"/>
                <a:gd name="connsiteY33" fmla="*/ 89192 h 200025"/>
                <a:gd name="connsiteX34" fmla="*/ 1452372 w 1495425"/>
                <a:gd name="connsiteY34" fmla="*/ 62074 h 200025"/>
                <a:gd name="connsiteX35" fmla="*/ 1337215 w 1495425"/>
                <a:gd name="connsiteY35" fmla="*/ 62074 h 200025"/>
                <a:gd name="connsiteX36" fmla="*/ 1365790 w 1495425"/>
                <a:gd name="connsiteY36" fmla="*/ 68256 h 200025"/>
                <a:gd name="connsiteX37" fmla="*/ 1365790 w 1495425"/>
                <a:gd name="connsiteY37" fmla="*/ 81582 h 200025"/>
                <a:gd name="connsiteX38" fmla="*/ 1335405 w 1495425"/>
                <a:gd name="connsiteY38" fmla="*/ 72895 h 200025"/>
                <a:gd name="connsiteX39" fmla="*/ 1298638 w 1495425"/>
                <a:gd name="connsiteY39" fmla="*/ 89545 h 200025"/>
                <a:gd name="connsiteX40" fmla="*/ 1284541 w 1495425"/>
                <a:gd name="connsiteY40" fmla="*/ 132598 h 200025"/>
                <a:gd name="connsiteX41" fmla="*/ 1297400 w 1495425"/>
                <a:gd name="connsiteY41" fmla="*/ 173684 h 200025"/>
                <a:gd name="connsiteX42" fmla="*/ 1331596 w 1495425"/>
                <a:gd name="connsiteY42" fmla="*/ 189203 h 200025"/>
                <a:gd name="connsiteX43" fmla="*/ 1365313 w 1495425"/>
                <a:gd name="connsiteY43" fmla="*/ 178738 h 200025"/>
                <a:gd name="connsiteX44" fmla="*/ 1365313 w 1495425"/>
                <a:gd name="connsiteY44" fmla="*/ 190987 h 200025"/>
                <a:gd name="connsiteX45" fmla="*/ 1331023 w 1495425"/>
                <a:gd name="connsiteY45" fmla="*/ 200025 h 200025"/>
                <a:gd name="connsiteX46" fmla="*/ 1288542 w 1495425"/>
                <a:gd name="connsiteY46" fmla="*/ 181592 h 200025"/>
                <a:gd name="connsiteX47" fmla="*/ 1272349 w 1495425"/>
                <a:gd name="connsiteY47" fmla="*/ 133312 h 200025"/>
                <a:gd name="connsiteX48" fmla="*/ 1290542 w 1495425"/>
                <a:gd name="connsiteY48" fmla="*/ 82058 h 200025"/>
                <a:gd name="connsiteX49" fmla="*/ 1337215 w 1495425"/>
                <a:gd name="connsiteY49" fmla="*/ 62074 h 200025"/>
                <a:gd name="connsiteX50" fmla="*/ 562270 w 1495425"/>
                <a:gd name="connsiteY50" fmla="*/ 62074 h 200025"/>
                <a:gd name="connsiteX51" fmla="*/ 599218 w 1495425"/>
                <a:gd name="connsiteY51" fmla="*/ 79324 h 200025"/>
                <a:gd name="connsiteX52" fmla="*/ 612124 w 1495425"/>
                <a:gd name="connsiteY52" fmla="*/ 126292 h 200025"/>
                <a:gd name="connsiteX53" fmla="*/ 612124 w 1495425"/>
                <a:gd name="connsiteY53" fmla="*/ 131531 h 200025"/>
                <a:gd name="connsiteX54" fmla="*/ 516503 w 1495425"/>
                <a:gd name="connsiteY54" fmla="*/ 131531 h 200025"/>
                <a:gd name="connsiteX55" fmla="*/ 528761 w 1495425"/>
                <a:gd name="connsiteY55" fmla="*/ 173922 h 200025"/>
                <a:gd name="connsiteX56" fmla="*/ 562499 w 1495425"/>
                <a:gd name="connsiteY56" fmla="*/ 189203 h 200025"/>
                <a:gd name="connsiteX57" fmla="*/ 604885 w 1495425"/>
                <a:gd name="connsiteY57" fmla="*/ 172911 h 200025"/>
                <a:gd name="connsiteX58" fmla="*/ 604885 w 1495425"/>
                <a:gd name="connsiteY58" fmla="*/ 185517 h 200025"/>
                <a:gd name="connsiteX59" fmla="*/ 560165 w 1495425"/>
                <a:gd name="connsiteY59" fmla="*/ 200025 h 200025"/>
                <a:gd name="connsiteX60" fmla="*/ 519769 w 1495425"/>
                <a:gd name="connsiteY60" fmla="*/ 181770 h 200025"/>
                <a:gd name="connsiteX61" fmla="*/ 504358 w 1495425"/>
                <a:gd name="connsiteY61" fmla="*/ 130340 h 200025"/>
                <a:gd name="connsiteX62" fmla="*/ 520475 w 1495425"/>
                <a:gd name="connsiteY62" fmla="*/ 81820 h 200025"/>
                <a:gd name="connsiteX63" fmla="*/ 562270 w 1495425"/>
                <a:gd name="connsiteY63" fmla="*/ 62074 h 200025"/>
                <a:gd name="connsiteX64" fmla="*/ 454800 w 1495425"/>
                <a:gd name="connsiteY64" fmla="*/ 62074 h 200025"/>
                <a:gd name="connsiteX65" fmla="*/ 483403 w 1495425"/>
                <a:gd name="connsiteY65" fmla="*/ 68256 h 200025"/>
                <a:gd name="connsiteX66" fmla="*/ 483403 w 1495425"/>
                <a:gd name="connsiteY66" fmla="*/ 81582 h 200025"/>
                <a:gd name="connsiteX67" fmla="*/ 453047 w 1495425"/>
                <a:gd name="connsiteY67" fmla="*/ 72895 h 200025"/>
                <a:gd name="connsiteX68" fmla="*/ 416271 w 1495425"/>
                <a:gd name="connsiteY68" fmla="*/ 89545 h 200025"/>
                <a:gd name="connsiteX69" fmla="*/ 402145 w 1495425"/>
                <a:gd name="connsiteY69" fmla="*/ 132598 h 200025"/>
                <a:gd name="connsiteX70" fmla="*/ 415042 w 1495425"/>
                <a:gd name="connsiteY70" fmla="*/ 173684 h 200025"/>
                <a:gd name="connsiteX71" fmla="*/ 449199 w 1495425"/>
                <a:gd name="connsiteY71" fmla="*/ 189203 h 200025"/>
                <a:gd name="connsiteX72" fmla="*/ 482937 w 1495425"/>
                <a:gd name="connsiteY72" fmla="*/ 178738 h 200025"/>
                <a:gd name="connsiteX73" fmla="*/ 482937 w 1495425"/>
                <a:gd name="connsiteY73" fmla="*/ 190987 h 200025"/>
                <a:gd name="connsiteX74" fmla="*/ 448609 w 1495425"/>
                <a:gd name="connsiteY74" fmla="*/ 200025 h 200025"/>
                <a:gd name="connsiteX75" fmla="*/ 406175 w 1495425"/>
                <a:gd name="connsiteY75" fmla="*/ 181592 h 200025"/>
                <a:gd name="connsiteX76" fmla="*/ 390001 w 1495425"/>
                <a:gd name="connsiteY76" fmla="*/ 133312 h 200025"/>
                <a:gd name="connsiteX77" fmla="*/ 408156 w 1495425"/>
                <a:gd name="connsiteY77" fmla="*/ 82058 h 200025"/>
                <a:gd name="connsiteX78" fmla="*/ 454800 w 1495425"/>
                <a:gd name="connsiteY78" fmla="*/ 62074 h 200025"/>
                <a:gd name="connsiteX79" fmla="*/ 671313 w 1495425"/>
                <a:gd name="connsiteY79" fmla="*/ 30089 h 200025"/>
                <a:gd name="connsiteX80" fmla="*/ 671313 w 1495425"/>
                <a:gd name="connsiteY80" fmla="*/ 102289 h 200025"/>
                <a:gd name="connsiteX81" fmla="*/ 693163 w 1495425"/>
                <a:gd name="connsiteY81" fmla="*/ 102289 h 200025"/>
                <a:gd name="connsiteX82" fmla="*/ 725986 w 1495425"/>
                <a:gd name="connsiteY82" fmla="*/ 92650 h 200025"/>
                <a:gd name="connsiteX83" fmla="*/ 737206 w 1495425"/>
                <a:gd name="connsiteY83" fmla="*/ 65018 h 200025"/>
                <a:gd name="connsiteX84" fmla="*/ 695401 w 1495425"/>
                <a:gd name="connsiteY84" fmla="*/ 30089 h 200025"/>
                <a:gd name="connsiteX85" fmla="*/ 85115 w 1495425"/>
                <a:gd name="connsiteY85" fmla="*/ 21165 h 200025"/>
                <a:gd name="connsiteX86" fmla="*/ 33214 w 1495425"/>
                <a:gd name="connsiteY86" fmla="*/ 44415 h 200025"/>
                <a:gd name="connsiteX87" fmla="*/ 12840 w 1495425"/>
                <a:gd name="connsiteY87" fmla="*/ 105242 h 200025"/>
                <a:gd name="connsiteX88" fmla="*/ 32109 w 1495425"/>
                <a:gd name="connsiteY88" fmla="*/ 165835 h 200025"/>
                <a:gd name="connsiteX89" fmla="*/ 83591 w 1495425"/>
                <a:gd name="connsiteY89" fmla="*/ 188371 h 200025"/>
                <a:gd name="connsiteX90" fmla="*/ 136655 w 1495425"/>
                <a:gd name="connsiteY90" fmla="*/ 166073 h 200025"/>
                <a:gd name="connsiteX91" fmla="*/ 156220 w 1495425"/>
                <a:gd name="connsiteY91" fmla="*/ 103937 h 200025"/>
                <a:gd name="connsiteX92" fmla="*/ 137122 w 1495425"/>
                <a:gd name="connsiteY92" fmla="*/ 43053 h 200025"/>
                <a:gd name="connsiteX93" fmla="*/ 85115 w 1495425"/>
                <a:gd name="connsiteY93" fmla="*/ 21165 h 200025"/>
                <a:gd name="connsiteX94" fmla="*/ 351777 w 1495425"/>
                <a:gd name="connsiteY94" fmla="*/ 12602 h 200025"/>
                <a:gd name="connsiteX95" fmla="*/ 358616 w 1495425"/>
                <a:gd name="connsiteY95" fmla="*/ 15164 h 200025"/>
                <a:gd name="connsiteX96" fmla="*/ 361588 w 1495425"/>
                <a:gd name="connsiteY96" fmla="*/ 22117 h 200025"/>
                <a:gd name="connsiteX97" fmla="*/ 358673 w 1495425"/>
                <a:gd name="connsiteY97" fmla="*/ 29194 h 200025"/>
                <a:gd name="connsiteX98" fmla="*/ 351777 w 1495425"/>
                <a:gd name="connsiteY98" fmla="*/ 32109 h 200025"/>
                <a:gd name="connsiteX99" fmla="*/ 345072 w 1495425"/>
                <a:gd name="connsiteY99" fmla="*/ 29318 h 200025"/>
                <a:gd name="connsiteX100" fmla="*/ 342205 w 1495425"/>
                <a:gd name="connsiteY100" fmla="*/ 22117 h 200025"/>
                <a:gd name="connsiteX101" fmla="*/ 345129 w 1495425"/>
                <a:gd name="connsiteY101" fmla="*/ 15278 h 200025"/>
                <a:gd name="connsiteX102" fmla="*/ 351777 w 1495425"/>
                <a:gd name="connsiteY102" fmla="*/ 12602 h 200025"/>
                <a:gd name="connsiteX103" fmla="*/ 1142048 w 1495425"/>
                <a:gd name="connsiteY103" fmla="*/ 9525 h 200025"/>
                <a:gd name="connsiteX104" fmla="*/ 1182720 w 1495425"/>
                <a:gd name="connsiteY104" fmla="*/ 16192 h 200025"/>
                <a:gd name="connsiteX105" fmla="*/ 1182720 w 1495425"/>
                <a:gd name="connsiteY105" fmla="*/ 42129 h 200025"/>
                <a:gd name="connsiteX106" fmla="*/ 1140237 w 1495425"/>
                <a:gd name="connsiteY106" fmla="*/ 30585 h 200025"/>
                <a:gd name="connsiteX107" fmla="*/ 1112425 w 1495425"/>
                <a:gd name="connsiteY107" fmla="*/ 37662 h 200025"/>
                <a:gd name="connsiteX108" fmla="*/ 1101662 w 1495425"/>
                <a:gd name="connsiteY108" fmla="*/ 57360 h 200025"/>
                <a:gd name="connsiteX109" fmla="*/ 1109090 w 1495425"/>
                <a:gd name="connsiteY109" fmla="*/ 75562 h 200025"/>
                <a:gd name="connsiteX110" fmla="*/ 1141380 w 1495425"/>
                <a:gd name="connsiteY110" fmla="*/ 94717 h 200025"/>
                <a:gd name="connsiteX111" fmla="*/ 1179671 w 1495425"/>
                <a:gd name="connsiteY111" fmla="*/ 120663 h 200025"/>
                <a:gd name="connsiteX112" fmla="*/ 1190625 w 1495425"/>
                <a:gd name="connsiteY112" fmla="*/ 149812 h 200025"/>
                <a:gd name="connsiteX113" fmla="*/ 1172813 w 1495425"/>
                <a:gd name="connsiteY113" fmla="*/ 187056 h 200025"/>
                <a:gd name="connsiteX114" fmla="*/ 1123473 w 1495425"/>
                <a:gd name="connsiteY114" fmla="*/ 200025 h 200025"/>
                <a:gd name="connsiteX115" fmla="*/ 1097756 w 1495425"/>
                <a:gd name="connsiteY115" fmla="*/ 196990 h 200025"/>
                <a:gd name="connsiteX116" fmla="*/ 1076325 w 1495425"/>
                <a:gd name="connsiteY116" fmla="*/ 189435 h 200025"/>
                <a:gd name="connsiteX117" fmla="*/ 1076325 w 1495425"/>
                <a:gd name="connsiteY117" fmla="*/ 162306 h 200025"/>
                <a:gd name="connsiteX118" fmla="*/ 1099185 w 1495425"/>
                <a:gd name="connsiteY118" fmla="*/ 174443 h 200025"/>
                <a:gd name="connsiteX119" fmla="*/ 1126236 w 1495425"/>
                <a:gd name="connsiteY119" fmla="*/ 179202 h 200025"/>
                <a:gd name="connsiteX120" fmla="*/ 1165384 w 1495425"/>
                <a:gd name="connsiteY120" fmla="*/ 151597 h 200025"/>
                <a:gd name="connsiteX121" fmla="*/ 1161193 w 1495425"/>
                <a:gd name="connsiteY121" fmla="*/ 137674 h 200025"/>
                <a:gd name="connsiteX122" fmla="*/ 1149667 w 1495425"/>
                <a:gd name="connsiteY122" fmla="*/ 126730 h 200025"/>
                <a:gd name="connsiteX123" fmla="*/ 1122235 w 1495425"/>
                <a:gd name="connsiteY123" fmla="*/ 112090 h 200025"/>
                <a:gd name="connsiteX124" fmla="*/ 1085373 w 1495425"/>
                <a:gd name="connsiteY124" fmla="*/ 86449 h 200025"/>
                <a:gd name="connsiteX125" fmla="*/ 1076420 w 1495425"/>
                <a:gd name="connsiteY125" fmla="*/ 59379 h 200025"/>
                <a:gd name="connsiteX126" fmla="*/ 1095089 w 1495425"/>
                <a:gd name="connsiteY126" fmla="*/ 22974 h 200025"/>
                <a:gd name="connsiteX127" fmla="*/ 1142048 w 1495425"/>
                <a:gd name="connsiteY127" fmla="*/ 9525 h 200025"/>
                <a:gd name="connsiteX128" fmla="*/ 904875 w 1495425"/>
                <a:gd name="connsiteY128" fmla="*/ 9525 h 200025"/>
                <a:gd name="connsiteX129" fmla="*/ 929354 w 1495425"/>
                <a:gd name="connsiteY129" fmla="*/ 9525 h 200025"/>
                <a:gd name="connsiteX130" fmla="*/ 929354 w 1495425"/>
                <a:gd name="connsiteY130" fmla="*/ 122253 h 200025"/>
                <a:gd name="connsiteX131" fmla="*/ 977075 w 1495425"/>
                <a:gd name="connsiteY131" fmla="*/ 178496 h 200025"/>
                <a:gd name="connsiteX132" fmla="*/ 1023271 w 1495425"/>
                <a:gd name="connsiteY132" fmla="*/ 124063 h 200025"/>
                <a:gd name="connsiteX133" fmla="*/ 1023271 w 1495425"/>
                <a:gd name="connsiteY133" fmla="*/ 9525 h 200025"/>
                <a:gd name="connsiteX134" fmla="*/ 1047750 w 1495425"/>
                <a:gd name="connsiteY134" fmla="*/ 9525 h 200025"/>
                <a:gd name="connsiteX135" fmla="*/ 1047750 w 1495425"/>
                <a:gd name="connsiteY135" fmla="*/ 120558 h 200025"/>
                <a:gd name="connsiteX136" fmla="*/ 974789 w 1495425"/>
                <a:gd name="connsiteY136" fmla="*/ 200025 h 200025"/>
                <a:gd name="connsiteX137" fmla="*/ 904875 w 1495425"/>
                <a:gd name="connsiteY137" fmla="*/ 123339 h 200025"/>
                <a:gd name="connsiteX138" fmla="*/ 790575 w 1495425"/>
                <a:gd name="connsiteY138" fmla="*/ 9525 h 200025"/>
                <a:gd name="connsiteX139" fmla="*/ 813911 w 1495425"/>
                <a:gd name="connsiteY139" fmla="*/ 9525 h 200025"/>
                <a:gd name="connsiteX140" fmla="*/ 813911 w 1495425"/>
                <a:gd name="connsiteY140" fmla="*/ 169820 h 200025"/>
                <a:gd name="connsiteX141" fmla="*/ 885825 w 1495425"/>
                <a:gd name="connsiteY141" fmla="*/ 169820 h 200025"/>
                <a:gd name="connsiteX142" fmla="*/ 885825 w 1495425"/>
                <a:gd name="connsiteY142" fmla="*/ 190500 h 200025"/>
                <a:gd name="connsiteX143" fmla="*/ 790575 w 1495425"/>
                <a:gd name="connsiteY143" fmla="*/ 190500 h 200025"/>
                <a:gd name="connsiteX144" fmla="*/ 647700 w 1495425"/>
                <a:gd name="connsiteY144" fmla="*/ 9525 h 200025"/>
                <a:gd name="connsiteX145" fmla="*/ 699659 w 1495425"/>
                <a:gd name="connsiteY145" fmla="*/ 9525 h 200025"/>
                <a:gd name="connsiteX146" fmla="*/ 745646 w 1495425"/>
                <a:gd name="connsiteY146" fmla="*/ 23660 h 200025"/>
                <a:gd name="connsiteX147" fmla="*/ 762000 w 1495425"/>
                <a:gd name="connsiteY147" fmla="*/ 64084 h 200025"/>
                <a:gd name="connsiteX148" fmla="*/ 742874 w 1495425"/>
                <a:gd name="connsiteY148" fmla="*/ 107252 h 200025"/>
                <a:gd name="connsiteX149" fmla="*/ 695049 w 1495425"/>
                <a:gd name="connsiteY149" fmla="*/ 122853 h 200025"/>
                <a:gd name="connsiteX150" fmla="*/ 671313 w 1495425"/>
                <a:gd name="connsiteY150" fmla="*/ 122853 h 200025"/>
                <a:gd name="connsiteX151" fmla="*/ 671313 w 1495425"/>
                <a:gd name="connsiteY151" fmla="*/ 190500 h 200025"/>
                <a:gd name="connsiteX152" fmla="*/ 647700 w 1495425"/>
                <a:gd name="connsiteY152" fmla="*/ 190500 h 200025"/>
                <a:gd name="connsiteX153" fmla="*/ 87211 w 1495425"/>
                <a:gd name="connsiteY153" fmla="*/ 9515 h 200025"/>
                <a:gd name="connsiteX154" fmla="*/ 146409 w 1495425"/>
                <a:gd name="connsiteY154" fmla="*/ 35023 h 200025"/>
                <a:gd name="connsiteX155" fmla="*/ 169059 w 1495425"/>
                <a:gd name="connsiteY155" fmla="*/ 101917 h 200025"/>
                <a:gd name="connsiteX156" fmla="*/ 145885 w 1495425"/>
                <a:gd name="connsiteY156" fmla="*/ 173803 h 200025"/>
                <a:gd name="connsiteX157" fmla="*/ 83830 w 1495425"/>
                <a:gd name="connsiteY157" fmla="*/ 200025 h 200025"/>
                <a:gd name="connsiteX158" fmla="*/ 22765 w 1495425"/>
                <a:gd name="connsiteY158" fmla="*/ 174100 h 200025"/>
                <a:gd name="connsiteX159" fmla="*/ 0 w 1495425"/>
                <a:gd name="connsiteY159" fmla="*/ 106670 h 200025"/>
                <a:gd name="connsiteX160" fmla="*/ 23356 w 1495425"/>
                <a:gd name="connsiteY160" fmla="*/ 36033 h 200025"/>
                <a:gd name="connsiteX161" fmla="*/ 87211 w 1495425"/>
                <a:gd name="connsiteY161" fmla="*/ 9515 h 200025"/>
                <a:gd name="connsiteX162" fmla="*/ 317440 w 1495425"/>
                <a:gd name="connsiteY162" fmla="*/ 0 h 200025"/>
                <a:gd name="connsiteX163" fmla="*/ 331098 w 1495425"/>
                <a:gd name="connsiteY163" fmla="*/ 2496 h 200025"/>
                <a:gd name="connsiteX164" fmla="*/ 331098 w 1495425"/>
                <a:gd name="connsiteY164" fmla="*/ 14507 h 200025"/>
                <a:gd name="connsiteX165" fmla="*/ 316973 w 1495425"/>
                <a:gd name="connsiteY165" fmla="*/ 10820 h 200025"/>
                <a:gd name="connsiteX166" fmla="*/ 293151 w 1495425"/>
                <a:gd name="connsiteY166" fmla="*/ 43405 h 200025"/>
                <a:gd name="connsiteX167" fmla="*/ 293151 w 1495425"/>
                <a:gd name="connsiteY167" fmla="*/ 65284 h 200025"/>
                <a:gd name="connsiteX168" fmla="*/ 327365 w 1495425"/>
                <a:gd name="connsiteY168" fmla="*/ 65284 h 200025"/>
                <a:gd name="connsiteX169" fmla="*/ 327365 w 1495425"/>
                <a:gd name="connsiteY169" fmla="*/ 76105 h 200025"/>
                <a:gd name="connsiteX170" fmla="*/ 293151 w 1495425"/>
                <a:gd name="connsiteY170" fmla="*/ 76105 h 200025"/>
                <a:gd name="connsiteX171" fmla="*/ 293151 w 1495425"/>
                <a:gd name="connsiteY171" fmla="*/ 196814 h 200025"/>
                <a:gd name="connsiteX172" fmla="*/ 281597 w 1495425"/>
                <a:gd name="connsiteY172" fmla="*/ 196814 h 200025"/>
                <a:gd name="connsiteX173" fmla="*/ 281597 w 1495425"/>
                <a:gd name="connsiteY173" fmla="*/ 76105 h 200025"/>
                <a:gd name="connsiteX174" fmla="*/ 258356 w 1495425"/>
                <a:gd name="connsiteY174" fmla="*/ 76105 h 200025"/>
                <a:gd name="connsiteX175" fmla="*/ 258356 w 1495425"/>
                <a:gd name="connsiteY175" fmla="*/ 65284 h 200025"/>
                <a:gd name="connsiteX176" fmla="*/ 281597 w 1495425"/>
                <a:gd name="connsiteY176" fmla="*/ 65284 h 200025"/>
                <a:gd name="connsiteX177" fmla="*/ 281597 w 1495425"/>
                <a:gd name="connsiteY177" fmla="*/ 42453 h 200025"/>
                <a:gd name="connsiteX178" fmla="*/ 291865 w 1495425"/>
                <a:gd name="connsiteY178" fmla="*/ 10820 h 200025"/>
                <a:gd name="connsiteX179" fmla="*/ 317440 w 1495425"/>
                <a:gd name="connsiteY179" fmla="*/ 0 h 200025"/>
                <a:gd name="connsiteX180" fmla="*/ 245964 w 1495425"/>
                <a:gd name="connsiteY180" fmla="*/ 0 h 200025"/>
                <a:gd name="connsiteX181" fmla="*/ 259623 w 1495425"/>
                <a:gd name="connsiteY181" fmla="*/ 2496 h 200025"/>
                <a:gd name="connsiteX182" fmla="*/ 259623 w 1495425"/>
                <a:gd name="connsiteY182" fmla="*/ 14507 h 200025"/>
                <a:gd name="connsiteX183" fmla="*/ 245497 w 1495425"/>
                <a:gd name="connsiteY183" fmla="*/ 10820 h 200025"/>
                <a:gd name="connsiteX184" fmla="*/ 221675 w 1495425"/>
                <a:gd name="connsiteY184" fmla="*/ 43405 h 200025"/>
                <a:gd name="connsiteX185" fmla="*/ 221675 w 1495425"/>
                <a:gd name="connsiteY185" fmla="*/ 65284 h 200025"/>
                <a:gd name="connsiteX186" fmla="*/ 255889 w 1495425"/>
                <a:gd name="connsiteY186" fmla="*/ 65284 h 200025"/>
                <a:gd name="connsiteX187" fmla="*/ 255889 w 1495425"/>
                <a:gd name="connsiteY187" fmla="*/ 76105 h 200025"/>
                <a:gd name="connsiteX188" fmla="*/ 221675 w 1495425"/>
                <a:gd name="connsiteY188" fmla="*/ 76105 h 200025"/>
                <a:gd name="connsiteX189" fmla="*/ 221675 w 1495425"/>
                <a:gd name="connsiteY189" fmla="*/ 196814 h 200025"/>
                <a:gd name="connsiteX190" fmla="*/ 210121 w 1495425"/>
                <a:gd name="connsiteY190" fmla="*/ 196814 h 200025"/>
                <a:gd name="connsiteX191" fmla="*/ 210121 w 1495425"/>
                <a:gd name="connsiteY191" fmla="*/ 76105 h 200025"/>
                <a:gd name="connsiteX192" fmla="*/ 186890 w 1495425"/>
                <a:gd name="connsiteY192" fmla="*/ 76105 h 200025"/>
                <a:gd name="connsiteX193" fmla="*/ 186890 w 1495425"/>
                <a:gd name="connsiteY193" fmla="*/ 65284 h 200025"/>
                <a:gd name="connsiteX194" fmla="*/ 210121 w 1495425"/>
                <a:gd name="connsiteY194" fmla="*/ 65284 h 200025"/>
                <a:gd name="connsiteX195" fmla="*/ 210121 w 1495425"/>
                <a:gd name="connsiteY195" fmla="*/ 42453 h 200025"/>
                <a:gd name="connsiteX196" fmla="*/ 220389 w 1495425"/>
                <a:gd name="connsiteY196" fmla="*/ 10820 h 200025"/>
                <a:gd name="connsiteX197" fmla="*/ 245964 w 1495425"/>
                <a:gd name="connsiteY197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495425" h="200025">
                  <a:moveTo>
                    <a:pt x="1232440" y="178500"/>
                  </a:moveTo>
                  <a:cubicBezTo>
                    <a:pt x="1235392" y="178500"/>
                    <a:pt x="1237773" y="179452"/>
                    <a:pt x="1239870" y="181354"/>
                  </a:cubicBezTo>
                  <a:cubicBezTo>
                    <a:pt x="1241870" y="183257"/>
                    <a:pt x="1242822" y="185715"/>
                    <a:pt x="1242822" y="188727"/>
                  </a:cubicBezTo>
                  <a:cubicBezTo>
                    <a:pt x="1242822" y="191661"/>
                    <a:pt x="1241870" y="194119"/>
                    <a:pt x="1239870" y="196101"/>
                  </a:cubicBezTo>
                  <a:cubicBezTo>
                    <a:pt x="1237773" y="198083"/>
                    <a:pt x="1235392" y="199073"/>
                    <a:pt x="1232440" y="199073"/>
                  </a:cubicBezTo>
                  <a:cubicBezTo>
                    <a:pt x="1229582" y="199073"/>
                    <a:pt x="1227201" y="198083"/>
                    <a:pt x="1225296" y="196101"/>
                  </a:cubicBezTo>
                  <a:cubicBezTo>
                    <a:pt x="1223391" y="194119"/>
                    <a:pt x="1222438" y="191661"/>
                    <a:pt x="1222438" y="188727"/>
                  </a:cubicBezTo>
                  <a:cubicBezTo>
                    <a:pt x="1222438" y="185715"/>
                    <a:pt x="1223391" y="183257"/>
                    <a:pt x="1225296" y="181354"/>
                  </a:cubicBezTo>
                  <a:cubicBezTo>
                    <a:pt x="1227201" y="179452"/>
                    <a:pt x="1229582" y="178500"/>
                    <a:pt x="1232440" y="178500"/>
                  </a:cubicBezTo>
                  <a:close/>
                  <a:moveTo>
                    <a:pt x="561804" y="72895"/>
                  </a:moveTo>
                  <a:cubicBezTo>
                    <a:pt x="549659" y="72895"/>
                    <a:pt x="539620" y="77019"/>
                    <a:pt x="531676" y="85268"/>
                  </a:cubicBezTo>
                  <a:cubicBezTo>
                    <a:pt x="523742" y="93507"/>
                    <a:pt x="518836" y="105366"/>
                    <a:pt x="516970" y="120825"/>
                  </a:cubicBezTo>
                  <a:lnTo>
                    <a:pt x="599980" y="120825"/>
                  </a:lnTo>
                  <a:cubicBezTo>
                    <a:pt x="599437" y="105604"/>
                    <a:pt x="595856" y="93812"/>
                    <a:pt x="589236" y="85449"/>
                  </a:cubicBezTo>
                  <a:cubicBezTo>
                    <a:pt x="582626" y="77076"/>
                    <a:pt x="573471" y="72895"/>
                    <a:pt x="561804" y="72895"/>
                  </a:cubicBezTo>
                  <a:close/>
                  <a:moveTo>
                    <a:pt x="346062" y="65284"/>
                  </a:moveTo>
                  <a:lnTo>
                    <a:pt x="357616" y="65284"/>
                  </a:lnTo>
                  <a:lnTo>
                    <a:pt x="357616" y="196814"/>
                  </a:lnTo>
                  <a:lnTo>
                    <a:pt x="346062" y="196814"/>
                  </a:lnTo>
                  <a:close/>
                  <a:moveTo>
                    <a:pt x="1452372" y="62074"/>
                  </a:moveTo>
                  <a:cubicBezTo>
                    <a:pt x="1466278" y="62074"/>
                    <a:pt x="1476947" y="66818"/>
                    <a:pt x="1484376" y="76286"/>
                  </a:cubicBezTo>
                  <a:cubicBezTo>
                    <a:pt x="1491710" y="85763"/>
                    <a:pt x="1495425" y="99260"/>
                    <a:pt x="1495425" y="116777"/>
                  </a:cubicBezTo>
                  <a:lnTo>
                    <a:pt x="1495425" y="196814"/>
                  </a:lnTo>
                  <a:lnTo>
                    <a:pt x="1483900" y="196814"/>
                  </a:lnTo>
                  <a:lnTo>
                    <a:pt x="1483900" y="120225"/>
                  </a:lnTo>
                  <a:cubicBezTo>
                    <a:pt x="1483900" y="88678"/>
                    <a:pt x="1472660" y="72895"/>
                    <a:pt x="1450372" y="72895"/>
                  </a:cubicBezTo>
                  <a:cubicBezTo>
                    <a:pt x="1437894" y="72895"/>
                    <a:pt x="1427702" y="77533"/>
                    <a:pt x="1419606" y="86811"/>
                  </a:cubicBezTo>
                  <a:cubicBezTo>
                    <a:pt x="1411605" y="96088"/>
                    <a:pt x="1407605" y="107585"/>
                    <a:pt x="1407605" y="121301"/>
                  </a:cubicBezTo>
                  <a:lnTo>
                    <a:pt x="1407605" y="196814"/>
                  </a:lnTo>
                  <a:lnTo>
                    <a:pt x="1396079" y="196814"/>
                  </a:lnTo>
                  <a:lnTo>
                    <a:pt x="1396079" y="65284"/>
                  </a:lnTo>
                  <a:lnTo>
                    <a:pt x="1407605" y="65284"/>
                  </a:lnTo>
                  <a:lnTo>
                    <a:pt x="1407605" y="89192"/>
                  </a:lnTo>
                  <a:lnTo>
                    <a:pt x="1408176" y="89192"/>
                  </a:lnTo>
                  <a:cubicBezTo>
                    <a:pt x="1417605" y="71114"/>
                    <a:pt x="1432370" y="62074"/>
                    <a:pt x="1452372" y="62074"/>
                  </a:cubicBezTo>
                  <a:close/>
                  <a:moveTo>
                    <a:pt x="1337215" y="62074"/>
                  </a:moveTo>
                  <a:cubicBezTo>
                    <a:pt x="1347026" y="62074"/>
                    <a:pt x="1356551" y="64141"/>
                    <a:pt x="1365790" y="68256"/>
                  </a:cubicBezTo>
                  <a:lnTo>
                    <a:pt x="1365790" y="81582"/>
                  </a:lnTo>
                  <a:cubicBezTo>
                    <a:pt x="1356551" y="75790"/>
                    <a:pt x="1346454" y="72895"/>
                    <a:pt x="1335405" y="72895"/>
                  </a:cubicBezTo>
                  <a:cubicBezTo>
                    <a:pt x="1320356" y="72895"/>
                    <a:pt x="1308068" y="78448"/>
                    <a:pt x="1298638" y="89545"/>
                  </a:cubicBezTo>
                  <a:cubicBezTo>
                    <a:pt x="1289209" y="100651"/>
                    <a:pt x="1284541" y="114995"/>
                    <a:pt x="1284541" y="132598"/>
                  </a:cubicBezTo>
                  <a:cubicBezTo>
                    <a:pt x="1284541" y="149642"/>
                    <a:pt x="1288828" y="163338"/>
                    <a:pt x="1297400" y="173684"/>
                  </a:cubicBezTo>
                  <a:cubicBezTo>
                    <a:pt x="1305973" y="184031"/>
                    <a:pt x="1317403" y="189203"/>
                    <a:pt x="1331596" y="189203"/>
                  </a:cubicBezTo>
                  <a:cubicBezTo>
                    <a:pt x="1344454" y="189203"/>
                    <a:pt x="1355693" y="185715"/>
                    <a:pt x="1365313" y="178738"/>
                  </a:cubicBezTo>
                  <a:lnTo>
                    <a:pt x="1365313" y="190987"/>
                  </a:lnTo>
                  <a:cubicBezTo>
                    <a:pt x="1355693" y="197012"/>
                    <a:pt x="1344263" y="200025"/>
                    <a:pt x="1331023" y="200025"/>
                  </a:cubicBezTo>
                  <a:cubicBezTo>
                    <a:pt x="1313498" y="200025"/>
                    <a:pt x="1299306" y="193880"/>
                    <a:pt x="1288542" y="181592"/>
                  </a:cubicBezTo>
                  <a:cubicBezTo>
                    <a:pt x="1277779" y="169304"/>
                    <a:pt x="1272349" y="153210"/>
                    <a:pt x="1272349" y="133312"/>
                  </a:cubicBezTo>
                  <a:cubicBezTo>
                    <a:pt x="1272349" y="112462"/>
                    <a:pt x="1278445" y="95374"/>
                    <a:pt x="1290542" y="82058"/>
                  </a:cubicBezTo>
                  <a:cubicBezTo>
                    <a:pt x="1302639" y="68732"/>
                    <a:pt x="1318165" y="62074"/>
                    <a:pt x="1337215" y="62074"/>
                  </a:cubicBezTo>
                  <a:close/>
                  <a:moveTo>
                    <a:pt x="562270" y="62074"/>
                  </a:moveTo>
                  <a:cubicBezTo>
                    <a:pt x="578301" y="62074"/>
                    <a:pt x="590617" y="67828"/>
                    <a:pt x="599218" y="79324"/>
                  </a:cubicBezTo>
                  <a:cubicBezTo>
                    <a:pt x="607819" y="90811"/>
                    <a:pt x="612124" y="106470"/>
                    <a:pt x="612124" y="126292"/>
                  </a:cubicBezTo>
                  <a:lnTo>
                    <a:pt x="612124" y="131531"/>
                  </a:lnTo>
                  <a:lnTo>
                    <a:pt x="516503" y="131531"/>
                  </a:lnTo>
                  <a:cubicBezTo>
                    <a:pt x="516503" y="149603"/>
                    <a:pt x="520589" y="163734"/>
                    <a:pt x="528761" y="173922"/>
                  </a:cubicBezTo>
                  <a:cubicBezTo>
                    <a:pt x="536934" y="184110"/>
                    <a:pt x="548183" y="189203"/>
                    <a:pt x="562499" y="189203"/>
                  </a:cubicBezTo>
                  <a:cubicBezTo>
                    <a:pt x="576977" y="189203"/>
                    <a:pt x="591102" y="183773"/>
                    <a:pt x="604885" y="172911"/>
                  </a:cubicBezTo>
                  <a:lnTo>
                    <a:pt x="604885" y="185517"/>
                  </a:lnTo>
                  <a:cubicBezTo>
                    <a:pt x="591493" y="195189"/>
                    <a:pt x="576586" y="200025"/>
                    <a:pt x="560165" y="200025"/>
                  </a:cubicBezTo>
                  <a:cubicBezTo>
                    <a:pt x="543506" y="200025"/>
                    <a:pt x="530047" y="193940"/>
                    <a:pt x="519769" y="181770"/>
                  </a:cubicBezTo>
                  <a:cubicBezTo>
                    <a:pt x="509492" y="169601"/>
                    <a:pt x="504358" y="152456"/>
                    <a:pt x="504358" y="130340"/>
                  </a:cubicBezTo>
                  <a:cubicBezTo>
                    <a:pt x="504358" y="111147"/>
                    <a:pt x="509731" y="94974"/>
                    <a:pt x="520475" y="81820"/>
                  </a:cubicBezTo>
                  <a:cubicBezTo>
                    <a:pt x="531209" y="68656"/>
                    <a:pt x="545144" y="62074"/>
                    <a:pt x="562270" y="62074"/>
                  </a:cubicBezTo>
                  <a:close/>
                  <a:moveTo>
                    <a:pt x="454800" y="62074"/>
                  </a:moveTo>
                  <a:cubicBezTo>
                    <a:pt x="464687" y="62074"/>
                    <a:pt x="474221" y="64141"/>
                    <a:pt x="483403" y="68256"/>
                  </a:cubicBezTo>
                  <a:lnTo>
                    <a:pt x="483403" y="81582"/>
                  </a:lnTo>
                  <a:cubicBezTo>
                    <a:pt x="474221" y="75790"/>
                    <a:pt x="464096" y="72895"/>
                    <a:pt x="453047" y="72895"/>
                  </a:cubicBezTo>
                  <a:cubicBezTo>
                    <a:pt x="437950" y="72895"/>
                    <a:pt x="425691" y="78448"/>
                    <a:pt x="416271" y="89545"/>
                  </a:cubicBezTo>
                  <a:cubicBezTo>
                    <a:pt x="406851" y="100651"/>
                    <a:pt x="402145" y="114995"/>
                    <a:pt x="402145" y="132598"/>
                  </a:cubicBezTo>
                  <a:cubicBezTo>
                    <a:pt x="402145" y="149642"/>
                    <a:pt x="406441" y="163338"/>
                    <a:pt x="415042" y="173684"/>
                  </a:cubicBezTo>
                  <a:cubicBezTo>
                    <a:pt x="423643" y="184031"/>
                    <a:pt x="435026" y="189203"/>
                    <a:pt x="449199" y="189203"/>
                  </a:cubicBezTo>
                  <a:cubicBezTo>
                    <a:pt x="462115" y="189203"/>
                    <a:pt x="473364" y="185715"/>
                    <a:pt x="482937" y="178738"/>
                  </a:cubicBezTo>
                  <a:lnTo>
                    <a:pt x="482937" y="190987"/>
                  </a:lnTo>
                  <a:cubicBezTo>
                    <a:pt x="473364" y="197012"/>
                    <a:pt x="461924" y="200025"/>
                    <a:pt x="448609" y="200025"/>
                  </a:cubicBezTo>
                  <a:cubicBezTo>
                    <a:pt x="431102" y="200025"/>
                    <a:pt x="416947" y="193880"/>
                    <a:pt x="406175" y="181592"/>
                  </a:cubicBezTo>
                  <a:cubicBezTo>
                    <a:pt x="395392" y="169304"/>
                    <a:pt x="390001" y="153210"/>
                    <a:pt x="390001" y="133312"/>
                  </a:cubicBezTo>
                  <a:cubicBezTo>
                    <a:pt x="390001" y="112462"/>
                    <a:pt x="396050" y="95374"/>
                    <a:pt x="408156" y="82058"/>
                  </a:cubicBezTo>
                  <a:cubicBezTo>
                    <a:pt x="420262" y="68732"/>
                    <a:pt x="435807" y="62074"/>
                    <a:pt x="454800" y="62074"/>
                  </a:cubicBezTo>
                  <a:close/>
                  <a:moveTo>
                    <a:pt x="671313" y="30089"/>
                  </a:moveTo>
                  <a:lnTo>
                    <a:pt x="671313" y="102289"/>
                  </a:lnTo>
                  <a:lnTo>
                    <a:pt x="693163" y="102289"/>
                  </a:lnTo>
                  <a:cubicBezTo>
                    <a:pt x="707564" y="102289"/>
                    <a:pt x="718509" y="99079"/>
                    <a:pt x="725986" y="92650"/>
                  </a:cubicBezTo>
                  <a:cubicBezTo>
                    <a:pt x="733463" y="86230"/>
                    <a:pt x="737206" y="77019"/>
                    <a:pt x="737206" y="65018"/>
                  </a:cubicBezTo>
                  <a:cubicBezTo>
                    <a:pt x="737206" y="41729"/>
                    <a:pt x="723272" y="30089"/>
                    <a:pt x="695401" y="30089"/>
                  </a:cubicBezTo>
                  <a:close/>
                  <a:moveTo>
                    <a:pt x="85115" y="21165"/>
                  </a:moveTo>
                  <a:cubicBezTo>
                    <a:pt x="64094" y="21165"/>
                    <a:pt x="46797" y="28918"/>
                    <a:pt x="33214" y="44415"/>
                  </a:cubicBezTo>
                  <a:cubicBezTo>
                    <a:pt x="19631" y="59912"/>
                    <a:pt x="12840" y="80191"/>
                    <a:pt x="12840" y="105242"/>
                  </a:cubicBezTo>
                  <a:cubicBezTo>
                    <a:pt x="12840" y="130616"/>
                    <a:pt x="19269" y="150811"/>
                    <a:pt x="32109" y="165835"/>
                  </a:cubicBezTo>
                  <a:cubicBezTo>
                    <a:pt x="44948" y="180859"/>
                    <a:pt x="62112" y="188371"/>
                    <a:pt x="83591" y="188371"/>
                  </a:cubicBezTo>
                  <a:cubicBezTo>
                    <a:pt x="105937" y="188371"/>
                    <a:pt x="123625" y="180938"/>
                    <a:pt x="136655" y="166073"/>
                  </a:cubicBezTo>
                  <a:cubicBezTo>
                    <a:pt x="149695" y="151207"/>
                    <a:pt x="156220" y="130492"/>
                    <a:pt x="156220" y="103937"/>
                  </a:cubicBezTo>
                  <a:cubicBezTo>
                    <a:pt x="156220" y="77934"/>
                    <a:pt x="149857" y="57636"/>
                    <a:pt x="137122" y="43053"/>
                  </a:cubicBezTo>
                  <a:cubicBezTo>
                    <a:pt x="124396" y="28461"/>
                    <a:pt x="107061" y="21165"/>
                    <a:pt x="85115" y="21165"/>
                  </a:cubicBezTo>
                  <a:close/>
                  <a:moveTo>
                    <a:pt x="351777" y="12602"/>
                  </a:moveTo>
                  <a:cubicBezTo>
                    <a:pt x="354349" y="12602"/>
                    <a:pt x="356625" y="13459"/>
                    <a:pt x="358616" y="15164"/>
                  </a:cubicBezTo>
                  <a:cubicBezTo>
                    <a:pt x="360597" y="16869"/>
                    <a:pt x="361588" y="19183"/>
                    <a:pt x="361588" y="22117"/>
                  </a:cubicBezTo>
                  <a:cubicBezTo>
                    <a:pt x="361588" y="24898"/>
                    <a:pt x="360616" y="27251"/>
                    <a:pt x="358673" y="29194"/>
                  </a:cubicBezTo>
                  <a:cubicBezTo>
                    <a:pt x="356721" y="31137"/>
                    <a:pt x="354425" y="32109"/>
                    <a:pt x="351777" y="32109"/>
                  </a:cubicBezTo>
                  <a:cubicBezTo>
                    <a:pt x="349215" y="32109"/>
                    <a:pt x="346977" y="31175"/>
                    <a:pt x="345072" y="29318"/>
                  </a:cubicBezTo>
                  <a:cubicBezTo>
                    <a:pt x="343167" y="27451"/>
                    <a:pt x="342205" y="25051"/>
                    <a:pt x="342205" y="22117"/>
                  </a:cubicBezTo>
                  <a:cubicBezTo>
                    <a:pt x="342205" y="19345"/>
                    <a:pt x="343186" y="17069"/>
                    <a:pt x="345129" y="15278"/>
                  </a:cubicBezTo>
                  <a:cubicBezTo>
                    <a:pt x="347072" y="13497"/>
                    <a:pt x="349291" y="12602"/>
                    <a:pt x="351777" y="12602"/>
                  </a:cubicBezTo>
                  <a:close/>
                  <a:moveTo>
                    <a:pt x="1142048" y="9525"/>
                  </a:moveTo>
                  <a:cubicBezTo>
                    <a:pt x="1160526" y="9525"/>
                    <a:pt x="1174052" y="11744"/>
                    <a:pt x="1182720" y="16192"/>
                  </a:cubicBezTo>
                  <a:lnTo>
                    <a:pt x="1182720" y="42129"/>
                  </a:lnTo>
                  <a:cubicBezTo>
                    <a:pt x="1171480" y="34433"/>
                    <a:pt x="1157288" y="30585"/>
                    <a:pt x="1140237" y="30585"/>
                  </a:cubicBezTo>
                  <a:cubicBezTo>
                    <a:pt x="1128808" y="30585"/>
                    <a:pt x="1119569" y="32947"/>
                    <a:pt x="1112425" y="37662"/>
                  </a:cubicBezTo>
                  <a:cubicBezTo>
                    <a:pt x="1105281" y="42386"/>
                    <a:pt x="1101662" y="48949"/>
                    <a:pt x="1101662" y="57360"/>
                  </a:cubicBezTo>
                  <a:cubicBezTo>
                    <a:pt x="1101662" y="64818"/>
                    <a:pt x="1104138" y="70885"/>
                    <a:pt x="1109090" y="75562"/>
                  </a:cubicBezTo>
                  <a:cubicBezTo>
                    <a:pt x="1114044" y="80248"/>
                    <a:pt x="1124807" y="86630"/>
                    <a:pt x="1141380" y="94717"/>
                  </a:cubicBezTo>
                  <a:cubicBezTo>
                    <a:pt x="1159669" y="103365"/>
                    <a:pt x="1172432" y="112014"/>
                    <a:pt x="1179671" y="120663"/>
                  </a:cubicBezTo>
                  <a:cubicBezTo>
                    <a:pt x="1187005" y="129302"/>
                    <a:pt x="1190625" y="139027"/>
                    <a:pt x="1190625" y="149812"/>
                  </a:cubicBezTo>
                  <a:cubicBezTo>
                    <a:pt x="1190625" y="165994"/>
                    <a:pt x="1184720" y="178409"/>
                    <a:pt x="1172813" y="187056"/>
                  </a:cubicBezTo>
                  <a:cubicBezTo>
                    <a:pt x="1161002" y="195702"/>
                    <a:pt x="1144524" y="200025"/>
                    <a:pt x="1123473" y="200025"/>
                  </a:cubicBezTo>
                  <a:cubicBezTo>
                    <a:pt x="1116140" y="200025"/>
                    <a:pt x="1107567" y="199013"/>
                    <a:pt x="1097756" y="196990"/>
                  </a:cubicBezTo>
                  <a:cubicBezTo>
                    <a:pt x="1087945" y="194968"/>
                    <a:pt x="1080801" y="192450"/>
                    <a:pt x="1076325" y="189435"/>
                  </a:cubicBezTo>
                  <a:lnTo>
                    <a:pt x="1076325" y="162306"/>
                  </a:lnTo>
                  <a:cubicBezTo>
                    <a:pt x="1082040" y="167224"/>
                    <a:pt x="1089660" y="171269"/>
                    <a:pt x="1099185" y="174443"/>
                  </a:cubicBezTo>
                  <a:cubicBezTo>
                    <a:pt x="1108710" y="177616"/>
                    <a:pt x="1117663" y="179202"/>
                    <a:pt x="1126236" y="179202"/>
                  </a:cubicBezTo>
                  <a:cubicBezTo>
                    <a:pt x="1152334" y="179202"/>
                    <a:pt x="1165384" y="170000"/>
                    <a:pt x="1165384" y="151597"/>
                  </a:cubicBezTo>
                  <a:cubicBezTo>
                    <a:pt x="1165384" y="146440"/>
                    <a:pt x="1164050" y="141799"/>
                    <a:pt x="1161193" y="137674"/>
                  </a:cubicBezTo>
                  <a:cubicBezTo>
                    <a:pt x="1158430" y="133550"/>
                    <a:pt x="1154525" y="129902"/>
                    <a:pt x="1149667" y="126730"/>
                  </a:cubicBezTo>
                  <a:cubicBezTo>
                    <a:pt x="1144809" y="123558"/>
                    <a:pt x="1135666" y="118672"/>
                    <a:pt x="1122235" y="112090"/>
                  </a:cubicBezTo>
                  <a:cubicBezTo>
                    <a:pt x="1103566" y="102889"/>
                    <a:pt x="1091279" y="94345"/>
                    <a:pt x="1085373" y="86449"/>
                  </a:cubicBezTo>
                  <a:cubicBezTo>
                    <a:pt x="1079372" y="78562"/>
                    <a:pt x="1076420" y="69533"/>
                    <a:pt x="1076420" y="59379"/>
                  </a:cubicBezTo>
                  <a:cubicBezTo>
                    <a:pt x="1076420" y="44072"/>
                    <a:pt x="1082612" y="31937"/>
                    <a:pt x="1095089" y="22974"/>
                  </a:cubicBezTo>
                  <a:cubicBezTo>
                    <a:pt x="1107472" y="14011"/>
                    <a:pt x="1123093" y="9525"/>
                    <a:pt x="1142048" y="9525"/>
                  </a:cubicBezTo>
                  <a:close/>
                  <a:moveTo>
                    <a:pt x="904875" y="9525"/>
                  </a:moveTo>
                  <a:lnTo>
                    <a:pt x="929354" y="9525"/>
                  </a:lnTo>
                  <a:lnTo>
                    <a:pt x="929354" y="122253"/>
                  </a:lnTo>
                  <a:cubicBezTo>
                    <a:pt x="929354" y="159748"/>
                    <a:pt x="945261" y="178496"/>
                    <a:pt x="977075" y="178496"/>
                  </a:cubicBezTo>
                  <a:cubicBezTo>
                    <a:pt x="1007841" y="178496"/>
                    <a:pt x="1023271" y="160352"/>
                    <a:pt x="1023271" y="124063"/>
                  </a:cubicBezTo>
                  <a:lnTo>
                    <a:pt x="1023271" y="9525"/>
                  </a:lnTo>
                  <a:lnTo>
                    <a:pt x="1047750" y="9525"/>
                  </a:lnTo>
                  <a:lnTo>
                    <a:pt x="1047750" y="120558"/>
                  </a:lnTo>
                  <a:cubicBezTo>
                    <a:pt x="1047750" y="173536"/>
                    <a:pt x="1023461" y="200025"/>
                    <a:pt x="974789" y="200025"/>
                  </a:cubicBezTo>
                  <a:cubicBezTo>
                    <a:pt x="928211" y="200025"/>
                    <a:pt x="904875" y="174464"/>
                    <a:pt x="904875" y="123339"/>
                  </a:cubicBezTo>
                  <a:close/>
                  <a:moveTo>
                    <a:pt x="790575" y="9525"/>
                  </a:moveTo>
                  <a:lnTo>
                    <a:pt x="813911" y="9525"/>
                  </a:lnTo>
                  <a:lnTo>
                    <a:pt x="813911" y="169820"/>
                  </a:lnTo>
                  <a:lnTo>
                    <a:pt x="885825" y="169820"/>
                  </a:lnTo>
                  <a:lnTo>
                    <a:pt x="885825" y="190500"/>
                  </a:lnTo>
                  <a:lnTo>
                    <a:pt x="790575" y="190500"/>
                  </a:lnTo>
                  <a:close/>
                  <a:moveTo>
                    <a:pt x="647700" y="9525"/>
                  </a:moveTo>
                  <a:lnTo>
                    <a:pt x="699659" y="9525"/>
                  </a:lnTo>
                  <a:cubicBezTo>
                    <a:pt x="719414" y="9525"/>
                    <a:pt x="734739" y="14240"/>
                    <a:pt x="745646" y="23660"/>
                  </a:cubicBezTo>
                  <a:cubicBezTo>
                    <a:pt x="756551" y="33090"/>
                    <a:pt x="762000" y="46558"/>
                    <a:pt x="762000" y="64084"/>
                  </a:cubicBezTo>
                  <a:cubicBezTo>
                    <a:pt x="762000" y="81848"/>
                    <a:pt x="755628" y="96231"/>
                    <a:pt x="742874" y="107252"/>
                  </a:cubicBezTo>
                  <a:cubicBezTo>
                    <a:pt x="730120" y="118281"/>
                    <a:pt x="714175" y="123473"/>
                    <a:pt x="695049" y="122853"/>
                  </a:cubicBezTo>
                  <a:lnTo>
                    <a:pt x="671313" y="122853"/>
                  </a:lnTo>
                  <a:lnTo>
                    <a:pt x="671313" y="190500"/>
                  </a:lnTo>
                  <a:lnTo>
                    <a:pt x="647700" y="190500"/>
                  </a:lnTo>
                  <a:close/>
                  <a:moveTo>
                    <a:pt x="87211" y="9515"/>
                  </a:moveTo>
                  <a:cubicBezTo>
                    <a:pt x="111576" y="9515"/>
                    <a:pt x="131312" y="18012"/>
                    <a:pt x="146409" y="35023"/>
                  </a:cubicBezTo>
                  <a:cubicBezTo>
                    <a:pt x="161506" y="52026"/>
                    <a:pt x="169059" y="74324"/>
                    <a:pt x="169059" y="101917"/>
                  </a:cubicBezTo>
                  <a:cubicBezTo>
                    <a:pt x="169059" y="132359"/>
                    <a:pt x="161334" y="156321"/>
                    <a:pt x="145885" y="173803"/>
                  </a:cubicBezTo>
                  <a:cubicBezTo>
                    <a:pt x="130435" y="191284"/>
                    <a:pt x="109747" y="200025"/>
                    <a:pt x="83830" y="200025"/>
                  </a:cubicBezTo>
                  <a:cubicBezTo>
                    <a:pt x="58302" y="200025"/>
                    <a:pt x="37948" y="191383"/>
                    <a:pt x="22765" y="174100"/>
                  </a:cubicBezTo>
                  <a:cubicBezTo>
                    <a:pt x="7591" y="156817"/>
                    <a:pt x="0" y="134341"/>
                    <a:pt x="0" y="106670"/>
                  </a:cubicBezTo>
                  <a:cubicBezTo>
                    <a:pt x="0" y="77257"/>
                    <a:pt x="7782" y="53711"/>
                    <a:pt x="23356" y="36033"/>
                  </a:cubicBezTo>
                  <a:cubicBezTo>
                    <a:pt x="38919" y="18355"/>
                    <a:pt x="60207" y="9515"/>
                    <a:pt x="87211" y="9515"/>
                  </a:cubicBezTo>
                  <a:close/>
                  <a:moveTo>
                    <a:pt x="317440" y="0"/>
                  </a:moveTo>
                  <a:cubicBezTo>
                    <a:pt x="322964" y="0"/>
                    <a:pt x="327517" y="829"/>
                    <a:pt x="331098" y="2496"/>
                  </a:cubicBezTo>
                  <a:lnTo>
                    <a:pt x="331098" y="14507"/>
                  </a:lnTo>
                  <a:cubicBezTo>
                    <a:pt x="327984" y="12049"/>
                    <a:pt x="323279" y="10820"/>
                    <a:pt x="316973" y="10820"/>
                  </a:cubicBezTo>
                  <a:cubicBezTo>
                    <a:pt x="301095" y="10820"/>
                    <a:pt x="293151" y="21679"/>
                    <a:pt x="293151" y="43405"/>
                  </a:cubicBezTo>
                  <a:lnTo>
                    <a:pt x="293151" y="65284"/>
                  </a:lnTo>
                  <a:lnTo>
                    <a:pt x="327365" y="65284"/>
                  </a:lnTo>
                  <a:lnTo>
                    <a:pt x="327365" y="76105"/>
                  </a:lnTo>
                  <a:lnTo>
                    <a:pt x="293151" y="76105"/>
                  </a:lnTo>
                  <a:lnTo>
                    <a:pt x="293151" y="196814"/>
                  </a:lnTo>
                  <a:lnTo>
                    <a:pt x="281597" y="196814"/>
                  </a:lnTo>
                  <a:lnTo>
                    <a:pt x="281597" y="76105"/>
                  </a:lnTo>
                  <a:lnTo>
                    <a:pt x="258356" y="76105"/>
                  </a:lnTo>
                  <a:lnTo>
                    <a:pt x="258356" y="65284"/>
                  </a:lnTo>
                  <a:lnTo>
                    <a:pt x="281597" y="65284"/>
                  </a:lnTo>
                  <a:lnTo>
                    <a:pt x="281597" y="42453"/>
                  </a:lnTo>
                  <a:cubicBezTo>
                    <a:pt x="281597" y="28585"/>
                    <a:pt x="285016" y="18040"/>
                    <a:pt x="291865" y="10820"/>
                  </a:cubicBezTo>
                  <a:cubicBezTo>
                    <a:pt x="298714" y="3610"/>
                    <a:pt x="307238" y="0"/>
                    <a:pt x="317440" y="0"/>
                  </a:cubicBezTo>
                  <a:close/>
                  <a:moveTo>
                    <a:pt x="245964" y="0"/>
                  </a:moveTo>
                  <a:cubicBezTo>
                    <a:pt x="251489" y="0"/>
                    <a:pt x="256041" y="829"/>
                    <a:pt x="259623" y="2496"/>
                  </a:cubicBezTo>
                  <a:lnTo>
                    <a:pt x="259623" y="14507"/>
                  </a:lnTo>
                  <a:cubicBezTo>
                    <a:pt x="256508" y="12049"/>
                    <a:pt x="251803" y="10820"/>
                    <a:pt x="245497" y="10820"/>
                  </a:cubicBezTo>
                  <a:cubicBezTo>
                    <a:pt x="229619" y="10820"/>
                    <a:pt x="221675" y="21679"/>
                    <a:pt x="221675" y="43405"/>
                  </a:cubicBezTo>
                  <a:lnTo>
                    <a:pt x="221675" y="65284"/>
                  </a:lnTo>
                  <a:lnTo>
                    <a:pt x="255889" y="65284"/>
                  </a:lnTo>
                  <a:lnTo>
                    <a:pt x="255889" y="76105"/>
                  </a:lnTo>
                  <a:lnTo>
                    <a:pt x="221675" y="76105"/>
                  </a:lnTo>
                  <a:lnTo>
                    <a:pt x="221675" y="196814"/>
                  </a:lnTo>
                  <a:lnTo>
                    <a:pt x="210121" y="196814"/>
                  </a:lnTo>
                  <a:lnTo>
                    <a:pt x="210121" y="76105"/>
                  </a:lnTo>
                  <a:lnTo>
                    <a:pt x="186890" y="76105"/>
                  </a:lnTo>
                  <a:lnTo>
                    <a:pt x="186890" y="65284"/>
                  </a:lnTo>
                  <a:lnTo>
                    <a:pt x="210121" y="65284"/>
                  </a:lnTo>
                  <a:lnTo>
                    <a:pt x="210121" y="42453"/>
                  </a:lnTo>
                  <a:cubicBezTo>
                    <a:pt x="210121" y="28585"/>
                    <a:pt x="213541" y="18040"/>
                    <a:pt x="220389" y="10820"/>
                  </a:cubicBezTo>
                  <a:cubicBezTo>
                    <a:pt x="227247" y="3610"/>
                    <a:pt x="235763" y="0"/>
                    <a:pt x="245964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1408190-8909-669F-C78B-6FB945BE76B0}"/>
              </a:ext>
            </a:extLst>
          </p:cNvPr>
          <p:cNvGrpSpPr/>
          <p:nvPr/>
        </p:nvGrpSpPr>
        <p:grpSpPr>
          <a:xfrm>
            <a:off x="6143365" y="4742467"/>
            <a:ext cx="2361401" cy="791104"/>
            <a:chOff x="1029499" y="3663115"/>
            <a:chExt cx="2474686" cy="829056"/>
          </a:xfrm>
          <a:effectLst>
            <a:outerShdw blurRad="571500" sx="97000" sy="97000" algn="ctr" rotWithShape="0">
              <a:schemeClr val="accent2">
                <a:alpha val="18000"/>
              </a:schemeClr>
            </a:outerShdw>
          </a:effectLst>
        </p:grpSpPr>
        <p:sp>
          <p:nvSpPr>
            <p:cNvPr id="24" name="矩形: 对角圆角 23">
              <a:extLst>
                <a:ext uri="{FF2B5EF4-FFF2-40B4-BE49-F238E27FC236}">
                  <a16:creationId xmlns:a16="http://schemas.microsoft.com/office/drawing/2014/main" id="{E19C535A-E85E-81A6-9BE0-063CE289D7FE}"/>
                </a:ext>
              </a:extLst>
            </p:cNvPr>
            <p:cNvSpPr/>
            <p:nvPr/>
          </p:nvSpPr>
          <p:spPr>
            <a:xfrm>
              <a:off x="1029499" y="3663115"/>
              <a:ext cx="2474686" cy="82905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555012EC-CB93-0CFD-5AD6-4BF781D4B4CD}"/>
                </a:ext>
              </a:extLst>
            </p:cNvPr>
            <p:cNvSpPr/>
            <p:nvPr/>
          </p:nvSpPr>
          <p:spPr>
            <a:xfrm>
              <a:off x="1286329" y="3930885"/>
              <a:ext cx="2039612" cy="272815"/>
            </a:xfrm>
            <a:custGeom>
              <a:avLst/>
              <a:gdLst>
                <a:gd name="connsiteX0" fmla="*/ 1232440 w 1495425"/>
                <a:gd name="connsiteY0" fmla="*/ 178500 h 200025"/>
                <a:gd name="connsiteX1" fmla="*/ 1239870 w 1495425"/>
                <a:gd name="connsiteY1" fmla="*/ 181354 h 200025"/>
                <a:gd name="connsiteX2" fmla="*/ 1242822 w 1495425"/>
                <a:gd name="connsiteY2" fmla="*/ 188727 h 200025"/>
                <a:gd name="connsiteX3" fmla="*/ 1239870 w 1495425"/>
                <a:gd name="connsiteY3" fmla="*/ 196101 h 200025"/>
                <a:gd name="connsiteX4" fmla="*/ 1232440 w 1495425"/>
                <a:gd name="connsiteY4" fmla="*/ 199073 h 200025"/>
                <a:gd name="connsiteX5" fmla="*/ 1225296 w 1495425"/>
                <a:gd name="connsiteY5" fmla="*/ 196101 h 200025"/>
                <a:gd name="connsiteX6" fmla="*/ 1222438 w 1495425"/>
                <a:gd name="connsiteY6" fmla="*/ 188727 h 200025"/>
                <a:gd name="connsiteX7" fmla="*/ 1225296 w 1495425"/>
                <a:gd name="connsiteY7" fmla="*/ 181354 h 200025"/>
                <a:gd name="connsiteX8" fmla="*/ 1232440 w 1495425"/>
                <a:gd name="connsiteY8" fmla="*/ 178500 h 200025"/>
                <a:gd name="connsiteX9" fmla="*/ 561804 w 1495425"/>
                <a:gd name="connsiteY9" fmla="*/ 72895 h 200025"/>
                <a:gd name="connsiteX10" fmla="*/ 531676 w 1495425"/>
                <a:gd name="connsiteY10" fmla="*/ 85268 h 200025"/>
                <a:gd name="connsiteX11" fmla="*/ 516970 w 1495425"/>
                <a:gd name="connsiteY11" fmla="*/ 120825 h 200025"/>
                <a:gd name="connsiteX12" fmla="*/ 599980 w 1495425"/>
                <a:gd name="connsiteY12" fmla="*/ 120825 h 200025"/>
                <a:gd name="connsiteX13" fmla="*/ 589236 w 1495425"/>
                <a:gd name="connsiteY13" fmla="*/ 85449 h 200025"/>
                <a:gd name="connsiteX14" fmla="*/ 561804 w 1495425"/>
                <a:gd name="connsiteY14" fmla="*/ 72895 h 200025"/>
                <a:gd name="connsiteX15" fmla="*/ 346062 w 1495425"/>
                <a:gd name="connsiteY15" fmla="*/ 65284 h 200025"/>
                <a:gd name="connsiteX16" fmla="*/ 357616 w 1495425"/>
                <a:gd name="connsiteY16" fmla="*/ 65284 h 200025"/>
                <a:gd name="connsiteX17" fmla="*/ 357616 w 1495425"/>
                <a:gd name="connsiteY17" fmla="*/ 196814 h 200025"/>
                <a:gd name="connsiteX18" fmla="*/ 346062 w 1495425"/>
                <a:gd name="connsiteY18" fmla="*/ 196814 h 200025"/>
                <a:gd name="connsiteX19" fmla="*/ 1452372 w 1495425"/>
                <a:gd name="connsiteY19" fmla="*/ 62074 h 200025"/>
                <a:gd name="connsiteX20" fmla="*/ 1484376 w 1495425"/>
                <a:gd name="connsiteY20" fmla="*/ 76286 h 200025"/>
                <a:gd name="connsiteX21" fmla="*/ 1495425 w 1495425"/>
                <a:gd name="connsiteY21" fmla="*/ 116777 h 200025"/>
                <a:gd name="connsiteX22" fmla="*/ 1495425 w 1495425"/>
                <a:gd name="connsiteY22" fmla="*/ 196814 h 200025"/>
                <a:gd name="connsiteX23" fmla="*/ 1483900 w 1495425"/>
                <a:gd name="connsiteY23" fmla="*/ 196814 h 200025"/>
                <a:gd name="connsiteX24" fmla="*/ 1483900 w 1495425"/>
                <a:gd name="connsiteY24" fmla="*/ 120225 h 200025"/>
                <a:gd name="connsiteX25" fmla="*/ 1450372 w 1495425"/>
                <a:gd name="connsiteY25" fmla="*/ 72895 h 200025"/>
                <a:gd name="connsiteX26" fmla="*/ 1419606 w 1495425"/>
                <a:gd name="connsiteY26" fmla="*/ 86811 h 200025"/>
                <a:gd name="connsiteX27" fmla="*/ 1407605 w 1495425"/>
                <a:gd name="connsiteY27" fmla="*/ 121301 h 200025"/>
                <a:gd name="connsiteX28" fmla="*/ 1407605 w 1495425"/>
                <a:gd name="connsiteY28" fmla="*/ 196814 h 200025"/>
                <a:gd name="connsiteX29" fmla="*/ 1396079 w 1495425"/>
                <a:gd name="connsiteY29" fmla="*/ 196814 h 200025"/>
                <a:gd name="connsiteX30" fmla="*/ 1396079 w 1495425"/>
                <a:gd name="connsiteY30" fmla="*/ 65284 h 200025"/>
                <a:gd name="connsiteX31" fmla="*/ 1407605 w 1495425"/>
                <a:gd name="connsiteY31" fmla="*/ 65284 h 200025"/>
                <a:gd name="connsiteX32" fmla="*/ 1407605 w 1495425"/>
                <a:gd name="connsiteY32" fmla="*/ 89192 h 200025"/>
                <a:gd name="connsiteX33" fmla="*/ 1408176 w 1495425"/>
                <a:gd name="connsiteY33" fmla="*/ 89192 h 200025"/>
                <a:gd name="connsiteX34" fmla="*/ 1452372 w 1495425"/>
                <a:gd name="connsiteY34" fmla="*/ 62074 h 200025"/>
                <a:gd name="connsiteX35" fmla="*/ 1337215 w 1495425"/>
                <a:gd name="connsiteY35" fmla="*/ 62074 h 200025"/>
                <a:gd name="connsiteX36" fmla="*/ 1365790 w 1495425"/>
                <a:gd name="connsiteY36" fmla="*/ 68256 h 200025"/>
                <a:gd name="connsiteX37" fmla="*/ 1365790 w 1495425"/>
                <a:gd name="connsiteY37" fmla="*/ 81582 h 200025"/>
                <a:gd name="connsiteX38" fmla="*/ 1335405 w 1495425"/>
                <a:gd name="connsiteY38" fmla="*/ 72895 h 200025"/>
                <a:gd name="connsiteX39" fmla="*/ 1298638 w 1495425"/>
                <a:gd name="connsiteY39" fmla="*/ 89545 h 200025"/>
                <a:gd name="connsiteX40" fmla="*/ 1284541 w 1495425"/>
                <a:gd name="connsiteY40" fmla="*/ 132598 h 200025"/>
                <a:gd name="connsiteX41" fmla="*/ 1297400 w 1495425"/>
                <a:gd name="connsiteY41" fmla="*/ 173684 h 200025"/>
                <a:gd name="connsiteX42" fmla="*/ 1331596 w 1495425"/>
                <a:gd name="connsiteY42" fmla="*/ 189203 h 200025"/>
                <a:gd name="connsiteX43" fmla="*/ 1365313 w 1495425"/>
                <a:gd name="connsiteY43" fmla="*/ 178738 h 200025"/>
                <a:gd name="connsiteX44" fmla="*/ 1365313 w 1495425"/>
                <a:gd name="connsiteY44" fmla="*/ 190987 h 200025"/>
                <a:gd name="connsiteX45" fmla="*/ 1331023 w 1495425"/>
                <a:gd name="connsiteY45" fmla="*/ 200025 h 200025"/>
                <a:gd name="connsiteX46" fmla="*/ 1288542 w 1495425"/>
                <a:gd name="connsiteY46" fmla="*/ 181592 h 200025"/>
                <a:gd name="connsiteX47" fmla="*/ 1272349 w 1495425"/>
                <a:gd name="connsiteY47" fmla="*/ 133312 h 200025"/>
                <a:gd name="connsiteX48" fmla="*/ 1290542 w 1495425"/>
                <a:gd name="connsiteY48" fmla="*/ 82058 h 200025"/>
                <a:gd name="connsiteX49" fmla="*/ 1337215 w 1495425"/>
                <a:gd name="connsiteY49" fmla="*/ 62074 h 200025"/>
                <a:gd name="connsiteX50" fmla="*/ 562270 w 1495425"/>
                <a:gd name="connsiteY50" fmla="*/ 62074 h 200025"/>
                <a:gd name="connsiteX51" fmla="*/ 599218 w 1495425"/>
                <a:gd name="connsiteY51" fmla="*/ 79324 h 200025"/>
                <a:gd name="connsiteX52" fmla="*/ 612124 w 1495425"/>
                <a:gd name="connsiteY52" fmla="*/ 126292 h 200025"/>
                <a:gd name="connsiteX53" fmla="*/ 612124 w 1495425"/>
                <a:gd name="connsiteY53" fmla="*/ 131531 h 200025"/>
                <a:gd name="connsiteX54" fmla="*/ 516503 w 1495425"/>
                <a:gd name="connsiteY54" fmla="*/ 131531 h 200025"/>
                <a:gd name="connsiteX55" fmla="*/ 528761 w 1495425"/>
                <a:gd name="connsiteY55" fmla="*/ 173922 h 200025"/>
                <a:gd name="connsiteX56" fmla="*/ 562499 w 1495425"/>
                <a:gd name="connsiteY56" fmla="*/ 189203 h 200025"/>
                <a:gd name="connsiteX57" fmla="*/ 604885 w 1495425"/>
                <a:gd name="connsiteY57" fmla="*/ 172911 h 200025"/>
                <a:gd name="connsiteX58" fmla="*/ 604885 w 1495425"/>
                <a:gd name="connsiteY58" fmla="*/ 185517 h 200025"/>
                <a:gd name="connsiteX59" fmla="*/ 560165 w 1495425"/>
                <a:gd name="connsiteY59" fmla="*/ 200025 h 200025"/>
                <a:gd name="connsiteX60" fmla="*/ 519769 w 1495425"/>
                <a:gd name="connsiteY60" fmla="*/ 181770 h 200025"/>
                <a:gd name="connsiteX61" fmla="*/ 504358 w 1495425"/>
                <a:gd name="connsiteY61" fmla="*/ 130340 h 200025"/>
                <a:gd name="connsiteX62" fmla="*/ 520475 w 1495425"/>
                <a:gd name="connsiteY62" fmla="*/ 81820 h 200025"/>
                <a:gd name="connsiteX63" fmla="*/ 562270 w 1495425"/>
                <a:gd name="connsiteY63" fmla="*/ 62074 h 200025"/>
                <a:gd name="connsiteX64" fmla="*/ 454800 w 1495425"/>
                <a:gd name="connsiteY64" fmla="*/ 62074 h 200025"/>
                <a:gd name="connsiteX65" fmla="*/ 483403 w 1495425"/>
                <a:gd name="connsiteY65" fmla="*/ 68256 h 200025"/>
                <a:gd name="connsiteX66" fmla="*/ 483403 w 1495425"/>
                <a:gd name="connsiteY66" fmla="*/ 81582 h 200025"/>
                <a:gd name="connsiteX67" fmla="*/ 453047 w 1495425"/>
                <a:gd name="connsiteY67" fmla="*/ 72895 h 200025"/>
                <a:gd name="connsiteX68" fmla="*/ 416271 w 1495425"/>
                <a:gd name="connsiteY68" fmla="*/ 89545 h 200025"/>
                <a:gd name="connsiteX69" fmla="*/ 402145 w 1495425"/>
                <a:gd name="connsiteY69" fmla="*/ 132598 h 200025"/>
                <a:gd name="connsiteX70" fmla="*/ 415042 w 1495425"/>
                <a:gd name="connsiteY70" fmla="*/ 173684 h 200025"/>
                <a:gd name="connsiteX71" fmla="*/ 449199 w 1495425"/>
                <a:gd name="connsiteY71" fmla="*/ 189203 h 200025"/>
                <a:gd name="connsiteX72" fmla="*/ 482937 w 1495425"/>
                <a:gd name="connsiteY72" fmla="*/ 178738 h 200025"/>
                <a:gd name="connsiteX73" fmla="*/ 482937 w 1495425"/>
                <a:gd name="connsiteY73" fmla="*/ 190987 h 200025"/>
                <a:gd name="connsiteX74" fmla="*/ 448609 w 1495425"/>
                <a:gd name="connsiteY74" fmla="*/ 200025 h 200025"/>
                <a:gd name="connsiteX75" fmla="*/ 406175 w 1495425"/>
                <a:gd name="connsiteY75" fmla="*/ 181592 h 200025"/>
                <a:gd name="connsiteX76" fmla="*/ 390001 w 1495425"/>
                <a:gd name="connsiteY76" fmla="*/ 133312 h 200025"/>
                <a:gd name="connsiteX77" fmla="*/ 408156 w 1495425"/>
                <a:gd name="connsiteY77" fmla="*/ 82058 h 200025"/>
                <a:gd name="connsiteX78" fmla="*/ 454800 w 1495425"/>
                <a:gd name="connsiteY78" fmla="*/ 62074 h 200025"/>
                <a:gd name="connsiteX79" fmla="*/ 671313 w 1495425"/>
                <a:gd name="connsiteY79" fmla="*/ 30089 h 200025"/>
                <a:gd name="connsiteX80" fmla="*/ 671313 w 1495425"/>
                <a:gd name="connsiteY80" fmla="*/ 102289 h 200025"/>
                <a:gd name="connsiteX81" fmla="*/ 693163 w 1495425"/>
                <a:gd name="connsiteY81" fmla="*/ 102289 h 200025"/>
                <a:gd name="connsiteX82" fmla="*/ 725986 w 1495425"/>
                <a:gd name="connsiteY82" fmla="*/ 92650 h 200025"/>
                <a:gd name="connsiteX83" fmla="*/ 737206 w 1495425"/>
                <a:gd name="connsiteY83" fmla="*/ 65018 h 200025"/>
                <a:gd name="connsiteX84" fmla="*/ 695401 w 1495425"/>
                <a:gd name="connsiteY84" fmla="*/ 30089 h 200025"/>
                <a:gd name="connsiteX85" fmla="*/ 85115 w 1495425"/>
                <a:gd name="connsiteY85" fmla="*/ 21165 h 200025"/>
                <a:gd name="connsiteX86" fmla="*/ 33214 w 1495425"/>
                <a:gd name="connsiteY86" fmla="*/ 44415 h 200025"/>
                <a:gd name="connsiteX87" fmla="*/ 12840 w 1495425"/>
                <a:gd name="connsiteY87" fmla="*/ 105242 h 200025"/>
                <a:gd name="connsiteX88" fmla="*/ 32109 w 1495425"/>
                <a:gd name="connsiteY88" fmla="*/ 165835 h 200025"/>
                <a:gd name="connsiteX89" fmla="*/ 83591 w 1495425"/>
                <a:gd name="connsiteY89" fmla="*/ 188371 h 200025"/>
                <a:gd name="connsiteX90" fmla="*/ 136655 w 1495425"/>
                <a:gd name="connsiteY90" fmla="*/ 166073 h 200025"/>
                <a:gd name="connsiteX91" fmla="*/ 156220 w 1495425"/>
                <a:gd name="connsiteY91" fmla="*/ 103937 h 200025"/>
                <a:gd name="connsiteX92" fmla="*/ 137122 w 1495425"/>
                <a:gd name="connsiteY92" fmla="*/ 43053 h 200025"/>
                <a:gd name="connsiteX93" fmla="*/ 85115 w 1495425"/>
                <a:gd name="connsiteY93" fmla="*/ 21165 h 200025"/>
                <a:gd name="connsiteX94" fmla="*/ 351777 w 1495425"/>
                <a:gd name="connsiteY94" fmla="*/ 12602 h 200025"/>
                <a:gd name="connsiteX95" fmla="*/ 358616 w 1495425"/>
                <a:gd name="connsiteY95" fmla="*/ 15164 h 200025"/>
                <a:gd name="connsiteX96" fmla="*/ 361588 w 1495425"/>
                <a:gd name="connsiteY96" fmla="*/ 22117 h 200025"/>
                <a:gd name="connsiteX97" fmla="*/ 358673 w 1495425"/>
                <a:gd name="connsiteY97" fmla="*/ 29194 h 200025"/>
                <a:gd name="connsiteX98" fmla="*/ 351777 w 1495425"/>
                <a:gd name="connsiteY98" fmla="*/ 32109 h 200025"/>
                <a:gd name="connsiteX99" fmla="*/ 345072 w 1495425"/>
                <a:gd name="connsiteY99" fmla="*/ 29318 h 200025"/>
                <a:gd name="connsiteX100" fmla="*/ 342205 w 1495425"/>
                <a:gd name="connsiteY100" fmla="*/ 22117 h 200025"/>
                <a:gd name="connsiteX101" fmla="*/ 345129 w 1495425"/>
                <a:gd name="connsiteY101" fmla="*/ 15278 h 200025"/>
                <a:gd name="connsiteX102" fmla="*/ 351777 w 1495425"/>
                <a:gd name="connsiteY102" fmla="*/ 12602 h 200025"/>
                <a:gd name="connsiteX103" fmla="*/ 1142048 w 1495425"/>
                <a:gd name="connsiteY103" fmla="*/ 9525 h 200025"/>
                <a:gd name="connsiteX104" fmla="*/ 1182720 w 1495425"/>
                <a:gd name="connsiteY104" fmla="*/ 16192 h 200025"/>
                <a:gd name="connsiteX105" fmla="*/ 1182720 w 1495425"/>
                <a:gd name="connsiteY105" fmla="*/ 42129 h 200025"/>
                <a:gd name="connsiteX106" fmla="*/ 1140237 w 1495425"/>
                <a:gd name="connsiteY106" fmla="*/ 30585 h 200025"/>
                <a:gd name="connsiteX107" fmla="*/ 1112425 w 1495425"/>
                <a:gd name="connsiteY107" fmla="*/ 37662 h 200025"/>
                <a:gd name="connsiteX108" fmla="*/ 1101662 w 1495425"/>
                <a:gd name="connsiteY108" fmla="*/ 57360 h 200025"/>
                <a:gd name="connsiteX109" fmla="*/ 1109090 w 1495425"/>
                <a:gd name="connsiteY109" fmla="*/ 75562 h 200025"/>
                <a:gd name="connsiteX110" fmla="*/ 1141380 w 1495425"/>
                <a:gd name="connsiteY110" fmla="*/ 94717 h 200025"/>
                <a:gd name="connsiteX111" fmla="*/ 1179671 w 1495425"/>
                <a:gd name="connsiteY111" fmla="*/ 120663 h 200025"/>
                <a:gd name="connsiteX112" fmla="*/ 1190625 w 1495425"/>
                <a:gd name="connsiteY112" fmla="*/ 149812 h 200025"/>
                <a:gd name="connsiteX113" fmla="*/ 1172813 w 1495425"/>
                <a:gd name="connsiteY113" fmla="*/ 187056 h 200025"/>
                <a:gd name="connsiteX114" fmla="*/ 1123473 w 1495425"/>
                <a:gd name="connsiteY114" fmla="*/ 200025 h 200025"/>
                <a:gd name="connsiteX115" fmla="*/ 1097756 w 1495425"/>
                <a:gd name="connsiteY115" fmla="*/ 196990 h 200025"/>
                <a:gd name="connsiteX116" fmla="*/ 1076325 w 1495425"/>
                <a:gd name="connsiteY116" fmla="*/ 189435 h 200025"/>
                <a:gd name="connsiteX117" fmla="*/ 1076325 w 1495425"/>
                <a:gd name="connsiteY117" fmla="*/ 162306 h 200025"/>
                <a:gd name="connsiteX118" fmla="*/ 1099185 w 1495425"/>
                <a:gd name="connsiteY118" fmla="*/ 174443 h 200025"/>
                <a:gd name="connsiteX119" fmla="*/ 1126236 w 1495425"/>
                <a:gd name="connsiteY119" fmla="*/ 179202 h 200025"/>
                <a:gd name="connsiteX120" fmla="*/ 1165384 w 1495425"/>
                <a:gd name="connsiteY120" fmla="*/ 151597 h 200025"/>
                <a:gd name="connsiteX121" fmla="*/ 1161193 w 1495425"/>
                <a:gd name="connsiteY121" fmla="*/ 137674 h 200025"/>
                <a:gd name="connsiteX122" fmla="*/ 1149667 w 1495425"/>
                <a:gd name="connsiteY122" fmla="*/ 126730 h 200025"/>
                <a:gd name="connsiteX123" fmla="*/ 1122235 w 1495425"/>
                <a:gd name="connsiteY123" fmla="*/ 112090 h 200025"/>
                <a:gd name="connsiteX124" fmla="*/ 1085373 w 1495425"/>
                <a:gd name="connsiteY124" fmla="*/ 86449 h 200025"/>
                <a:gd name="connsiteX125" fmla="*/ 1076420 w 1495425"/>
                <a:gd name="connsiteY125" fmla="*/ 59379 h 200025"/>
                <a:gd name="connsiteX126" fmla="*/ 1095089 w 1495425"/>
                <a:gd name="connsiteY126" fmla="*/ 22974 h 200025"/>
                <a:gd name="connsiteX127" fmla="*/ 1142048 w 1495425"/>
                <a:gd name="connsiteY127" fmla="*/ 9525 h 200025"/>
                <a:gd name="connsiteX128" fmla="*/ 904875 w 1495425"/>
                <a:gd name="connsiteY128" fmla="*/ 9525 h 200025"/>
                <a:gd name="connsiteX129" fmla="*/ 929354 w 1495425"/>
                <a:gd name="connsiteY129" fmla="*/ 9525 h 200025"/>
                <a:gd name="connsiteX130" fmla="*/ 929354 w 1495425"/>
                <a:gd name="connsiteY130" fmla="*/ 122253 h 200025"/>
                <a:gd name="connsiteX131" fmla="*/ 977075 w 1495425"/>
                <a:gd name="connsiteY131" fmla="*/ 178496 h 200025"/>
                <a:gd name="connsiteX132" fmla="*/ 1023271 w 1495425"/>
                <a:gd name="connsiteY132" fmla="*/ 124063 h 200025"/>
                <a:gd name="connsiteX133" fmla="*/ 1023271 w 1495425"/>
                <a:gd name="connsiteY133" fmla="*/ 9525 h 200025"/>
                <a:gd name="connsiteX134" fmla="*/ 1047750 w 1495425"/>
                <a:gd name="connsiteY134" fmla="*/ 9525 h 200025"/>
                <a:gd name="connsiteX135" fmla="*/ 1047750 w 1495425"/>
                <a:gd name="connsiteY135" fmla="*/ 120558 h 200025"/>
                <a:gd name="connsiteX136" fmla="*/ 974789 w 1495425"/>
                <a:gd name="connsiteY136" fmla="*/ 200025 h 200025"/>
                <a:gd name="connsiteX137" fmla="*/ 904875 w 1495425"/>
                <a:gd name="connsiteY137" fmla="*/ 123339 h 200025"/>
                <a:gd name="connsiteX138" fmla="*/ 790575 w 1495425"/>
                <a:gd name="connsiteY138" fmla="*/ 9525 h 200025"/>
                <a:gd name="connsiteX139" fmla="*/ 813911 w 1495425"/>
                <a:gd name="connsiteY139" fmla="*/ 9525 h 200025"/>
                <a:gd name="connsiteX140" fmla="*/ 813911 w 1495425"/>
                <a:gd name="connsiteY140" fmla="*/ 169820 h 200025"/>
                <a:gd name="connsiteX141" fmla="*/ 885825 w 1495425"/>
                <a:gd name="connsiteY141" fmla="*/ 169820 h 200025"/>
                <a:gd name="connsiteX142" fmla="*/ 885825 w 1495425"/>
                <a:gd name="connsiteY142" fmla="*/ 190500 h 200025"/>
                <a:gd name="connsiteX143" fmla="*/ 790575 w 1495425"/>
                <a:gd name="connsiteY143" fmla="*/ 190500 h 200025"/>
                <a:gd name="connsiteX144" fmla="*/ 647700 w 1495425"/>
                <a:gd name="connsiteY144" fmla="*/ 9525 h 200025"/>
                <a:gd name="connsiteX145" fmla="*/ 699659 w 1495425"/>
                <a:gd name="connsiteY145" fmla="*/ 9525 h 200025"/>
                <a:gd name="connsiteX146" fmla="*/ 745646 w 1495425"/>
                <a:gd name="connsiteY146" fmla="*/ 23660 h 200025"/>
                <a:gd name="connsiteX147" fmla="*/ 762000 w 1495425"/>
                <a:gd name="connsiteY147" fmla="*/ 64084 h 200025"/>
                <a:gd name="connsiteX148" fmla="*/ 742874 w 1495425"/>
                <a:gd name="connsiteY148" fmla="*/ 107252 h 200025"/>
                <a:gd name="connsiteX149" fmla="*/ 695049 w 1495425"/>
                <a:gd name="connsiteY149" fmla="*/ 122853 h 200025"/>
                <a:gd name="connsiteX150" fmla="*/ 671313 w 1495425"/>
                <a:gd name="connsiteY150" fmla="*/ 122853 h 200025"/>
                <a:gd name="connsiteX151" fmla="*/ 671313 w 1495425"/>
                <a:gd name="connsiteY151" fmla="*/ 190500 h 200025"/>
                <a:gd name="connsiteX152" fmla="*/ 647700 w 1495425"/>
                <a:gd name="connsiteY152" fmla="*/ 190500 h 200025"/>
                <a:gd name="connsiteX153" fmla="*/ 87211 w 1495425"/>
                <a:gd name="connsiteY153" fmla="*/ 9515 h 200025"/>
                <a:gd name="connsiteX154" fmla="*/ 146409 w 1495425"/>
                <a:gd name="connsiteY154" fmla="*/ 35023 h 200025"/>
                <a:gd name="connsiteX155" fmla="*/ 169059 w 1495425"/>
                <a:gd name="connsiteY155" fmla="*/ 101917 h 200025"/>
                <a:gd name="connsiteX156" fmla="*/ 145885 w 1495425"/>
                <a:gd name="connsiteY156" fmla="*/ 173803 h 200025"/>
                <a:gd name="connsiteX157" fmla="*/ 83830 w 1495425"/>
                <a:gd name="connsiteY157" fmla="*/ 200025 h 200025"/>
                <a:gd name="connsiteX158" fmla="*/ 22765 w 1495425"/>
                <a:gd name="connsiteY158" fmla="*/ 174100 h 200025"/>
                <a:gd name="connsiteX159" fmla="*/ 0 w 1495425"/>
                <a:gd name="connsiteY159" fmla="*/ 106670 h 200025"/>
                <a:gd name="connsiteX160" fmla="*/ 23356 w 1495425"/>
                <a:gd name="connsiteY160" fmla="*/ 36033 h 200025"/>
                <a:gd name="connsiteX161" fmla="*/ 87211 w 1495425"/>
                <a:gd name="connsiteY161" fmla="*/ 9515 h 200025"/>
                <a:gd name="connsiteX162" fmla="*/ 317440 w 1495425"/>
                <a:gd name="connsiteY162" fmla="*/ 0 h 200025"/>
                <a:gd name="connsiteX163" fmla="*/ 331098 w 1495425"/>
                <a:gd name="connsiteY163" fmla="*/ 2496 h 200025"/>
                <a:gd name="connsiteX164" fmla="*/ 331098 w 1495425"/>
                <a:gd name="connsiteY164" fmla="*/ 14507 h 200025"/>
                <a:gd name="connsiteX165" fmla="*/ 316973 w 1495425"/>
                <a:gd name="connsiteY165" fmla="*/ 10820 h 200025"/>
                <a:gd name="connsiteX166" fmla="*/ 293151 w 1495425"/>
                <a:gd name="connsiteY166" fmla="*/ 43405 h 200025"/>
                <a:gd name="connsiteX167" fmla="*/ 293151 w 1495425"/>
                <a:gd name="connsiteY167" fmla="*/ 65284 h 200025"/>
                <a:gd name="connsiteX168" fmla="*/ 327365 w 1495425"/>
                <a:gd name="connsiteY168" fmla="*/ 65284 h 200025"/>
                <a:gd name="connsiteX169" fmla="*/ 327365 w 1495425"/>
                <a:gd name="connsiteY169" fmla="*/ 76105 h 200025"/>
                <a:gd name="connsiteX170" fmla="*/ 293151 w 1495425"/>
                <a:gd name="connsiteY170" fmla="*/ 76105 h 200025"/>
                <a:gd name="connsiteX171" fmla="*/ 293151 w 1495425"/>
                <a:gd name="connsiteY171" fmla="*/ 196814 h 200025"/>
                <a:gd name="connsiteX172" fmla="*/ 281597 w 1495425"/>
                <a:gd name="connsiteY172" fmla="*/ 196814 h 200025"/>
                <a:gd name="connsiteX173" fmla="*/ 281597 w 1495425"/>
                <a:gd name="connsiteY173" fmla="*/ 76105 h 200025"/>
                <a:gd name="connsiteX174" fmla="*/ 258356 w 1495425"/>
                <a:gd name="connsiteY174" fmla="*/ 76105 h 200025"/>
                <a:gd name="connsiteX175" fmla="*/ 258356 w 1495425"/>
                <a:gd name="connsiteY175" fmla="*/ 65284 h 200025"/>
                <a:gd name="connsiteX176" fmla="*/ 281597 w 1495425"/>
                <a:gd name="connsiteY176" fmla="*/ 65284 h 200025"/>
                <a:gd name="connsiteX177" fmla="*/ 281597 w 1495425"/>
                <a:gd name="connsiteY177" fmla="*/ 42453 h 200025"/>
                <a:gd name="connsiteX178" fmla="*/ 291865 w 1495425"/>
                <a:gd name="connsiteY178" fmla="*/ 10820 h 200025"/>
                <a:gd name="connsiteX179" fmla="*/ 317440 w 1495425"/>
                <a:gd name="connsiteY179" fmla="*/ 0 h 200025"/>
                <a:gd name="connsiteX180" fmla="*/ 245964 w 1495425"/>
                <a:gd name="connsiteY180" fmla="*/ 0 h 200025"/>
                <a:gd name="connsiteX181" fmla="*/ 259623 w 1495425"/>
                <a:gd name="connsiteY181" fmla="*/ 2496 h 200025"/>
                <a:gd name="connsiteX182" fmla="*/ 259623 w 1495425"/>
                <a:gd name="connsiteY182" fmla="*/ 14507 h 200025"/>
                <a:gd name="connsiteX183" fmla="*/ 245497 w 1495425"/>
                <a:gd name="connsiteY183" fmla="*/ 10820 h 200025"/>
                <a:gd name="connsiteX184" fmla="*/ 221675 w 1495425"/>
                <a:gd name="connsiteY184" fmla="*/ 43405 h 200025"/>
                <a:gd name="connsiteX185" fmla="*/ 221675 w 1495425"/>
                <a:gd name="connsiteY185" fmla="*/ 65284 h 200025"/>
                <a:gd name="connsiteX186" fmla="*/ 255889 w 1495425"/>
                <a:gd name="connsiteY186" fmla="*/ 65284 h 200025"/>
                <a:gd name="connsiteX187" fmla="*/ 255889 w 1495425"/>
                <a:gd name="connsiteY187" fmla="*/ 76105 h 200025"/>
                <a:gd name="connsiteX188" fmla="*/ 221675 w 1495425"/>
                <a:gd name="connsiteY188" fmla="*/ 76105 h 200025"/>
                <a:gd name="connsiteX189" fmla="*/ 221675 w 1495425"/>
                <a:gd name="connsiteY189" fmla="*/ 196814 h 200025"/>
                <a:gd name="connsiteX190" fmla="*/ 210121 w 1495425"/>
                <a:gd name="connsiteY190" fmla="*/ 196814 h 200025"/>
                <a:gd name="connsiteX191" fmla="*/ 210121 w 1495425"/>
                <a:gd name="connsiteY191" fmla="*/ 76105 h 200025"/>
                <a:gd name="connsiteX192" fmla="*/ 186890 w 1495425"/>
                <a:gd name="connsiteY192" fmla="*/ 76105 h 200025"/>
                <a:gd name="connsiteX193" fmla="*/ 186890 w 1495425"/>
                <a:gd name="connsiteY193" fmla="*/ 65284 h 200025"/>
                <a:gd name="connsiteX194" fmla="*/ 210121 w 1495425"/>
                <a:gd name="connsiteY194" fmla="*/ 65284 h 200025"/>
                <a:gd name="connsiteX195" fmla="*/ 210121 w 1495425"/>
                <a:gd name="connsiteY195" fmla="*/ 42453 h 200025"/>
                <a:gd name="connsiteX196" fmla="*/ 220389 w 1495425"/>
                <a:gd name="connsiteY196" fmla="*/ 10820 h 200025"/>
                <a:gd name="connsiteX197" fmla="*/ 245964 w 1495425"/>
                <a:gd name="connsiteY197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495425" h="200025">
                  <a:moveTo>
                    <a:pt x="1232440" y="178500"/>
                  </a:moveTo>
                  <a:cubicBezTo>
                    <a:pt x="1235392" y="178500"/>
                    <a:pt x="1237773" y="179452"/>
                    <a:pt x="1239870" y="181354"/>
                  </a:cubicBezTo>
                  <a:cubicBezTo>
                    <a:pt x="1241870" y="183257"/>
                    <a:pt x="1242822" y="185715"/>
                    <a:pt x="1242822" y="188727"/>
                  </a:cubicBezTo>
                  <a:cubicBezTo>
                    <a:pt x="1242822" y="191661"/>
                    <a:pt x="1241870" y="194119"/>
                    <a:pt x="1239870" y="196101"/>
                  </a:cubicBezTo>
                  <a:cubicBezTo>
                    <a:pt x="1237773" y="198083"/>
                    <a:pt x="1235392" y="199073"/>
                    <a:pt x="1232440" y="199073"/>
                  </a:cubicBezTo>
                  <a:cubicBezTo>
                    <a:pt x="1229582" y="199073"/>
                    <a:pt x="1227201" y="198083"/>
                    <a:pt x="1225296" y="196101"/>
                  </a:cubicBezTo>
                  <a:cubicBezTo>
                    <a:pt x="1223391" y="194119"/>
                    <a:pt x="1222438" y="191661"/>
                    <a:pt x="1222438" y="188727"/>
                  </a:cubicBezTo>
                  <a:cubicBezTo>
                    <a:pt x="1222438" y="185715"/>
                    <a:pt x="1223391" y="183257"/>
                    <a:pt x="1225296" y="181354"/>
                  </a:cubicBezTo>
                  <a:cubicBezTo>
                    <a:pt x="1227201" y="179452"/>
                    <a:pt x="1229582" y="178500"/>
                    <a:pt x="1232440" y="178500"/>
                  </a:cubicBezTo>
                  <a:close/>
                  <a:moveTo>
                    <a:pt x="561804" y="72895"/>
                  </a:moveTo>
                  <a:cubicBezTo>
                    <a:pt x="549659" y="72895"/>
                    <a:pt x="539620" y="77019"/>
                    <a:pt x="531676" y="85268"/>
                  </a:cubicBezTo>
                  <a:cubicBezTo>
                    <a:pt x="523742" y="93507"/>
                    <a:pt x="518836" y="105366"/>
                    <a:pt x="516970" y="120825"/>
                  </a:cubicBezTo>
                  <a:lnTo>
                    <a:pt x="599980" y="120825"/>
                  </a:lnTo>
                  <a:cubicBezTo>
                    <a:pt x="599437" y="105604"/>
                    <a:pt x="595856" y="93812"/>
                    <a:pt x="589236" y="85449"/>
                  </a:cubicBezTo>
                  <a:cubicBezTo>
                    <a:pt x="582626" y="77076"/>
                    <a:pt x="573471" y="72895"/>
                    <a:pt x="561804" y="72895"/>
                  </a:cubicBezTo>
                  <a:close/>
                  <a:moveTo>
                    <a:pt x="346062" y="65284"/>
                  </a:moveTo>
                  <a:lnTo>
                    <a:pt x="357616" y="65284"/>
                  </a:lnTo>
                  <a:lnTo>
                    <a:pt x="357616" y="196814"/>
                  </a:lnTo>
                  <a:lnTo>
                    <a:pt x="346062" y="196814"/>
                  </a:lnTo>
                  <a:close/>
                  <a:moveTo>
                    <a:pt x="1452372" y="62074"/>
                  </a:moveTo>
                  <a:cubicBezTo>
                    <a:pt x="1466278" y="62074"/>
                    <a:pt x="1476947" y="66818"/>
                    <a:pt x="1484376" y="76286"/>
                  </a:cubicBezTo>
                  <a:cubicBezTo>
                    <a:pt x="1491710" y="85763"/>
                    <a:pt x="1495425" y="99260"/>
                    <a:pt x="1495425" y="116777"/>
                  </a:cubicBezTo>
                  <a:lnTo>
                    <a:pt x="1495425" y="196814"/>
                  </a:lnTo>
                  <a:lnTo>
                    <a:pt x="1483900" y="196814"/>
                  </a:lnTo>
                  <a:lnTo>
                    <a:pt x="1483900" y="120225"/>
                  </a:lnTo>
                  <a:cubicBezTo>
                    <a:pt x="1483900" y="88678"/>
                    <a:pt x="1472660" y="72895"/>
                    <a:pt x="1450372" y="72895"/>
                  </a:cubicBezTo>
                  <a:cubicBezTo>
                    <a:pt x="1437894" y="72895"/>
                    <a:pt x="1427702" y="77533"/>
                    <a:pt x="1419606" y="86811"/>
                  </a:cubicBezTo>
                  <a:cubicBezTo>
                    <a:pt x="1411605" y="96088"/>
                    <a:pt x="1407605" y="107585"/>
                    <a:pt x="1407605" y="121301"/>
                  </a:cubicBezTo>
                  <a:lnTo>
                    <a:pt x="1407605" y="196814"/>
                  </a:lnTo>
                  <a:lnTo>
                    <a:pt x="1396079" y="196814"/>
                  </a:lnTo>
                  <a:lnTo>
                    <a:pt x="1396079" y="65284"/>
                  </a:lnTo>
                  <a:lnTo>
                    <a:pt x="1407605" y="65284"/>
                  </a:lnTo>
                  <a:lnTo>
                    <a:pt x="1407605" y="89192"/>
                  </a:lnTo>
                  <a:lnTo>
                    <a:pt x="1408176" y="89192"/>
                  </a:lnTo>
                  <a:cubicBezTo>
                    <a:pt x="1417605" y="71114"/>
                    <a:pt x="1432370" y="62074"/>
                    <a:pt x="1452372" y="62074"/>
                  </a:cubicBezTo>
                  <a:close/>
                  <a:moveTo>
                    <a:pt x="1337215" y="62074"/>
                  </a:moveTo>
                  <a:cubicBezTo>
                    <a:pt x="1347026" y="62074"/>
                    <a:pt x="1356551" y="64141"/>
                    <a:pt x="1365790" y="68256"/>
                  </a:cubicBezTo>
                  <a:lnTo>
                    <a:pt x="1365790" y="81582"/>
                  </a:lnTo>
                  <a:cubicBezTo>
                    <a:pt x="1356551" y="75790"/>
                    <a:pt x="1346454" y="72895"/>
                    <a:pt x="1335405" y="72895"/>
                  </a:cubicBezTo>
                  <a:cubicBezTo>
                    <a:pt x="1320356" y="72895"/>
                    <a:pt x="1308068" y="78448"/>
                    <a:pt x="1298638" y="89545"/>
                  </a:cubicBezTo>
                  <a:cubicBezTo>
                    <a:pt x="1289209" y="100651"/>
                    <a:pt x="1284541" y="114995"/>
                    <a:pt x="1284541" y="132598"/>
                  </a:cubicBezTo>
                  <a:cubicBezTo>
                    <a:pt x="1284541" y="149642"/>
                    <a:pt x="1288828" y="163338"/>
                    <a:pt x="1297400" y="173684"/>
                  </a:cubicBezTo>
                  <a:cubicBezTo>
                    <a:pt x="1305973" y="184031"/>
                    <a:pt x="1317403" y="189203"/>
                    <a:pt x="1331596" y="189203"/>
                  </a:cubicBezTo>
                  <a:cubicBezTo>
                    <a:pt x="1344454" y="189203"/>
                    <a:pt x="1355693" y="185715"/>
                    <a:pt x="1365313" y="178738"/>
                  </a:cubicBezTo>
                  <a:lnTo>
                    <a:pt x="1365313" y="190987"/>
                  </a:lnTo>
                  <a:cubicBezTo>
                    <a:pt x="1355693" y="197012"/>
                    <a:pt x="1344263" y="200025"/>
                    <a:pt x="1331023" y="200025"/>
                  </a:cubicBezTo>
                  <a:cubicBezTo>
                    <a:pt x="1313498" y="200025"/>
                    <a:pt x="1299306" y="193880"/>
                    <a:pt x="1288542" y="181592"/>
                  </a:cubicBezTo>
                  <a:cubicBezTo>
                    <a:pt x="1277779" y="169304"/>
                    <a:pt x="1272349" y="153210"/>
                    <a:pt x="1272349" y="133312"/>
                  </a:cubicBezTo>
                  <a:cubicBezTo>
                    <a:pt x="1272349" y="112462"/>
                    <a:pt x="1278445" y="95374"/>
                    <a:pt x="1290542" y="82058"/>
                  </a:cubicBezTo>
                  <a:cubicBezTo>
                    <a:pt x="1302639" y="68732"/>
                    <a:pt x="1318165" y="62074"/>
                    <a:pt x="1337215" y="62074"/>
                  </a:cubicBezTo>
                  <a:close/>
                  <a:moveTo>
                    <a:pt x="562270" y="62074"/>
                  </a:moveTo>
                  <a:cubicBezTo>
                    <a:pt x="578301" y="62074"/>
                    <a:pt x="590617" y="67828"/>
                    <a:pt x="599218" y="79324"/>
                  </a:cubicBezTo>
                  <a:cubicBezTo>
                    <a:pt x="607819" y="90811"/>
                    <a:pt x="612124" y="106470"/>
                    <a:pt x="612124" y="126292"/>
                  </a:cubicBezTo>
                  <a:lnTo>
                    <a:pt x="612124" y="131531"/>
                  </a:lnTo>
                  <a:lnTo>
                    <a:pt x="516503" y="131531"/>
                  </a:lnTo>
                  <a:cubicBezTo>
                    <a:pt x="516503" y="149603"/>
                    <a:pt x="520589" y="163734"/>
                    <a:pt x="528761" y="173922"/>
                  </a:cubicBezTo>
                  <a:cubicBezTo>
                    <a:pt x="536934" y="184110"/>
                    <a:pt x="548183" y="189203"/>
                    <a:pt x="562499" y="189203"/>
                  </a:cubicBezTo>
                  <a:cubicBezTo>
                    <a:pt x="576977" y="189203"/>
                    <a:pt x="591102" y="183773"/>
                    <a:pt x="604885" y="172911"/>
                  </a:cubicBezTo>
                  <a:lnTo>
                    <a:pt x="604885" y="185517"/>
                  </a:lnTo>
                  <a:cubicBezTo>
                    <a:pt x="591493" y="195189"/>
                    <a:pt x="576586" y="200025"/>
                    <a:pt x="560165" y="200025"/>
                  </a:cubicBezTo>
                  <a:cubicBezTo>
                    <a:pt x="543506" y="200025"/>
                    <a:pt x="530047" y="193940"/>
                    <a:pt x="519769" y="181770"/>
                  </a:cubicBezTo>
                  <a:cubicBezTo>
                    <a:pt x="509492" y="169601"/>
                    <a:pt x="504358" y="152456"/>
                    <a:pt x="504358" y="130340"/>
                  </a:cubicBezTo>
                  <a:cubicBezTo>
                    <a:pt x="504358" y="111147"/>
                    <a:pt x="509731" y="94974"/>
                    <a:pt x="520475" y="81820"/>
                  </a:cubicBezTo>
                  <a:cubicBezTo>
                    <a:pt x="531209" y="68656"/>
                    <a:pt x="545144" y="62074"/>
                    <a:pt x="562270" y="62074"/>
                  </a:cubicBezTo>
                  <a:close/>
                  <a:moveTo>
                    <a:pt x="454800" y="62074"/>
                  </a:moveTo>
                  <a:cubicBezTo>
                    <a:pt x="464687" y="62074"/>
                    <a:pt x="474221" y="64141"/>
                    <a:pt x="483403" y="68256"/>
                  </a:cubicBezTo>
                  <a:lnTo>
                    <a:pt x="483403" y="81582"/>
                  </a:lnTo>
                  <a:cubicBezTo>
                    <a:pt x="474221" y="75790"/>
                    <a:pt x="464096" y="72895"/>
                    <a:pt x="453047" y="72895"/>
                  </a:cubicBezTo>
                  <a:cubicBezTo>
                    <a:pt x="437950" y="72895"/>
                    <a:pt x="425691" y="78448"/>
                    <a:pt x="416271" y="89545"/>
                  </a:cubicBezTo>
                  <a:cubicBezTo>
                    <a:pt x="406851" y="100651"/>
                    <a:pt x="402145" y="114995"/>
                    <a:pt x="402145" y="132598"/>
                  </a:cubicBezTo>
                  <a:cubicBezTo>
                    <a:pt x="402145" y="149642"/>
                    <a:pt x="406441" y="163338"/>
                    <a:pt x="415042" y="173684"/>
                  </a:cubicBezTo>
                  <a:cubicBezTo>
                    <a:pt x="423643" y="184031"/>
                    <a:pt x="435026" y="189203"/>
                    <a:pt x="449199" y="189203"/>
                  </a:cubicBezTo>
                  <a:cubicBezTo>
                    <a:pt x="462115" y="189203"/>
                    <a:pt x="473364" y="185715"/>
                    <a:pt x="482937" y="178738"/>
                  </a:cubicBezTo>
                  <a:lnTo>
                    <a:pt x="482937" y="190987"/>
                  </a:lnTo>
                  <a:cubicBezTo>
                    <a:pt x="473364" y="197012"/>
                    <a:pt x="461924" y="200025"/>
                    <a:pt x="448609" y="200025"/>
                  </a:cubicBezTo>
                  <a:cubicBezTo>
                    <a:pt x="431102" y="200025"/>
                    <a:pt x="416947" y="193880"/>
                    <a:pt x="406175" y="181592"/>
                  </a:cubicBezTo>
                  <a:cubicBezTo>
                    <a:pt x="395392" y="169304"/>
                    <a:pt x="390001" y="153210"/>
                    <a:pt x="390001" y="133312"/>
                  </a:cubicBezTo>
                  <a:cubicBezTo>
                    <a:pt x="390001" y="112462"/>
                    <a:pt x="396050" y="95374"/>
                    <a:pt x="408156" y="82058"/>
                  </a:cubicBezTo>
                  <a:cubicBezTo>
                    <a:pt x="420262" y="68732"/>
                    <a:pt x="435807" y="62074"/>
                    <a:pt x="454800" y="62074"/>
                  </a:cubicBezTo>
                  <a:close/>
                  <a:moveTo>
                    <a:pt x="671313" y="30089"/>
                  </a:moveTo>
                  <a:lnTo>
                    <a:pt x="671313" y="102289"/>
                  </a:lnTo>
                  <a:lnTo>
                    <a:pt x="693163" y="102289"/>
                  </a:lnTo>
                  <a:cubicBezTo>
                    <a:pt x="707564" y="102289"/>
                    <a:pt x="718509" y="99079"/>
                    <a:pt x="725986" y="92650"/>
                  </a:cubicBezTo>
                  <a:cubicBezTo>
                    <a:pt x="733463" y="86230"/>
                    <a:pt x="737206" y="77019"/>
                    <a:pt x="737206" y="65018"/>
                  </a:cubicBezTo>
                  <a:cubicBezTo>
                    <a:pt x="737206" y="41729"/>
                    <a:pt x="723272" y="30089"/>
                    <a:pt x="695401" y="30089"/>
                  </a:cubicBezTo>
                  <a:close/>
                  <a:moveTo>
                    <a:pt x="85115" y="21165"/>
                  </a:moveTo>
                  <a:cubicBezTo>
                    <a:pt x="64094" y="21165"/>
                    <a:pt x="46797" y="28918"/>
                    <a:pt x="33214" y="44415"/>
                  </a:cubicBezTo>
                  <a:cubicBezTo>
                    <a:pt x="19631" y="59912"/>
                    <a:pt x="12840" y="80191"/>
                    <a:pt x="12840" y="105242"/>
                  </a:cubicBezTo>
                  <a:cubicBezTo>
                    <a:pt x="12840" y="130616"/>
                    <a:pt x="19269" y="150811"/>
                    <a:pt x="32109" y="165835"/>
                  </a:cubicBezTo>
                  <a:cubicBezTo>
                    <a:pt x="44948" y="180859"/>
                    <a:pt x="62112" y="188371"/>
                    <a:pt x="83591" y="188371"/>
                  </a:cubicBezTo>
                  <a:cubicBezTo>
                    <a:pt x="105937" y="188371"/>
                    <a:pt x="123625" y="180938"/>
                    <a:pt x="136655" y="166073"/>
                  </a:cubicBezTo>
                  <a:cubicBezTo>
                    <a:pt x="149695" y="151207"/>
                    <a:pt x="156220" y="130492"/>
                    <a:pt x="156220" y="103937"/>
                  </a:cubicBezTo>
                  <a:cubicBezTo>
                    <a:pt x="156220" y="77934"/>
                    <a:pt x="149857" y="57636"/>
                    <a:pt x="137122" y="43053"/>
                  </a:cubicBezTo>
                  <a:cubicBezTo>
                    <a:pt x="124396" y="28461"/>
                    <a:pt x="107061" y="21165"/>
                    <a:pt x="85115" y="21165"/>
                  </a:cubicBezTo>
                  <a:close/>
                  <a:moveTo>
                    <a:pt x="351777" y="12602"/>
                  </a:moveTo>
                  <a:cubicBezTo>
                    <a:pt x="354349" y="12602"/>
                    <a:pt x="356625" y="13459"/>
                    <a:pt x="358616" y="15164"/>
                  </a:cubicBezTo>
                  <a:cubicBezTo>
                    <a:pt x="360597" y="16869"/>
                    <a:pt x="361588" y="19183"/>
                    <a:pt x="361588" y="22117"/>
                  </a:cubicBezTo>
                  <a:cubicBezTo>
                    <a:pt x="361588" y="24898"/>
                    <a:pt x="360616" y="27251"/>
                    <a:pt x="358673" y="29194"/>
                  </a:cubicBezTo>
                  <a:cubicBezTo>
                    <a:pt x="356721" y="31137"/>
                    <a:pt x="354425" y="32109"/>
                    <a:pt x="351777" y="32109"/>
                  </a:cubicBezTo>
                  <a:cubicBezTo>
                    <a:pt x="349215" y="32109"/>
                    <a:pt x="346977" y="31175"/>
                    <a:pt x="345072" y="29318"/>
                  </a:cubicBezTo>
                  <a:cubicBezTo>
                    <a:pt x="343167" y="27451"/>
                    <a:pt x="342205" y="25051"/>
                    <a:pt x="342205" y="22117"/>
                  </a:cubicBezTo>
                  <a:cubicBezTo>
                    <a:pt x="342205" y="19345"/>
                    <a:pt x="343186" y="17069"/>
                    <a:pt x="345129" y="15278"/>
                  </a:cubicBezTo>
                  <a:cubicBezTo>
                    <a:pt x="347072" y="13497"/>
                    <a:pt x="349291" y="12602"/>
                    <a:pt x="351777" y="12602"/>
                  </a:cubicBezTo>
                  <a:close/>
                  <a:moveTo>
                    <a:pt x="1142048" y="9525"/>
                  </a:moveTo>
                  <a:cubicBezTo>
                    <a:pt x="1160526" y="9525"/>
                    <a:pt x="1174052" y="11744"/>
                    <a:pt x="1182720" y="16192"/>
                  </a:cubicBezTo>
                  <a:lnTo>
                    <a:pt x="1182720" y="42129"/>
                  </a:lnTo>
                  <a:cubicBezTo>
                    <a:pt x="1171480" y="34433"/>
                    <a:pt x="1157288" y="30585"/>
                    <a:pt x="1140237" y="30585"/>
                  </a:cubicBezTo>
                  <a:cubicBezTo>
                    <a:pt x="1128808" y="30585"/>
                    <a:pt x="1119569" y="32947"/>
                    <a:pt x="1112425" y="37662"/>
                  </a:cubicBezTo>
                  <a:cubicBezTo>
                    <a:pt x="1105281" y="42386"/>
                    <a:pt x="1101662" y="48949"/>
                    <a:pt x="1101662" y="57360"/>
                  </a:cubicBezTo>
                  <a:cubicBezTo>
                    <a:pt x="1101662" y="64818"/>
                    <a:pt x="1104138" y="70885"/>
                    <a:pt x="1109090" y="75562"/>
                  </a:cubicBezTo>
                  <a:cubicBezTo>
                    <a:pt x="1114044" y="80248"/>
                    <a:pt x="1124807" y="86630"/>
                    <a:pt x="1141380" y="94717"/>
                  </a:cubicBezTo>
                  <a:cubicBezTo>
                    <a:pt x="1159669" y="103365"/>
                    <a:pt x="1172432" y="112014"/>
                    <a:pt x="1179671" y="120663"/>
                  </a:cubicBezTo>
                  <a:cubicBezTo>
                    <a:pt x="1187005" y="129302"/>
                    <a:pt x="1190625" y="139027"/>
                    <a:pt x="1190625" y="149812"/>
                  </a:cubicBezTo>
                  <a:cubicBezTo>
                    <a:pt x="1190625" y="165994"/>
                    <a:pt x="1184720" y="178409"/>
                    <a:pt x="1172813" y="187056"/>
                  </a:cubicBezTo>
                  <a:cubicBezTo>
                    <a:pt x="1161002" y="195702"/>
                    <a:pt x="1144524" y="200025"/>
                    <a:pt x="1123473" y="200025"/>
                  </a:cubicBezTo>
                  <a:cubicBezTo>
                    <a:pt x="1116140" y="200025"/>
                    <a:pt x="1107567" y="199013"/>
                    <a:pt x="1097756" y="196990"/>
                  </a:cubicBezTo>
                  <a:cubicBezTo>
                    <a:pt x="1087945" y="194968"/>
                    <a:pt x="1080801" y="192450"/>
                    <a:pt x="1076325" y="189435"/>
                  </a:cubicBezTo>
                  <a:lnTo>
                    <a:pt x="1076325" y="162306"/>
                  </a:lnTo>
                  <a:cubicBezTo>
                    <a:pt x="1082040" y="167224"/>
                    <a:pt x="1089660" y="171269"/>
                    <a:pt x="1099185" y="174443"/>
                  </a:cubicBezTo>
                  <a:cubicBezTo>
                    <a:pt x="1108710" y="177616"/>
                    <a:pt x="1117663" y="179202"/>
                    <a:pt x="1126236" y="179202"/>
                  </a:cubicBezTo>
                  <a:cubicBezTo>
                    <a:pt x="1152334" y="179202"/>
                    <a:pt x="1165384" y="170000"/>
                    <a:pt x="1165384" y="151597"/>
                  </a:cubicBezTo>
                  <a:cubicBezTo>
                    <a:pt x="1165384" y="146440"/>
                    <a:pt x="1164050" y="141799"/>
                    <a:pt x="1161193" y="137674"/>
                  </a:cubicBezTo>
                  <a:cubicBezTo>
                    <a:pt x="1158430" y="133550"/>
                    <a:pt x="1154525" y="129902"/>
                    <a:pt x="1149667" y="126730"/>
                  </a:cubicBezTo>
                  <a:cubicBezTo>
                    <a:pt x="1144809" y="123558"/>
                    <a:pt x="1135666" y="118672"/>
                    <a:pt x="1122235" y="112090"/>
                  </a:cubicBezTo>
                  <a:cubicBezTo>
                    <a:pt x="1103566" y="102889"/>
                    <a:pt x="1091279" y="94345"/>
                    <a:pt x="1085373" y="86449"/>
                  </a:cubicBezTo>
                  <a:cubicBezTo>
                    <a:pt x="1079372" y="78562"/>
                    <a:pt x="1076420" y="69533"/>
                    <a:pt x="1076420" y="59379"/>
                  </a:cubicBezTo>
                  <a:cubicBezTo>
                    <a:pt x="1076420" y="44072"/>
                    <a:pt x="1082612" y="31937"/>
                    <a:pt x="1095089" y="22974"/>
                  </a:cubicBezTo>
                  <a:cubicBezTo>
                    <a:pt x="1107472" y="14011"/>
                    <a:pt x="1123093" y="9525"/>
                    <a:pt x="1142048" y="9525"/>
                  </a:cubicBezTo>
                  <a:close/>
                  <a:moveTo>
                    <a:pt x="904875" y="9525"/>
                  </a:moveTo>
                  <a:lnTo>
                    <a:pt x="929354" y="9525"/>
                  </a:lnTo>
                  <a:lnTo>
                    <a:pt x="929354" y="122253"/>
                  </a:lnTo>
                  <a:cubicBezTo>
                    <a:pt x="929354" y="159748"/>
                    <a:pt x="945261" y="178496"/>
                    <a:pt x="977075" y="178496"/>
                  </a:cubicBezTo>
                  <a:cubicBezTo>
                    <a:pt x="1007841" y="178496"/>
                    <a:pt x="1023271" y="160352"/>
                    <a:pt x="1023271" y="124063"/>
                  </a:cubicBezTo>
                  <a:lnTo>
                    <a:pt x="1023271" y="9525"/>
                  </a:lnTo>
                  <a:lnTo>
                    <a:pt x="1047750" y="9525"/>
                  </a:lnTo>
                  <a:lnTo>
                    <a:pt x="1047750" y="120558"/>
                  </a:lnTo>
                  <a:cubicBezTo>
                    <a:pt x="1047750" y="173536"/>
                    <a:pt x="1023461" y="200025"/>
                    <a:pt x="974789" y="200025"/>
                  </a:cubicBezTo>
                  <a:cubicBezTo>
                    <a:pt x="928211" y="200025"/>
                    <a:pt x="904875" y="174464"/>
                    <a:pt x="904875" y="123339"/>
                  </a:cubicBezTo>
                  <a:close/>
                  <a:moveTo>
                    <a:pt x="790575" y="9525"/>
                  </a:moveTo>
                  <a:lnTo>
                    <a:pt x="813911" y="9525"/>
                  </a:lnTo>
                  <a:lnTo>
                    <a:pt x="813911" y="169820"/>
                  </a:lnTo>
                  <a:lnTo>
                    <a:pt x="885825" y="169820"/>
                  </a:lnTo>
                  <a:lnTo>
                    <a:pt x="885825" y="190500"/>
                  </a:lnTo>
                  <a:lnTo>
                    <a:pt x="790575" y="190500"/>
                  </a:lnTo>
                  <a:close/>
                  <a:moveTo>
                    <a:pt x="647700" y="9525"/>
                  </a:moveTo>
                  <a:lnTo>
                    <a:pt x="699659" y="9525"/>
                  </a:lnTo>
                  <a:cubicBezTo>
                    <a:pt x="719414" y="9525"/>
                    <a:pt x="734739" y="14240"/>
                    <a:pt x="745646" y="23660"/>
                  </a:cubicBezTo>
                  <a:cubicBezTo>
                    <a:pt x="756551" y="33090"/>
                    <a:pt x="762000" y="46558"/>
                    <a:pt x="762000" y="64084"/>
                  </a:cubicBezTo>
                  <a:cubicBezTo>
                    <a:pt x="762000" y="81848"/>
                    <a:pt x="755628" y="96231"/>
                    <a:pt x="742874" y="107252"/>
                  </a:cubicBezTo>
                  <a:cubicBezTo>
                    <a:pt x="730120" y="118281"/>
                    <a:pt x="714175" y="123473"/>
                    <a:pt x="695049" y="122853"/>
                  </a:cubicBezTo>
                  <a:lnTo>
                    <a:pt x="671313" y="122853"/>
                  </a:lnTo>
                  <a:lnTo>
                    <a:pt x="671313" y="190500"/>
                  </a:lnTo>
                  <a:lnTo>
                    <a:pt x="647700" y="190500"/>
                  </a:lnTo>
                  <a:close/>
                  <a:moveTo>
                    <a:pt x="87211" y="9515"/>
                  </a:moveTo>
                  <a:cubicBezTo>
                    <a:pt x="111576" y="9515"/>
                    <a:pt x="131312" y="18012"/>
                    <a:pt x="146409" y="35023"/>
                  </a:cubicBezTo>
                  <a:cubicBezTo>
                    <a:pt x="161506" y="52026"/>
                    <a:pt x="169059" y="74324"/>
                    <a:pt x="169059" y="101917"/>
                  </a:cubicBezTo>
                  <a:cubicBezTo>
                    <a:pt x="169059" y="132359"/>
                    <a:pt x="161334" y="156321"/>
                    <a:pt x="145885" y="173803"/>
                  </a:cubicBezTo>
                  <a:cubicBezTo>
                    <a:pt x="130435" y="191284"/>
                    <a:pt x="109747" y="200025"/>
                    <a:pt x="83830" y="200025"/>
                  </a:cubicBezTo>
                  <a:cubicBezTo>
                    <a:pt x="58302" y="200025"/>
                    <a:pt x="37948" y="191383"/>
                    <a:pt x="22765" y="174100"/>
                  </a:cubicBezTo>
                  <a:cubicBezTo>
                    <a:pt x="7591" y="156817"/>
                    <a:pt x="0" y="134341"/>
                    <a:pt x="0" y="106670"/>
                  </a:cubicBezTo>
                  <a:cubicBezTo>
                    <a:pt x="0" y="77257"/>
                    <a:pt x="7782" y="53711"/>
                    <a:pt x="23356" y="36033"/>
                  </a:cubicBezTo>
                  <a:cubicBezTo>
                    <a:pt x="38919" y="18355"/>
                    <a:pt x="60207" y="9515"/>
                    <a:pt x="87211" y="9515"/>
                  </a:cubicBezTo>
                  <a:close/>
                  <a:moveTo>
                    <a:pt x="317440" y="0"/>
                  </a:moveTo>
                  <a:cubicBezTo>
                    <a:pt x="322964" y="0"/>
                    <a:pt x="327517" y="829"/>
                    <a:pt x="331098" y="2496"/>
                  </a:cubicBezTo>
                  <a:lnTo>
                    <a:pt x="331098" y="14507"/>
                  </a:lnTo>
                  <a:cubicBezTo>
                    <a:pt x="327984" y="12049"/>
                    <a:pt x="323279" y="10820"/>
                    <a:pt x="316973" y="10820"/>
                  </a:cubicBezTo>
                  <a:cubicBezTo>
                    <a:pt x="301095" y="10820"/>
                    <a:pt x="293151" y="21679"/>
                    <a:pt x="293151" y="43405"/>
                  </a:cubicBezTo>
                  <a:lnTo>
                    <a:pt x="293151" y="65284"/>
                  </a:lnTo>
                  <a:lnTo>
                    <a:pt x="327365" y="65284"/>
                  </a:lnTo>
                  <a:lnTo>
                    <a:pt x="327365" y="76105"/>
                  </a:lnTo>
                  <a:lnTo>
                    <a:pt x="293151" y="76105"/>
                  </a:lnTo>
                  <a:lnTo>
                    <a:pt x="293151" y="196814"/>
                  </a:lnTo>
                  <a:lnTo>
                    <a:pt x="281597" y="196814"/>
                  </a:lnTo>
                  <a:lnTo>
                    <a:pt x="281597" y="76105"/>
                  </a:lnTo>
                  <a:lnTo>
                    <a:pt x="258356" y="76105"/>
                  </a:lnTo>
                  <a:lnTo>
                    <a:pt x="258356" y="65284"/>
                  </a:lnTo>
                  <a:lnTo>
                    <a:pt x="281597" y="65284"/>
                  </a:lnTo>
                  <a:lnTo>
                    <a:pt x="281597" y="42453"/>
                  </a:lnTo>
                  <a:cubicBezTo>
                    <a:pt x="281597" y="28585"/>
                    <a:pt x="285016" y="18040"/>
                    <a:pt x="291865" y="10820"/>
                  </a:cubicBezTo>
                  <a:cubicBezTo>
                    <a:pt x="298714" y="3610"/>
                    <a:pt x="307238" y="0"/>
                    <a:pt x="317440" y="0"/>
                  </a:cubicBezTo>
                  <a:close/>
                  <a:moveTo>
                    <a:pt x="245964" y="0"/>
                  </a:moveTo>
                  <a:cubicBezTo>
                    <a:pt x="251489" y="0"/>
                    <a:pt x="256041" y="829"/>
                    <a:pt x="259623" y="2496"/>
                  </a:cubicBezTo>
                  <a:lnTo>
                    <a:pt x="259623" y="14507"/>
                  </a:lnTo>
                  <a:cubicBezTo>
                    <a:pt x="256508" y="12049"/>
                    <a:pt x="251803" y="10820"/>
                    <a:pt x="245497" y="10820"/>
                  </a:cubicBezTo>
                  <a:cubicBezTo>
                    <a:pt x="229619" y="10820"/>
                    <a:pt x="221675" y="21679"/>
                    <a:pt x="221675" y="43405"/>
                  </a:cubicBezTo>
                  <a:lnTo>
                    <a:pt x="221675" y="65284"/>
                  </a:lnTo>
                  <a:lnTo>
                    <a:pt x="255889" y="65284"/>
                  </a:lnTo>
                  <a:lnTo>
                    <a:pt x="255889" y="76105"/>
                  </a:lnTo>
                  <a:lnTo>
                    <a:pt x="221675" y="76105"/>
                  </a:lnTo>
                  <a:lnTo>
                    <a:pt x="221675" y="196814"/>
                  </a:lnTo>
                  <a:lnTo>
                    <a:pt x="210121" y="196814"/>
                  </a:lnTo>
                  <a:lnTo>
                    <a:pt x="210121" y="76105"/>
                  </a:lnTo>
                  <a:lnTo>
                    <a:pt x="186890" y="76105"/>
                  </a:lnTo>
                  <a:lnTo>
                    <a:pt x="186890" y="65284"/>
                  </a:lnTo>
                  <a:lnTo>
                    <a:pt x="210121" y="65284"/>
                  </a:lnTo>
                  <a:lnTo>
                    <a:pt x="210121" y="42453"/>
                  </a:lnTo>
                  <a:cubicBezTo>
                    <a:pt x="210121" y="28585"/>
                    <a:pt x="213541" y="18040"/>
                    <a:pt x="220389" y="10820"/>
                  </a:cubicBezTo>
                  <a:cubicBezTo>
                    <a:pt x="227247" y="3610"/>
                    <a:pt x="235763" y="0"/>
                    <a:pt x="245964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0C00097-501B-0FC0-9DD5-AB94E0BB53D8}"/>
              </a:ext>
            </a:extLst>
          </p:cNvPr>
          <p:cNvGrpSpPr/>
          <p:nvPr/>
        </p:nvGrpSpPr>
        <p:grpSpPr>
          <a:xfrm>
            <a:off x="8674899" y="4742467"/>
            <a:ext cx="2361401" cy="791104"/>
            <a:chOff x="1029499" y="3663115"/>
            <a:chExt cx="2474686" cy="829056"/>
          </a:xfrm>
          <a:effectLst>
            <a:outerShdw blurRad="571500" sx="97000" sy="97000" algn="ctr" rotWithShape="0">
              <a:schemeClr val="accent2">
                <a:alpha val="18000"/>
              </a:schemeClr>
            </a:outerShdw>
          </a:effectLst>
        </p:grpSpPr>
        <p:sp>
          <p:nvSpPr>
            <p:cNvPr id="27" name="矩形: 对角圆角 26">
              <a:extLst>
                <a:ext uri="{FF2B5EF4-FFF2-40B4-BE49-F238E27FC236}">
                  <a16:creationId xmlns:a16="http://schemas.microsoft.com/office/drawing/2014/main" id="{A93BDDA0-1F06-4C87-CD67-2811666A01ED}"/>
                </a:ext>
              </a:extLst>
            </p:cNvPr>
            <p:cNvSpPr/>
            <p:nvPr/>
          </p:nvSpPr>
          <p:spPr>
            <a:xfrm>
              <a:off x="1029499" y="3663115"/>
              <a:ext cx="2474686" cy="82905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1F88E739-6E93-9619-B726-170E22801CD1}"/>
                </a:ext>
              </a:extLst>
            </p:cNvPr>
            <p:cNvSpPr/>
            <p:nvPr/>
          </p:nvSpPr>
          <p:spPr>
            <a:xfrm>
              <a:off x="1286329" y="3930885"/>
              <a:ext cx="2039612" cy="272815"/>
            </a:xfrm>
            <a:custGeom>
              <a:avLst/>
              <a:gdLst>
                <a:gd name="connsiteX0" fmla="*/ 1232440 w 1495425"/>
                <a:gd name="connsiteY0" fmla="*/ 178500 h 200025"/>
                <a:gd name="connsiteX1" fmla="*/ 1239870 w 1495425"/>
                <a:gd name="connsiteY1" fmla="*/ 181354 h 200025"/>
                <a:gd name="connsiteX2" fmla="*/ 1242822 w 1495425"/>
                <a:gd name="connsiteY2" fmla="*/ 188727 h 200025"/>
                <a:gd name="connsiteX3" fmla="*/ 1239870 w 1495425"/>
                <a:gd name="connsiteY3" fmla="*/ 196101 h 200025"/>
                <a:gd name="connsiteX4" fmla="*/ 1232440 w 1495425"/>
                <a:gd name="connsiteY4" fmla="*/ 199073 h 200025"/>
                <a:gd name="connsiteX5" fmla="*/ 1225296 w 1495425"/>
                <a:gd name="connsiteY5" fmla="*/ 196101 h 200025"/>
                <a:gd name="connsiteX6" fmla="*/ 1222438 w 1495425"/>
                <a:gd name="connsiteY6" fmla="*/ 188727 h 200025"/>
                <a:gd name="connsiteX7" fmla="*/ 1225296 w 1495425"/>
                <a:gd name="connsiteY7" fmla="*/ 181354 h 200025"/>
                <a:gd name="connsiteX8" fmla="*/ 1232440 w 1495425"/>
                <a:gd name="connsiteY8" fmla="*/ 178500 h 200025"/>
                <a:gd name="connsiteX9" fmla="*/ 561804 w 1495425"/>
                <a:gd name="connsiteY9" fmla="*/ 72895 h 200025"/>
                <a:gd name="connsiteX10" fmla="*/ 531676 w 1495425"/>
                <a:gd name="connsiteY10" fmla="*/ 85268 h 200025"/>
                <a:gd name="connsiteX11" fmla="*/ 516970 w 1495425"/>
                <a:gd name="connsiteY11" fmla="*/ 120825 h 200025"/>
                <a:gd name="connsiteX12" fmla="*/ 599980 w 1495425"/>
                <a:gd name="connsiteY12" fmla="*/ 120825 h 200025"/>
                <a:gd name="connsiteX13" fmla="*/ 589236 w 1495425"/>
                <a:gd name="connsiteY13" fmla="*/ 85449 h 200025"/>
                <a:gd name="connsiteX14" fmla="*/ 561804 w 1495425"/>
                <a:gd name="connsiteY14" fmla="*/ 72895 h 200025"/>
                <a:gd name="connsiteX15" fmla="*/ 346062 w 1495425"/>
                <a:gd name="connsiteY15" fmla="*/ 65284 h 200025"/>
                <a:gd name="connsiteX16" fmla="*/ 357616 w 1495425"/>
                <a:gd name="connsiteY16" fmla="*/ 65284 h 200025"/>
                <a:gd name="connsiteX17" fmla="*/ 357616 w 1495425"/>
                <a:gd name="connsiteY17" fmla="*/ 196814 h 200025"/>
                <a:gd name="connsiteX18" fmla="*/ 346062 w 1495425"/>
                <a:gd name="connsiteY18" fmla="*/ 196814 h 200025"/>
                <a:gd name="connsiteX19" fmla="*/ 1452372 w 1495425"/>
                <a:gd name="connsiteY19" fmla="*/ 62074 h 200025"/>
                <a:gd name="connsiteX20" fmla="*/ 1484376 w 1495425"/>
                <a:gd name="connsiteY20" fmla="*/ 76286 h 200025"/>
                <a:gd name="connsiteX21" fmla="*/ 1495425 w 1495425"/>
                <a:gd name="connsiteY21" fmla="*/ 116777 h 200025"/>
                <a:gd name="connsiteX22" fmla="*/ 1495425 w 1495425"/>
                <a:gd name="connsiteY22" fmla="*/ 196814 h 200025"/>
                <a:gd name="connsiteX23" fmla="*/ 1483900 w 1495425"/>
                <a:gd name="connsiteY23" fmla="*/ 196814 h 200025"/>
                <a:gd name="connsiteX24" fmla="*/ 1483900 w 1495425"/>
                <a:gd name="connsiteY24" fmla="*/ 120225 h 200025"/>
                <a:gd name="connsiteX25" fmla="*/ 1450372 w 1495425"/>
                <a:gd name="connsiteY25" fmla="*/ 72895 h 200025"/>
                <a:gd name="connsiteX26" fmla="*/ 1419606 w 1495425"/>
                <a:gd name="connsiteY26" fmla="*/ 86811 h 200025"/>
                <a:gd name="connsiteX27" fmla="*/ 1407605 w 1495425"/>
                <a:gd name="connsiteY27" fmla="*/ 121301 h 200025"/>
                <a:gd name="connsiteX28" fmla="*/ 1407605 w 1495425"/>
                <a:gd name="connsiteY28" fmla="*/ 196814 h 200025"/>
                <a:gd name="connsiteX29" fmla="*/ 1396079 w 1495425"/>
                <a:gd name="connsiteY29" fmla="*/ 196814 h 200025"/>
                <a:gd name="connsiteX30" fmla="*/ 1396079 w 1495425"/>
                <a:gd name="connsiteY30" fmla="*/ 65284 h 200025"/>
                <a:gd name="connsiteX31" fmla="*/ 1407605 w 1495425"/>
                <a:gd name="connsiteY31" fmla="*/ 65284 h 200025"/>
                <a:gd name="connsiteX32" fmla="*/ 1407605 w 1495425"/>
                <a:gd name="connsiteY32" fmla="*/ 89192 h 200025"/>
                <a:gd name="connsiteX33" fmla="*/ 1408176 w 1495425"/>
                <a:gd name="connsiteY33" fmla="*/ 89192 h 200025"/>
                <a:gd name="connsiteX34" fmla="*/ 1452372 w 1495425"/>
                <a:gd name="connsiteY34" fmla="*/ 62074 h 200025"/>
                <a:gd name="connsiteX35" fmla="*/ 1337215 w 1495425"/>
                <a:gd name="connsiteY35" fmla="*/ 62074 h 200025"/>
                <a:gd name="connsiteX36" fmla="*/ 1365790 w 1495425"/>
                <a:gd name="connsiteY36" fmla="*/ 68256 h 200025"/>
                <a:gd name="connsiteX37" fmla="*/ 1365790 w 1495425"/>
                <a:gd name="connsiteY37" fmla="*/ 81582 h 200025"/>
                <a:gd name="connsiteX38" fmla="*/ 1335405 w 1495425"/>
                <a:gd name="connsiteY38" fmla="*/ 72895 h 200025"/>
                <a:gd name="connsiteX39" fmla="*/ 1298638 w 1495425"/>
                <a:gd name="connsiteY39" fmla="*/ 89545 h 200025"/>
                <a:gd name="connsiteX40" fmla="*/ 1284541 w 1495425"/>
                <a:gd name="connsiteY40" fmla="*/ 132598 h 200025"/>
                <a:gd name="connsiteX41" fmla="*/ 1297400 w 1495425"/>
                <a:gd name="connsiteY41" fmla="*/ 173684 h 200025"/>
                <a:gd name="connsiteX42" fmla="*/ 1331596 w 1495425"/>
                <a:gd name="connsiteY42" fmla="*/ 189203 h 200025"/>
                <a:gd name="connsiteX43" fmla="*/ 1365313 w 1495425"/>
                <a:gd name="connsiteY43" fmla="*/ 178738 h 200025"/>
                <a:gd name="connsiteX44" fmla="*/ 1365313 w 1495425"/>
                <a:gd name="connsiteY44" fmla="*/ 190987 h 200025"/>
                <a:gd name="connsiteX45" fmla="*/ 1331023 w 1495425"/>
                <a:gd name="connsiteY45" fmla="*/ 200025 h 200025"/>
                <a:gd name="connsiteX46" fmla="*/ 1288542 w 1495425"/>
                <a:gd name="connsiteY46" fmla="*/ 181592 h 200025"/>
                <a:gd name="connsiteX47" fmla="*/ 1272349 w 1495425"/>
                <a:gd name="connsiteY47" fmla="*/ 133312 h 200025"/>
                <a:gd name="connsiteX48" fmla="*/ 1290542 w 1495425"/>
                <a:gd name="connsiteY48" fmla="*/ 82058 h 200025"/>
                <a:gd name="connsiteX49" fmla="*/ 1337215 w 1495425"/>
                <a:gd name="connsiteY49" fmla="*/ 62074 h 200025"/>
                <a:gd name="connsiteX50" fmla="*/ 562270 w 1495425"/>
                <a:gd name="connsiteY50" fmla="*/ 62074 h 200025"/>
                <a:gd name="connsiteX51" fmla="*/ 599218 w 1495425"/>
                <a:gd name="connsiteY51" fmla="*/ 79324 h 200025"/>
                <a:gd name="connsiteX52" fmla="*/ 612124 w 1495425"/>
                <a:gd name="connsiteY52" fmla="*/ 126292 h 200025"/>
                <a:gd name="connsiteX53" fmla="*/ 612124 w 1495425"/>
                <a:gd name="connsiteY53" fmla="*/ 131531 h 200025"/>
                <a:gd name="connsiteX54" fmla="*/ 516503 w 1495425"/>
                <a:gd name="connsiteY54" fmla="*/ 131531 h 200025"/>
                <a:gd name="connsiteX55" fmla="*/ 528761 w 1495425"/>
                <a:gd name="connsiteY55" fmla="*/ 173922 h 200025"/>
                <a:gd name="connsiteX56" fmla="*/ 562499 w 1495425"/>
                <a:gd name="connsiteY56" fmla="*/ 189203 h 200025"/>
                <a:gd name="connsiteX57" fmla="*/ 604885 w 1495425"/>
                <a:gd name="connsiteY57" fmla="*/ 172911 h 200025"/>
                <a:gd name="connsiteX58" fmla="*/ 604885 w 1495425"/>
                <a:gd name="connsiteY58" fmla="*/ 185517 h 200025"/>
                <a:gd name="connsiteX59" fmla="*/ 560165 w 1495425"/>
                <a:gd name="connsiteY59" fmla="*/ 200025 h 200025"/>
                <a:gd name="connsiteX60" fmla="*/ 519769 w 1495425"/>
                <a:gd name="connsiteY60" fmla="*/ 181770 h 200025"/>
                <a:gd name="connsiteX61" fmla="*/ 504358 w 1495425"/>
                <a:gd name="connsiteY61" fmla="*/ 130340 h 200025"/>
                <a:gd name="connsiteX62" fmla="*/ 520475 w 1495425"/>
                <a:gd name="connsiteY62" fmla="*/ 81820 h 200025"/>
                <a:gd name="connsiteX63" fmla="*/ 562270 w 1495425"/>
                <a:gd name="connsiteY63" fmla="*/ 62074 h 200025"/>
                <a:gd name="connsiteX64" fmla="*/ 454800 w 1495425"/>
                <a:gd name="connsiteY64" fmla="*/ 62074 h 200025"/>
                <a:gd name="connsiteX65" fmla="*/ 483403 w 1495425"/>
                <a:gd name="connsiteY65" fmla="*/ 68256 h 200025"/>
                <a:gd name="connsiteX66" fmla="*/ 483403 w 1495425"/>
                <a:gd name="connsiteY66" fmla="*/ 81582 h 200025"/>
                <a:gd name="connsiteX67" fmla="*/ 453047 w 1495425"/>
                <a:gd name="connsiteY67" fmla="*/ 72895 h 200025"/>
                <a:gd name="connsiteX68" fmla="*/ 416271 w 1495425"/>
                <a:gd name="connsiteY68" fmla="*/ 89545 h 200025"/>
                <a:gd name="connsiteX69" fmla="*/ 402145 w 1495425"/>
                <a:gd name="connsiteY69" fmla="*/ 132598 h 200025"/>
                <a:gd name="connsiteX70" fmla="*/ 415042 w 1495425"/>
                <a:gd name="connsiteY70" fmla="*/ 173684 h 200025"/>
                <a:gd name="connsiteX71" fmla="*/ 449199 w 1495425"/>
                <a:gd name="connsiteY71" fmla="*/ 189203 h 200025"/>
                <a:gd name="connsiteX72" fmla="*/ 482937 w 1495425"/>
                <a:gd name="connsiteY72" fmla="*/ 178738 h 200025"/>
                <a:gd name="connsiteX73" fmla="*/ 482937 w 1495425"/>
                <a:gd name="connsiteY73" fmla="*/ 190987 h 200025"/>
                <a:gd name="connsiteX74" fmla="*/ 448609 w 1495425"/>
                <a:gd name="connsiteY74" fmla="*/ 200025 h 200025"/>
                <a:gd name="connsiteX75" fmla="*/ 406175 w 1495425"/>
                <a:gd name="connsiteY75" fmla="*/ 181592 h 200025"/>
                <a:gd name="connsiteX76" fmla="*/ 390001 w 1495425"/>
                <a:gd name="connsiteY76" fmla="*/ 133312 h 200025"/>
                <a:gd name="connsiteX77" fmla="*/ 408156 w 1495425"/>
                <a:gd name="connsiteY77" fmla="*/ 82058 h 200025"/>
                <a:gd name="connsiteX78" fmla="*/ 454800 w 1495425"/>
                <a:gd name="connsiteY78" fmla="*/ 62074 h 200025"/>
                <a:gd name="connsiteX79" fmla="*/ 671313 w 1495425"/>
                <a:gd name="connsiteY79" fmla="*/ 30089 h 200025"/>
                <a:gd name="connsiteX80" fmla="*/ 671313 w 1495425"/>
                <a:gd name="connsiteY80" fmla="*/ 102289 h 200025"/>
                <a:gd name="connsiteX81" fmla="*/ 693163 w 1495425"/>
                <a:gd name="connsiteY81" fmla="*/ 102289 h 200025"/>
                <a:gd name="connsiteX82" fmla="*/ 725986 w 1495425"/>
                <a:gd name="connsiteY82" fmla="*/ 92650 h 200025"/>
                <a:gd name="connsiteX83" fmla="*/ 737206 w 1495425"/>
                <a:gd name="connsiteY83" fmla="*/ 65018 h 200025"/>
                <a:gd name="connsiteX84" fmla="*/ 695401 w 1495425"/>
                <a:gd name="connsiteY84" fmla="*/ 30089 h 200025"/>
                <a:gd name="connsiteX85" fmla="*/ 85115 w 1495425"/>
                <a:gd name="connsiteY85" fmla="*/ 21165 h 200025"/>
                <a:gd name="connsiteX86" fmla="*/ 33214 w 1495425"/>
                <a:gd name="connsiteY86" fmla="*/ 44415 h 200025"/>
                <a:gd name="connsiteX87" fmla="*/ 12840 w 1495425"/>
                <a:gd name="connsiteY87" fmla="*/ 105242 h 200025"/>
                <a:gd name="connsiteX88" fmla="*/ 32109 w 1495425"/>
                <a:gd name="connsiteY88" fmla="*/ 165835 h 200025"/>
                <a:gd name="connsiteX89" fmla="*/ 83591 w 1495425"/>
                <a:gd name="connsiteY89" fmla="*/ 188371 h 200025"/>
                <a:gd name="connsiteX90" fmla="*/ 136655 w 1495425"/>
                <a:gd name="connsiteY90" fmla="*/ 166073 h 200025"/>
                <a:gd name="connsiteX91" fmla="*/ 156220 w 1495425"/>
                <a:gd name="connsiteY91" fmla="*/ 103937 h 200025"/>
                <a:gd name="connsiteX92" fmla="*/ 137122 w 1495425"/>
                <a:gd name="connsiteY92" fmla="*/ 43053 h 200025"/>
                <a:gd name="connsiteX93" fmla="*/ 85115 w 1495425"/>
                <a:gd name="connsiteY93" fmla="*/ 21165 h 200025"/>
                <a:gd name="connsiteX94" fmla="*/ 351777 w 1495425"/>
                <a:gd name="connsiteY94" fmla="*/ 12602 h 200025"/>
                <a:gd name="connsiteX95" fmla="*/ 358616 w 1495425"/>
                <a:gd name="connsiteY95" fmla="*/ 15164 h 200025"/>
                <a:gd name="connsiteX96" fmla="*/ 361588 w 1495425"/>
                <a:gd name="connsiteY96" fmla="*/ 22117 h 200025"/>
                <a:gd name="connsiteX97" fmla="*/ 358673 w 1495425"/>
                <a:gd name="connsiteY97" fmla="*/ 29194 h 200025"/>
                <a:gd name="connsiteX98" fmla="*/ 351777 w 1495425"/>
                <a:gd name="connsiteY98" fmla="*/ 32109 h 200025"/>
                <a:gd name="connsiteX99" fmla="*/ 345072 w 1495425"/>
                <a:gd name="connsiteY99" fmla="*/ 29318 h 200025"/>
                <a:gd name="connsiteX100" fmla="*/ 342205 w 1495425"/>
                <a:gd name="connsiteY100" fmla="*/ 22117 h 200025"/>
                <a:gd name="connsiteX101" fmla="*/ 345129 w 1495425"/>
                <a:gd name="connsiteY101" fmla="*/ 15278 h 200025"/>
                <a:gd name="connsiteX102" fmla="*/ 351777 w 1495425"/>
                <a:gd name="connsiteY102" fmla="*/ 12602 h 200025"/>
                <a:gd name="connsiteX103" fmla="*/ 1142048 w 1495425"/>
                <a:gd name="connsiteY103" fmla="*/ 9525 h 200025"/>
                <a:gd name="connsiteX104" fmla="*/ 1182720 w 1495425"/>
                <a:gd name="connsiteY104" fmla="*/ 16192 h 200025"/>
                <a:gd name="connsiteX105" fmla="*/ 1182720 w 1495425"/>
                <a:gd name="connsiteY105" fmla="*/ 42129 h 200025"/>
                <a:gd name="connsiteX106" fmla="*/ 1140237 w 1495425"/>
                <a:gd name="connsiteY106" fmla="*/ 30585 h 200025"/>
                <a:gd name="connsiteX107" fmla="*/ 1112425 w 1495425"/>
                <a:gd name="connsiteY107" fmla="*/ 37662 h 200025"/>
                <a:gd name="connsiteX108" fmla="*/ 1101662 w 1495425"/>
                <a:gd name="connsiteY108" fmla="*/ 57360 h 200025"/>
                <a:gd name="connsiteX109" fmla="*/ 1109090 w 1495425"/>
                <a:gd name="connsiteY109" fmla="*/ 75562 h 200025"/>
                <a:gd name="connsiteX110" fmla="*/ 1141380 w 1495425"/>
                <a:gd name="connsiteY110" fmla="*/ 94717 h 200025"/>
                <a:gd name="connsiteX111" fmla="*/ 1179671 w 1495425"/>
                <a:gd name="connsiteY111" fmla="*/ 120663 h 200025"/>
                <a:gd name="connsiteX112" fmla="*/ 1190625 w 1495425"/>
                <a:gd name="connsiteY112" fmla="*/ 149812 h 200025"/>
                <a:gd name="connsiteX113" fmla="*/ 1172813 w 1495425"/>
                <a:gd name="connsiteY113" fmla="*/ 187056 h 200025"/>
                <a:gd name="connsiteX114" fmla="*/ 1123473 w 1495425"/>
                <a:gd name="connsiteY114" fmla="*/ 200025 h 200025"/>
                <a:gd name="connsiteX115" fmla="*/ 1097756 w 1495425"/>
                <a:gd name="connsiteY115" fmla="*/ 196990 h 200025"/>
                <a:gd name="connsiteX116" fmla="*/ 1076325 w 1495425"/>
                <a:gd name="connsiteY116" fmla="*/ 189435 h 200025"/>
                <a:gd name="connsiteX117" fmla="*/ 1076325 w 1495425"/>
                <a:gd name="connsiteY117" fmla="*/ 162306 h 200025"/>
                <a:gd name="connsiteX118" fmla="*/ 1099185 w 1495425"/>
                <a:gd name="connsiteY118" fmla="*/ 174443 h 200025"/>
                <a:gd name="connsiteX119" fmla="*/ 1126236 w 1495425"/>
                <a:gd name="connsiteY119" fmla="*/ 179202 h 200025"/>
                <a:gd name="connsiteX120" fmla="*/ 1165384 w 1495425"/>
                <a:gd name="connsiteY120" fmla="*/ 151597 h 200025"/>
                <a:gd name="connsiteX121" fmla="*/ 1161193 w 1495425"/>
                <a:gd name="connsiteY121" fmla="*/ 137674 h 200025"/>
                <a:gd name="connsiteX122" fmla="*/ 1149667 w 1495425"/>
                <a:gd name="connsiteY122" fmla="*/ 126730 h 200025"/>
                <a:gd name="connsiteX123" fmla="*/ 1122235 w 1495425"/>
                <a:gd name="connsiteY123" fmla="*/ 112090 h 200025"/>
                <a:gd name="connsiteX124" fmla="*/ 1085373 w 1495425"/>
                <a:gd name="connsiteY124" fmla="*/ 86449 h 200025"/>
                <a:gd name="connsiteX125" fmla="*/ 1076420 w 1495425"/>
                <a:gd name="connsiteY125" fmla="*/ 59379 h 200025"/>
                <a:gd name="connsiteX126" fmla="*/ 1095089 w 1495425"/>
                <a:gd name="connsiteY126" fmla="*/ 22974 h 200025"/>
                <a:gd name="connsiteX127" fmla="*/ 1142048 w 1495425"/>
                <a:gd name="connsiteY127" fmla="*/ 9525 h 200025"/>
                <a:gd name="connsiteX128" fmla="*/ 904875 w 1495425"/>
                <a:gd name="connsiteY128" fmla="*/ 9525 h 200025"/>
                <a:gd name="connsiteX129" fmla="*/ 929354 w 1495425"/>
                <a:gd name="connsiteY129" fmla="*/ 9525 h 200025"/>
                <a:gd name="connsiteX130" fmla="*/ 929354 w 1495425"/>
                <a:gd name="connsiteY130" fmla="*/ 122253 h 200025"/>
                <a:gd name="connsiteX131" fmla="*/ 977075 w 1495425"/>
                <a:gd name="connsiteY131" fmla="*/ 178496 h 200025"/>
                <a:gd name="connsiteX132" fmla="*/ 1023271 w 1495425"/>
                <a:gd name="connsiteY132" fmla="*/ 124063 h 200025"/>
                <a:gd name="connsiteX133" fmla="*/ 1023271 w 1495425"/>
                <a:gd name="connsiteY133" fmla="*/ 9525 h 200025"/>
                <a:gd name="connsiteX134" fmla="*/ 1047750 w 1495425"/>
                <a:gd name="connsiteY134" fmla="*/ 9525 h 200025"/>
                <a:gd name="connsiteX135" fmla="*/ 1047750 w 1495425"/>
                <a:gd name="connsiteY135" fmla="*/ 120558 h 200025"/>
                <a:gd name="connsiteX136" fmla="*/ 974789 w 1495425"/>
                <a:gd name="connsiteY136" fmla="*/ 200025 h 200025"/>
                <a:gd name="connsiteX137" fmla="*/ 904875 w 1495425"/>
                <a:gd name="connsiteY137" fmla="*/ 123339 h 200025"/>
                <a:gd name="connsiteX138" fmla="*/ 790575 w 1495425"/>
                <a:gd name="connsiteY138" fmla="*/ 9525 h 200025"/>
                <a:gd name="connsiteX139" fmla="*/ 813911 w 1495425"/>
                <a:gd name="connsiteY139" fmla="*/ 9525 h 200025"/>
                <a:gd name="connsiteX140" fmla="*/ 813911 w 1495425"/>
                <a:gd name="connsiteY140" fmla="*/ 169820 h 200025"/>
                <a:gd name="connsiteX141" fmla="*/ 885825 w 1495425"/>
                <a:gd name="connsiteY141" fmla="*/ 169820 h 200025"/>
                <a:gd name="connsiteX142" fmla="*/ 885825 w 1495425"/>
                <a:gd name="connsiteY142" fmla="*/ 190500 h 200025"/>
                <a:gd name="connsiteX143" fmla="*/ 790575 w 1495425"/>
                <a:gd name="connsiteY143" fmla="*/ 190500 h 200025"/>
                <a:gd name="connsiteX144" fmla="*/ 647700 w 1495425"/>
                <a:gd name="connsiteY144" fmla="*/ 9525 h 200025"/>
                <a:gd name="connsiteX145" fmla="*/ 699659 w 1495425"/>
                <a:gd name="connsiteY145" fmla="*/ 9525 h 200025"/>
                <a:gd name="connsiteX146" fmla="*/ 745646 w 1495425"/>
                <a:gd name="connsiteY146" fmla="*/ 23660 h 200025"/>
                <a:gd name="connsiteX147" fmla="*/ 762000 w 1495425"/>
                <a:gd name="connsiteY147" fmla="*/ 64084 h 200025"/>
                <a:gd name="connsiteX148" fmla="*/ 742874 w 1495425"/>
                <a:gd name="connsiteY148" fmla="*/ 107252 h 200025"/>
                <a:gd name="connsiteX149" fmla="*/ 695049 w 1495425"/>
                <a:gd name="connsiteY149" fmla="*/ 122853 h 200025"/>
                <a:gd name="connsiteX150" fmla="*/ 671313 w 1495425"/>
                <a:gd name="connsiteY150" fmla="*/ 122853 h 200025"/>
                <a:gd name="connsiteX151" fmla="*/ 671313 w 1495425"/>
                <a:gd name="connsiteY151" fmla="*/ 190500 h 200025"/>
                <a:gd name="connsiteX152" fmla="*/ 647700 w 1495425"/>
                <a:gd name="connsiteY152" fmla="*/ 190500 h 200025"/>
                <a:gd name="connsiteX153" fmla="*/ 87211 w 1495425"/>
                <a:gd name="connsiteY153" fmla="*/ 9515 h 200025"/>
                <a:gd name="connsiteX154" fmla="*/ 146409 w 1495425"/>
                <a:gd name="connsiteY154" fmla="*/ 35023 h 200025"/>
                <a:gd name="connsiteX155" fmla="*/ 169059 w 1495425"/>
                <a:gd name="connsiteY155" fmla="*/ 101917 h 200025"/>
                <a:gd name="connsiteX156" fmla="*/ 145885 w 1495425"/>
                <a:gd name="connsiteY156" fmla="*/ 173803 h 200025"/>
                <a:gd name="connsiteX157" fmla="*/ 83830 w 1495425"/>
                <a:gd name="connsiteY157" fmla="*/ 200025 h 200025"/>
                <a:gd name="connsiteX158" fmla="*/ 22765 w 1495425"/>
                <a:gd name="connsiteY158" fmla="*/ 174100 h 200025"/>
                <a:gd name="connsiteX159" fmla="*/ 0 w 1495425"/>
                <a:gd name="connsiteY159" fmla="*/ 106670 h 200025"/>
                <a:gd name="connsiteX160" fmla="*/ 23356 w 1495425"/>
                <a:gd name="connsiteY160" fmla="*/ 36033 h 200025"/>
                <a:gd name="connsiteX161" fmla="*/ 87211 w 1495425"/>
                <a:gd name="connsiteY161" fmla="*/ 9515 h 200025"/>
                <a:gd name="connsiteX162" fmla="*/ 317440 w 1495425"/>
                <a:gd name="connsiteY162" fmla="*/ 0 h 200025"/>
                <a:gd name="connsiteX163" fmla="*/ 331098 w 1495425"/>
                <a:gd name="connsiteY163" fmla="*/ 2496 h 200025"/>
                <a:gd name="connsiteX164" fmla="*/ 331098 w 1495425"/>
                <a:gd name="connsiteY164" fmla="*/ 14507 h 200025"/>
                <a:gd name="connsiteX165" fmla="*/ 316973 w 1495425"/>
                <a:gd name="connsiteY165" fmla="*/ 10820 h 200025"/>
                <a:gd name="connsiteX166" fmla="*/ 293151 w 1495425"/>
                <a:gd name="connsiteY166" fmla="*/ 43405 h 200025"/>
                <a:gd name="connsiteX167" fmla="*/ 293151 w 1495425"/>
                <a:gd name="connsiteY167" fmla="*/ 65284 h 200025"/>
                <a:gd name="connsiteX168" fmla="*/ 327365 w 1495425"/>
                <a:gd name="connsiteY168" fmla="*/ 65284 h 200025"/>
                <a:gd name="connsiteX169" fmla="*/ 327365 w 1495425"/>
                <a:gd name="connsiteY169" fmla="*/ 76105 h 200025"/>
                <a:gd name="connsiteX170" fmla="*/ 293151 w 1495425"/>
                <a:gd name="connsiteY170" fmla="*/ 76105 h 200025"/>
                <a:gd name="connsiteX171" fmla="*/ 293151 w 1495425"/>
                <a:gd name="connsiteY171" fmla="*/ 196814 h 200025"/>
                <a:gd name="connsiteX172" fmla="*/ 281597 w 1495425"/>
                <a:gd name="connsiteY172" fmla="*/ 196814 h 200025"/>
                <a:gd name="connsiteX173" fmla="*/ 281597 w 1495425"/>
                <a:gd name="connsiteY173" fmla="*/ 76105 h 200025"/>
                <a:gd name="connsiteX174" fmla="*/ 258356 w 1495425"/>
                <a:gd name="connsiteY174" fmla="*/ 76105 h 200025"/>
                <a:gd name="connsiteX175" fmla="*/ 258356 w 1495425"/>
                <a:gd name="connsiteY175" fmla="*/ 65284 h 200025"/>
                <a:gd name="connsiteX176" fmla="*/ 281597 w 1495425"/>
                <a:gd name="connsiteY176" fmla="*/ 65284 h 200025"/>
                <a:gd name="connsiteX177" fmla="*/ 281597 w 1495425"/>
                <a:gd name="connsiteY177" fmla="*/ 42453 h 200025"/>
                <a:gd name="connsiteX178" fmla="*/ 291865 w 1495425"/>
                <a:gd name="connsiteY178" fmla="*/ 10820 h 200025"/>
                <a:gd name="connsiteX179" fmla="*/ 317440 w 1495425"/>
                <a:gd name="connsiteY179" fmla="*/ 0 h 200025"/>
                <a:gd name="connsiteX180" fmla="*/ 245964 w 1495425"/>
                <a:gd name="connsiteY180" fmla="*/ 0 h 200025"/>
                <a:gd name="connsiteX181" fmla="*/ 259623 w 1495425"/>
                <a:gd name="connsiteY181" fmla="*/ 2496 h 200025"/>
                <a:gd name="connsiteX182" fmla="*/ 259623 w 1495425"/>
                <a:gd name="connsiteY182" fmla="*/ 14507 h 200025"/>
                <a:gd name="connsiteX183" fmla="*/ 245497 w 1495425"/>
                <a:gd name="connsiteY183" fmla="*/ 10820 h 200025"/>
                <a:gd name="connsiteX184" fmla="*/ 221675 w 1495425"/>
                <a:gd name="connsiteY184" fmla="*/ 43405 h 200025"/>
                <a:gd name="connsiteX185" fmla="*/ 221675 w 1495425"/>
                <a:gd name="connsiteY185" fmla="*/ 65284 h 200025"/>
                <a:gd name="connsiteX186" fmla="*/ 255889 w 1495425"/>
                <a:gd name="connsiteY186" fmla="*/ 65284 h 200025"/>
                <a:gd name="connsiteX187" fmla="*/ 255889 w 1495425"/>
                <a:gd name="connsiteY187" fmla="*/ 76105 h 200025"/>
                <a:gd name="connsiteX188" fmla="*/ 221675 w 1495425"/>
                <a:gd name="connsiteY188" fmla="*/ 76105 h 200025"/>
                <a:gd name="connsiteX189" fmla="*/ 221675 w 1495425"/>
                <a:gd name="connsiteY189" fmla="*/ 196814 h 200025"/>
                <a:gd name="connsiteX190" fmla="*/ 210121 w 1495425"/>
                <a:gd name="connsiteY190" fmla="*/ 196814 h 200025"/>
                <a:gd name="connsiteX191" fmla="*/ 210121 w 1495425"/>
                <a:gd name="connsiteY191" fmla="*/ 76105 h 200025"/>
                <a:gd name="connsiteX192" fmla="*/ 186890 w 1495425"/>
                <a:gd name="connsiteY192" fmla="*/ 76105 h 200025"/>
                <a:gd name="connsiteX193" fmla="*/ 186890 w 1495425"/>
                <a:gd name="connsiteY193" fmla="*/ 65284 h 200025"/>
                <a:gd name="connsiteX194" fmla="*/ 210121 w 1495425"/>
                <a:gd name="connsiteY194" fmla="*/ 65284 h 200025"/>
                <a:gd name="connsiteX195" fmla="*/ 210121 w 1495425"/>
                <a:gd name="connsiteY195" fmla="*/ 42453 h 200025"/>
                <a:gd name="connsiteX196" fmla="*/ 220389 w 1495425"/>
                <a:gd name="connsiteY196" fmla="*/ 10820 h 200025"/>
                <a:gd name="connsiteX197" fmla="*/ 245964 w 1495425"/>
                <a:gd name="connsiteY197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495425" h="200025">
                  <a:moveTo>
                    <a:pt x="1232440" y="178500"/>
                  </a:moveTo>
                  <a:cubicBezTo>
                    <a:pt x="1235392" y="178500"/>
                    <a:pt x="1237773" y="179452"/>
                    <a:pt x="1239870" y="181354"/>
                  </a:cubicBezTo>
                  <a:cubicBezTo>
                    <a:pt x="1241870" y="183257"/>
                    <a:pt x="1242822" y="185715"/>
                    <a:pt x="1242822" y="188727"/>
                  </a:cubicBezTo>
                  <a:cubicBezTo>
                    <a:pt x="1242822" y="191661"/>
                    <a:pt x="1241870" y="194119"/>
                    <a:pt x="1239870" y="196101"/>
                  </a:cubicBezTo>
                  <a:cubicBezTo>
                    <a:pt x="1237773" y="198083"/>
                    <a:pt x="1235392" y="199073"/>
                    <a:pt x="1232440" y="199073"/>
                  </a:cubicBezTo>
                  <a:cubicBezTo>
                    <a:pt x="1229582" y="199073"/>
                    <a:pt x="1227201" y="198083"/>
                    <a:pt x="1225296" y="196101"/>
                  </a:cubicBezTo>
                  <a:cubicBezTo>
                    <a:pt x="1223391" y="194119"/>
                    <a:pt x="1222438" y="191661"/>
                    <a:pt x="1222438" y="188727"/>
                  </a:cubicBezTo>
                  <a:cubicBezTo>
                    <a:pt x="1222438" y="185715"/>
                    <a:pt x="1223391" y="183257"/>
                    <a:pt x="1225296" y="181354"/>
                  </a:cubicBezTo>
                  <a:cubicBezTo>
                    <a:pt x="1227201" y="179452"/>
                    <a:pt x="1229582" y="178500"/>
                    <a:pt x="1232440" y="178500"/>
                  </a:cubicBezTo>
                  <a:close/>
                  <a:moveTo>
                    <a:pt x="561804" y="72895"/>
                  </a:moveTo>
                  <a:cubicBezTo>
                    <a:pt x="549659" y="72895"/>
                    <a:pt x="539620" y="77019"/>
                    <a:pt x="531676" y="85268"/>
                  </a:cubicBezTo>
                  <a:cubicBezTo>
                    <a:pt x="523742" y="93507"/>
                    <a:pt x="518836" y="105366"/>
                    <a:pt x="516970" y="120825"/>
                  </a:cubicBezTo>
                  <a:lnTo>
                    <a:pt x="599980" y="120825"/>
                  </a:lnTo>
                  <a:cubicBezTo>
                    <a:pt x="599437" y="105604"/>
                    <a:pt x="595856" y="93812"/>
                    <a:pt x="589236" y="85449"/>
                  </a:cubicBezTo>
                  <a:cubicBezTo>
                    <a:pt x="582626" y="77076"/>
                    <a:pt x="573471" y="72895"/>
                    <a:pt x="561804" y="72895"/>
                  </a:cubicBezTo>
                  <a:close/>
                  <a:moveTo>
                    <a:pt x="346062" y="65284"/>
                  </a:moveTo>
                  <a:lnTo>
                    <a:pt x="357616" y="65284"/>
                  </a:lnTo>
                  <a:lnTo>
                    <a:pt x="357616" y="196814"/>
                  </a:lnTo>
                  <a:lnTo>
                    <a:pt x="346062" y="196814"/>
                  </a:lnTo>
                  <a:close/>
                  <a:moveTo>
                    <a:pt x="1452372" y="62074"/>
                  </a:moveTo>
                  <a:cubicBezTo>
                    <a:pt x="1466278" y="62074"/>
                    <a:pt x="1476947" y="66818"/>
                    <a:pt x="1484376" y="76286"/>
                  </a:cubicBezTo>
                  <a:cubicBezTo>
                    <a:pt x="1491710" y="85763"/>
                    <a:pt x="1495425" y="99260"/>
                    <a:pt x="1495425" y="116777"/>
                  </a:cubicBezTo>
                  <a:lnTo>
                    <a:pt x="1495425" y="196814"/>
                  </a:lnTo>
                  <a:lnTo>
                    <a:pt x="1483900" y="196814"/>
                  </a:lnTo>
                  <a:lnTo>
                    <a:pt x="1483900" y="120225"/>
                  </a:lnTo>
                  <a:cubicBezTo>
                    <a:pt x="1483900" y="88678"/>
                    <a:pt x="1472660" y="72895"/>
                    <a:pt x="1450372" y="72895"/>
                  </a:cubicBezTo>
                  <a:cubicBezTo>
                    <a:pt x="1437894" y="72895"/>
                    <a:pt x="1427702" y="77533"/>
                    <a:pt x="1419606" y="86811"/>
                  </a:cubicBezTo>
                  <a:cubicBezTo>
                    <a:pt x="1411605" y="96088"/>
                    <a:pt x="1407605" y="107585"/>
                    <a:pt x="1407605" y="121301"/>
                  </a:cubicBezTo>
                  <a:lnTo>
                    <a:pt x="1407605" y="196814"/>
                  </a:lnTo>
                  <a:lnTo>
                    <a:pt x="1396079" y="196814"/>
                  </a:lnTo>
                  <a:lnTo>
                    <a:pt x="1396079" y="65284"/>
                  </a:lnTo>
                  <a:lnTo>
                    <a:pt x="1407605" y="65284"/>
                  </a:lnTo>
                  <a:lnTo>
                    <a:pt x="1407605" y="89192"/>
                  </a:lnTo>
                  <a:lnTo>
                    <a:pt x="1408176" y="89192"/>
                  </a:lnTo>
                  <a:cubicBezTo>
                    <a:pt x="1417605" y="71114"/>
                    <a:pt x="1432370" y="62074"/>
                    <a:pt x="1452372" y="62074"/>
                  </a:cubicBezTo>
                  <a:close/>
                  <a:moveTo>
                    <a:pt x="1337215" y="62074"/>
                  </a:moveTo>
                  <a:cubicBezTo>
                    <a:pt x="1347026" y="62074"/>
                    <a:pt x="1356551" y="64141"/>
                    <a:pt x="1365790" y="68256"/>
                  </a:cubicBezTo>
                  <a:lnTo>
                    <a:pt x="1365790" y="81582"/>
                  </a:lnTo>
                  <a:cubicBezTo>
                    <a:pt x="1356551" y="75790"/>
                    <a:pt x="1346454" y="72895"/>
                    <a:pt x="1335405" y="72895"/>
                  </a:cubicBezTo>
                  <a:cubicBezTo>
                    <a:pt x="1320356" y="72895"/>
                    <a:pt x="1308068" y="78448"/>
                    <a:pt x="1298638" y="89545"/>
                  </a:cubicBezTo>
                  <a:cubicBezTo>
                    <a:pt x="1289209" y="100651"/>
                    <a:pt x="1284541" y="114995"/>
                    <a:pt x="1284541" y="132598"/>
                  </a:cubicBezTo>
                  <a:cubicBezTo>
                    <a:pt x="1284541" y="149642"/>
                    <a:pt x="1288828" y="163338"/>
                    <a:pt x="1297400" y="173684"/>
                  </a:cubicBezTo>
                  <a:cubicBezTo>
                    <a:pt x="1305973" y="184031"/>
                    <a:pt x="1317403" y="189203"/>
                    <a:pt x="1331596" y="189203"/>
                  </a:cubicBezTo>
                  <a:cubicBezTo>
                    <a:pt x="1344454" y="189203"/>
                    <a:pt x="1355693" y="185715"/>
                    <a:pt x="1365313" y="178738"/>
                  </a:cubicBezTo>
                  <a:lnTo>
                    <a:pt x="1365313" y="190987"/>
                  </a:lnTo>
                  <a:cubicBezTo>
                    <a:pt x="1355693" y="197012"/>
                    <a:pt x="1344263" y="200025"/>
                    <a:pt x="1331023" y="200025"/>
                  </a:cubicBezTo>
                  <a:cubicBezTo>
                    <a:pt x="1313498" y="200025"/>
                    <a:pt x="1299306" y="193880"/>
                    <a:pt x="1288542" y="181592"/>
                  </a:cubicBezTo>
                  <a:cubicBezTo>
                    <a:pt x="1277779" y="169304"/>
                    <a:pt x="1272349" y="153210"/>
                    <a:pt x="1272349" y="133312"/>
                  </a:cubicBezTo>
                  <a:cubicBezTo>
                    <a:pt x="1272349" y="112462"/>
                    <a:pt x="1278445" y="95374"/>
                    <a:pt x="1290542" y="82058"/>
                  </a:cubicBezTo>
                  <a:cubicBezTo>
                    <a:pt x="1302639" y="68732"/>
                    <a:pt x="1318165" y="62074"/>
                    <a:pt x="1337215" y="62074"/>
                  </a:cubicBezTo>
                  <a:close/>
                  <a:moveTo>
                    <a:pt x="562270" y="62074"/>
                  </a:moveTo>
                  <a:cubicBezTo>
                    <a:pt x="578301" y="62074"/>
                    <a:pt x="590617" y="67828"/>
                    <a:pt x="599218" y="79324"/>
                  </a:cubicBezTo>
                  <a:cubicBezTo>
                    <a:pt x="607819" y="90811"/>
                    <a:pt x="612124" y="106470"/>
                    <a:pt x="612124" y="126292"/>
                  </a:cubicBezTo>
                  <a:lnTo>
                    <a:pt x="612124" y="131531"/>
                  </a:lnTo>
                  <a:lnTo>
                    <a:pt x="516503" y="131531"/>
                  </a:lnTo>
                  <a:cubicBezTo>
                    <a:pt x="516503" y="149603"/>
                    <a:pt x="520589" y="163734"/>
                    <a:pt x="528761" y="173922"/>
                  </a:cubicBezTo>
                  <a:cubicBezTo>
                    <a:pt x="536934" y="184110"/>
                    <a:pt x="548183" y="189203"/>
                    <a:pt x="562499" y="189203"/>
                  </a:cubicBezTo>
                  <a:cubicBezTo>
                    <a:pt x="576977" y="189203"/>
                    <a:pt x="591102" y="183773"/>
                    <a:pt x="604885" y="172911"/>
                  </a:cubicBezTo>
                  <a:lnTo>
                    <a:pt x="604885" y="185517"/>
                  </a:lnTo>
                  <a:cubicBezTo>
                    <a:pt x="591493" y="195189"/>
                    <a:pt x="576586" y="200025"/>
                    <a:pt x="560165" y="200025"/>
                  </a:cubicBezTo>
                  <a:cubicBezTo>
                    <a:pt x="543506" y="200025"/>
                    <a:pt x="530047" y="193940"/>
                    <a:pt x="519769" y="181770"/>
                  </a:cubicBezTo>
                  <a:cubicBezTo>
                    <a:pt x="509492" y="169601"/>
                    <a:pt x="504358" y="152456"/>
                    <a:pt x="504358" y="130340"/>
                  </a:cubicBezTo>
                  <a:cubicBezTo>
                    <a:pt x="504358" y="111147"/>
                    <a:pt x="509731" y="94974"/>
                    <a:pt x="520475" y="81820"/>
                  </a:cubicBezTo>
                  <a:cubicBezTo>
                    <a:pt x="531209" y="68656"/>
                    <a:pt x="545144" y="62074"/>
                    <a:pt x="562270" y="62074"/>
                  </a:cubicBezTo>
                  <a:close/>
                  <a:moveTo>
                    <a:pt x="454800" y="62074"/>
                  </a:moveTo>
                  <a:cubicBezTo>
                    <a:pt x="464687" y="62074"/>
                    <a:pt x="474221" y="64141"/>
                    <a:pt x="483403" y="68256"/>
                  </a:cubicBezTo>
                  <a:lnTo>
                    <a:pt x="483403" y="81582"/>
                  </a:lnTo>
                  <a:cubicBezTo>
                    <a:pt x="474221" y="75790"/>
                    <a:pt x="464096" y="72895"/>
                    <a:pt x="453047" y="72895"/>
                  </a:cubicBezTo>
                  <a:cubicBezTo>
                    <a:pt x="437950" y="72895"/>
                    <a:pt x="425691" y="78448"/>
                    <a:pt x="416271" y="89545"/>
                  </a:cubicBezTo>
                  <a:cubicBezTo>
                    <a:pt x="406851" y="100651"/>
                    <a:pt x="402145" y="114995"/>
                    <a:pt x="402145" y="132598"/>
                  </a:cubicBezTo>
                  <a:cubicBezTo>
                    <a:pt x="402145" y="149642"/>
                    <a:pt x="406441" y="163338"/>
                    <a:pt x="415042" y="173684"/>
                  </a:cubicBezTo>
                  <a:cubicBezTo>
                    <a:pt x="423643" y="184031"/>
                    <a:pt x="435026" y="189203"/>
                    <a:pt x="449199" y="189203"/>
                  </a:cubicBezTo>
                  <a:cubicBezTo>
                    <a:pt x="462115" y="189203"/>
                    <a:pt x="473364" y="185715"/>
                    <a:pt x="482937" y="178738"/>
                  </a:cubicBezTo>
                  <a:lnTo>
                    <a:pt x="482937" y="190987"/>
                  </a:lnTo>
                  <a:cubicBezTo>
                    <a:pt x="473364" y="197012"/>
                    <a:pt x="461924" y="200025"/>
                    <a:pt x="448609" y="200025"/>
                  </a:cubicBezTo>
                  <a:cubicBezTo>
                    <a:pt x="431102" y="200025"/>
                    <a:pt x="416947" y="193880"/>
                    <a:pt x="406175" y="181592"/>
                  </a:cubicBezTo>
                  <a:cubicBezTo>
                    <a:pt x="395392" y="169304"/>
                    <a:pt x="390001" y="153210"/>
                    <a:pt x="390001" y="133312"/>
                  </a:cubicBezTo>
                  <a:cubicBezTo>
                    <a:pt x="390001" y="112462"/>
                    <a:pt x="396050" y="95374"/>
                    <a:pt x="408156" y="82058"/>
                  </a:cubicBezTo>
                  <a:cubicBezTo>
                    <a:pt x="420262" y="68732"/>
                    <a:pt x="435807" y="62074"/>
                    <a:pt x="454800" y="62074"/>
                  </a:cubicBezTo>
                  <a:close/>
                  <a:moveTo>
                    <a:pt x="671313" y="30089"/>
                  </a:moveTo>
                  <a:lnTo>
                    <a:pt x="671313" y="102289"/>
                  </a:lnTo>
                  <a:lnTo>
                    <a:pt x="693163" y="102289"/>
                  </a:lnTo>
                  <a:cubicBezTo>
                    <a:pt x="707564" y="102289"/>
                    <a:pt x="718509" y="99079"/>
                    <a:pt x="725986" y="92650"/>
                  </a:cubicBezTo>
                  <a:cubicBezTo>
                    <a:pt x="733463" y="86230"/>
                    <a:pt x="737206" y="77019"/>
                    <a:pt x="737206" y="65018"/>
                  </a:cubicBezTo>
                  <a:cubicBezTo>
                    <a:pt x="737206" y="41729"/>
                    <a:pt x="723272" y="30089"/>
                    <a:pt x="695401" y="30089"/>
                  </a:cubicBezTo>
                  <a:close/>
                  <a:moveTo>
                    <a:pt x="85115" y="21165"/>
                  </a:moveTo>
                  <a:cubicBezTo>
                    <a:pt x="64094" y="21165"/>
                    <a:pt x="46797" y="28918"/>
                    <a:pt x="33214" y="44415"/>
                  </a:cubicBezTo>
                  <a:cubicBezTo>
                    <a:pt x="19631" y="59912"/>
                    <a:pt x="12840" y="80191"/>
                    <a:pt x="12840" y="105242"/>
                  </a:cubicBezTo>
                  <a:cubicBezTo>
                    <a:pt x="12840" y="130616"/>
                    <a:pt x="19269" y="150811"/>
                    <a:pt x="32109" y="165835"/>
                  </a:cubicBezTo>
                  <a:cubicBezTo>
                    <a:pt x="44948" y="180859"/>
                    <a:pt x="62112" y="188371"/>
                    <a:pt x="83591" y="188371"/>
                  </a:cubicBezTo>
                  <a:cubicBezTo>
                    <a:pt x="105937" y="188371"/>
                    <a:pt x="123625" y="180938"/>
                    <a:pt x="136655" y="166073"/>
                  </a:cubicBezTo>
                  <a:cubicBezTo>
                    <a:pt x="149695" y="151207"/>
                    <a:pt x="156220" y="130492"/>
                    <a:pt x="156220" y="103937"/>
                  </a:cubicBezTo>
                  <a:cubicBezTo>
                    <a:pt x="156220" y="77934"/>
                    <a:pt x="149857" y="57636"/>
                    <a:pt x="137122" y="43053"/>
                  </a:cubicBezTo>
                  <a:cubicBezTo>
                    <a:pt x="124396" y="28461"/>
                    <a:pt x="107061" y="21165"/>
                    <a:pt x="85115" y="21165"/>
                  </a:cubicBezTo>
                  <a:close/>
                  <a:moveTo>
                    <a:pt x="351777" y="12602"/>
                  </a:moveTo>
                  <a:cubicBezTo>
                    <a:pt x="354349" y="12602"/>
                    <a:pt x="356625" y="13459"/>
                    <a:pt x="358616" y="15164"/>
                  </a:cubicBezTo>
                  <a:cubicBezTo>
                    <a:pt x="360597" y="16869"/>
                    <a:pt x="361588" y="19183"/>
                    <a:pt x="361588" y="22117"/>
                  </a:cubicBezTo>
                  <a:cubicBezTo>
                    <a:pt x="361588" y="24898"/>
                    <a:pt x="360616" y="27251"/>
                    <a:pt x="358673" y="29194"/>
                  </a:cubicBezTo>
                  <a:cubicBezTo>
                    <a:pt x="356721" y="31137"/>
                    <a:pt x="354425" y="32109"/>
                    <a:pt x="351777" y="32109"/>
                  </a:cubicBezTo>
                  <a:cubicBezTo>
                    <a:pt x="349215" y="32109"/>
                    <a:pt x="346977" y="31175"/>
                    <a:pt x="345072" y="29318"/>
                  </a:cubicBezTo>
                  <a:cubicBezTo>
                    <a:pt x="343167" y="27451"/>
                    <a:pt x="342205" y="25051"/>
                    <a:pt x="342205" y="22117"/>
                  </a:cubicBezTo>
                  <a:cubicBezTo>
                    <a:pt x="342205" y="19345"/>
                    <a:pt x="343186" y="17069"/>
                    <a:pt x="345129" y="15278"/>
                  </a:cubicBezTo>
                  <a:cubicBezTo>
                    <a:pt x="347072" y="13497"/>
                    <a:pt x="349291" y="12602"/>
                    <a:pt x="351777" y="12602"/>
                  </a:cubicBezTo>
                  <a:close/>
                  <a:moveTo>
                    <a:pt x="1142048" y="9525"/>
                  </a:moveTo>
                  <a:cubicBezTo>
                    <a:pt x="1160526" y="9525"/>
                    <a:pt x="1174052" y="11744"/>
                    <a:pt x="1182720" y="16192"/>
                  </a:cubicBezTo>
                  <a:lnTo>
                    <a:pt x="1182720" y="42129"/>
                  </a:lnTo>
                  <a:cubicBezTo>
                    <a:pt x="1171480" y="34433"/>
                    <a:pt x="1157288" y="30585"/>
                    <a:pt x="1140237" y="30585"/>
                  </a:cubicBezTo>
                  <a:cubicBezTo>
                    <a:pt x="1128808" y="30585"/>
                    <a:pt x="1119569" y="32947"/>
                    <a:pt x="1112425" y="37662"/>
                  </a:cubicBezTo>
                  <a:cubicBezTo>
                    <a:pt x="1105281" y="42386"/>
                    <a:pt x="1101662" y="48949"/>
                    <a:pt x="1101662" y="57360"/>
                  </a:cubicBezTo>
                  <a:cubicBezTo>
                    <a:pt x="1101662" y="64818"/>
                    <a:pt x="1104138" y="70885"/>
                    <a:pt x="1109090" y="75562"/>
                  </a:cubicBezTo>
                  <a:cubicBezTo>
                    <a:pt x="1114044" y="80248"/>
                    <a:pt x="1124807" y="86630"/>
                    <a:pt x="1141380" y="94717"/>
                  </a:cubicBezTo>
                  <a:cubicBezTo>
                    <a:pt x="1159669" y="103365"/>
                    <a:pt x="1172432" y="112014"/>
                    <a:pt x="1179671" y="120663"/>
                  </a:cubicBezTo>
                  <a:cubicBezTo>
                    <a:pt x="1187005" y="129302"/>
                    <a:pt x="1190625" y="139027"/>
                    <a:pt x="1190625" y="149812"/>
                  </a:cubicBezTo>
                  <a:cubicBezTo>
                    <a:pt x="1190625" y="165994"/>
                    <a:pt x="1184720" y="178409"/>
                    <a:pt x="1172813" y="187056"/>
                  </a:cubicBezTo>
                  <a:cubicBezTo>
                    <a:pt x="1161002" y="195702"/>
                    <a:pt x="1144524" y="200025"/>
                    <a:pt x="1123473" y="200025"/>
                  </a:cubicBezTo>
                  <a:cubicBezTo>
                    <a:pt x="1116140" y="200025"/>
                    <a:pt x="1107567" y="199013"/>
                    <a:pt x="1097756" y="196990"/>
                  </a:cubicBezTo>
                  <a:cubicBezTo>
                    <a:pt x="1087945" y="194968"/>
                    <a:pt x="1080801" y="192450"/>
                    <a:pt x="1076325" y="189435"/>
                  </a:cubicBezTo>
                  <a:lnTo>
                    <a:pt x="1076325" y="162306"/>
                  </a:lnTo>
                  <a:cubicBezTo>
                    <a:pt x="1082040" y="167224"/>
                    <a:pt x="1089660" y="171269"/>
                    <a:pt x="1099185" y="174443"/>
                  </a:cubicBezTo>
                  <a:cubicBezTo>
                    <a:pt x="1108710" y="177616"/>
                    <a:pt x="1117663" y="179202"/>
                    <a:pt x="1126236" y="179202"/>
                  </a:cubicBezTo>
                  <a:cubicBezTo>
                    <a:pt x="1152334" y="179202"/>
                    <a:pt x="1165384" y="170000"/>
                    <a:pt x="1165384" y="151597"/>
                  </a:cubicBezTo>
                  <a:cubicBezTo>
                    <a:pt x="1165384" y="146440"/>
                    <a:pt x="1164050" y="141799"/>
                    <a:pt x="1161193" y="137674"/>
                  </a:cubicBezTo>
                  <a:cubicBezTo>
                    <a:pt x="1158430" y="133550"/>
                    <a:pt x="1154525" y="129902"/>
                    <a:pt x="1149667" y="126730"/>
                  </a:cubicBezTo>
                  <a:cubicBezTo>
                    <a:pt x="1144809" y="123558"/>
                    <a:pt x="1135666" y="118672"/>
                    <a:pt x="1122235" y="112090"/>
                  </a:cubicBezTo>
                  <a:cubicBezTo>
                    <a:pt x="1103566" y="102889"/>
                    <a:pt x="1091279" y="94345"/>
                    <a:pt x="1085373" y="86449"/>
                  </a:cubicBezTo>
                  <a:cubicBezTo>
                    <a:pt x="1079372" y="78562"/>
                    <a:pt x="1076420" y="69533"/>
                    <a:pt x="1076420" y="59379"/>
                  </a:cubicBezTo>
                  <a:cubicBezTo>
                    <a:pt x="1076420" y="44072"/>
                    <a:pt x="1082612" y="31937"/>
                    <a:pt x="1095089" y="22974"/>
                  </a:cubicBezTo>
                  <a:cubicBezTo>
                    <a:pt x="1107472" y="14011"/>
                    <a:pt x="1123093" y="9525"/>
                    <a:pt x="1142048" y="9525"/>
                  </a:cubicBezTo>
                  <a:close/>
                  <a:moveTo>
                    <a:pt x="904875" y="9525"/>
                  </a:moveTo>
                  <a:lnTo>
                    <a:pt x="929354" y="9525"/>
                  </a:lnTo>
                  <a:lnTo>
                    <a:pt x="929354" y="122253"/>
                  </a:lnTo>
                  <a:cubicBezTo>
                    <a:pt x="929354" y="159748"/>
                    <a:pt x="945261" y="178496"/>
                    <a:pt x="977075" y="178496"/>
                  </a:cubicBezTo>
                  <a:cubicBezTo>
                    <a:pt x="1007841" y="178496"/>
                    <a:pt x="1023271" y="160352"/>
                    <a:pt x="1023271" y="124063"/>
                  </a:cubicBezTo>
                  <a:lnTo>
                    <a:pt x="1023271" y="9525"/>
                  </a:lnTo>
                  <a:lnTo>
                    <a:pt x="1047750" y="9525"/>
                  </a:lnTo>
                  <a:lnTo>
                    <a:pt x="1047750" y="120558"/>
                  </a:lnTo>
                  <a:cubicBezTo>
                    <a:pt x="1047750" y="173536"/>
                    <a:pt x="1023461" y="200025"/>
                    <a:pt x="974789" y="200025"/>
                  </a:cubicBezTo>
                  <a:cubicBezTo>
                    <a:pt x="928211" y="200025"/>
                    <a:pt x="904875" y="174464"/>
                    <a:pt x="904875" y="123339"/>
                  </a:cubicBezTo>
                  <a:close/>
                  <a:moveTo>
                    <a:pt x="790575" y="9525"/>
                  </a:moveTo>
                  <a:lnTo>
                    <a:pt x="813911" y="9525"/>
                  </a:lnTo>
                  <a:lnTo>
                    <a:pt x="813911" y="169820"/>
                  </a:lnTo>
                  <a:lnTo>
                    <a:pt x="885825" y="169820"/>
                  </a:lnTo>
                  <a:lnTo>
                    <a:pt x="885825" y="190500"/>
                  </a:lnTo>
                  <a:lnTo>
                    <a:pt x="790575" y="190500"/>
                  </a:lnTo>
                  <a:close/>
                  <a:moveTo>
                    <a:pt x="647700" y="9525"/>
                  </a:moveTo>
                  <a:lnTo>
                    <a:pt x="699659" y="9525"/>
                  </a:lnTo>
                  <a:cubicBezTo>
                    <a:pt x="719414" y="9525"/>
                    <a:pt x="734739" y="14240"/>
                    <a:pt x="745646" y="23660"/>
                  </a:cubicBezTo>
                  <a:cubicBezTo>
                    <a:pt x="756551" y="33090"/>
                    <a:pt x="762000" y="46558"/>
                    <a:pt x="762000" y="64084"/>
                  </a:cubicBezTo>
                  <a:cubicBezTo>
                    <a:pt x="762000" y="81848"/>
                    <a:pt x="755628" y="96231"/>
                    <a:pt x="742874" y="107252"/>
                  </a:cubicBezTo>
                  <a:cubicBezTo>
                    <a:pt x="730120" y="118281"/>
                    <a:pt x="714175" y="123473"/>
                    <a:pt x="695049" y="122853"/>
                  </a:cubicBezTo>
                  <a:lnTo>
                    <a:pt x="671313" y="122853"/>
                  </a:lnTo>
                  <a:lnTo>
                    <a:pt x="671313" y="190500"/>
                  </a:lnTo>
                  <a:lnTo>
                    <a:pt x="647700" y="190500"/>
                  </a:lnTo>
                  <a:close/>
                  <a:moveTo>
                    <a:pt x="87211" y="9515"/>
                  </a:moveTo>
                  <a:cubicBezTo>
                    <a:pt x="111576" y="9515"/>
                    <a:pt x="131312" y="18012"/>
                    <a:pt x="146409" y="35023"/>
                  </a:cubicBezTo>
                  <a:cubicBezTo>
                    <a:pt x="161506" y="52026"/>
                    <a:pt x="169059" y="74324"/>
                    <a:pt x="169059" y="101917"/>
                  </a:cubicBezTo>
                  <a:cubicBezTo>
                    <a:pt x="169059" y="132359"/>
                    <a:pt x="161334" y="156321"/>
                    <a:pt x="145885" y="173803"/>
                  </a:cubicBezTo>
                  <a:cubicBezTo>
                    <a:pt x="130435" y="191284"/>
                    <a:pt x="109747" y="200025"/>
                    <a:pt x="83830" y="200025"/>
                  </a:cubicBezTo>
                  <a:cubicBezTo>
                    <a:pt x="58302" y="200025"/>
                    <a:pt x="37948" y="191383"/>
                    <a:pt x="22765" y="174100"/>
                  </a:cubicBezTo>
                  <a:cubicBezTo>
                    <a:pt x="7591" y="156817"/>
                    <a:pt x="0" y="134341"/>
                    <a:pt x="0" y="106670"/>
                  </a:cubicBezTo>
                  <a:cubicBezTo>
                    <a:pt x="0" y="77257"/>
                    <a:pt x="7782" y="53711"/>
                    <a:pt x="23356" y="36033"/>
                  </a:cubicBezTo>
                  <a:cubicBezTo>
                    <a:pt x="38919" y="18355"/>
                    <a:pt x="60207" y="9515"/>
                    <a:pt x="87211" y="9515"/>
                  </a:cubicBezTo>
                  <a:close/>
                  <a:moveTo>
                    <a:pt x="317440" y="0"/>
                  </a:moveTo>
                  <a:cubicBezTo>
                    <a:pt x="322964" y="0"/>
                    <a:pt x="327517" y="829"/>
                    <a:pt x="331098" y="2496"/>
                  </a:cubicBezTo>
                  <a:lnTo>
                    <a:pt x="331098" y="14507"/>
                  </a:lnTo>
                  <a:cubicBezTo>
                    <a:pt x="327984" y="12049"/>
                    <a:pt x="323279" y="10820"/>
                    <a:pt x="316973" y="10820"/>
                  </a:cubicBezTo>
                  <a:cubicBezTo>
                    <a:pt x="301095" y="10820"/>
                    <a:pt x="293151" y="21679"/>
                    <a:pt x="293151" y="43405"/>
                  </a:cubicBezTo>
                  <a:lnTo>
                    <a:pt x="293151" y="65284"/>
                  </a:lnTo>
                  <a:lnTo>
                    <a:pt x="327365" y="65284"/>
                  </a:lnTo>
                  <a:lnTo>
                    <a:pt x="327365" y="76105"/>
                  </a:lnTo>
                  <a:lnTo>
                    <a:pt x="293151" y="76105"/>
                  </a:lnTo>
                  <a:lnTo>
                    <a:pt x="293151" y="196814"/>
                  </a:lnTo>
                  <a:lnTo>
                    <a:pt x="281597" y="196814"/>
                  </a:lnTo>
                  <a:lnTo>
                    <a:pt x="281597" y="76105"/>
                  </a:lnTo>
                  <a:lnTo>
                    <a:pt x="258356" y="76105"/>
                  </a:lnTo>
                  <a:lnTo>
                    <a:pt x="258356" y="65284"/>
                  </a:lnTo>
                  <a:lnTo>
                    <a:pt x="281597" y="65284"/>
                  </a:lnTo>
                  <a:lnTo>
                    <a:pt x="281597" y="42453"/>
                  </a:lnTo>
                  <a:cubicBezTo>
                    <a:pt x="281597" y="28585"/>
                    <a:pt x="285016" y="18040"/>
                    <a:pt x="291865" y="10820"/>
                  </a:cubicBezTo>
                  <a:cubicBezTo>
                    <a:pt x="298714" y="3610"/>
                    <a:pt x="307238" y="0"/>
                    <a:pt x="317440" y="0"/>
                  </a:cubicBezTo>
                  <a:close/>
                  <a:moveTo>
                    <a:pt x="245964" y="0"/>
                  </a:moveTo>
                  <a:cubicBezTo>
                    <a:pt x="251489" y="0"/>
                    <a:pt x="256041" y="829"/>
                    <a:pt x="259623" y="2496"/>
                  </a:cubicBezTo>
                  <a:lnTo>
                    <a:pt x="259623" y="14507"/>
                  </a:lnTo>
                  <a:cubicBezTo>
                    <a:pt x="256508" y="12049"/>
                    <a:pt x="251803" y="10820"/>
                    <a:pt x="245497" y="10820"/>
                  </a:cubicBezTo>
                  <a:cubicBezTo>
                    <a:pt x="229619" y="10820"/>
                    <a:pt x="221675" y="21679"/>
                    <a:pt x="221675" y="43405"/>
                  </a:cubicBezTo>
                  <a:lnTo>
                    <a:pt x="221675" y="65284"/>
                  </a:lnTo>
                  <a:lnTo>
                    <a:pt x="255889" y="65284"/>
                  </a:lnTo>
                  <a:lnTo>
                    <a:pt x="255889" y="76105"/>
                  </a:lnTo>
                  <a:lnTo>
                    <a:pt x="221675" y="76105"/>
                  </a:lnTo>
                  <a:lnTo>
                    <a:pt x="221675" y="196814"/>
                  </a:lnTo>
                  <a:lnTo>
                    <a:pt x="210121" y="196814"/>
                  </a:lnTo>
                  <a:lnTo>
                    <a:pt x="210121" y="76105"/>
                  </a:lnTo>
                  <a:lnTo>
                    <a:pt x="186890" y="76105"/>
                  </a:lnTo>
                  <a:lnTo>
                    <a:pt x="186890" y="65284"/>
                  </a:lnTo>
                  <a:lnTo>
                    <a:pt x="210121" y="65284"/>
                  </a:lnTo>
                  <a:lnTo>
                    <a:pt x="210121" y="42453"/>
                  </a:lnTo>
                  <a:cubicBezTo>
                    <a:pt x="210121" y="28585"/>
                    <a:pt x="213541" y="18040"/>
                    <a:pt x="220389" y="10820"/>
                  </a:cubicBezTo>
                  <a:cubicBezTo>
                    <a:pt x="227247" y="3610"/>
                    <a:pt x="235763" y="0"/>
                    <a:pt x="245964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C7115F5-C9EE-E00F-F7B2-6D97843AB5CE}"/>
              </a:ext>
            </a:extLst>
          </p:cNvPr>
          <p:cNvSpPr txBox="1"/>
          <p:nvPr/>
        </p:nvSpPr>
        <p:spPr>
          <a:xfrm>
            <a:off x="5096367" y="705534"/>
            <a:ext cx="199926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合作意向</a:t>
            </a:r>
          </a:p>
        </p:txBody>
      </p:sp>
      <p:sp>
        <p:nvSpPr>
          <p:cNvPr id="34" name="弧形 33">
            <a:extLst>
              <a:ext uri="{FF2B5EF4-FFF2-40B4-BE49-F238E27FC236}">
                <a16:creationId xmlns:a16="http://schemas.microsoft.com/office/drawing/2014/main" id="{206B1509-A70B-6CAA-5092-A63784CE43BE}"/>
              </a:ext>
            </a:extLst>
          </p:cNvPr>
          <p:cNvSpPr/>
          <p:nvPr/>
        </p:nvSpPr>
        <p:spPr>
          <a:xfrm rot="5400000">
            <a:off x="5036398" y="-5456656"/>
            <a:ext cx="2158872" cy="15721042"/>
          </a:xfrm>
          <a:prstGeom prst="arc">
            <a:avLst>
              <a:gd name="adj1" fmla="val 16555656"/>
              <a:gd name="adj2" fmla="val 5061823"/>
            </a:avLst>
          </a:prstGeom>
          <a:ln w="15875">
            <a:gradFill flip="none" rotWithShape="1">
              <a:gsLst>
                <a:gs pos="0">
                  <a:srgbClr val="E5EDFB">
                    <a:alpha val="58000"/>
                  </a:srgbClr>
                </a:gs>
                <a:gs pos="100000">
                  <a:srgbClr val="CADBF6">
                    <a:alpha val="55000"/>
                  </a:srgbClr>
                </a:gs>
                <a:gs pos="49000">
                  <a:srgbClr val="FFFFFF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5" name="弧形 34">
            <a:extLst>
              <a:ext uri="{FF2B5EF4-FFF2-40B4-BE49-F238E27FC236}">
                <a16:creationId xmlns:a16="http://schemas.microsoft.com/office/drawing/2014/main" id="{9384639F-30D6-BCF2-765D-7F3FB99534F6}"/>
              </a:ext>
            </a:extLst>
          </p:cNvPr>
          <p:cNvSpPr/>
          <p:nvPr/>
        </p:nvSpPr>
        <p:spPr>
          <a:xfrm rot="16200000" flipV="1">
            <a:off x="5036403" y="-1002522"/>
            <a:ext cx="2158872" cy="15721043"/>
          </a:xfrm>
          <a:prstGeom prst="arc">
            <a:avLst>
              <a:gd name="adj1" fmla="val 16200000"/>
              <a:gd name="adj2" fmla="val 5282686"/>
            </a:avLst>
          </a:prstGeom>
          <a:ln w="15875">
            <a:gradFill flip="none" rotWithShape="1">
              <a:gsLst>
                <a:gs pos="0">
                  <a:srgbClr val="E5EDFB">
                    <a:alpha val="0"/>
                  </a:srgbClr>
                </a:gs>
                <a:gs pos="100000">
                  <a:srgbClr val="CADBF6">
                    <a:alpha val="0"/>
                  </a:srgbClr>
                </a:gs>
                <a:gs pos="49000">
                  <a:srgbClr val="FFFFFF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9765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E903879-8CD4-C697-5821-9B7AD44D6268}"/>
              </a:ext>
            </a:extLst>
          </p:cNvPr>
          <p:cNvSpPr/>
          <p:nvPr/>
        </p:nvSpPr>
        <p:spPr>
          <a:xfrm>
            <a:off x="6835775" y="1409700"/>
            <a:ext cx="4403725" cy="4648200"/>
          </a:xfrm>
          <a:prstGeom prst="roundRect">
            <a:avLst>
              <a:gd name="adj" fmla="val 353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  <a:effectLst>
            <a:outerShdw blurRad="381000" dist="254000" dir="2700000" algn="tl" rotWithShape="0">
              <a:schemeClr val="accent2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AD712F4-57FB-3AAE-5D00-909554C34038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财务预测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A5DDFB5-0559-2CF3-0F5E-4BC749742232}"/>
              </a:ext>
            </a:extLst>
          </p:cNvPr>
          <p:cNvSpPr/>
          <p:nvPr/>
        </p:nvSpPr>
        <p:spPr>
          <a:xfrm>
            <a:off x="660400" y="1407886"/>
            <a:ext cx="5626100" cy="4650014"/>
          </a:xfrm>
          <a:prstGeom prst="roundRect">
            <a:avLst>
              <a:gd name="adj" fmla="val 330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80F3E2D0-DB4F-86E7-944A-2FF74CC27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207422"/>
              </p:ext>
            </p:extLst>
          </p:nvPr>
        </p:nvGraphicFramePr>
        <p:xfrm>
          <a:off x="986971" y="2000250"/>
          <a:ext cx="5045529" cy="396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CAFB3754-3534-7DE7-167D-3CF42CE27204}"/>
              </a:ext>
            </a:extLst>
          </p:cNvPr>
          <p:cNvSpPr txBox="1"/>
          <p:nvPr/>
        </p:nvSpPr>
        <p:spPr>
          <a:xfrm>
            <a:off x="792117" y="1577070"/>
            <a:ext cx="99257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（万元）</a:t>
            </a:r>
            <a:endParaRPr lang="en-US" sz="16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4739FE70-419A-9D77-F54F-9EB063289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897242"/>
              </p:ext>
            </p:extLst>
          </p:nvPr>
        </p:nvGraphicFramePr>
        <p:xfrm>
          <a:off x="6489701" y="3048001"/>
          <a:ext cx="4753190" cy="318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4D46593C-3D08-13E0-9289-7D19A7E9A118}"/>
              </a:ext>
            </a:extLst>
          </p:cNvPr>
          <p:cNvSpPr txBox="1"/>
          <p:nvPr/>
        </p:nvSpPr>
        <p:spPr>
          <a:xfrm>
            <a:off x="7136040" y="2486737"/>
            <a:ext cx="152164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出让股权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42AECC-7589-14C7-8EB8-606B89CA480A}"/>
              </a:ext>
            </a:extLst>
          </p:cNvPr>
          <p:cNvSpPr txBox="1"/>
          <p:nvPr/>
        </p:nvSpPr>
        <p:spPr>
          <a:xfrm>
            <a:off x="7151914" y="1859448"/>
            <a:ext cx="148290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计划融资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50DBCD-CF3A-BD45-A8D4-47E4BA318C74}"/>
              </a:ext>
            </a:extLst>
          </p:cNvPr>
          <p:cNvSpPr txBox="1"/>
          <p:nvPr/>
        </p:nvSpPr>
        <p:spPr>
          <a:xfrm>
            <a:off x="8030029" y="3591832"/>
            <a:ext cx="95794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15%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5D5B34C-AD75-1F25-4815-8A6C71CCB58E}"/>
              </a:ext>
            </a:extLst>
          </p:cNvPr>
          <p:cNvSpPr txBox="1"/>
          <p:nvPr/>
        </p:nvSpPr>
        <p:spPr>
          <a:xfrm>
            <a:off x="9226387" y="1764669"/>
            <a:ext cx="167021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1000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万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8EAA486-26D4-8478-3A68-6C17201D225B}"/>
              </a:ext>
            </a:extLst>
          </p:cNvPr>
          <p:cNvSpPr txBox="1"/>
          <p:nvPr/>
        </p:nvSpPr>
        <p:spPr>
          <a:xfrm>
            <a:off x="9607834" y="2401560"/>
            <a:ext cx="1263365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15%</a:t>
            </a:r>
            <a:endParaRPr lang="zh-CN" alt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C951910-89D0-BD5F-8ADD-CF150E482E0D}"/>
              </a:ext>
            </a:extLst>
          </p:cNvPr>
          <p:cNvCxnSpPr/>
          <p:nvPr/>
        </p:nvCxnSpPr>
        <p:spPr>
          <a:xfrm>
            <a:off x="8572500" y="2070100"/>
            <a:ext cx="7366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98EFAB91-3FC9-3CBC-A0A6-12571947CF78}"/>
              </a:ext>
            </a:extLst>
          </p:cNvPr>
          <p:cNvCxnSpPr>
            <a:cxnSpLocks/>
          </p:cNvCxnSpPr>
          <p:nvPr/>
        </p:nvCxnSpPr>
        <p:spPr>
          <a:xfrm>
            <a:off x="8572500" y="2705100"/>
            <a:ext cx="11811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494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DD51F-9FCB-147A-19E8-412769A604B5}"/>
              </a:ext>
            </a:extLst>
          </p:cNvPr>
          <p:cNvSpPr txBox="1"/>
          <p:nvPr/>
        </p:nvSpPr>
        <p:spPr>
          <a:xfrm>
            <a:off x="660400" y="1350987"/>
            <a:ext cx="3961341" cy="25545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660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sz="8000" dirty="0"/>
              <a:t>05 </a:t>
            </a:r>
          </a:p>
          <a:p>
            <a:r>
              <a:rPr lang="zh-CN" altLang="en-US" sz="8000" dirty="0"/>
              <a:t>项目拓展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127206C-1AEB-EC6A-41B5-4CC6079AF02A}"/>
              </a:ext>
            </a:extLst>
          </p:cNvPr>
          <p:cNvSpPr txBox="1"/>
          <p:nvPr/>
        </p:nvSpPr>
        <p:spPr>
          <a:xfrm>
            <a:off x="7251002" y="1696219"/>
            <a:ext cx="109517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引领教育</a:t>
            </a:r>
            <a:endParaRPr 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895768D-BD5B-9A5E-D179-4E0C039678E1}"/>
              </a:ext>
            </a:extLst>
          </p:cNvPr>
          <p:cNvSpPr txBox="1"/>
          <p:nvPr/>
        </p:nvSpPr>
        <p:spPr>
          <a:xfrm>
            <a:off x="7256772" y="2662396"/>
            <a:ext cx="109517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带动就业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8B59969-0748-32B5-7A03-B30045AA412D}"/>
              </a:ext>
            </a:extLst>
          </p:cNvPr>
          <p:cNvSpPr txBox="1"/>
          <p:nvPr/>
        </p:nvSpPr>
        <p:spPr>
          <a:xfrm>
            <a:off x="7262541" y="3628573"/>
            <a:ext cx="109517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未来规划</a:t>
            </a: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6BC8F682-B9BC-D76F-D028-580B3AB66AF2}"/>
              </a:ext>
            </a:extLst>
          </p:cNvPr>
          <p:cNvCxnSpPr>
            <a:cxnSpLocks/>
          </p:cNvCxnSpPr>
          <p:nvPr/>
        </p:nvCxnSpPr>
        <p:spPr>
          <a:xfrm flipH="1">
            <a:off x="892175" y="1724025"/>
            <a:ext cx="1527175" cy="1168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剪去对角 12">
            <a:extLst>
              <a:ext uri="{FF2B5EF4-FFF2-40B4-BE49-F238E27FC236}">
                <a16:creationId xmlns:a16="http://schemas.microsoft.com/office/drawing/2014/main" id="{6A3F55CD-CEEC-53FD-5619-D1EB046F9615}"/>
              </a:ext>
            </a:extLst>
          </p:cNvPr>
          <p:cNvSpPr/>
          <p:nvPr/>
        </p:nvSpPr>
        <p:spPr>
          <a:xfrm>
            <a:off x="6851650" y="16200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4" name="矩形: 剪去对角 13">
            <a:extLst>
              <a:ext uri="{FF2B5EF4-FFF2-40B4-BE49-F238E27FC236}">
                <a16:creationId xmlns:a16="http://schemas.microsoft.com/office/drawing/2014/main" id="{A46AFAF3-8783-2745-FE06-440960B42853}"/>
              </a:ext>
            </a:extLst>
          </p:cNvPr>
          <p:cNvSpPr/>
          <p:nvPr/>
        </p:nvSpPr>
        <p:spPr>
          <a:xfrm>
            <a:off x="6851650" y="260299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5" name="矩形: 剪去对角 14">
            <a:extLst>
              <a:ext uri="{FF2B5EF4-FFF2-40B4-BE49-F238E27FC236}">
                <a16:creationId xmlns:a16="http://schemas.microsoft.com/office/drawing/2014/main" id="{A370CC2B-1CB6-4679-25D0-F33ADE95FF0D}"/>
              </a:ext>
            </a:extLst>
          </p:cNvPr>
          <p:cNvSpPr/>
          <p:nvPr/>
        </p:nvSpPr>
        <p:spPr>
          <a:xfrm>
            <a:off x="6851650" y="35631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3563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>
            <a:extLst>
              <a:ext uri="{FF2B5EF4-FFF2-40B4-BE49-F238E27FC236}">
                <a16:creationId xmlns:a16="http://schemas.microsoft.com/office/drawing/2014/main" id="{DF2D1184-4ABC-4CA4-E132-55ABED6A4E6E}"/>
              </a:ext>
            </a:extLst>
          </p:cNvPr>
          <p:cNvSpPr/>
          <p:nvPr/>
        </p:nvSpPr>
        <p:spPr>
          <a:xfrm>
            <a:off x="3274366" y="1143000"/>
            <a:ext cx="5588280" cy="5406854"/>
          </a:xfrm>
          <a:prstGeom prst="ellipse">
            <a:avLst/>
          </a:prstGeom>
          <a:noFill/>
          <a:ln>
            <a:solidFill>
              <a:schemeClr val="accent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1BEAB23B-4CD8-2F80-0EC8-E1CAD82D25AE}"/>
              </a:ext>
            </a:extLst>
          </p:cNvPr>
          <p:cNvSpPr/>
          <p:nvPr/>
        </p:nvSpPr>
        <p:spPr>
          <a:xfrm>
            <a:off x="3628" y="0"/>
            <a:ext cx="12188372" cy="6858000"/>
          </a:xfrm>
          <a:custGeom>
            <a:avLst/>
            <a:gdLst>
              <a:gd name="connsiteX0" fmla="*/ 1436785 w 12188372"/>
              <a:gd name="connsiteY0" fmla="*/ 0 h 6858000"/>
              <a:gd name="connsiteX1" fmla="*/ 10751587 w 12188372"/>
              <a:gd name="connsiteY1" fmla="*/ 0 h 6858000"/>
              <a:gd name="connsiteX2" fmla="*/ 10796756 w 12188372"/>
              <a:gd name="connsiteY2" fmla="*/ 50452 h 6858000"/>
              <a:gd name="connsiteX3" fmla="*/ 12188372 w 12188372"/>
              <a:gd name="connsiteY3" fmla="*/ 3801069 h 6858000"/>
              <a:gd name="connsiteX4" fmla="*/ 11452837 w 12188372"/>
              <a:gd name="connsiteY4" fmla="*/ 6611613 h 6858000"/>
              <a:gd name="connsiteX5" fmla="*/ 11306413 w 12188372"/>
              <a:gd name="connsiteY5" fmla="*/ 6858000 h 6858000"/>
              <a:gd name="connsiteX6" fmla="*/ 8082574 w 12188372"/>
              <a:gd name="connsiteY6" fmla="*/ 6858000 h 6858000"/>
              <a:gd name="connsiteX7" fmla="*/ 8183274 w 12188372"/>
              <a:gd name="connsiteY7" fmla="*/ 6798809 h 6858000"/>
              <a:gd name="connsiteX8" fmla="*/ 9830642 w 12188372"/>
              <a:gd name="connsiteY8" fmla="*/ 3801070 h 6858000"/>
              <a:gd name="connsiteX9" fmla="*/ 6094186 w 12188372"/>
              <a:gd name="connsiteY9" fmla="*/ 185920 h 6858000"/>
              <a:gd name="connsiteX10" fmla="*/ 2357731 w 12188372"/>
              <a:gd name="connsiteY10" fmla="*/ 3801070 h 6858000"/>
              <a:gd name="connsiteX11" fmla="*/ 4005098 w 12188372"/>
              <a:gd name="connsiteY11" fmla="*/ 6798809 h 6858000"/>
              <a:gd name="connsiteX12" fmla="*/ 4105799 w 12188372"/>
              <a:gd name="connsiteY12" fmla="*/ 6858000 h 6858000"/>
              <a:gd name="connsiteX13" fmla="*/ 881959 w 12188372"/>
              <a:gd name="connsiteY13" fmla="*/ 6858000 h 6858000"/>
              <a:gd name="connsiteX14" fmla="*/ 735535 w 12188372"/>
              <a:gd name="connsiteY14" fmla="*/ 6611613 h 6858000"/>
              <a:gd name="connsiteX15" fmla="*/ 0 w 12188372"/>
              <a:gd name="connsiteY15" fmla="*/ 3801069 h 6858000"/>
              <a:gd name="connsiteX16" fmla="*/ 1391616 w 12188372"/>
              <a:gd name="connsiteY16" fmla="*/ 504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88372" h="6858000">
                <a:moveTo>
                  <a:pt x="1436785" y="0"/>
                </a:moveTo>
                <a:lnTo>
                  <a:pt x="10751587" y="0"/>
                </a:lnTo>
                <a:lnTo>
                  <a:pt x="10796756" y="50452"/>
                </a:lnTo>
                <a:cubicBezTo>
                  <a:pt x="11666128" y="1069687"/>
                  <a:pt x="12188372" y="2376370"/>
                  <a:pt x="12188372" y="3801069"/>
                </a:cubicBezTo>
                <a:cubicBezTo>
                  <a:pt x="12188372" y="4818712"/>
                  <a:pt x="11921921" y="5776142"/>
                  <a:pt x="11452837" y="6611613"/>
                </a:cubicBezTo>
                <a:lnTo>
                  <a:pt x="11306413" y="6858000"/>
                </a:lnTo>
                <a:lnTo>
                  <a:pt x="8082574" y="6858000"/>
                </a:lnTo>
                <a:lnTo>
                  <a:pt x="8183274" y="6798809"/>
                </a:lnTo>
                <a:cubicBezTo>
                  <a:pt x="9177178" y="6149141"/>
                  <a:pt x="9830642" y="5048940"/>
                  <a:pt x="9830642" y="3801070"/>
                </a:cubicBezTo>
                <a:cubicBezTo>
                  <a:pt x="9830642" y="1804479"/>
                  <a:pt x="8157774" y="185920"/>
                  <a:pt x="6094186" y="185920"/>
                </a:cubicBezTo>
                <a:cubicBezTo>
                  <a:pt x="4030598" y="185920"/>
                  <a:pt x="2357731" y="1804479"/>
                  <a:pt x="2357731" y="3801070"/>
                </a:cubicBezTo>
                <a:cubicBezTo>
                  <a:pt x="2357731" y="5048940"/>
                  <a:pt x="3011194" y="6149141"/>
                  <a:pt x="4005098" y="6798809"/>
                </a:cubicBezTo>
                <a:lnTo>
                  <a:pt x="4105799" y="6858000"/>
                </a:lnTo>
                <a:lnTo>
                  <a:pt x="881959" y="6858000"/>
                </a:lnTo>
                <a:lnTo>
                  <a:pt x="735535" y="6611613"/>
                </a:lnTo>
                <a:cubicBezTo>
                  <a:pt x="266451" y="5776142"/>
                  <a:pt x="0" y="4818712"/>
                  <a:pt x="0" y="3801069"/>
                </a:cubicBezTo>
                <a:cubicBezTo>
                  <a:pt x="0" y="2376370"/>
                  <a:pt x="522244" y="1069687"/>
                  <a:pt x="1391616" y="50452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E1CE786-E722-F31E-03A9-AA16C1009570}"/>
              </a:ext>
            </a:extLst>
          </p:cNvPr>
          <p:cNvSpPr/>
          <p:nvPr/>
        </p:nvSpPr>
        <p:spPr>
          <a:xfrm>
            <a:off x="4612630" y="2313773"/>
            <a:ext cx="2853136" cy="27605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260D3FB-A4AB-BC25-E942-E9A4EB97E43B}"/>
              </a:ext>
            </a:extLst>
          </p:cNvPr>
          <p:cNvSpPr/>
          <p:nvPr/>
        </p:nvSpPr>
        <p:spPr>
          <a:xfrm>
            <a:off x="3988635" y="1710036"/>
            <a:ext cx="4101126" cy="3967981"/>
          </a:xfrm>
          <a:prstGeom prst="ellipse">
            <a:avLst/>
          </a:prstGeom>
          <a:noFill/>
          <a:ln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9ED28E8-94E0-01C6-B9BB-A667499AF1A9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引领教育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159F9F94-430B-AA71-8B0F-5F9B17718DAC}"/>
              </a:ext>
            </a:extLst>
          </p:cNvPr>
          <p:cNvSpPr/>
          <p:nvPr/>
        </p:nvSpPr>
        <p:spPr>
          <a:xfrm>
            <a:off x="3142340" y="2325495"/>
            <a:ext cx="2690447" cy="2690447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C8A61EEA-60B2-17BB-C18D-6213B9191BB4}"/>
              </a:ext>
            </a:extLst>
          </p:cNvPr>
          <p:cNvSpPr/>
          <p:nvPr/>
        </p:nvSpPr>
        <p:spPr>
          <a:xfrm>
            <a:off x="6194249" y="2310981"/>
            <a:ext cx="2690447" cy="2690447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DB40A3-1F73-52D9-A380-6C506FDA501B}"/>
              </a:ext>
            </a:extLst>
          </p:cNvPr>
          <p:cNvSpPr txBox="1"/>
          <p:nvPr/>
        </p:nvSpPr>
        <p:spPr>
          <a:xfrm>
            <a:off x="3816159" y="2932326"/>
            <a:ext cx="1303475" cy="14465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effectLst>
                  <a:outerShdw blurRad="114300" dist="38100" dir="2700000" sx="104000" sy="104000" algn="tl">
                    <a:schemeClr val="accent2">
                      <a:alpha val="55000"/>
                    </a:scheme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</a:rPr>
              <a:t>技术教学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98D250-782B-E531-15C6-EC4194A0F04C}"/>
              </a:ext>
            </a:extLst>
          </p:cNvPr>
          <p:cNvSpPr txBox="1"/>
          <p:nvPr/>
        </p:nvSpPr>
        <p:spPr>
          <a:xfrm>
            <a:off x="6902261" y="2888785"/>
            <a:ext cx="1303475" cy="14465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effectLst>
                  <a:outerShdw blurRad="114300" dist="38100" dir="2700000" sx="104000" sy="104000" algn="tl">
                    <a:schemeClr val="accent2">
                      <a:alpha val="55000"/>
                    </a:scheme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</a:rPr>
              <a:t>实践创新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F5208AC-E575-BDE6-B248-49CACDF9602E}"/>
              </a:ext>
            </a:extLst>
          </p:cNvPr>
          <p:cNvSpPr/>
          <p:nvPr/>
        </p:nvSpPr>
        <p:spPr>
          <a:xfrm>
            <a:off x="6230536" y="5324928"/>
            <a:ext cx="612672" cy="612672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8BD3669-E8EF-ACDA-5CE7-6AC139059C69}"/>
              </a:ext>
            </a:extLst>
          </p:cNvPr>
          <p:cNvSpPr/>
          <p:nvPr/>
        </p:nvSpPr>
        <p:spPr>
          <a:xfrm flipH="1">
            <a:off x="4488822" y="1391558"/>
            <a:ext cx="380442" cy="380442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47A8BDE-D6B1-E616-D8AB-7FE01897FAED}"/>
              </a:ext>
            </a:extLst>
          </p:cNvPr>
          <p:cNvSpPr/>
          <p:nvPr/>
        </p:nvSpPr>
        <p:spPr>
          <a:xfrm>
            <a:off x="7333622" y="1391558"/>
            <a:ext cx="206270" cy="20627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93EEA17-52CE-6F08-C589-43FC60139F9D}"/>
              </a:ext>
            </a:extLst>
          </p:cNvPr>
          <p:cNvSpPr/>
          <p:nvPr/>
        </p:nvSpPr>
        <p:spPr>
          <a:xfrm>
            <a:off x="3922765" y="5586465"/>
            <a:ext cx="351413" cy="351413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A29DF6FB-4B70-5E6C-9872-E9D6D53F3CAF}"/>
              </a:ext>
            </a:extLst>
          </p:cNvPr>
          <p:cNvSpPr/>
          <p:nvPr/>
        </p:nvSpPr>
        <p:spPr>
          <a:xfrm>
            <a:off x="8407680" y="5107494"/>
            <a:ext cx="206270" cy="20627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CD34652-F844-3D0F-6635-4B9EAD78E8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455536"/>
            <a:ext cx="2050143" cy="2068838"/>
          </a:xfrm>
          <a:prstGeom prst="ellipse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25CB66-35EA-E775-CE15-50D9432846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95073" y="1193800"/>
            <a:ext cx="1193800" cy="1204686"/>
          </a:xfrm>
          <a:prstGeom prst="ellipse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A674147-B623-A958-81C0-E6FA5AD78D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4709" y="4673793"/>
            <a:ext cx="1547792" cy="1561908"/>
          </a:xfrm>
          <a:prstGeom prst="ellipse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D17ED24-D1C2-6D27-B94B-98A74593D8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0743" y="2815772"/>
            <a:ext cx="2128157" cy="2136459"/>
          </a:xfrm>
          <a:prstGeom prst="ellipse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7EE45B4-CC0C-2FF7-A8B9-24318A290F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8225" y="1193800"/>
            <a:ext cx="1494974" cy="1508606"/>
          </a:xfrm>
          <a:prstGeom prst="ellipse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C1A07E0-5C58-980E-1312-7E180E5F08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88398" y="4941921"/>
            <a:ext cx="1282088" cy="1293780"/>
          </a:xfrm>
          <a:prstGeom prst="ellipse">
            <a:avLst/>
          </a:prstGeom>
          <a:ln w="15875">
            <a:solidFill>
              <a:schemeClr val="accent1"/>
            </a:solidFill>
          </a:ln>
        </p:spPr>
      </p:pic>
      <p:sp>
        <p:nvSpPr>
          <p:cNvPr id="53" name="半闭框 52">
            <a:extLst>
              <a:ext uri="{FF2B5EF4-FFF2-40B4-BE49-F238E27FC236}">
                <a16:creationId xmlns:a16="http://schemas.microsoft.com/office/drawing/2014/main" id="{1FC47A09-A06A-700A-ED84-C6CBB92CF857}"/>
              </a:ext>
            </a:extLst>
          </p:cNvPr>
          <p:cNvSpPr/>
          <p:nvPr/>
        </p:nvSpPr>
        <p:spPr>
          <a:xfrm rot="8027550">
            <a:off x="5872039" y="2249391"/>
            <a:ext cx="138110" cy="138110"/>
          </a:xfrm>
          <a:prstGeom prst="halfFrame">
            <a:avLst>
              <a:gd name="adj1" fmla="val 10464"/>
              <a:gd name="adj2" fmla="val 84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4" name="半闭框 53">
            <a:extLst>
              <a:ext uri="{FF2B5EF4-FFF2-40B4-BE49-F238E27FC236}">
                <a16:creationId xmlns:a16="http://schemas.microsoft.com/office/drawing/2014/main" id="{525DAAF1-CE6D-FA9A-F4C0-E7C322718ACF}"/>
              </a:ext>
            </a:extLst>
          </p:cNvPr>
          <p:cNvSpPr/>
          <p:nvPr/>
        </p:nvSpPr>
        <p:spPr>
          <a:xfrm rot="18863263">
            <a:off x="5971100" y="4992591"/>
            <a:ext cx="138110" cy="138110"/>
          </a:xfrm>
          <a:prstGeom prst="halfFrame">
            <a:avLst>
              <a:gd name="adj1" fmla="val 10464"/>
              <a:gd name="adj2" fmla="val 84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4458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A0CAD73-4B54-8DBA-21D6-96C3F972C898}"/>
              </a:ext>
            </a:extLst>
          </p:cNvPr>
          <p:cNvSpPr/>
          <p:nvPr/>
        </p:nvSpPr>
        <p:spPr>
          <a:xfrm>
            <a:off x="8102600" y="1304471"/>
            <a:ext cx="3416299" cy="1476051"/>
          </a:xfrm>
          <a:prstGeom prst="roundRect">
            <a:avLst>
              <a:gd name="adj" fmla="val 5784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70BEE059-8108-9A66-9826-4372FD214505}"/>
              </a:ext>
            </a:extLst>
          </p:cNvPr>
          <p:cNvSpPr/>
          <p:nvPr/>
        </p:nvSpPr>
        <p:spPr>
          <a:xfrm>
            <a:off x="8102600" y="3032060"/>
            <a:ext cx="3416299" cy="1476051"/>
          </a:xfrm>
          <a:prstGeom prst="roundRect">
            <a:avLst>
              <a:gd name="adj" fmla="val 5784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42F88AB9-F240-FF39-6102-1F318DF7126F}"/>
              </a:ext>
            </a:extLst>
          </p:cNvPr>
          <p:cNvSpPr/>
          <p:nvPr/>
        </p:nvSpPr>
        <p:spPr>
          <a:xfrm>
            <a:off x="8102600" y="4759649"/>
            <a:ext cx="3416299" cy="1476051"/>
          </a:xfrm>
          <a:prstGeom prst="roundRect">
            <a:avLst>
              <a:gd name="adj" fmla="val 5784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alpha val="30000"/>
              </a:schemeClr>
            </a:solidFill>
          </a:ln>
          <a:effectLst>
            <a:outerShdw blurRad="2667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A5CF94D-3773-1CD4-863A-3DC581FE24DD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带动就业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3F04FA-725F-3CF8-4C57-388F47C39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95400"/>
            <a:ext cx="7264400" cy="4940300"/>
          </a:xfrm>
          <a:prstGeom prst="roundRect">
            <a:avLst>
              <a:gd name="adj" fmla="val 2684"/>
            </a:avLst>
          </a:prstGeom>
          <a:solidFill>
            <a:schemeClr val="bg1"/>
          </a:solidFill>
          <a:ln w="12700">
            <a:noFill/>
          </a:ln>
          <a:effectLst>
            <a:outerShdw blurRad="279400" dist="254000" dir="2700000" sx="96000" sy="96000" algn="tl" rotWithShape="0">
              <a:schemeClr val="accent2">
                <a:alpha val="18000"/>
              </a:scheme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D11AE46-07DF-1919-DE0D-AD8F22E9A8E3}"/>
              </a:ext>
            </a:extLst>
          </p:cNvPr>
          <p:cNvSpPr txBox="1"/>
          <p:nvPr/>
        </p:nvSpPr>
        <p:spPr>
          <a:xfrm>
            <a:off x="8392492" y="1505500"/>
            <a:ext cx="309335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预计增加就业岗位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FA9B496-1AF3-F04A-5E42-69E46684DB55}"/>
              </a:ext>
            </a:extLst>
          </p:cNvPr>
          <p:cNvSpPr txBox="1"/>
          <p:nvPr/>
        </p:nvSpPr>
        <p:spPr>
          <a:xfrm>
            <a:off x="8357372" y="1983305"/>
            <a:ext cx="1726428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100+</a:t>
            </a:r>
            <a:endParaRPr lang="zh-CN" altLang="en-US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D09371-7F4B-331B-720E-E4D649FAEED7}"/>
              </a:ext>
            </a:extLst>
          </p:cNvPr>
          <p:cNvSpPr txBox="1"/>
          <p:nvPr/>
        </p:nvSpPr>
        <p:spPr>
          <a:xfrm>
            <a:off x="9756761" y="2271273"/>
            <a:ext cx="80631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（个）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48DC0EB-B35D-FA37-695A-6985C3EACF30}"/>
              </a:ext>
            </a:extLst>
          </p:cNvPr>
          <p:cNvCxnSpPr/>
          <p:nvPr/>
        </p:nvCxnSpPr>
        <p:spPr>
          <a:xfrm>
            <a:off x="8494999" y="1939733"/>
            <a:ext cx="2692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42126662-281F-4C14-6A2A-38E4582C66C4}"/>
              </a:ext>
            </a:extLst>
          </p:cNvPr>
          <p:cNvSpPr txBox="1"/>
          <p:nvPr/>
        </p:nvSpPr>
        <p:spPr>
          <a:xfrm>
            <a:off x="8392492" y="3180063"/>
            <a:ext cx="309335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直接增加就业人数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F7EFF0-64AF-EAB9-9F33-9FDC8714F23F}"/>
              </a:ext>
            </a:extLst>
          </p:cNvPr>
          <p:cNvSpPr txBox="1"/>
          <p:nvPr/>
        </p:nvSpPr>
        <p:spPr>
          <a:xfrm>
            <a:off x="8357372" y="3657868"/>
            <a:ext cx="2034403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1000+</a:t>
            </a:r>
            <a:endParaRPr lang="zh-CN" altLang="en-US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84E3C50-05DE-CD26-9FCF-DAE891AA456D}"/>
              </a:ext>
            </a:extLst>
          </p:cNvPr>
          <p:cNvSpPr txBox="1"/>
          <p:nvPr/>
        </p:nvSpPr>
        <p:spPr>
          <a:xfrm>
            <a:off x="10137761" y="3945836"/>
            <a:ext cx="80631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（人）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D009D56-0E64-4268-0116-38793E5B8D81}"/>
              </a:ext>
            </a:extLst>
          </p:cNvPr>
          <p:cNvCxnSpPr/>
          <p:nvPr/>
        </p:nvCxnSpPr>
        <p:spPr>
          <a:xfrm>
            <a:off x="8494999" y="3614296"/>
            <a:ext cx="2692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0A865E85-F9C3-7A54-7461-BCEA78079E58}"/>
              </a:ext>
            </a:extLst>
          </p:cNvPr>
          <p:cNvSpPr txBox="1"/>
          <p:nvPr/>
        </p:nvSpPr>
        <p:spPr>
          <a:xfrm>
            <a:off x="8392492" y="4922795"/>
            <a:ext cx="309335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间接增加就业人数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5B836B1-EEEF-8AAE-17B5-02A25BF20840}"/>
              </a:ext>
            </a:extLst>
          </p:cNvPr>
          <p:cNvSpPr txBox="1"/>
          <p:nvPr/>
        </p:nvSpPr>
        <p:spPr>
          <a:xfrm>
            <a:off x="8357372" y="5400600"/>
            <a:ext cx="2463028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10000+</a:t>
            </a:r>
            <a:endParaRPr lang="zh-CN" altLang="en-US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72A9450-38FB-1D01-98D8-95FC1DC00791}"/>
              </a:ext>
            </a:extLst>
          </p:cNvPr>
          <p:cNvSpPr txBox="1"/>
          <p:nvPr/>
        </p:nvSpPr>
        <p:spPr>
          <a:xfrm>
            <a:off x="10471136" y="5688568"/>
            <a:ext cx="80631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（个）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1EC572B-9E45-B685-6CC6-CD0D210F733A}"/>
              </a:ext>
            </a:extLst>
          </p:cNvPr>
          <p:cNvCxnSpPr/>
          <p:nvPr/>
        </p:nvCxnSpPr>
        <p:spPr>
          <a:xfrm>
            <a:off x="8494999" y="5357028"/>
            <a:ext cx="26924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811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9B2EDFD5-4E4B-8E0E-A946-DA9DB4AD3FC6}"/>
              </a:ext>
            </a:extLst>
          </p:cNvPr>
          <p:cNvSpPr/>
          <p:nvPr/>
        </p:nvSpPr>
        <p:spPr>
          <a:xfrm>
            <a:off x="0" y="2941655"/>
            <a:ext cx="12192000" cy="3824513"/>
          </a:xfrm>
          <a:custGeom>
            <a:avLst/>
            <a:gdLst>
              <a:gd name="connsiteX0" fmla="*/ 12192000 w 12192000"/>
              <a:gd name="connsiteY0" fmla="*/ 0 h 4365050"/>
              <a:gd name="connsiteX1" fmla="*/ 12192000 w 12192000"/>
              <a:gd name="connsiteY1" fmla="*/ 4365050 h 4365050"/>
              <a:gd name="connsiteX2" fmla="*/ 0 w 12192000"/>
              <a:gd name="connsiteY2" fmla="*/ 4365050 h 4365050"/>
              <a:gd name="connsiteX3" fmla="*/ 0 w 12192000"/>
              <a:gd name="connsiteY3" fmla="*/ 3688067 h 4365050"/>
              <a:gd name="connsiteX4" fmla="*/ 27697 w 12192000"/>
              <a:gd name="connsiteY4" fmla="*/ 3674204 h 4365050"/>
              <a:gd name="connsiteX5" fmla="*/ 1828800 w 12192000"/>
              <a:gd name="connsiteY5" fmla="*/ 3022479 h 4365050"/>
              <a:gd name="connsiteX6" fmla="*/ 4833258 w 12192000"/>
              <a:gd name="connsiteY6" fmla="*/ 3022479 h 4365050"/>
              <a:gd name="connsiteX7" fmla="*/ 7242629 w 12192000"/>
              <a:gd name="connsiteY7" fmla="*/ 2122593 h 4365050"/>
              <a:gd name="connsiteX8" fmla="*/ 9361714 w 12192000"/>
              <a:gd name="connsiteY8" fmla="*/ 1977450 h 4365050"/>
              <a:gd name="connsiteX9" fmla="*/ 12156607 w 12192000"/>
              <a:gd name="connsiteY9" fmla="*/ 13713 h 436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365050">
                <a:moveTo>
                  <a:pt x="12192000" y="0"/>
                </a:moveTo>
                <a:lnTo>
                  <a:pt x="12192000" y="4365050"/>
                </a:lnTo>
                <a:lnTo>
                  <a:pt x="0" y="4365050"/>
                </a:lnTo>
                <a:lnTo>
                  <a:pt x="0" y="3688067"/>
                </a:lnTo>
                <a:lnTo>
                  <a:pt x="27697" y="3674204"/>
                </a:lnTo>
                <a:cubicBezTo>
                  <a:pt x="572786" y="3410660"/>
                  <a:pt x="1245205" y="3134360"/>
                  <a:pt x="1828800" y="3022479"/>
                </a:cubicBezTo>
                <a:cubicBezTo>
                  <a:pt x="2762552" y="2843469"/>
                  <a:pt x="3930952" y="3172460"/>
                  <a:pt x="4833258" y="3022479"/>
                </a:cubicBezTo>
                <a:cubicBezTo>
                  <a:pt x="5735562" y="2872498"/>
                  <a:pt x="6487886" y="2296764"/>
                  <a:pt x="7242629" y="2122593"/>
                </a:cubicBezTo>
                <a:cubicBezTo>
                  <a:pt x="7997372" y="1948422"/>
                  <a:pt x="8495695" y="2340307"/>
                  <a:pt x="9361714" y="1977450"/>
                </a:cubicBezTo>
                <a:cubicBezTo>
                  <a:pt x="10119481" y="1659950"/>
                  <a:pt x="11412500" y="331213"/>
                  <a:pt x="12156607" y="13713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7839065-76CA-A4E0-DDD0-C3BAE80A4ACE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发展规划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A10E633-906A-A848-4EF9-17ADCC091737}"/>
              </a:ext>
            </a:extLst>
          </p:cNvPr>
          <p:cNvSpPr txBox="1"/>
          <p:nvPr/>
        </p:nvSpPr>
        <p:spPr>
          <a:xfrm>
            <a:off x="906780" y="3554846"/>
            <a:ext cx="120142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20XX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FAF2588-60FC-3830-D114-05AD7FDC1819}"/>
              </a:ext>
            </a:extLst>
          </p:cNvPr>
          <p:cNvSpPr txBox="1"/>
          <p:nvPr/>
        </p:nvSpPr>
        <p:spPr>
          <a:xfrm>
            <a:off x="905510" y="4009596"/>
            <a:ext cx="1791969" cy="11141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我们规划做到多大规模，多少销售额，多少利润等，自行按照自己项目需求添加。</a:t>
            </a:r>
            <a:endParaRPr lang="en-US" sz="14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2ECF36D-8555-645A-74A2-47ED21382726}"/>
              </a:ext>
            </a:extLst>
          </p:cNvPr>
          <p:cNvSpPr txBox="1"/>
          <p:nvPr/>
        </p:nvSpPr>
        <p:spPr>
          <a:xfrm>
            <a:off x="3065780" y="2910027"/>
            <a:ext cx="134112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20XX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4B0AA6-7B55-DB80-BFEB-A8C9E9F17684}"/>
              </a:ext>
            </a:extLst>
          </p:cNvPr>
          <p:cNvSpPr txBox="1"/>
          <p:nvPr/>
        </p:nvSpPr>
        <p:spPr>
          <a:xfrm>
            <a:off x="3064510" y="3364777"/>
            <a:ext cx="1791969" cy="11141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我们规划做到多大规模，多少销售额，多少利润等，自行按照自己项目需求添加。</a:t>
            </a:r>
            <a:endParaRPr lang="en-US" sz="14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C929A90-A45C-4C0D-579A-F5DAF2B90DD1}"/>
              </a:ext>
            </a:extLst>
          </p:cNvPr>
          <p:cNvSpPr txBox="1"/>
          <p:nvPr/>
        </p:nvSpPr>
        <p:spPr>
          <a:xfrm>
            <a:off x="5335462" y="2396266"/>
            <a:ext cx="127762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20XX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3F03022-59BC-C4AF-0AF5-8CCDBE0FF99A}"/>
              </a:ext>
            </a:extLst>
          </p:cNvPr>
          <p:cNvSpPr txBox="1"/>
          <p:nvPr/>
        </p:nvSpPr>
        <p:spPr>
          <a:xfrm>
            <a:off x="5334192" y="2851016"/>
            <a:ext cx="1791969" cy="11141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我们规划做到多大规模，多少销售额，多少利润等，自行按照自己项目需求添加。</a:t>
            </a:r>
            <a:endParaRPr lang="en-US" sz="14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B2DD21B-88E2-0AA6-F3B8-5190B7EA601C}"/>
              </a:ext>
            </a:extLst>
          </p:cNvPr>
          <p:cNvSpPr txBox="1"/>
          <p:nvPr/>
        </p:nvSpPr>
        <p:spPr>
          <a:xfrm>
            <a:off x="7548880" y="1890230"/>
            <a:ext cx="127762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20XX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534ADE8-EEA5-3C31-380F-9E5D9E7F740D}"/>
              </a:ext>
            </a:extLst>
          </p:cNvPr>
          <p:cNvSpPr txBox="1"/>
          <p:nvPr/>
        </p:nvSpPr>
        <p:spPr>
          <a:xfrm>
            <a:off x="7547610" y="2344980"/>
            <a:ext cx="1791969" cy="11141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我们规划做到多大规模，多少销售额，多少利润等，自行按照自己项目需求添加。</a:t>
            </a:r>
            <a:endParaRPr lang="en-US" sz="14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CC5ED27-0680-813D-AF2F-FE5CB016E5F8}"/>
              </a:ext>
            </a:extLst>
          </p:cNvPr>
          <p:cNvSpPr txBox="1"/>
          <p:nvPr/>
        </p:nvSpPr>
        <p:spPr>
          <a:xfrm>
            <a:off x="9728201" y="1280630"/>
            <a:ext cx="127762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20XX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C9F8F20-1218-2C98-3CCB-104588F6ADE1}"/>
              </a:ext>
            </a:extLst>
          </p:cNvPr>
          <p:cNvSpPr txBox="1"/>
          <p:nvPr/>
        </p:nvSpPr>
        <p:spPr>
          <a:xfrm>
            <a:off x="9726931" y="1735380"/>
            <a:ext cx="1791969" cy="11141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我们规划做到多大规模，多少销售额，多少利润等，自行按照自己项目需求添加。</a:t>
            </a:r>
            <a:endParaRPr lang="en-US" sz="1400" dirty="0"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0886536A-83C7-6442-D8D4-4C855F27AEE3}"/>
              </a:ext>
            </a:extLst>
          </p:cNvPr>
          <p:cNvCxnSpPr>
            <a:cxnSpLocks/>
          </p:cNvCxnSpPr>
          <p:nvPr/>
        </p:nvCxnSpPr>
        <p:spPr>
          <a:xfrm>
            <a:off x="1021080" y="5214620"/>
            <a:ext cx="358140" cy="0"/>
          </a:xfrm>
          <a:prstGeom prst="line">
            <a:avLst/>
          </a:prstGeom>
          <a:ln w="222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C06721E2-2B81-2F68-F159-CE3CB44F47EA}"/>
              </a:ext>
            </a:extLst>
          </p:cNvPr>
          <p:cNvCxnSpPr>
            <a:cxnSpLocks/>
          </p:cNvCxnSpPr>
          <p:nvPr/>
        </p:nvCxnSpPr>
        <p:spPr>
          <a:xfrm>
            <a:off x="3162300" y="4566920"/>
            <a:ext cx="358140" cy="0"/>
          </a:xfrm>
          <a:prstGeom prst="line">
            <a:avLst/>
          </a:prstGeom>
          <a:ln w="222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F2129361-ABE8-6112-F9AC-B0990F9CBACD}"/>
              </a:ext>
            </a:extLst>
          </p:cNvPr>
          <p:cNvCxnSpPr>
            <a:cxnSpLocks/>
          </p:cNvCxnSpPr>
          <p:nvPr/>
        </p:nvCxnSpPr>
        <p:spPr>
          <a:xfrm>
            <a:off x="5451909" y="4056380"/>
            <a:ext cx="358140" cy="0"/>
          </a:xfrm>
          <a:prstGeom prst="line">
            <a:avLst/>
          </a:prstGeom>
          <a:ln w="222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DA55A44E-BD26-5F5C-30BE-A92B5F49F2DF}"/>
              </a:ext>
            </a:extLst>
          </p:cNvPr>
          <p:cNvCxnSpPr>
            <a:cxnSpLocks/>
          </p:cNvCxnSpPr>
          <p:nvPr/>
        </p:nvCxnSpPr>
        <p:spPr>
          <a:xfrm>
            <a:off x="7656195" y="3561080"/>
            <a:ext cx="358140" cy="0"/>
          </a:xfrm>
          <a:prstGeom prst="line">
            <a:avLst/>
          </a:prstGeom>
          <a:ln w="222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7901DBD6-A07F-CFDE-FD9A-AB2D0EE7ABE1}"/>
              </a:ext>
            </a:extLst>
          </p:cNvPr>
          <p:cNvCxnSpPr>
            <a:cxnSpLocks/>
          </p:cNvCxnSpPr>
          <p:nvPr/>
        </p:nvCxnSpPr>
        <p:spPr>
          <a:xfrm>
            <a:off x="9838691" y="2970530"/>
            <a:ext cx="358140" cy="0"/>
          </a:xfrm>
          <a:prstGeom prst="line">
            <a:avLst/>
          </a:prstGeom>
          <a:ln w="222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28">
            <a:extLst>
              <a:ext uri="{FF2B5EF4-FFF2-40B4-BE49-F238E27FC236}">
                <a16:creationId xmlns:a16="http://schemas.microsoft.com/office/drawing/2014/main" id="{EB7A9510-6290-A523-0A6C-B870C004355F}"/>
              </a:ext>
            </a:extLst>
          </p:cNvPr>
          <p:cNvCxnSpPr>
            <a:cxnSpLocks/>
          </p:cNvCxnSpPr>
          <p:nvPr/>
        </p:nvCxnSpPr>
        <p:spPr>
          <a:xfrm>
            <a:off x="749300" y="3930650"/>
            <a:ext cx="0" cy="2582333"/>
          </a:xfrm>
          <a:prstGeom prst="line">
            <a:avLst/>
          </a:prstGeom>
          <a:ln w="31750" cap="rnd">
            <a:gradFill>
              <a:gsLst>
                <a:gs pos="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0F8FFC3-E385-5BC5-1724-23CAE6E75AF1}"/>
              </a:ext>
            </a:extLst>
          </p:cNvPr>
          <p:cNvGrpSpPr/>
          <p:nvPr/>
        </p:nvGrpSpPr>
        <p:grpSpPr>
          <a:xfrm>
            <a:off x="660400" y="3661831"/>
            <a:ext cx="186269" cy="186269"/>
            <a:chOff x="1811866" y="2302932"/>
            <a:chExt cx="220134" cy="220134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5A7C4D20-94A1-3048-004F-E57645D8CF6D}"/>
                </a:ext>
              </a:extLst>
            </p:cNvPr>
            <p:cNvSpPr/>
            <p:nvPr/>
          </p:nvSpPr>
          <p:spPr>
            <a:xfrm>
              <a:off x="1811866" y="2302932"/>
              <a:ext cx="220134" cy="220134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04AE1DBC-7824-44EA-16FA-2073FD6D7561}"/>
                </a:ext>
              </a:extLst>
            </p:cNvPr>
            <p:cNvSpPr/>
            <p:nvPr/>
          </p:nvSpPr>
          <p:spPr>
            <a:xfrm>
              <a:off x="1845735" y="2336799"/>
              <a:ext cx="152401" cy="1524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cxnSp>
        <p:nvCxnSpPr>
          <p:cNvPr id="56" name="直线连接符 28">
            <a:extLst>
              <a:ext uri="{FF2B5EF4-FFF2-40B4-BE49-F238E27FC236}">
                <a16:creationId xmlns:a16="http://schemas.microsoft.com/office/drawing/2014/main" id="{7C977364-DA67-1BC3-A616-9571DC3F7E33}"/>
              </a:ext>
            </a:extLst>
          </p:cNvPr>
          <p:cNvCxnSpPr>
            <a:cxnSpLocks/>
          </p:cNvCxnSpPr>
          <p:nvPr/>
        </p:nvCxnSpPr>
        <p:spPr>
          <a:xfrm>
            <a:off x="2901950" y="3289300"/>
            <a:ext cx="0" cy="2995083"/>
          </a:xfrm>
          <a:prstGeom prst="line">
            <a:avLst/>
          </a:prstGeom>
          <a:ln w="31750" cap="rnd">
            <a:gradFill>
              <a:gsLst>
                <a:gs pos="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1CAD4FF-4300-D9F3-6283-12A304A6EB8E}"/>
              </a:ext>
            </a:extLst>
          </p:cNvPr>
          <p:cNvGrpSpPr/>
          <p:nvPr/>
        </p:nvGrpSpPr>
        <p:grpSpPr>
          <a:xfrm>
            <a:off x="2813050" y="3020481"/>
            <a:ext cx="186269" cy="186269"/>
            <a:chOff x="1811866" y="2302932"/>
            <a:chExt cx="220134" cy="220134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F40D9D09-A530-ED5E-A857-0D0E61C78CFA}"/>
                </a:ext>
              </a:extLst>
            </p:cNvPr>
            <p:cNvSpPr/>
            <p:nvPr/>
          </p:nvSpPr>
          <p:spPr>
            <a:xfrm>
              <a:off x="1811866" y="2302932"/>
              <a:ext cx="220134" cy="220134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255F4676-B56E-F209-927D-3FBA4F21819F}"/>
                </a:ext>
              </a:extLst>
            </p:cNvPr>
            <p:cNvSpPr/>
            <p:nvPr/>
          </p:nvSpPr>
          <p:spPr>
            <a:xfrm>
              <a:off x="1845735" y="2336799"/>
              <a:ext cx="152401" cy="1524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cxnSp>
        <p:nvCxnSpPr>
          <p:cNvPr id="61" name="直线连接符 28">
            <a:extLst>
              <a:ext uri="{FF2B5EF4-FFF2-40B4-BE49-F238E27FC236}">
                <a16:creationId xmlns:a16="http://schemas.microsoft.com/office/drawing/2014/main" id="{395FC0A8-6A3E-17C0-757A-0F43137D6487}"/>
              </a:ext>
            </a:extLst>
          </p:cNvPr>
          <p:cNvCxnSpPr>
            <a:cxnSpLocks/>
          </p:cNvCxnSpPr>
          <p:nvPr/>
        </p:nvCxnSpPr>
        <p:spPr>
          <a:xfrm>
            <a:off x="5151854" y="2759353"/>
            <a:ext cx="0" cy="3605352"/>
          </a:xfrm>
          <a:prstGeom prst="line">
            <a:avLst/>
          </a:prstGeom>
          <a:ln w="31750" cap="rnd">
            <a:gradFill>
              <a:gsLst>
                <a:gs pos="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08AA2676-4E35-3C3A-0783-37C7DD842E01}"/>
              </a:ext>
            </a:extLst>
          </p:cNvPr>
          <p:cNvGrpSpPr/>
          <p:nvPr/>
        </p:nvGrpSpPr>
        <p:grpSpPr>
          <a:xfrm>
            <a:off x="5062954" y="2490534"/>
            <a:ext cx="186269" cy="186269"/>
            <a:chOff x="1811866" y="2302932"/>
            <a:chExt cx="220134" cy="220134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C2F3D0A-8B99-A8C5-E074-6AAA97F74CA3}"/>
                </a:ext>
              </a:extLst>
            </p:cNvPr>
            <p:cNvSpPr/>
            <p:nvPr/>
          </p:nvSpPr>
          <p:spPr>
            <a:xfrm>
              <a:off x="1811866" y="2302932"/>
              <a:ext cx="220134" cy="220134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412F8CDA-1F6E-B5B7-8658-CDA6CACA3FDF}"/>
                </a:ext>
              </a:extLst>
            </p:cNvPr>
            <p:cNvSpPr/>
            <p:nvPr/>
          </p:nvSpPr>
          <p:spPr>
            <a:xfrm>
              <a:off x="1845735" y="2336799"/>
              <a:ext cx="152401" cy="1524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cxnSp>
        <p:nvCxnSpPr>
          <p:cNvPr id="65" name="直线连接符 28">
            <a:extLst>
              <a:ext uri="{FF2B5EF4-FFF2-40B4-BE49-F238E27FC236}">
                <a16:creationId xmlns:a16="http://schemas.microsoft.com/office/drawing/2014/main" id="{2FAC9A25-D558-95CD-44B4-19DD1F78D190}"/>
              </a:ext>
            </a:extLst>
          </p:cNvPr>
          <p:cNvCxnSpPr>
            <a:cxnSpLocks/>
          </p:cNvCxnSpPr>
          <p:nvPr/>
        </p:nvCxnSpPr>
        <p:spPr>
          <a:xfrm>
            <a:off x="9543149" y="1676512"/>
            <a:ext cx="0" cy="3641446"/>
          </a:xfrm>
          <a:prstGeom prst="line">
            <a:avLst/>
          </a:prstGeom>
          <a:ln w="31750" cap="rnd">
            <a:gradFill>
              <a:gsLst>
                <a:gs pos="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5EFCD3BF-6F1E-5246-D28D-B2F4CD2B6DE7}"/>
              </a:ext>
            </a:extLst>
          </p:cNvPr>
          <p:cNvGrpSpPr/>
          <p:nvPr/>
        </p:nvGrpSpPr>
        <p:grpSpPr>
          <a:xfrm>
            <a:off x="9454249" y="1407693"/>
            <a:ext cx="186269" cy="186269"/>
            <a:chOff x="1811866" y="2302932"/>
            <a:chExt cx="220134" cy="220134"/>
          </a:xfrm>
        </p:grpSpPr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E05005BA-15D6-5369-C33E-10B50010E71A}"/>
                </a:ext>
              </a:extLst>
            </p:cNvPr>
            <p:cNvSpPr/>
            <p:nvPr/>
          </p:nvSpPr>
          <p:spPr>
            <a:xfrm>
              <a:off x="1811866" y="2302932"/>
              <a:ext cx="220134" cy="220134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5D36B680-E289-856D-F322-2E2A96DB4E61}"/>
                </a:ext>
              </a:extLst>
            </p:cNvPr>
            <p:cNvSpPr/>
            <p:nvPr/>
          </p:nvSpPr>
          <p:spPr>
            <a:xfrm>
              <a:off x="1845735" y="2336799"/>
              <a:ext cx="152401" cy="1524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cxnSp>
        <p:nvCxnSpPr>
          <p:cNvPr id="69" name="直线连接符 28">
            <a:extLst>
              <a:ext uri="{FF2B5EF4-FFF2-40B4-BE49-F238E27FC236}">
                <a16:creationId xmlns:a16="http://schemas.microsoft.com/office/drawing/2014/main" id="{7994A65E-E6E6-93D6-49C4-B1DC6BE32C88}"/>
              </a:ext>
            </a:extLst>
          </p:cNvPr>
          <p:cNvCxnSpPr>
            <a:cxnSpLocks/>
          </p:cNvCxnSpPr>
          <p:nvPr/>
        </p:nvCxnSpPr>
        <p:spPr>
          <a:xfrm>
            <a:off x="7377464" y="2241996"/>
            <a:ext cx="0" cy="3400815"/>
          </a:xfrm>
          <a:prstGeom prst="line">
            <a:avLst/>
          </a:prstGeom>
          <a:ln w="31750" cap="rnd">
            <a:gradFill>
              <a:gsLst>
                <a:gs pos="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79BCE23C-D21F-881A-82F3-860DFD523918}"/>
              </a:ext>
            </a:extLst>
          </p:cNvPr>
          <p:cNvGrpSpPr/>
          <p:nvPr/>
        </p:nvGrpSpPr>
        <p:grpSpPr>
          <a:xfrm>
            <a:off x="7288564" y="1973177"/>
            <a:ext cx="186269" cy="186269"/>
            <a:chOff x="1811866" y="2302932"/>
            <a:chExt cx="220134" cy="220134"/>
          </a:xfrm>
        </p:grpSpPr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ED2BAF4B-7AD9-A7B6-F7DB-5E0240198CFD}"/>
                </a:ext>
              </a:extLst>
            </p:cNvPr>
            <p:cNvSpPr/>
            <p:nvPr/>
          </p:nvSpPr>
          <p:spPr>
            <a:xfrm>
              <a:off x="1811866" y="2302932"/>
              <a:ext cx="220134" cy="220134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E7C1245-912C-BBF9-98DD-0E1C19C6E465}"/>
                </a:ext>
              </a:extLst>
            </p:cNvPr>
            <p:cNvSpPr/>
            <p:nvPr/>
          </p:nvSpPr>
          <p:spPr>
            <a:xfrm>
              <a:off x="1845735" y="2336799"/>
              <a:ext cx="152401" cy="1524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77D1A49B-A4EF-B97E-0AE4-0167757AD624}"/>
              </a:ext>
            </a:extLst>
          </p:cNvPr>
          <p:cNvSpPr/>
          <p:nvPr/>
        </p:nvSpPr>
        <p:spPr>
          <a:xfrm>
            <a:off x="0" y="3033486"/>
            <a:ext cx="12192000" cy="3824513"/>
          </a:xfrm>
          <a:custGeom>
            <a:avLst/>
            <a:gdLst>
              <a:gd name="connsiteX0" fmla="*/ 12192000 w 12192000"/>
              <a:gd name="connsiteY0" fmla="*/ 0 h 4365050"/>
              <a:gd name="connsiteX1" fmla="*/ 12192000 w 12192000"/>
              <a:gd name="connsiteY1" fmla="*/ 4365050 h 4365050"/>
              <a:gd name="connsiteX2" fmla="*/ 0 w 12192000"/>
              <a:gd name="connsiteY2" fmla="*/ 4365050 h 4365050"/>
              <a:gd name="connsiteX3" fmla="*/ 0 w 12192000"/>
              <a:gd name="connsiteY3" fmla="*/ 3688067 h 4365050"/>
              <a:gd name="connsiteX4" fmla="*/ 27697 w 12192000"/>
              <a:gd name="connsiteY4" fmla="*/ 3674204 h 4365050"/>
              <a:gd name="connsiteX5" fmla="*/ 1828800 w 12192000"/>
              <a:gd name="connsiteY5" fmla="*/ 3022479 h 4365050"/>
              <a:gd name="connsiteX6" fmla="*/ 4833258 w 12192000"/>
              <a:gd name="connsiteY6" fmla="*/ 3022479 h 4365050"/>
              <a:gd name="connsiteX7" fmla="*/ 7242629 w 12192000"/>
              <a:gd name="connsiteY7" fmla="*/ 2122593 h 4365050"/>
              <a:gd name="connsiteX8" fmla="*/ 9361714 w 12192000"/>
              <a:gd name="connsiteY8" fmla="*/ 1977450 h 4365050"/>
              <a:gd name="connsiteX9" fmla="*/ 12156607 w 12192000"/>
              <a:gd name="connsiteY9" fmla="*/ 13713 h 436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365050">
                <a:moveTo>
                  <a:pt x="12192000" y="0"/>
                </a:moveTo>
                <a:lnTo>
                  <a:pt x="12192000" y="4365050"/>
                </a:lnTo>
                <a:lnTo>
                  <a:pt x="0" y="4365050"/>
                </a:lnTo>
                <a:lnTo>
                  <a:pt x="0" y="3688067"/>
                </a:lnTo>
                <a:lnTo>
                  <a:pt x="27697" y="3674204"/>
                </a:lnTo>
                <a:cubicBezTo>
                  <a:pt x="572786" y="3410660"/>
                  <a:pt x="1245205" y="3134360"/>
                  <a:pt x="1828800" y="3022479"/>
                </a:cubicBezTo>
                <a:cubicBezTo>
                  <a:pt x="2762552" y="2843469"/>
                  <a:pt x="3930952" y="3172460"/>
                  <a:pt x="4833258" y="3022479"/>
                </a:cubicBezTo>
                <a:cubicBezTo>
                  <a:pt x="5735562" y="2872498"/>
                  <a:pt x="6487886" y="2296764"/>
                  <a:pt x="7242629" y="2122593"/>
                </a:cubicBezTo>
                <a:cubicBezTo>
                  <a:pt x="7997372" y="1948422"/>
                  <a:pt x="8495695" y="2340307"/>
                  <a:pt x="9361714" y="1977450"/>
                </a:cubicBezTo>
                <a:cubicBezTo>
                  <a:pt x="10119481" y="1659950"/>
                  <a:pt x="11412500" y="331213"/>
                  <a:pt x="12156607" y="137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264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DD51F-9FCB-147A-19E8-412769A604B5}"/>
              </a:ext>
            </a:extLst>
          </p:cNvPr>
          <p:cNvSpPr txBox="1"/>
          <p:nvPr/>
        </p:nvSpPr>
        <p:spPr>
          <a:xfrm>
            <a:off x="660400" y="1350987"/>
            <a:ext cx="3961341" cy="25545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660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sz="8000" dirty="0"/>
              <a:t>01 </a:t>
            </a:r>
          </a:p>
          <a:p>
            <a:r>
              <a:rPr lang="zh-CN" altLang="en-US" sz="8000" dirty="0"/>
              <a:t>项目背景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D43A6C9-8D41-085D-F058-CE7BDB1B4318}"/>
              </a:ext>
            </a:extLst>
          </p:cNvPr>
          <p:cNvGrpSpPr/>
          <p:nvPr/>
        </p:nvGrpSpPr>
        <p:grpSpPr>
          <a:xfrm>
            <a:off x="6851650" y="1620018"/>
            <a:ext cx="1958680" cy="540619"/>
            <a:chOff x="7191131" y="1620018"/>
            <a:chExt cx="1958680" cy="540619"/>
          </a:xfrm>
        </p:grpSpPr>
        <p:sp>
          <p:nvSpPr>
            <p:cNvPr id="54" name="矩形: 剪去对角 53">
              <a:extLst>
                <a:ext uri="{FF2B5EF4-FFF2-40B4-BE49-F238E27FC236}">
                  <a16:creationId xmlns:a16="http://schemas.microsoft.com/office/drawing/2014/main" id="{6C8B24BE-57F8-E761-76B9-30AAA970A825}"/>
                </a:ext>
              </a:extLst>
            </p:cNvPr>
            <p:cNvSpPr/>
            <p:nvPr/>
          </p:nvSpPr>
          <p:spPr>
            <a:xfrm>
              <a:off x="7191131" y="1620018"/>
              <a:ext cx="1930400" cy="493485"/>
            </a:xfrm>
            <a:prstGeom prst="snip2DiagRect">
              <a:avLst>
                <a:gd name="adj1" fmla="val 26743"/>
                <a:gd name="adj2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127206C-1AEB-EC6A-41B5-4CC6079AF02A}"/>
                </a:ext>
              </a:extLst>
            </p:cNvPr>
            <p:cNvSpPr txBox="1"/>
            <p:nvPr/>
          </p:nvSpPr>
          <p:spPr>
            <a:xfrm>
              <a:off x="7604788" y="169621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基本介绍</a:t>
              </a:r>
              <a:endParaRPr 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29" name="矩形: 剪去对角 28">
              <a:extLst>
                <a:ext uri="{FF2B5EF4-FFF2-40B4-BE49-F238E27FC236}">
                  <a16:creationId xmlns:a16="http://schemas.microsoft.com/office/drawing/2014/main" id="{5ADEBA87-C071-E272-31D1-BB5E91929C39}"/>
                </a:ext>
              </a:extLst>
            </p:cNvPr>
            <p:cNvSpPr/>
            <p:nvPr/>
          </p:nvSpPr>
          <p:spPr>
            <a:xfrm>
              <a:off x="7219411" y="1667152"/>
              <a:ext cx="1930400" cy="493485"/>
            </a:xfrm>
            <a:prstGeom prst="snip2DiagRect">
              <a:avLst>
                <a:gd name="adj1" fmla="val 26743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6BC8F682-B9BC-D76F-D028-580B3AB66AF2}"/>
              </a:ext>
            </a:extLst>
          </p:cNvPr>
          <p:cNvCxnSpPr>
            <a:cxnSpLocks/>
          </p:cNvCxnSpPr>
          <p:nvPr/>
        </p:nvCxnSpPr>
        <p:spPr>
          <a:xfrm flipH="1">
            <a:off x="838200" y="1712686"/>
            <a:ext cx="1440543" cy="11676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2D2C8891-A40B-E08C-4718-9F1F7050BAE0}"/>
              </a:ext>
            </a:extLst>
          </p:cNvPr>
          <p:cNvGrpSpPr/>
          <p:nvPr/>
        </p:nvGrpSpPr>
        <p:grpSpPr>
          <a:xfrm>
            <a:off x="6851650" y="2600406"/>
            <a:ext cx="1930400" cy="493485"/>
            <a:chOff x="7191131" y="2600406"/>
            <a:chExt cx="1930400" cy="493485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9895768D-BD5B-9A5E-D179-4E0C039678E1}"/>
                </a:ext>
              </a:extLst>
            </p:cNvPr>
            <p:cNvSpPr txBox="1"/>
            <p:nvPr/>
          </p:nvSpPr>
          <p:spPr>
            <a:xfrm>
              <a:off x="7610558" y="266923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市场现状</a:t>
              </a:r>
            </a:p>
          </p:txBody>
        </p:sp>
        <p:sp>
          <p:nvSpPr>
            <p:cNvPr id="22" name="矩形: 剪去对角 21">
              <a:extLst>
                <a:ext uri="{FF2B5EF4-FFF2-40B4-BE49-F238E27FC236}">
                  <a16:creationId xmlns:a16="http://schemas.microsoft.com/office/drawing/2014/main" id="{A7337BB7-DB7A-076D-26D7-E3695B2E1707}"/>
                </a:ext>
              </a:extLst>
            </p:cNvPr>
            <p:cNvSpPr/>
            <p:nvPr/>
          </p:nvSpPr>
          <p:spPr>
            <a:xfrm>
              <a:off x="7191131" y="2600406"/>
              <a:ext cx="1930400" cy="493485"/>
            </a:xfrm>
            <a:prstGeom prst="snip2DiagRect">
              <a:avLst>
                <a:gd name="adj1" fmla="val 26743"/>
                <a:gd name="adj2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24C519D-6AC8-A5CF-FCE6-39DD43CAA6C5}"/>
              </a:ext>
            </a:extLst>
          </p:cNvPr>
          <p:cNvGrpSpPr/>
          <p:nvPr/>
        </p:nvGrpSpPr>
        <p:grpSpPr>
          <a:xfrm>
            <a:off x="6851650" y="3552513"/>
            <a:ext cx="1930400" cy="493485"/>
            <a:chOff x="7191131" y="3552513"/>
            <a:chExt cx="1930400" cy="493485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48B59969-0748-32B5-7A03-B30045AA412D}"/>
                </a:ext>
              </a:extLst>
            </p:cNvPr>
            <p:cNvSpPr txBox="1"/>
            <p:nvPr/>
          </p:nvSpPr>
          <p:spPr>
            <a:xfrm>
              <a:off x="7616327" y="364224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行业现状</a:t>
              </a:r>
            </a:p>
          </p:txBody>
        </p:sp>
        <p:sp>
          <p:nvSpPr>
            <p:cNvPr id="23" name="矩形: 剪去对角 22">
              <a:extLst>
                <a:ext uri="{FF2B5EF4-FFF2-40B4-BE49-F238E27FC236}">
                  <a16:creationId xmlns:a16="http://schemas.microsoft.com/office/drawing/2014/main" id="{84D6DF98-68B4-34B7-D618-39541B94C971}"/>
                </a:ext>
              </a:extLst>
            </p:cNvPr>
            <p:cNvSpPr/>
            <p:nvPr/>
          </p:nvSpPr>
          <p:spPr>
            <a:xfrm>
              <a:off x="7191131" y="3552513"/>
              <a:ext cx="1930400" cy="493485"/>
            </a:xfrm>
            <a:prstGeom prst="snip2DiagRect">
              <a:avLst>
                <a:gd name="adj1" fmla="val 26743"/>
                <a:gd name="adj2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7C45FFA-E3BD-A470-2D2C-D557B55952E8}"/>
              </a:ext>
            </a:extLst>
          </p:cNvPr>
          <p:cNvGrpSpPr/>
          <p:nvPr/>
        </p:nvGrpSpPr>
        <p:grpSpPr>
          <a:xfrm>
            <a:off x="6851650" y="4523474"/>
            <a:ext cx="1930400" cy="493485"/>
            <a:chOff x="7191131" y="4523474"/>
            <a:chExt cx="1930400" cy="493485"/>
          </a:xfrm>
        </p:grpSpPr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7C052E94-0E17-511D-025A-3C2E0F937810}"/>
                </a:ext>
              </a:extLst>
            </p:cNvPr>
            <p:cNvSpPr txBox="1"/>
            <p:nvPr/>
          </p:nvSpPr>
          <p:spPr>
            <a:xfrm>
              <a:off x="7645542" y="4615264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确定方向</a:t>
              </a:r>
            </a:p>
          </p:txBody>
        </p:sp>
        <p:sp>
          <p:nvSpPr>
            <p:cNvPr id="24" name="矩形: 剪去对角 23">
              <a:extLst>
                <a:ext uri="{FF2B5EF4-FFF2-40B4-BE49-F238E27FC236}">
                  <a16:creationId xmlns:a16="http://schemas.microsoft.com/office/drawing/2014/main" id="{D9F16BFF-7128-6997-F25A-F6C28C453884}"/>
                </a:ext>
              </a:extLst>
            </p:cNvPr>
            <p:cNvSpPr/>
            <p:nvPr/>
          </p:nvSpPr>
          <p:spPr>
            <a:xfrm>
              <a:off x="7191131" y="4523474"/>
              <a:ext cx="1930400" cy="493485"/>
            </a:xfrm>
            <a:prstGeom prst="snip2DiagRect">
              <a:avLst>
                <a:gd name="adj1" fmla="val 26743"/>
                <a:gd name="adj2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534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89A34A1-94C3-C0C7-5065-77D0D9C343CC}"/>
              </a:ext>
            </a:extLst>
          </p:cNvPr>
          <p:cNvSpPr txBox="1"/>
          <p:nvPr/>
        </p:nvSpPr>
        <p:spPr>
          <a:xfrm>
            <a:off x="1645557" y="2584237"/>
            <a:ext cx="8763938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000" dirty="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rPr>
              <a:t>感谢观看，敬请指导</a:t>
            </a:r>
            <a:endParaRPr lang="en-US" sz="8000" dirty="0">
              <a:solidFill>
                <a:schemeClr val="bg1"/>
              </a:solidFill>
              <a:effectLst>
                <a:outerShdw blurRad="25400" dist="38100" dir="4200000" sx="101000" sy="101000" algn="tl" rotWithShape="0">
                  <a:schemeClr val="accent2"/>
                </a:outerShdw>
              </a:effectLst>
              <a:latin typeface="优设标题黑" panose="00000500000000000000" pitchFamily="2" charset="-122"/>
              <a:ea typeface="优设标题黑" panose="00000500000000000000" pitchFamily="2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4C2210-94B9-D738-C093-5BDF051656AF}"/>
              </a:ext>
            </a:extLst>
          </p:cNvPr>
          <p:cNvSpPr txBox="1"/>
          <p:nvPr/>
        </p:nvSpPr>
        <p:spPr>
          <a:xfrm>
            <a:off x="1633200" y="3803951"/>
            <a:ext cx="870940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rPr>
              <a:t>THANKS FOR WATCHING, PLEASE GUIDE</a:t>
            </a:r>
            <a:endParaRPr 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阿里巴巴普惠体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443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微软雅黑、优设标题黑</a:t>
            </a:r>
            <a:endParaRPr kumimoji="1" lang="en" altLang="zh-CN" dirty="0"/>
          </a:p>
          <a:p>
            <a:r>
              <a:rPr kumimoji="1" lang="zh-CN" altLang="en-US" dirty="0"/>
              <a:t>英文 微软雅黑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Pexels</a:t>
            </a:r>
            <a:r>
              <a:rPr kumimoji="1" lang="en-US" altLang="zh-CN" dirty="0"/>
              <a:t> /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Unsplash</a:t>
            </a:r>
            <a:r>
              <a:rPr kumimoji="1" lang="en-US" altLang="zh-CN" dirty="0"/>
              <a:t> / </a:t>
            </a:r>
            <a:r>
              <a:rPr kumimoji="1" lang="en-US" altLang="zh-CN" dirty="0" err="1"/>
              <a:t>Pixabay</a:t>
            </a:r>
            <a:r>
              <a:rPr kumimoji="1" lang="en-US" altLang="zh-CN" dirty="0"/>
              <a:t> / </a:t>
            </a:r>
            <a:r>
              <a:rPr kumimoji="1" lang="en-US" altLang="zh-CN" dirty="0" err="1"/>
              <a:t>Piqsels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木糖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5B6DA2E-D212-D016-9A01-2BA6BE94D778}"/>
              </a:ext>
            </a:extLst>
          </p:cNvPr>
          <p:cNvGrpSpPr/>
          <p:nvPr/>
        </p:nvGrpSpPr>
        <p:grpSpPr>
          <a:xfrm>
            <a:off x="660400" y="1397000"/>
            <a:ext cx="3708400" cy="4838700"/>
            <a:chOff x="660400" y="1397000"/>
            <a:chExt cx="3708400" cy="483870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92B07BB6-9FFC-A338-F133-45EE66A4AC6D}"/>
                </a:ext>
              </a:extLst>
            </p:cNvPr>
            <p:cNvSpPr/>
            <p:nvPr/>
          </p:nvSpPr>
          <p:spPr>
            <a:xfrm>
              <a:off x="660400" y="1397000"/>
              <a:ext cx="3708400" cy="4838700"/>
            </a:xfrm>
            <a:prstGeom prst="roundRect">
              <a:avLst>
                <a:gd name="adj" fmla="val 3821"/>
              </a:avLst>
            </a:pr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8100000" scaled="1"/>
            </a:gradFill>
            <a:ln w="6350">
              <a:noFill/>
            </a:ln>
            <a:effectLst>
              <a:outerShdw blurRad="381000" dist="254000" dir="2700000" algn="tl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EC1864EE-97BC-6EB6-71F4-705B2982B458}"/>
                </a:ext>
              </a:extLst>
            </p:cNvPr>
            <p:cNvSpPr/>
            <p:nvPr/>
          </p:nvSpPr>
          <p:spPr>
            <a:xfrm>
              <a:off x="660401" y="5488320"/>
              <a:ext cx="3702050" cy="747380"/>
            </a:xfrm>
            <a:custGeom>
              <a:avLst/>
              <a:gdLst>
                <a:gd name="connsiteX0" fmla="*/ 4939655 w 5116287"/>
                <a:gd name="connsiteY0" fmla="*/ 21 h 747380"/>
                <a:gd name="connsiteX1" fmla="*/ 5016501 w 5116287"/>
                <a:gd name="connsiteY1" fmla="*/ 10780 h 747380"/>
                <a:gd name="connsiteX2" fmla="*/ 5086316 w 5116287"/>
                <a:gd name="connsiteY2" fmla="*/ 42113 h 747380"/>
                <a:gd name="connsiteX3" fmla="*/ 5116287 w 5116287"/>
                <a:gd name="connsiteY3" fmla="*/ 62984 h 747380"/>
                <a:gd name="connsiteX4" fmla="*/ 5116287 w 5116287"/>
                <a:gd name="connsiteY4" fmla="*/ 595006 h 747380"/>
                <a:gd name="connsiteX5" fmla="*/ 4963913 w 5116287"/>
                <a:gd name="connsiteY5" fmla="*/ 747380 h 747380"/>
                <a:gd name="connsiteX6" fmla="*/ 152374 w 5116287"/>
                <a:gd name="connsiteY6" fmla="*/ 747380 h 747380"/>
                <a:gd name="connsiteX7" fmla="*/ 0 w 5116287"/>
                <a:gd name="connsiteY7" fmla="*/ 595006 h 747380"/>
                <a:gd name="connsiteX8" fmla="*/ 0 w 5116287"/>
                <a:gd name="connsiteY8" fmla="*/ 149962 h 747380"/>
                <a:gd name="connsiteX9" fmla="*/ 56060 w 5116287"/>
                <a:gd name="connsiteY9" fmla="*/ 124088 h 747380"/>
                <a:gd name="connsiteX10" fmla="*/ 203201 w 5116287"/>
                <a:gd name="connsiteY10" fmla="*/ 99680 h 747380"/>
                <a:gd name="connsiteX11" fmla="*/ 876301 w 5116287"/>
                <a:gd name="connsiteY11" fmla="*/ 544180 h 747380"/>
                <a:gd name="connsiteX12" fmla="*/ 1790701 w 5116287"/>
                <a:gd name="connsiteY12" fmla="*/ 74280 h 747380"/>
                <a:gd name="connsiteX13" fmla="*/ 2959101 w 5116287"/>
                <a:gd name="connsiteY13" fmla="*/ 709280 h 747380"/>
                <a:gd name="connsiteX14" fmla="*/ 4939655 w 5116287"/>
                <a:gd name="connsiteY14" fmla="*/ 21 h 74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6287" h="747380">
                  <a:moveTo>
                    <a:pt x="4939655" y="21"/>
                  </a:moveTo>
                  <a:cubicBezTo>
                    <a:pt x="4968149" y="321"/>
                    <a:pt x="4993879" y="3769"/>
                    <a:pt x="5016501" y="10780"/>
                  </a:cubicBezTo>
                  <a:cubicBezTo>
                    <a:pt x="5039123" y="17792"/>
                    <a:pt x="5062522" y="28375"/>
                    <a:pt x="5086316" y="42113"/>
                  </a:cubicBezTo>
                  <a:lnTo>
                    <a:pt x="5116287" y="62984"/>
                  </a:lnTo>
                  <a:lnTo>
                    <a:pt x="5116287" y="595006"/>
                  </a:lnTo>
                  <a:cubicBezTo>
                    <a:pt x="5116287" y="679160"/>
                    <a:pt x="5048067" y="747380"/>
                    <a:pt x="4963913" y="747380"/>
                  </a:cubicBezTo>
                  <a:lnTo>
                    <a:pt x="152374" y="747380"/>
                  </a:lnTo>
                  <a:cubicBezTo>
                    <a:pt x="68220" y="747380"/>
                    <a:pt x="0" y="679160"/>
                    <a:pt x="0" y="595006"/>
                  </a:cubicBezTo>
                  <a:lnTo>
                    <a:pt x="0" y="149962"/>
                  </a:lnTo>
                  <a:lnTo>
                    <a:pt x="56060" y="124088"/>
                  </a:lnTo>
                  <a:cubicBezTo>
                    <a:pt x="105967" y="105898"/>
                    <a:pt x="156634" y="97034"/>
                    <a:pt x="203201" y="99680"/>
                  </a:cubicBezTo>
                  <a:cubicBezTo>
                    <a:pt x="389468" y="110263"/>
                    <a:pt x="611718" y="548413"/>
                    <a:pt x="876301" y="544180"/>
                  </a:cubicBezTo>
                  <a:cubicBezTo>
                    <a:pt x="1140884" y="539947"/>
                    <a:pt x="1443568" y="46763"/>
                    <a:pt x="1790701" y="74280"/>
                  </a:cubicBezTo>
                  <a:cubicBezTo>
                    <a:pt x="2137834" y="101797"/>
                    <a:pt x="2421468" y="719863"/>
                    <a:pt x="2959101" y="709280"/>
                  </a:cubicBezTo>
                  <a:cubicBezTo>
                    <a:pt x="3463132" y="699359"/>
                    <a:pt x="4512247" y="-4475"/>
                    <a:pt x="4939655" y="21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E2B83E6-9999-D352-5E7A-E8B3D84333AC}"/>
              </a:ext>
            </a:extLst>
          </p:cNvPr>
          <p:cNvSpPr txBox="1"/>
          <p:nvPr/>
        </p:nvSpPr>
        <p:spPr>
          <a:xfrm>
            <a:off x="556532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项目背景</a:t>
            </a:r>
            <a:endParaRPr lang="en-US" sz="3200" dirty="0">
              <a:gradFill>
                <a:gsLst>
                  <a:gs pos="3200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A6D043-2BB8-68FD-2EEA-B3EB5984EAF1}"/>
              </a:ext>
            </a:extLst>
          </p:cNvPr>
          <p:cNvSpPr txBox="1"/>
          <p:nvPr/>
        </p:nvSpPr>
        <p:spPr>
          <a:xfrm>
            <a:off x="995681" y="1617264"/>
            <a:ext cx="276860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  <a:sym typeface="+mn-ea"/>
              </a:rPr>
              <a:t>行业</a:t>
            </a:r>
            <a:r>
              <a:rPr kumimoji="0" lang="zh-CN" altLang="en-US" sz="2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  <a:sym typeface="+mn-ea"/>
              </a:rPr>
              <a:t>基本介绍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B4F58FE-2901-AE59-2B6D-BDA5CCF4DA09}"/>
              </a:ext>
            </a:extLst>
          </p:cNvPr>
          <p:cNvSpPr txBox="1"/>
          <p:nvPr/>
        </p:nvSpPr>
        <p:spPr>
          <a:xfrm>
            <a:off x="997486" y="2293739"/>
            <a:ext cx="3053814" cy="36238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在这里输入你的正文，如果是比较冷门的行业，这里可以介绍行业的情况，让评委老师知道你的行业重要性，同时加一些背书（比如国家政策支持，相关新闻报道）如果是产品，这里可以先介绍你所属产品的大类，让评委老师有基本了解。仅供参考，自行按照自己项目需求添加。仅供参考，自行按照自己项目需求添加。仅供参考，自行按照自己项目需求添加。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3228475-BA60-9ADE-7127-1A69F3D910B8}"/>
              </a:ext>
            </a:extLst>
          </p:cNvPr>
          <p:cNvCxnSpPr>
            <a:cxnSpLocks/>
          </p:cNvCxnSpPr>
          <p:nvPr/>
        </p:nvCxnSpPr>
        <p:spPr>
          <a:xfrm>
            <a:off x="1084580" y="2169160"/>
            <a:ext cx="28752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9A797FC0-E184-30F5-3AAF-6D9982CEF6E3}"/>
              </a:ext>
            </a:extLst>
          </p:cNvPr>
          <p:cNvSpPr/>
          <p:nvPr/>
        </p:nvSpPr>
        <p:spPr>
          <a:xfrm rot="5400000">
            <a:off x="2444750" y="5788660"/>
            <a:ext cx="177800" cy="716280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419100" sx="118000" sy="118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026122A-214B-14DD-C838-A7F48E3D42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214" y="1406072"/>
            <a:ext cx="6792686" cy="4841724"/>
          </a:xfrm>
          <a:prstGeom prst="roundRect">
            <a:avLst>
              <a:gd name="adj" fmla="val 3230"/>
            </a:avLst>
          </a:prstGeom>
          <a:solidFill>
            <a:schemeClr val="bg1"/>
          </a:solidFill>
          <a:ln w="6350">
            <a:noFill/>
          </a:ln>
          <a:effectLst>
            <a:outerShdw blurRad="381000" dist="254000" dir="2700000" algn="tl" rotWithShape="0">
              <a:schemeClr val="accent2"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07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许多人在商店里&#10;&#10;描述已自动生成">
            <a:extLst>
              <a:ext uri="{FF2B5EF4-FFF2-40B4-BE49-F238E27FC236}">
                <a16:creationId xmlns:a16="http://schemas.microsoft.com/office/drawing/2014/main" id="{B19F2CFA-C774-B565-DFB4-78C992027C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60701"/>
            <a:ext cx="12188389" cy="3797299"/>
          </a:xfrm>
          <a:prstGeom prst="rect">
            <a:avLst/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>
            <a:outerShdw blurRad="660400" dist="444500" dir="16200000" sx="96000" sy="96000" rotWithShape="0">
              <a:schemeClr val="accent2">
                <a:alpha val="24000"/>
              </a:scheme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E2B83E6-9999-D352-5E7A-E8B3D84333AC}"/>
              </a:ext>
            </a:extLst>
          </p:cNvPr>
          <p:cNvSpPr txBox="1"/>
          <p:nvPr/>
        </p:nvSpPr>
        <p:spPr>
          <a:xfrm>
            <a:off x="556532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市场现状</a:t>
            </a:r>
            <a:endParaRPr lang="en-US" sz="3200" dirty="0">
              <a:gradFill>
                <a:gsLst>
                  <a:gs pos="3200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854DA32-7D38-FE1B-86C2-7A4C294253EC}"/>
              </a:ext>
            </a:extLst>
          </p:cNvPr>
          <p:cNvGrpSpPr/>
          <p:nvPr/>
        </p:nvGrpSpPr>
        <p:grpSpPr>
          <a:xfrm>
            <a:off x="660399" y="1397000"/>
            <a:ext cx="5116288" cy="3987800"/>
            <a:chOff x="660399" y="1397000"/>
            <a:chExt cx="5116288" cy="39878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950A00E3-B2E4-AAA9-8E63-7759CCE81FF2}"/>
                </a:ext>
              </a:extLst>
            </p:cNvPr>
            <p:cNvSpPr/>
            <p:nvPr/>
          </p:nvSpPr>
          <p:spPr>
            <a:xfrm>
              <a:off x="660399" y="1397000"/>
              <a:ext cx="5116287" cy="3987800"/>
            </a:xfrm>
            <a:prstGeom prst="roundRect">
              <a:avLst>
                <a:gd name="adj" fmla="val 3821"/>
              </a:avLst>
            </a:pr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8100000" scaled="1"/>
            </a:gradFill>
            <a:ln w="6350">
              <a:noFill/>
            </a:ln>
            <a:effectLst>
              <a:outerShdw blurRad="381000" dist="254000" dir="2700000" algn="tl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CA066FC-4612-EFF8-F7D7-F397355A1DD3}"/>
                </a:ext>
              </a:extLst>
            </p:cNvPr>
            <p:cNvSpPr/>
            <p:nvPr/>
          </p:nvSpPr>
          <p:spPr>
            <a:xfrm>
              <a:off x="660400" y="4637420"/>
              <a:ext cx="5116287" cy="747380"/>
            </a:xfrm>
            <a:custGeom>
              <a:avLst/>
              <a:gdLst>
                <a:gd name="connsiteX0" fmla="*/ 4939655 w 5116287"/>
                <a:gd name="connsiteY0" fmla="*/ 21 h 747380"/>
                <a:gd name="connsiteX1" fmla="*/ 5016501 w 5116287"/>
                <a:gd name="connsiteY1" fmla="*/ 10780 h 747380"/>
                <a:gd name="connsiteX2" fmla="*/ 5086316 w 5116287"/>
                <a:gd name="connsiteY2" fmla="*/ 42113 h 747380"/>
                <a:gd name="connsiteX3" fmla="*/ 5116287 w 5116287"/>
                <a:gd name="connsiteY3" fmla="*/ 62984 h 747380"/>
                <a:gd name="connsiteX4" fmla="*/ 5116287 w 5116287"/>
                <a:gd name="connsiteY4" fmla="*/ 595006 h 747380"/>
                <a:gd name="connsiteX5" fmla="*/ 4963913 w 5116287"/>
                <a:gd name="connsiteY5" fmla="*/ 747380 h 747380"/>
                <a:gd name="connsiteX6" fmla="*/ 152374 w 5116287"/>
                <a:gd name="connsiteY6" fmla="*/ 747380 h 747380"/>
                <a:gd name="connsiteX7" fmla="*/ 0 w 5116287"/>
                <a:gd name="connsiteY7" fmla="*/ 595006 h 747380"/>
                <a:gd name="connsiteX8" fmla="*/ 0 w 5116287"/>
                <a:gd name="connsiteY8" fmla="*/ 149962 h 747380"/>
                <a:gd name="connsiteX9" fmla="*/ 56060 w 5116287"/>
                <a:gd name="connsiteY9" fmla="*/ 124088 h 747380"/>
                <a:gd name="connsiteX10" fmla="*/ 203201 w 5116287"/>
                <a:gd name="connsiteY10" fmla="*/ 99680 h 747380"/>
                <a:gd name="connsiteX11" fmla="*/ 876301 w 5116287"/>
                <a:gd name="connsiteY11" fmla="*/ 544180 h 747380"/>
                <a:gd name="connsiteX12" fmla="*/ 1790701 w 5116287"/>
                <a:gd name="connsiteY12" fmla="*/ 74280 h 747380"/>
                <a:gd name="connsiteX13" fmla="*/ 2959101 w 5116287"/>
                <a:gd name="connsiteY13" fmla="*/ 709280 h 747380"/>
                <a:gd name="connsiteX14" fmla="*/ 4939655 w 5116287"/>
                <a:gd name="connsiteY14" fmla="*/ 21 h 74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6287" h="747380">
                  <a:moveTo>
                    <a:pt x="4939655" y="21"/>
                  </a:moveTo>
                  <a:cubicBezTo>
                    <a:pt x="4968149" y="321"/>
                    <a:pt x="4993879" y="3769"/>
                    <a:pt x="5016501" y="10780"/>
                  </a:cubicBezTo>
                  <a:cubicBezTo>
                    <a:pt x="5039123" y="17792"/>
                    <a:pt x="5062522" y="28375"/>
                    <a:pt x="5086316" y="42113"/>
                  </a:cubicBezTo>
                  <a:lnTo>
                    <a:pt x="5116287" y="62984"/>
                  </a:lnTo>
                  <a:lnTo>
                    <a:pt x="5116287" y="595006"/>
                  </a:lnTo>
                  <a:cubicBezTo>
                    <a:pt x="5116287" y="679160"/>
                    <a:pt x="5048067" y="747380"/>
                    <a:pt x="4963913" y="747380"/>
                  </a:cubicBezTo>
                  <a:lnTo>
                    <a:pt x="152374" y="747380"/>
                  </a:lnTo>
                  <a:cubicBezTo>
                    <a:pt x="68220" y="747380"/>
                    <a:pt x="0" y="679160"/>
                    <a:pt x="0" y="595006"/>
                  </a:cubicBezTo>
                  <a:lnTo>
                    <a:pt x="0" y="149962"/>
                  </a:lnTo>
                  <a:lnTo>
                    <a:pt x="56060" y="124088"/>
                  </a:lnTo>
                  <a:cubicBezTo>
                    <a:pt x="105967" y="105898"/>
                    <a:pt x="156634" y="97034"/>
                    <a:pt x="203201" y="99680"/>
                  </a:cubicBezTo>
                  <a:cubicBezTo>
                    <a:pt x="389468" y="110263"/>
                    <a:pt x="611718" y="548413"/>
                    <a:pt x="876301" y="544180"/>
                  </a:cubicBezTo>
                  <a:cubicBezTo>
                    <a:pt x="1140884" y="539947"/>
                    <a:pt x="1443568" y="46763"/>
                    <a:pt x="1790701" y="74280"/>
                  </a:cubicBezTo>
                  <a:cubicBezTo>
                    <a:pt x="2137834" y="101797"/>
                    <a:pt x="2421468" y="719863"/>
                    <a:pt x="2959101" y="709280"/>
                  </a:cubicBezTo>
                  <a:cubicBezTo>
                    <a:pt x="3463132" y="699359"/>
                    <a:pt x="4512247" y="-4475"/>
                    <a:pt x="4939655" y="21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39759E8-BF0A-8074-0B4D-A21A006F3AD9}"/>
              </a:ext>
            </a:extLst>
          </p:cNvPr>
          <p:cNvGrpSpPr/>
          <p:nvPr/>
        </p:nvGrpSpPr>
        <p:grpSpPr>
          <a:xfrm>
            <a:off x="6402613" y="1397000"/>
            <a:ext cx="5116287" cy="3987800"/>
            <a:chOff x="6402613" y="1397000"/>
            <a:chExt cx="5116287" cy="398780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89E72E-AA66-8ED1-E899-8069A5C61554}"/>
                </a:ext>
              </a:extLst>
            </p:cNvPr>
            <p:cNvSpPr/>
            <p:nvPr/>
          </p:nvSpPr>
          <p:spPr>
            <a:xfrm>
              <a:off x="6402613" y="1397000"/>
              <a:ext cx="5116287" cy="3987800"/>
            </a:xfrm>
            <a:prstGeom prst="roundRect">
              <a:avLst>
                <a:gd name="adj" fmla="val 3821"/>
              </a:avLst>
            </a:pr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8100000" scaled="1"/>
            </a:gradFill>
            <a:ln w="6350">
              <a:noFill/>
            </a:ln>
            <a:effectLst>
              <a:outerShdw blurRad="381000" dist="254000" dir="2700000" algn="tl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61A40E12-8D21-F2D7-681D-0C48C6146A01}"/>
                </a:ext>
              </a:extLst>
            </p:cNvPr>
            <p:cNvSpPr/>
            <p:nvPr/>
          </p:nvSpPr>
          <p:spPr>
            <a:xfrm>
              <a:off x="6402613" y="4637420"/>
              <a:ext cx="5116287" cy="747380"/>
            </a:xfrm>
            <a:custGeom>
              <a:avLst/>
              <a:gdLst>
                <a:gd name="connsiteX0" fmla="*/ 4939655 w 5116287"/>
                <a:gd name="connsiteY0" fmla="*/ 21 h 747380"/>
                <a:gd name="connsiteX1" fmla="*/ 5016501 w 5116287"/>
                <a:gd name="connsiteY1" fmla="*/ 10780 h 747380"/>
                <a:gd name="connsiteX2" fmla="*/ 5086316 w 5116287"/>
                <a:gd name="connsiteY2" fmla="*/ 42113 h 747380"/>
                <a:gd name="connsiteX3" fmla="*/ 5116287 w 5116287"/>
                <a:gd name="connsiteY3" fmla="*/ 62984 h 747380"/>
                <a:gd name="connsiteX4" fmla="*/ 5116287 w 5116287"/>
                <a:gd name="connsiteY4" fmla="*/ 595006 h 747380"/>
                <a:gd name="connsiteX5" fmla="*/ 4963913 w 5116287"/>
                <a:gd name="connsiteY5" fmla="*/ 747380 h 747380"/>
                <a:gd name="connsiteX6" fmla="*/ 152374 w 5116287"/>
                <a:gd name="connsiteY6" fmla="*/ 747380 h 747380"/>
                <a:gd name="connsiteX7" fmla="*/ 0 w 5116287"/>
                <a:gd name="connsiteY7" fmla="*/ 595006 h 747380"/>
                <a:gd name="connsiteX8" fmla="*/ 0 w 5116287"/>
                <a:gd name="connsiteY8" fmla="*/ 149962 h 747380"/>
                <a:gd name="connsiteX9" fmla="*/ 56060 w 5116287"/>
                <a:gd name="connsiteY9" fmla="*/ 124088 h 747380"/>
                <a:gd name="connsiteX10" fmla="*/ 203201 w 5116287"/>
                <a:gd name="connsiteY10" fmla="*/ 99680 h 747380"/>
                <a:gd name="connsiteX11" fmla="*/ 876301 w 5116287"/>
                <a:gd name="connsiteY11" fmla="*/ 544180 h 747380"/>
                <a:gd name="connsiteX12" fmla="*/ 1790701 w 5116287"/>
                <a:gd name="connsiteY12" fmla="*/ 74280 h 747380"/>
                <a:gd name="connsiteX13" fmla="*/ 2959101 w 5116287"/>
                <a:gd name="connsiteY13" fmla="*/ 709280 h 747380"/>
                <a:gd name="connsiteX14" fmla="*/ 4939655 w 5116287"/>
                <a:gd name="connsiteY14" fmla="*/ 21 h 74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6287" h="747380">
                  <a:moveTo>
                    <a:pt x="4939655" y="21"/>
                  </a:moveTo>
                  <a:cubicBezTo>
                    <a:pt x="4968149" y="321"/>
                    <a:pt x="4993879" y="3769"/>
                    <a:pt x="5016501" y="10780"/>
                  </a:cubicBezTo>
                  <a:cubicBezTo>
                    <a:pt x="5039123" y="17792"/>
                    <a:pt x="5062522" y="28375"/>
                    <a:pt x="5086316" y="42113"/>
                  </a:cubicBezTo>
                  <a:lnTo>
                    <a:pt x="5116287" y="62984"/>
                  </a:lnTo>
                  <a:lnTo>
                    <a:pt x="5116287" y="595006"/>
                  </a:lnTo>
                  <a:cubicBezTo>
                    <a:pt x="5116287" y="679160"/>
                    <a:pt x="5048067" y="747380"/>
                    <a:pt x="4963913" y="747380"/>
                  </a:cubicBezTo>
                  <a:lnTo>
                    <a:pt x="152374" y="747380"/>
                  </a:lnTo>
                  <a:cubicBezTo>
                    <a:pt x="68220" y="747380"/>
                    <a:pt x="0" y="679160"/>
                    <a:pt x="0" y="595006"/>
                  </a:cubicBezTo>
                  <a:lnTo>
                    <a:pt x="0" y="149962"/>
                  </a:lnTo>
                  <a:lnTo>
                    <a:pt x="56060" y="124088"/>
                  </a:lnTo>
                  <a:cubicBezTo>
                    <a:pt x="105967" y="105898"/>
                    <a:pt x="156634" y="97034"/>
                    <a:pt x="203201" y="99680"/>
                  </a:cubicBezTo>
                  <a:cubicBezTo>
                    <a:pt x="389468" y="110263"/>
                    <a:pt x="611718" y="548413"/>
                    <a:pt x="876301" y="544180"/>
                  </a:cubicBezTo>
                  <a:cubicBezTo>
                    <a:pt x="1140884" y="539947"/>
                    <a:pt x="1443568" y="46763"/>
                    <a:pt x="1790701" y="74280"/>
                  </a:cubicBezTo>
                  <a:cubicBezTo>
                    <a:pt x="2137834" y="101797"/>
                    <a:pt x="2421468" y="719863"/>
                    <a:pt x="2959101" y="709280"/>
                  </a:cubicBezTo>
                  <a:cubicBezTo>
                    <a:pt x="3463132" y="699359"/>
                    <a:pt x="4512247" y="-4475"/>
                    <a:pt x="4939655" y="21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8" name="object 12">
            <a:extLst>
              <a:ext uri="{FF2B5EF4-FFF2-40B4-BE49-F238E27FC236}">
                <a16:creationId xmlns:a16="http://schemas.microsoft.com/office/drawing/2014/main" id="{0A63406B-71E3-43DD-BA18-CCCBB3653A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95829" y="1709249"/>
            <a:ext cx="1326216" cy="380758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fontAlgn="auto">
              <a:spcBef>
                <a:spcPts val="95"/>
              </a:spcBef>
            </a:pPr>
            <a:r>
              <a:rPr lang="zh-CN" altLang="en-US" sz="24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基本情况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ADAB88C-A1F3-4519-9F41-109EF6BF0900}"/>
              </a:ext>
            </a:extLst>
          </p:cNvPr>
          <p:cNvSpPr txBox="1"/>
          <p:nvPr/>
        </p:nvSpPr>
        <p:spPr>
          <a:xfrm>
            <a:off x="1051016" y="2528689"/>
            <a:ext cx="4299494" cy="18510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在这里输入你的正文，简单介绍下所处行业目前市场的应用情况，让评委老师知道你做的在什么样的市场环境里，大概面对什么样的客户群体。仅供参考，自行按照自己项目需求添加。仅供参考，自行按照自己项目需求添加。仅供参考，自行按照自己项目需求添加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0226631-F39E-54B7-6512-B3BEF1791EC9}"/>
              </a:ext>
            </a:extLst>
          </p:cNvPr>
          <p:cNvSpPr txBox="1"/>
          <p:nvPr/>
        </p:nvSpPr>
        <p:spPr>
          <a:xfrm>
            <a:off x="6857818" y="2517259"/>
            <a:ext cx="4272280" cy="18510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在这里输入你的正文，简单介绍下所处行业目前市场的经济情况，让评委老师知道你做的在什么样的市场环境里，大概市场上有多少的需求。仅供参考，自行按照自己项目需求添加。仅供参考，自行按照自己项目需求添加。仅供参考，自行按照自己项目需求添加。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1CC4EAD9-A424-908B-4829-046FA596AD5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45448" y="1709249"/>
            <a:ext cx="1326216" cy="380758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fontAlgn="auto">
              <a:spcBef>
                <a:spcPts val="95"/>
              </a:spcBef>
            </a:pPr>
            <a:r>
              <a:rPr lang="zh-CN" altLang="en-US" sz="24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市场规模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420536E-B8BB-65EA-182D-8B74D5CADB52}"/>
              </a:ext>
            </a:extLst>
          </p:cNvPr>
          <p:cNvCxnSpPr>
            <a:cxnSpLocks/>
          </p:cNvCxnSpPr>
          <p:nvPr/>
        </p:nvCxnSpPr>
        <p:spPr>
          <a:xfrm>
            <a:off x="1146629" y="2251891"/>
            <a:ext cx="40197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E044605-D998-7232-0A6A-2EB710ED041C}"/>
              </a:ext>
            </a:extLst>
          </p:cNvPr>
          <p:cNvCxnSpPr>
            <a:cxnSpLocks/>
          </p:cNvCxnSpPr>
          <p:nvPr/>
        </p:nvCxnSpPr>
        <p:spPr>
          <a:xfrm>
            <a:off x="6963229" y="2251891"/>
            <a:ext cx="40197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hree-bars-stats_73348">
            <a:extLst>
              <a:ext uri="{FF2B5EF4-FFF2-40B4-BE49-F238E27FC236}">
                <a16:creationId xmlns:a16="http://schemas.microsoft.com/office/drawing/2014/main" id="{3DE89B79-4C8D-EC93-EE48-B09C11961232}"/>
              </a:ext>
            </a:extLst>
          </p:cNvPr>
          <p:cNvSpPr/>
          <p:nvPr/>
        </p:nvSpPr>
        <p:spPr>
          <a:xfrm>
            <a:off x="4622757" y="1645558"/>
            <a:ext cx="609684" cy="468084"/>
          </a:xfrm>
          <a:custGeom>
            <a:avLst/>
            <a:gdLst>
              <a:gd name="T0" fmla="*/ 3241 w 3341"/>
              <a:gd name="T1" fmla="*/ 2369 h 2569"/>
              <a:gd name="T2" fmla="*/ 3034 w 3341"/>
              <a:gd name="T3" fmla="*/ 2369 h 2569"/>
              <a:gd name="T4" fmla="*/ 3034 w 3341"/>
              <a:gd name="T5" fmla="*/ 1318 h 2569"/>
              <a:gd name="T6" fmla="*/ 2854 w 3341"/>
              <a:gd name="T7" fmla="*/ 1138 h 2569"/>
              <a:gd name="T8" fmla="*/ 2398 w 3341"/>
              <a:gd name="T9" fmla="*/ 1138 h 2569"/>
              <a:gd name="T10" fmla="*/ 2218 w 3341"/>
              <a:gd name="T11" fmla="*/ 1318 h 2569"/>
              <a:gd name="T12" fmla="*/ 2218 w 3341"/>
              <a:gd name="T13" fmla="*/ 2369 h 2569"/>
              <a:gd name="T14" fmla="*/ 2123 w 3341"/>
              <a:gd name="T15" fmla="*/ 2369 h 2569"/>
              <a:gd name="T16" fmla="*/ 2123 w 3341"/>
              <a:gd name="T17" fmla="*/ 250 h 2569"/>
              <a:gd name="T18" fmla="*/ 1943 w 3341"/>
              <a:gd name="T19" fmla="*/ 70 h 2569"/>
              <a:gd name="T20" fmla="*/ 1487 w 3341"/>
              <a:gd name="T21" fmla="*/ 70 h 2569"/>
              <a:gd name="T22" fmla="*/ 1307 w 3341"/>
              <a:gd name="T23" fmla="*/ 250 h 2569"/>
              <a:gd name="T24" fmla="*/ 1307 w 3341"/>
              <a:gd name="T25" fmla="*/ 2369 h 2569"/>
              <a:gd name="T26" fmla="*/ 1212 w 3341"/>
              <a:gd name="T27" fmla="*/ 2369 h 2569"/>
              <a:gd name="T28" fmla="*/ 1212 w 3341"/>
              <a:gd name="T29" fmla="*/ 917 h 2569"/>
              <a:gd name="T30" fmla="*/ 1032 w 3341"/>
              <a:gd name="T31" fmla="*/ 737 h 2569"/>
              <a:gd name="T32" fmla="*/ 576 w 3341"/>
              <a:gd name="T33" fmla="*/ 737 h 2569"/>
              <a:gd name="T34" fmla="*/ 396 w 3341"/>
              <a:gd name="T35" fmla="*/ 917 h 2569"/>
              <a:gd name="T36" fmla="*/ 396 w 3341"/>
              <a:gd name="T37" fmla="*/ 2369 h 2569"/>
              <a:gd name="T38" fmla="*/ 233 w 3341"/>
              <a:gd name="T39" fmla="*/ 2369 h 2569"/>
              <a:gd name="T40" fmla="*/ 200 w 3341"/>
              <a:gd name="T41" fmla="*/ 2335 h 2569"/>
              <a:gd name="T42" fmla="*/ 200 w 3341"/>
              <a:gd name="T43" fmla="*/ 100 h 2569"/>
              <a:gd name="T44" fmla="*/ 100 w 3341"/>
              <a:gd name="T45" fmla="*/ 0 h 2569"/>
              <a:gd name="T46" fmla="*/ 0 w 3341"/>
              <a:gd name="T47" fmla="*/ 100 h 2569"/>
              <a:gd name="T48" fmla="*/ 0 w 3341"/>
              <a:gd name="T49" fmla="*/ 2335 h 2569"/>
              <a:gd name="T50" fmla="*/ 233 w 3341"/>
              <a:gd name="T51" fmla="*/ 2569 h 2569"/>
              <a:gd name="T52" fmla="*/ 3241 w 3341"/>
              <a:gd name="T53" fmla="*/ 2569 h 2569"/>
              <a:gd name="T54" fmla="*/ 3341 w 3341"/>
              <a:gd name="T55" fmla="*/ 2469 h 2569"/>
              <a:gd name="T56" fmla="*/ 3241 w 3341"/>
              <a:gd name="T57" fmla="*/ 2369 h 2569"/>
              <a:gd name="T58" fmla="*/ 2418 w 3341"/>
              <a:gd name="T59" fmla="*/ 1338 h 2569"/>
              <a:gd name="T60" fmla="*/ 2834 w 3341"/>
              <a:gd name="T61" fmla="*/ 1338 h 2569"/>
              <a:gd name="T62" fmla="*/ 2834 w 3341"/>
              <a:gd name="T63" fmla="*/ 2369 h 2569"/>
              <a:gd name="T64" fmla="*/ 2418 w 3341"/>
              <a:gd name="T65" fmla="*/ 2369 h 2569"/>
              <a:gd name="T66" fmla="*/ 2418 w 3341"/>
              <a:gd name="T67" fmla="*/ 1338 h 2569"/>
              <a:gd name="T68" fmla="*/ 1507 w 3341"/>
              <a:gd name="T69" fmla="*/ 270 h 2569"/>
              <a:gd name="T70" fmla="*/ 1923 w 3341"/>
              <a:gd name="T71" fmla="*/ 270 h 2569"/>
              <a:gd name="T72" fmla="*/ 1923 w 3341"/>
              <a:gd name="T73" fmla="*/ 2369 h 2569"/>
              <a:gd name="T74" fmla="*/ 1507 w 3341"/>
              <a:gd name="T75" fmla="*/ 2369 h 2569"/>
              <a:gd name="T76" fmla="*/ 1507 w 3341"/>
              <a:gd name="T77" fmla="*/ 270 h 2569"/>
              <a:gd name="T78" fmla="*/ 596 w 3341"/>
              <a:gd name="T79" fmla="*/ 937 h 2569"/>
              <a:gd name="T80" fmla="*/ 1012 w 3341"/>
              <a:gd name="T81" fmla="*/ 937 h 2569"/>
              <a:gd name="T82" fmla="*/ 1012 w 3341"/>
              <a:gd name="T83" fmla="*/ 2369 h 2569"/>
              <a:gd name="T84" fmla="*/ 596 w 3341"/>
              <a:gd name="T85" fmla="*/ 2369 h 2569"/>
              <a:gd name="T86" fmla="*/ 596 w 3341"/>
              <a:gd name="T87" fmla="*/ 937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41" h="2569">
                <a:moveTo>
                  <a:pt x="3241" y="2369"/>
                </a:moveTo>
                <a:lnTo>
                  <a:pt x="3034" y="2369"/>
                </a:lnTo>
                <a:lnTo>
                  <a:pt x="3034" y="1318"/>
                </a:lnTo>
                <a:cubicBezTo>
                  <a:pt x="3034" y="1218"/>
                  <a:pt x="2954" y="1138"/>
                  <a:pt x="2854" y="1138"/>
                </a:cubicBezTo>
                <a:lnTo>
                  <a:pt x="2398" y="1138"/>
                </a:lnTo>
                <a:cubicBezTo>
                  <a:pt x="2299" y="1138"/>
                  <a:pt x="2218" y="1218"/>
                  <a:pt x="2218" y="1318"/>
                </a:cubicBezTo>
                <a:lnTo>
                  <a:pt x="2218" y="2369"/>
                </a:lnTo>
                <a:lnTo>
                  <a:pt x="2123" y="2369"/>
                </a:lnTo>
                <a:lnTo>
                  <a:pt x="2123" y="250"/>
                </a:lnTo>
                <a:cubicBezTo>
                  <a:pt x="2123" y="151"/>
                  <a:pt x="2043" y="70"/>
                  <a:pt x="1943" y="70"/>
                </a:cubicBezTo>
                <a:lnTo>
                  <a:pt x="1487" y="70"/>
                </a:lnTo>
                <a:cubicBezTo>
                  <a:pt x="1388" y="70"/>
                  <a:pt x="1307" y="151"/>
                  <a:pt x="1307" y="250"/>
                </a:cubicBezTo>
                <a:lnTo>
                  <a:pt x="1307" y="2369"/>
                </a:lnTo>
                <a:lnTo>
                  <a:pt x="1212" y="2369"/>
                </a:lnTo>
                <a:lnTo>
                  <a:pt x="1212" y="917"/>
                </a:lnTo>
                <a:cubicBezTo>
                  <a:pt x="1212" y="818"/>
                  <a:pt x="1131" y="737"/>
                  <a:pt x="1032" y="737"/>
                </a:cubicBezTo>
                <a:lnTo>
                  <a:pt x="576" y="737"/>
                </a:lnTo>
                <a:cubicBezTo>
                  <a:pt x="477" y="737"/>
                  <a:pt x="396" y="818"/>
                  <a:pt x="396" y="917"/>
                </a:cubicBezTo>
                <a:lnTo>
                  <a:pt x="396" y="2369"/>
                </a:lnTo>
                <a:lnTo>
                  <a:pt x="233" y="2369"/>
                </a:lnTo>
                <a:cubicBezTo>
                  <a:pt x="215" y="2369"/>
                  <a:pt x="200" y="2353"/>
                  <a:pt x="200" y="2335"/>
                </a:cubicBezTo>
                <a:lnTo>
                  <a:pt x="200" y="100"/>
                </a:lnTo>
                <a:cubicBezTo>
                  <a:pt x="200" y="45"/>
                  <a:pt x="155" y="0"/>
                  <a:pt x="100" y="0"/>
                </a:cubicBezTo>
                <a:cubicBezTo>
                  <a:pt x="45" y="0"/>
                  <a:pt x="0" y="45"/>
                  <a:pt x="0" y="100"/>
                </a:cubicBezTo>
                <a:lnTo>
                  <a:pt x="0" y="2335"/>
                </a:lnTo>
                <a:cubicBezTo>
                  <a:pt x="0" y="2464"/>
                  <a:pt x="105" y="2569"/>
                  <a:pt x="233" y="2569"/>
                </a:cubicBezTo>
                <a:lnTo>
                  <a:pt x="3241" y="2569"/>
                </a:lnTo>
                <a:cubicBezTo>
                  <a:pt x="3296" y="2569"/>
                  <a:pt x="3341" y="2524"/>
                  <a:pt x="3341" y="2469"/>
                </a:cubicBezTo>
                <a:cubicBezTo>
                  <a:pt x="3341" y="2413"/>
                  <a:pt x="3296" y="2369"/>
                  <a:pt x="3241" y="2369"/>
                </a:cubicBezTo>
                <a:close/>
                <a:moveTo>
                  <a:pt x="2418" y="1338"/>
                </a:moveTo>
                <a:lnTo>
                  <a:pt x="2834" y="1338"/>
                </a:lnTo>
                <a:lnTo>
                  <a:pt x="2834" y="2369"/>
                </a:lnTo>
                <a:lnTo>
                  <a:pt x="2418" y="2369"/>
                </a:lnTo>
                <a:lnTo>
                  <a:pt x="2418" y="1338"/>
                </a:lnTo>
                <a:close/>
                <a:moveTo>
                  <a:pt x="1507" y="270"/>
                </a:moveTo>
                <a:lnTo>
                  <a:pt x="1923" y="270"/>
                </a:lnTo>
                <a:lnTo>
                  <a:pt x="1923" y="2369"/>
                </a:lnTo>
                <a:lnTo>
                  <a:pt x="1507" y="2369"/>
                </a:lnTo>
                <a:lnTo>
                  <a:pt x="1507" y="270"/>
                </a:lnTo>
                <a:close/>
                <a:moveTo>
                  <a:pt x="596" y="937"/>
                </a:moveTo>
                <a:lnTo>
                  <a:pt x="1012" y="937"/>
                </a:lnTo>
                <a:lnTo>
                  <a:pt x="1012" y="2369"/>
                </a:lnTo>
                <a:lnTo>
                  <a:pt x="596" y="2369"/>
                </a:lnTo>
                <a:lnTo>
                  <a:pt x="596" y="937"/>
                </a:lnTo>
                <a:close/>
              </a:path>
            </a:pathLst>
          </a:custGeom>
          <a:gradFill flip="none" rotWithShape="1">
            <a:gsLst>
              <a:gs pos="28000">
                <a:schemeClr val="accent6"/>
              </a:gs>
              <a:gs pos="100000">
                <a:schemeClr val="bg1">
                  <a:alpha val="2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1" name="pie-chart_118259">
            <a:extLst>
              <a:ext uri="{FF2B5EF4-FFF2-40B4-BE49-F238E27FC236}">
                <a16:creationId xmlns:a16="http://schemas.microsoft.com/office/drawing/2014/main" id="{93B6201A-0213-F5F1-E5D0-8B49E7F09529}"/>
              </a:ext>
            </a:extLst>
          </p:cNvPr>
          <p:cNvSpPr/>
          <p:nvPr/>
        </p:nvSpPr>
        <p:spPr>
          <a:xfrm>
            <a:off x="10452058" y="1612899"/>
            <a:ext cx="508308" cy="507645"/>
          </a:xfrm>
          <a:custGeom>
            <a:avLst/>
            <a:gdLst>
              <a:gd name="connsiteX0" fmla="*/ 351490 w 581370"/>
              <a:gd name="connsiteY0" fmla="*/ 122806 h 580612"/>
              <a:gd name="connsiteX1" fmla="*/ 351490 w 581370"/>
              <a:gd name="connsiteY1" fmla="*/ 326779 h 580612"/>
              <a:gd name="connsiteX2" fmla="*/ 327283 w 581370"/>
              <a:gd name="connsiteY2" fmla="*/ 350954 h 580612"/>
              <a:gd name="connsiteX3" fmla="*/ 123034 w 581370"/>
              <a:gd name="connsiteY3" fmla="*/ 350954 h 580612"/>
              <a:gd name="connsiteX4" fmla="*/ 327283 w 581370"/>
              <a:gd name="connsiteY4" fmla="*/ 532174 h 580612"/>
              <a:gd name="connsiteX5" fmla="*/ 532956 w 581370"/>
              <a:gd name="connsiteY5" fmla="*/ 326779 h 580612"/>
              <a:gd name="connsiteX6" fmla="*/ 351490 w 581370"/>
              <a:gd name="connsiteY6" fmla="*/ 122806 h 580612"/>
              <a:gd name="connsiteX7" fmla="*/ 327194 w 581370"/>
              <a:gd name="connsiteY7" fmla="*/ 73035 h 580612"/>
              <a:gd name="connsiteX8" fmla="*/ 581370 w 581370"/>
              <a:gd name="connsiteY8" fmla="*/ 326868 h 580612"/>
              <a:gd name="connsiteX9" fmla="*/ 327283 w 581370"/>
              <a:gd name="connsiteY9" fmla="*/ 580612 h 580612"/>
              <a:gd name="connsiteX10" fmla="*/ 73106 w 581370"/>
              <a:gd name="connsiteY10" fmla="*/ 326779 h 580612"/>
              <a:gd name="connsiteX11" fmla="*/ 97313 w 581370"/>
              <a:gd name="connsiteY11" fmla="*/ 302605 h 580612"/>
              <a:gd name="connsiteX12" fmla="*/ 302986 w 581370"/>
              <a:gd name="connsiteY12" fmla="*/ 302605 h 580612"/>
              <a:gd name="connsiteX13" fmla="*/ 302986 w 581370"/>
              <a:gd name="connsiteY13" fmla="*/ 97210 h 580612"/>
              <a:gd name="connsiteX14" fmla="*/ 327194 w 581370"/>
              <a:gd name="connsiteY14" fmla="*/ 73035 h 580612"/>
              <a:gd name="connsiteX15" fmla="*/ 229847 w 581370"/>
              <a:gd name="connsiteY15" fmla="*/ 49775 h 580612"/>
              <a:gd name="connsiteX16" fmla="*/ 49851 w 581370"/>
              <a:gd name="connsiteY16" fmla="*/ 229675 h 580612"/>
              <a:gd name="connsiteX17" fmla="*/ 229847 w 581370"/>
              <a:gd name="connsiteY17" fmla="*/ 229675 h 580612"/>
              <a:gd name="connsiteX18" fmla="*/ 254238 w 581370"/>
              <a:gd name="connsiteY18" fmla="*/ 0 h 580612"/>
              <a:gd name="connsiteX19" fmla="*/ 278451 w 581370"/>
              <a:gd name="connsiteY19" fmla="*/ 24176 h 580612"/>
              <a:gd name="connsiteX20" fmla="*/ 278451 w 581370"/>
              <a:gd name="connsiteY20" fmla="*/ 253852 h 580612"/>
              <a:gd name="connsiteX21" fmla="*/ 254238 w 581370"/>
              <a:gd name="connsiteY21" fmla="*/ 278028 h 580612"/>
              <a:gd name="connsiteX22" fmla="*/ 24213 w 581370"/>
              <a:gd name="connsiteY22" fmla="*/ 278028 h 580612"/>
              <a:gd name="connsiteX23" fmla="*/ 0 w 581370"/>
              <a:gd name="connsiteY23" fmla="*/ 253852 h 580612"/>
              <a:gd name="connsiteX24" fmla="*/ 254238 w 581370"/>
              <a:gd name="connsiteY24" fmla="*/ 0 h 58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1370" h="580612">
                <a:moveTo>
                  <a:pt x="351490" y="122806"/>
                </a:moveTo>
                <a:lnTo>
                  <a:pt x="351490" y="326779"/>
                </a:lnTo>
                <a:cubicBezTo>
                  <a:pt x="351490" y="340200"/>
                  <a:pt x="340721" y="350954"/>
                  <a:pt x="327283" y="350954"/>
                </a:cubicBezTo>
                <a:lnTo>
                  <a:pt x="123034" y="350954"/>
                </a:lnTo>
                <a:cubicBezTo>
                  <a:pt x="135048" y="452896"/>
                  <a:pt x="222177" y="532174"/>
                  <a:pt x="327283" y="532174"/>
                </a:cubicBezTo>
                <a:cubicBezTo>
                  <a:pt x="440754" y="532174"/>
                  <a:pt x="532956" y="439920"/>
                  <a:pt x="532956" y="326779"/>
                </a:cubicBezTo>
                <a:cubicBezTo>
                  <a:pt x="532956" y="221638"/>
                  <a:pt x="453570" y="134805"/>
                  <a:pt x="351490" y="122806"/>
                </a:cubicBezTo>
                <a:close/>
                <a:moveTo>
                  <a:pt x="327194" y="73035"/>
                </a:moveTo>
                <a:cubicBezTo>
                  <a:pt x="467276" y="73035"/>
                  <a:pt x="581370" y="186976"/>
                  <a:pt x="581370" y="326868"/>
                </a:cubicBezTo>
                <a:cubicBezTo>
                  <a:pt x="581459" y="466761"/>
                  <a:pt x="467454" y="580612"/>
                  <a:pt x="327283" y="580612"/>
                </a:cubicBezTo>
                <a:cubicBezTo>
                  <a:pt x="187112" y="580612"/>
                  <a:pt x="73106" y="466761"/>
                  <a:pt x="73106" y="326779"/>
                </a:cubicBezTo>
                <a:cubicBezTo>
                  <a:pt x="73106" y="313359"/>
                  <a:pt x="83875" y="302605"/>
                  <a:pt x="97313" y="302605"/>
                </a:cubicBezTo>
                <a:lnTo>
                  <a:pt x="302986" y="302605"/>
                </a:lnTo>
                <a:lnTo>
                  <a:pt x="302986" y="97210"/>
                </a:lnTo>
                <a:cubicBezTo>
                  <a:pt x="302986" y="83878"/>
                  <a:pt x="313755" y="73035"/>
                  <a:pt x="327194" y="73035"/>
                </a:cubicBezTo>
                <a:close/>
                <a:moveTo>
                  <a:pt x="229847" y="49775"/>
                </a:moveTo>
                <a:cubicBezTo>
                  <a:pt x="135843" y="60885"/>
                  <a:pt x="60978" y="135637"/>
                  <a:pt x="49851" y="229675"/>
                </a:cubicBezTo>
                <a:lnTo>
                  <a:pt x="229847" y="229675"/>
                </a:lnTo>
                <a:close/>
                <a:moveTo>
                  <a:pt x="254238" y="0"/>
                </a:moveTo>
                <a:cubicBezTo>
                  <a:pt x="267591" y="0"/>
                  <a:pt x="278451" y="10755"/>
                  <a:pt x="278451" y="24176"/>
                </a:cubicBezTo>
                <a:lnTo>
                  <a:pt x="278451" y="253852"/>
                </a:lnTo>
                <a:cubicBezTo>
                  <a:pt x="278451" y="267184"/>
                  <a:pt x="267591" y="278028"/>
                  <a:pt x="254238" y="278028"/>
                </a:cubicBezTo>
                <a:lnTo>
                  <a:pt x="24213" y="278028"/>
                </a:lnTo>
                <a:cubicBezTo>
                  <a:pt x="10771" y="278028"/>
                  <a:pt x="0" y="267184"/>
                  <a:pt x="0" y="253852"/>
                </a:cubicBezTo>
                <a:cubicBezTo>
                  <a:pt x="0" y="113860"/>
                  <a:pt x="114033" y="0"/>
                  <a:pt x="254238" y="0"/>
                </a:cubicBezTo>
                <a:close/>
              </a:path>
            </a:pathLst>
          </a:custGeom>
          <a:gradFill flip="none" rotWithShape="1">
            <a:gsLst>
              <a:gs pos="28000">
                <a:schemeClr val="accent6"/>
              </a:gs>
              <a:gs pos="100000">
                <a:schemeClr val="bg1">
                  <a:alpha val="2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8A8027A-0F09-B8ED-2742-D48AEBECFC48}"/>
              </a:ext>
            </a:extLst>
          </p:cNvPr>
          <p:cNvGrpSpPr/>
          <p:nvPr/>
        </p:nvGrpSpPr>
        <p:grpSpPr>
          <a:xfrm>
            <a:off x="1143000" y="4781550"/>
            <a:ext cx="269240" cy="101600"/>
            <a:chOff x="1143000" y="4787900"/>
            <a:chExt cx="269240" cy="1016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C09EDB9-4E27-043E-4BD3-4662A1800BAE}"/>
                </a:ext>
              </a:extLst>
            </p:cNvPr>
            <p:cNvSpPr/>
            <p:nvPr/>
          </p:nvSpPr>
          <p:spPr>
            <a:xfrm>
              <a:off x="1143000" y="4787900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B3B88BB5-7088-8992-5E38-17F4CA5B94E8}"/>
                </a:ext>
              </a:extLst>
            </p:cNvPr>
            <p:cNvSpPr/>
            <p:nvPr/>
          </p:nvSpPr>
          <p:spPr>
            <a:xfrm>
              <a:off x="1310640" y="4787900"/>
              <a:ext cx="101600" cy="1016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75B9A26-659D-A0F3-8F07-4E6C03FC7210}"/>
              </a:ext>
            </a:extLst>
          </p:cNvPr>
          <p:cNvGrpSpPr/>
          <p:nvPr/>
        </p:nvGrpSpPr>
        <p:grpSpPr>
          <a:xfrm>
            <a:off x="6972300" y="4781550"/>
            <a:ext cx="269240" cy="101600"/>
            <a:chOff x="1143000" y="4787900"/>
            <a:chExt cx="269240" cy="101600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F25FCD6C-55BC-3874-D441-B3F7052E686A}"/>
                </a:ext>
              </a:extLst>
            </p:cNvPr>
            <p:cNvSpPr/>
            <p:nvPr/>
          </p:nvSpPr>
          <p:spPr>
            <a:xfrm>
              <a:off x="1143000" y="4787900"/>
              <a:ext cx="101600" cy="10160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09A53829-ABAD-BDDD-2810-FFD74408FB85}"/>
                </a:ext>
              </a:extLst>
            </p:cNvPr>
            <p:cNvSpPr/>
            <p:nvPr/>
          </p:nvSpPr>
          <p:spPr>
            <a:xfrm>
              <a:off x="1310640" y="4787900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9106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>
            <a:extLst>
              <a:ext uri="{FF2B5EF4-FFF2-40B4-BE49-F238E27FC236}">
                <a16:creationId xmlns:a16="http://schemas.microsoft.com/office/drawing/2014/main" id="{E4FEB126-8333-57B2-69DC-77F53F0AC743}"/>
              </a:ext>
            </a:extLst>
          </p:cNvPr>
          <p:cNvGrpSpPr/>
          <p:nvPr/>
        </p:nvGrpSpPr>
        <p:grpSpPr>
          <a:xfrm>
            <a:off x="674912" y="4113530"/>
            <a:ext cx="5116288" cy="2122170"/>
            <a:chOff x="660399" y="1454150"/>
            <a:chExt cx="5116288" cy="2122170"/>
          </a:xfrm>
        </p:grpSpPr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76F9728E-1D65-7B70-ABD8-D4F5FCFAB4B3}"/>
                </a:ext>
              </a:extLst>
            </p:cNvPr>
            <p:cNvSpPr/>
            <p:nvPr/>
          </p:nvSpPr>
          <p:spPr>
            <a:xfrm>
              <a:off x="660399" y="1454150"/>
              <a:ext cx="5116287" cy="2101850"/>
            </a:xfrm>
            <a:prstGeom prst="roundRect">
              <a:avLst>
                <a:gd name="adj" fmla="val 8360"/>
              </a:avLst>
            </a:pr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8100000" scaled="1"/>
            </a:gradFill>
            <a:ln w="6350">
              <a:noFill/>
            </a:ln>
            <a:effectLst>
              <a:outerShdw blurRad="381000" dist="254000" dir="2700000" algn="tl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4628004-7920-0EA9-5AAF-F6106950AC1E}"/>
                </a:ext>
              </a:extLst>
            </p:cNvPr>
            <p:cNvSpPr/>
            <p:nvPr/>
          </p:nvSpPr>
          <p:spPr>
            <a:xfrm>
              <a:off x="660400" y="2828940"/>
              <a:ext cx="5116287" cy="747380"/>
            </a:xfrm>
            <a:custGeom>
              <a:avLst/>
              <a:gdLst>
                <a:gd name="connsiteX0" fmla="*/ 4939655 w 5116287"/>
                <a:gd name="connsiteY0" fmla="*/ 21 h 747380"/>
                <a:gd name="connsiteX1" fmla="*/ 5016501 w 5116287"/>
                <a:gd name="connsiteY1" fmla="*/ 10780 h 747380"/>
                <a:gd name="connsiteX2" fmla="*/ 5086316 w 5116287"/>
                <a:gd name="connsiteY2" fmla="*/ 42113 h 747380"/>
                <a:gd name="connsiteX3" fmla="*/ 5116287 w 5116287"/>
                <a:gd name="connsiteY3" fmla="*/ 62984 h 747380"/>
                <a:gd name="connsiteX4" fmla="*/ 5116287 w 5116287"/>
                <a:gd name="connsiteY4" fmla="*/ 595006 h 747380"/>
                <a:gd name="connsiteX5" fmla="*/ 4963913 w 5116287"/>
                <a:gd name="connsiteY5" fmla="*/ 747380 h 747380"/>
                <a:gd name="connsiteX6" fmla="*/ 152374 w 5116287"/>
                <a:gd name="connsiteY6" fmla="*/ 747380 h 747380"/>
                <a:gd name="connsiteX7" fmla="*/ 0 w 5116287"/>
                <a:gd name="connsiteY7" fmla="*/ 595006 h 747380"/>
                <a:gd name="connsiteX8" fmla="*/ 0 w 5116287"/>
                <a:gd name="connsiteY8" fmla="*/ 149962 h 747380"/>
                <a:gd name="connsiteX9" fmla="*/ 56060 w 5116287"/>
                <a:gd name="connsiteY9" fmla="*/ 124088 h 747380"/>
                <a:gd name="connsiteX10" fmla="*/ 203201 w 5116287"/>
                <a:gd name="connsiteY10" fmla="*/ 99680 h 747380"/>
                <a:gd name="connsiteX11" fmla="*/ 876301 w 5116287"/>
                <a:gd name="connsiteY11" fmla="*/ 544180 h 747380"/>
                <a:gd name="connsiteX12" fmla="*/ 1790701 w 5116287"/>
                <a:gd name="connsiteY12" fmla="*/ 74280 h 747380"/>
                <a:gd name="connsiteX13" fmla="*/ 2959101 w 5116287"/>
                <a:gd name="connsiteY13" fmla="*/ 709280 h 747380"/>
                <a:gd name="connsiteX14" fmla="*/ 4939655 w 5116287"/>
                <a:gd name="connsiteY14" fmla="*/ 21 h 74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6287" h="747380">
                  <a:moveTo>
                    <a:pt x="4939655" y="21"/>
                  </a:moveTo>
                  <a:cubicBezTo>
                    <a:pt x="4968149" y="321"/>
                    <a:pt x="4993879" y="3769"/>
                    <a:pt x="5016501" y="10780"/>
                  </a:cubicBezTo>
                  <a:cubicBezTo>
                    <a:pt x="5039123" y="17792"/>
                    <a:pt x="5062522" y="28375"/>
                    <a:pt x="5086316" y="42113"/>
                  </a:cubicBezTo>
                  <a:lnTo>
                    <a:pt x="5116287" y="62984"/>
                  </a:lnTo>
                  <a:lnTo>
                    <a:pt x="5116287" y="595006"/>
                  </a:lnTo>
                  <a:cubicBezTo>
                    <a:pt x="5116287" y="679160"/>
                    <a:pt x="5048067" y="747380"/>
                    <a:pt x="4963913" y="747380"/>
                  </a:cubicBezTo>
                  <a:lnTo>
                    <a:pt x="152374" y="747380"/>
                  </a:lnTo>
                  <a:cubicBezTo>
                    <a:pt x="68220" y="747380"/>
                    <a:pt x="0" y="679160"/>
                    <a:pt x="0" y="595006"/>
                  </a:cubicBezTo>
                  <a:lnTo>
                    <a:pt x="0" y="149962"/>
                  </a:lnTo>
                  <a:lnTo>
                    <a:pt x="56060" y="124088"/>
                  </a:lnTo>
                  <a:cubicBezTo>
                    <a:pt x="105967" y="105898"/>
                    <a:pt x="156634" y="97034"/>
                    <a:pt x="203201" y="99680"/>
                  </a:cubicBezTo>
                  <a:cubicBezTo>
                    <a:pt x="389468" y="110263"/>
                    <a:pt x="611718" y="548413"/>
                    <a:pt x="876301" y="544180"/>
                  </a:cubicBezTo>
                  <a:cubicBezTo>
                    <a:pt x="1140884" y="539947"/>
                    <a:pt x="1443568" y="46763"/>
                    <a:pt x="1790701" y="74280"/>
                  </a:cubicBezTo>
                  <a:cubicBezTo>
                    <a:pt x="2137834" y="101797"/>
                    <a:pt x="2421468" y="719863"/>
                    <a:pt x="2959101" y="709280"/>
                  </a:cubicBezTo>
                  <a:cubicBezTo>
                    <a:pt x="3463132" y="699359"/>
                    <a:pt x="4512247" y="-4475"/>
                    <a:pt x="4939655" y="21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D096C-9790-BBC3-A201-A04DF57A13D2}"/>
              </a:ext>
            </a:extLst>
          </p:cNvPr>
          <p:cNvGrpSpPr/>
          <p:nvPr/>
        </p:nvGrpSpPr>
        <p:grpSpPr>
          <a:xfrm>
            <a:off x="6402612" y="4113530"/>
            <a:ext cx="5116288" cy="2122170"/>
            <a:chOff x="660399" y="1454150"/>
            <a:chExt cx="5116288" cy="2122170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793BB331-6395-A971-B347-167B8E1A37A1}"/>
                </a:ext>
              </a:extLst>
            </p:cNvPr>
            <p:cNvSpPr/>
            <p:nvPr/>
          </p:nvSpPr>
          <p:spPr>
            <a:xfrm>
              <a:off x="660399" y="1454150"/>
              <a:ext cx="5116287" cy="2101850"/>
            </a:xfrm>
            <a:prstGeom prst="roundRect">
              <a:avLst>
                <a:gd name="adj" fmla="val 8360"/>
              </a:avLst>
            </a:pr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8100000" scaled="1"/>
            </a:gradFill>
            <a:ln w="6350">
              <a:noFill/>
            </a:ln>
            <a:effectLst>
              <a:outerShdw blurRad="381000" dist="254000" dir="2700000" algn="tl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EA803482-791B-8B1B-A344-8346A48F7194}"/>
                </a:ext>
              </a:extLst>
            </p:cNvPr>
            <p:cNvSpPr/>
            <p:nvPr/>
          </p:nvSpPr>
          <p:spPr>
            <a:xfrm>
              <a:off x="660400" y="2828940"/>
              <a:ext cx="5116287" cy="747380"/>
            </a:xfrm>
            <a:custGeom>
              <a:avLst/>
              <a:gdLst>
                <a:gd name="connsiteX0" fmla="*/ 4939655 w 5116287"/>
                <a:gd name="connsiteY0" fmla="*/ 21 h 747380"/>
                <a:gd name="connsiteX1" fmla="*/ 5016501 w 5116287"/>
                <a:gd name="connsiteY1" fmla="*/ 10780 h 747380"/>
                <a:gd name="connsiteX2" fmla="*/ 5086316 w 5116287"/>
                <a:gd name="connsiteY2" fmla="*/ 42113 h 747380"/>
                <a:gd name="connsiteX3" fmla="*/ 5116287 w 5116287"/>
                <a:gd name="connsiteY3" fmla="*/ 62984 h 747380"/>
                <a:gd name="connsiteX4" fmla="*/ 5116287 w 5116287"/>
                <a:gd name="connsiteY4" fmla="*/ 595006 h 747380"/>
                <a:gd name="connsiteX5" fmla="*/ 4963913 w 5116287"/>
                <a:gd name="connsiteY5" fmla="*/ 747380 h 747380"/>
                <a:gd name="connsiteX6" fmla="*/ 152374 w 5116287"/>
                <a:gd name="connsiteY6" fmla="*/ 747380 h 747380"/>
                <a:gd name="connsiteX7" fmla="*/ 0 w 5116287"/>
                <a:gd name="connsiteY7" fmla="*/ 595006 h 747380"/>
                <a:gd name="connsiteX8" fmla="*/ 0 w 5116287"/>
                <a:gd name="connsiteY8" fmla="*/ 149962 h 747380"/>
                <a:gd name="connsiteX9" fmla="*/ 56060 w 5116287"/>
                <a:gd name="connsiteY9" fmla="*/ 124088 h 747380"/>
                <a:gd name="connsiteX10" fmla="*/ 203201 w 5116287"/>
                <a:gd name="connsiteY10" fmla="*/ 99680 h 747380"/>
                <a:gd name="connsiteX11" fmla="*/ 876301 w 5116287"/>
                <a:gd name="connsiteY11" fmla="*/ 544180 h 747380"/>
                <a:gd name="connsiteX12" fmla="*/ 1790701 w 5116287"/>
                <a:gd name="connsiteY12" fmla="*/ 74280 h 747380"/>
                <a:gd name="connsiteX13" fmla="*/ 2959101 w 5116287"/>
                <a:gd name="connsiteY13" fmla="*/ 709280 h 747380"/>
                <a:gd name="connsiteX14" fmla="*/ 4939655 w 5116287"/>
                <a:gd name="connsiteY14" fmla="*/ 21 h 74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6287" h="747380">
                  <a:moveTo>
                    <a:pt x="4939655" y="21"/>
                  </a:moveTo>
                  <a:cubicBezTo>
                    <a:pt x="4968149" y="321"/>
                    <a:pt x="4993879" y="3769"/>
                    <a:pt x="5016501" y="10780"/>
                  </a:cubicBezTo>
                  <a:cubicBezTo>
                    <a:pt x="5039123" y="17792"/>
                    <a:pt x="5062522" y="28375"/>
                    <a:pt x="5086316" y="42113"/>
                  </a:cubicBezTo>
                  <a:lnTo>
                    <a:pt x="5116287" y="62984"/>
                  </a:lnTo>
                  <a:lnTo>
                    <a:pt x="5116287" y="595006"/>
                  </a:lnTo>
                  <a:cubicBezTo>
                    <a:pt x="5116287" y="679160"/>
                    <a:pt x="5048067" y="747380"/>
                    <a:pt x="4963913" y="747380"/>
                  </a:cubicBezTo>
                  <a:lnTo>
                    <a:pt x="152374" y="747380"/>
                  </a:lnTo>
                  <a:cubicBezTo>
                    <a:pt x="68220" y="747380"/>
                    <a:pt x="0" y="679160"/>
                    <a:pt x="0" y="595006"/>
                  </a:cubicBezTo>
                  <a:lnTo>
                    <a:pt x="0" y="149962"/>
                  </a:lnTo>
                  <a:lnTo>
                    <a:pt x="56060" y="124088"/>
                  </a:lnTo>
                  <a:cubicBezTo>
                    <a:pt x="105967" y="105898"/>
                    <a:pt x="156634" y="97034"/>
                    <a:pt x="203201" y="99680"/>
                  </a:cubicBezTo>
                  <a:cubicBezTo>
                    <a:pt x="389468" y="110263"/>
                    <a:pt x="611718" y="548413"/>
                    <a:pt x="876301" y="544180"/>
                  </a:cubicBezTo>
                  <a:cubicBezTo>
                    <a:pt x="1140884" y="539947"/>
                    <a:pt x="1443568" y="46763"/>
                    <a:pt x="1790701" y="74280"/>
                  </a:cubicBezTo>
                  <a:cubicBezTo>
                    <a:pt x="2137834" y="101797"/>
                    <a:pt x="2421468" y="719863"/>
                    <a:pt x="2959101" y="709280"/>
                  </a:cubicBezTo>
                  <a:cubicBezTo>
                    <a:pt x="3463132" y="699359"/>
                    <a:pt x="4512247" y="-4475"/>
                    <a:pt x="4939655" y="21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12E73C1-0408-B310-0DEF-A378EC5B24AE}"/>
              </a:ext>
            </a:extLst>
          </p:cNvPr>
          <p:cNvGrpSpPr/>
          <p:nvPr/>
        </p:nvGrpSpPr>
        <p:grpSpPr>
          <a:xfrm>
            <a:off x="6402612" y="1568450"/>
            <a:ext cx="5116288" cy="2122170"/>
            <a:chOff x="660399" y="1454150"/>
            <a:chExt cx="5116288" cy="2122170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AFDDCF27-8B4C-B5C1-ED41-A27DEAB4FDD7}"/>
                </a:ext>
              </a:extLst>
            </p:cNvPr>
            <p:cNvSpPr/>
            <p:nvPr/>
          </p:nvSpPr>
          <p:spPr>
            <a:xfrm>
              <a:off x="660399" y="1454150"/>
              <a:ext cx="5116287" cy="2101850"/>
            </a:xfrm>
            <a:prstGeom prst="roundRect">
              <a:avLst>
                <a:gd name="adj" fmla="val 8360"/>
              </a:avLst>
            </a:pr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8100000" scaled="1"/>
            </a:gradFill>
            <a:ln w="6350">
              <a:noFill/>
            </a:ln>
            <a:effectLst>
              <a:outerShdw blurRad="381000" dist="254000" dir="2700000" algn="tl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04973A0D-6F01-02B2-C01F-63BD80E36869}"/>
                </a:ext>
              </a:extLst>
            </p:cNvPr>
            <p:cNvSpPr/>
            <p:nvPr/>
          </p:nvSpPr>
          <p:spPr>
            <a:xfrm>
              <a:off x="660400" y="2828940"/>
              <a:ext cx="5116287" cy="747380"/>
            </a:xfrm>
            <a:custGeom>
              <a:avLst/>
              <a:gdLst>
                <a:gd name="connsiteX0" fmla="*/ 4939655 w 5116287"/>
                <a:gd name="connsiteY0" fmla="*/ 21 h 747380"/>
                <a:gd name="connsiteX1" fmla="*/ 5016501 w 5116287"/>
                <a:gd name="connsiteY1" fmla="*/ 10780 h 747380"/>
                <a:gd name="connsiteX2" fmla="*/ 5086316 w 5116287"/>
                <a:gd name="connsiteY2" fmla="*/ 42113 h 747380"/>
                <a:gd name="connsiteX3" fmla="*/ 5116287 w 5116287"/>
                <a:gd name="connsiteY3" fmla="*/ 62984 h 747380"/>
                <a:gd name="connsiteX4" fmla="*/ 5116287 w 5116287"/>
                <a:gd name="connsiteY4" fmla="*/ 595006 h 747380"/>
                <a:gd name="connsiteX5" fmla="*/ 4963913 w 5116287"/>
                <a:gd name="connsiteY5" fmla="*/ 747380 h 747380"/>
                <a:gd name="connsiteX6" fmla="*/ 152374 w 5116287"/>
                <a:gd name="connsiteY6" fmla="*/ 747380 h 747380"/>
                <a:gd name="connsiteX7" fmla="*/ 0 w 5116287"/>
                <a:gd name="connsiteY7" fmla="*/ 595006 h 747380"/>
                <a:gd name="connsiteX8" fmla="*/ 0 w 5116287"/>
                <a:gd name="connsiteY8" fmla="*/ 149962 h 747380"/>
                <a:gd name="connsiteX9" fmla="*/ 56060 w 5116287"/>
                <a:gd name="connsiteY9" fmla="*/ 124088 h 747380"/>
                <a:gd name="connsiteX10" fmla="*/ 203201 w 5116287"/>
                <a:gd name="connsiteY10" fmla="*/ 99680 h 747380"/>
                <a:gd name="connsiteX11" fmla="*/ 876301 w 5116287"/>
                <a:gd name="connsiteY11" fmla="*/ 544180 h 747380"/>
                <a:gd name="connsiteX12" fmla="*/ 1790701 w 5116287"/>
                <a:gd name="connsiteY12" fmla="*/ 74280 h 747380"/>
                <a:gd name="connsiteX13" fmla="*/ 2959101 w 5116287"/>
                <a:gd name="connsiteY13" fmla="*/ 709280 h 747380"/>
                <a:gd name="connsiteX14" fmla="*/ 4939655 w 5116287"/>
                <a:gd name="connsiteY14" fmla="*/ 21 h 74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6287" h="747380">
                  <a:moveTo>
                    <a:pt x="4939655" y="21"/>
                  </a:moveTo>
                  <a:cubicBezTo>
                    <a:pt x="4968149" y="321"/>
                    <a:pt x="4993879" y="3769"/>
                    <a:pt x="5016501" y="10780"/>
                  </a:cubicBezTo>
                  <a:cubicBezTo>
                    <a:pt x="5039123" y="17792"/>
                    <a:pt x="5062522" y="28375"/>
                    <a:pt x="5086316" y="42113"/>
                  </a:cubicBezTo>
                  <a:lnTo>
                    <a:pt x="5116287" y="62984"/>
                  </a:lnTo>
                  <a:lnTo>
                    <a:pt x="5116287" y="595006"/>
                  </a:lnTo>
                  <a:cubicBezTo>
                    <a:pt x="5116287" y="679160"/>
                    <a:pt x="5048067" y="747380"/>
                    <a:pt x="4963913" y="747380"/>
                  </a:cubicBezTo>
                  <a:lnTo>
                    <a:pt x="152374" y="747380"/>
                  </a:lnTo>
                  <a:cubicBezTo>
                    <a:pt x="68220" y="747380"/>
                    <a:pt x="0" y="679160"/>
                    <a:pt x="0" y="595006"/>
                  </a:cubicBezTo>
                  <a:lnTo>
                    <a:pt x="0" y="149962"/>
                  </a:lnTo>
                  <a:lnTo>
                    <a:pt x="56060" y="124088"/>
                  </a:lnTo>
                  <a:cubicBezTo>
                    <a:pt x="105967" y="105898"/>
                    <a:pt x="156634" y="97034"/>
                    <a:pt x="203201" y="99680"/>
                  </a:cubicBezTo>
                  <a:cubicBezTo>
                    <a:pt x="389468" y="110263"/>
                    <a:pt x="611718" y="548413"/>
                    <a:pt x="876301" y="544180"/>
                  </a:cubicBezTo>
                  <a:cubicBezTo>
                    <a:pt x="1140884" y="539947"/>
                    <a:pt x="1443568" y="46763"/>
                    <a:pt x="1790701" y="74280"/>
                  </a:cubicBezTo>
                  <a:cubicBezTo>
                    <a:pt x="2137834" y="101797"/>
                    <a:pt x="2421468" y="719863"/>
                    <a:pt x="2959101" y="709280"/>
                  </a:cubicBezTo>
                  <a:cubicBezTo>
                    <a:pt x="3463132" y="699359"/>
                    <a:pt x="4512247" y="-4475"/>
                    <a:pt x="4939655" y="21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E53F84A-8699-35C8-781F-0CB805933BB7}"/>
              </a:ext>
            </a:extLst>
          </p:cNvPr>
          <p:cNvGrpSpPr/>
          <p:nvPr/>
        </p:nvGrpSpPr>
        <p:grpSpPr>
          <a:xfrm>
            <a:off x="660399" y="1568450"/>
            <a:ext cx="5116288" cy="2122170"/>
            <a:chOff x="660399" y="1454150"/>
            <a:chExt cx="5116288" cy="2122170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D0209F88-4DFE-E9D0-0B0E-28407828F636}"/>
                </a:ext>
              </a:extLst>
            </p:cNvPr>
            <p:cNvSpPr/>
            <p:nvPr/>
          </p:nvSpPr>
          <p:spPr>
            <a:xfrm>
              <a:off x="660399" y="1454150"/>
              <a:ext cx="5116287" cy="2101850"/>
            </a:xfrm>
            <a:prstGeom prst="roundRect">
              <a:avLst>
                <a:gd name="adj" fmla="val 8360"/>
              </a:avLst>
            </a:prstGeom>
            <a:gradFill>
              <a:gsLst>
                <a:gs pos="98000">
                  <a:schemeClr val="accent1"/>
                </a:gs>
                <a:gs pos="0">
                  <a:schemeClr val="accent3"/>
                </a:gs>
              </a:gsLst>
              <a:lin ang="8100000" scaled="1"/>
            </a:gradFill>
            <a:ln w="6350">
              <a:noFill/>
            </a:ln>
            <a:effectLst>
              <a:outerShdw blurRad="381000" dist="254000" dir="2700000" algn="tl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7C0D15B2-1723-2FB6-A073-6B3BC5AFF85E}"/>
                </a:ext>
              </a:extLst>
            </p:cNvPr>
            <p:cNvSpPr/>
            <p:nvPr/>
          </p:nvSpPr>
          <p:spPr>
            <a:xfrm>
              <a:off x="660400" y="2828940"/>
              <a:ext cx="5116287" cy="747380"/>
            </a:xfrm>
            <a:custGeom>
              <a:avLst/>
              <a:gdLst>
                <a:gd name="connsiteX0" fmla="*/ 4939655 w 5116287"/>
                <a:gd name="connsiteY0" fmla="*/ 21 h 747380"/>
                <a:gd name="connsiteX1" fmla="*/ 5016501 w 5116287"/>
                <a:gd name="connsiteY1" fmla="*/ 10780 h 747380"/>
                <a:gd name="connsiteX2" fmla="*/ 5086316 w 5116287"/>
                <a:gd name="connsiteY2" fmla="*/ 42113 h 747380"/>
                <a:gd name="connsiteX3" fmla="*/ 5116287 w 5116287"/>
                <a:gd name="connsiteY3" fmla="*/ 62984 h 747380"/>
                <a:gd name="connsiteX4" fmla="*/ 5116287 w 5116287"/>
                <a:gd name="connsiteY4" fmla="*/ 595006 h 747380"/>
                <a:gd name="connsiteX5" fmla="*/ 4963913 w 5116287"/>
                <a:gd name="connsiteY5" fmla="*/ 747380 h 747380"/>
                <a:gd name="connsiteX6" fmla="*/ 152374 w 5116287"/>
                <a:gd name="connsiteY6" fmla="*/ 747380 h 747380"/>
                <a:gd name="connsiteX7" fmla="*/ 0 w 5116287"/>
                <a:gd name="connsiteY7" fmla="*/ 595006 h 747380"/>
                <a:gd name="connsiteX8" fmla="*/ 0 w 5116287"/>
                <a:gd name="connsiteY8" fmla="*/ 149962 h 747380"/>
                <a:gd name="connsiteX9" fmla="*/ 56060 w 5116287"/>
                <a:gd name="connsiteY9" fmla="*/ 124088 h 747380"/>
                <a:gd name="connsiteX10" fmla="*/ 203201 w 5116287"/>
                <a:gd name="connsiteY10" fmla="*/ 99680 h 747380"/>
                <a:gd name="connsiteX11" fmla="*/ 876301 w 5116287"/>
                <a:gd name="connsiteY11" fmla="*/ 544180 h 747380"/>
                <a:gd name="connsiteX12" fmla="*/ 1790701 w 5116287"/>
                <a:gd name="connsiteY12" fmla="*/ 74280 h 747380"/>
                <a:gd name="connsiteX13" fmla="*/ 2959101 w 5116287"/>
                <a:gd name="connsiteY13" fmla="*/ 709280 h 747380"/>
                <a:gd name="connsiteX14" fmla="*/ 4939655 w 5116287"/>
                <a:gd name="connsiteY14" fmla="*/ 21 h 74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16287" h="747380">
                  <a:moveTo>
                    <a:pt x="4939655" y="21"/>
                  </a:moveTo>
                  <a:cubicBezTo>
                    <a:pt x="4968149" y="321"/>
                    <a:pt x="4993879" y="3769"/>
                    <a:pt x="5016501" y="10780"/>
                  </a:cubicBezTo>
                  <a:cubicBezTo>
                    <a:pt x="5039123" y="17792"/>
                    <a:pt x="5062522" y="28375"/>
                    <a:pt x="5086316" y="42113"/>
                  </a:cubicBezTo>
                  <a:lnTo>
                    <a:pt x="5116287" y="62984"/>
                  </a:lnTo>
                  <a:lnTo>
                    <a:pt x="5116287" y="595006"/>
                  </a:lnTo>
                  <a:cubicBezTo>
                    <a:pt x="5116287" y="679160"/>
                    <a:pt x="5048067" y="747380"/>
                    <a:pt x="4963913" y="747380"/>
                  </a:cubicBezTo>
                  <a:lnTo>
                    <a:pt x="152374" y="747380"/>
                  </a:lnTo>
                  <a:cubicBezTo>
                    <a:pt x="68220" y="747380"/>
                    <a:pt x="0" y="679160"/>
                    <a:pt x="0" y="595006"/>
                  </a:cubicBezTo>
                  <a:lnTo>
                    <a:pt x="0" y="149962"/>
                  </a:lnTo>
                  <a:lnTo>
                    <a:pt x="56060" y="124088"/>
                  </a:lnTo>
                  <a:cubicBezTo>
                    <a:pt x="105967" y="105898"/>
                    <a:pt x="156634" y="97034"/>
                    <a:pt x="203201" y="99680"/>
                  </a:cubicBezTo>
                  <a:cubicBezTo>
                    <a:pt x="389468" y="110263"/>
                    <a:pt x="611718" y="548413"/>
                    <a:pt x="876301" y="544180"/>
                  </a:cubicBezTo>
                  <a:cubicBezTo>
                    <a:pt x="1140884" y="539947"/>
                    <a:pt x="1443568" y="46763"/>
                    <a:pt x="1790701" y="74280"/>
                  </a:cubicBezTo>
                  <a:cubicBezTo>
                    <a:pt x="2137834" y="101797"/>
                    <a:pt x="2421468" y="719863"/>
                    <a:pt x="2959101" y="709280"/>
                  </a:cubicBezTo>
                  <a:cubicBezTo>
                    <a:pt x="3463132" y="699359"/>
                    <a:pt x="4512247" y="-4475"/>
                    <a:pt x="4939655" y="21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8EDB8F61-254F-5C81-B242-8A1F403E6215}"/>
              </a:ext>
            </a:extLst>
          </p:cNvPr>
          <p:cNvSpPr/>
          <p:nvPr/>
        </p:nvSpPr>
        <p:spPr>
          <a:xfrm>
            <a:off x="0" y="4934857"/>
            <a:ext cx="12192000" cy="1923143"/>
          </a:xfrm>
          <a:custGeom>
            <a:avLst/>
            <a:gdLst>
              <a:gd name="connsiteX0" fmla="*/ 11788569 w 12192000"/>
              <a:gd name="connsiteY0" fmla="*/ 744 h 1923143"/>
              <a:gd name="connsiteX1" fmla="*/ 12009718 w 12192000"/>
              <a:gd name="connsiteY1" fmla="*/ 13648 h 1923143"/>
              <a:gd name="connsiteX2" fmla="*/ 12105991 w 12192000"/>
              <a:gd name="connsiteY2" fmla="*/ 36458 h 1923143"/>
              <a:gd name="connsiteX3" fmla="*/ 12192000 w 12192000"/>
              <a:gd name="connsiteY3" fmla="*/ 66790 h 1923143"/>
              <a:gd name="connsiteX4" fmla="*/ 12192000 w 12192000"/>
              <a:gd name="connsiteY4" fmla="*/ 1923143 h 1923143"/>
              <a:gd name="connsiteX5" fmla="*/ 0 w 12192000"/>
              <a:gd name="connsiteY5" fmla="*/ 1923143 h 1923143"/>
              <a:gd name="connsiteX6" fmla="*/ 0 w 12192000"/>
              <a:gd name="connsiteY6" fmla="*/ 1364188 h 1923143"/>
              <a:gd name="connsiteX7" fmla="*/ 9113 w 12192000"/>
              <a:gd name="connsiteY7" fmla="*/ 1358795 h 1923143"/>
              <a:gd name="connsiteX8" fmla="*/ 1968073 w 12192000"/>
              <a:gd name="connsiteY8" fmla="*/ 887854 h 1923143"/>
              <a:gd name="connsiteX9" fmla="*/ 5793462 w 12192000"/>
              <a:gd name="connsiteY9" fmla="*/ 1695831 h 1923143"/>
              <a:gd name="connsiteX10" fmla="*/ 11788569 w 12192000"/>
              <a:gd name="connsiteY10" fmla="*/ 744 h 192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923143">
                <a:moveTo>
                  <a:pt x="11788569" y="744"/>
                </a:moveTo>
                <a:cubicBezTo>
                  <a:pt x="11871280" y="-1823"/>
                  <a:pt x="11945348" y="2196"/>
                  <a:pt x="12009718" y="13648"/>
                </a:cubicBezTo>
                <a:cubicBezTo>
                  <a:pt x="12041903" y="19374"/>
                  <a:pt x="12074024" y="27015"/>
                  <a:pt x="12105991" y="36458"/>
                </a:cubicBezTo>
                <a:lnTo>
                  <a:pt x="12192000" y="66790"/>
                </a:lnTo>
                <a:lnTo>
                  <a:pt x="12192000" y="1923143"/>
                </a:lnTo>
                <a:lnTo>
                  <a:pt x="0" y="1923143"/>
                </a:lnTo>
                <a:lnTo>
                  <a:pt x="0" y="1364188"/>
                </a:lnTo>
                <a:lnTo>
                  <a:pt x="9113" y="1358795"/>
                </a:lnTo>
                <a:cubicBezTo>
                  <a:pt x="474164" y="1110544"/>
                  <a:pt x="1198704" y="876264"/>
                  <a:pt x="1968073" y="887854"/>
                </a:cubicBezTo>
                <a:cubicBezTo>
                  <a:pt x="2993899" y="903307"/>
                  <a:pt x="4119855" y="1841532"/>
                  <a:pt x="5793462" y="1695831"/>
                </a:cubicBezTo>
                <a:cubicBezTo>
                  <a:pt x="7362469" y="1559237"/>
                  <a:pt x="10547898" y="39234"/>
                  <a:pt x="11788569" y="744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2B83E6-9999-D352-5E7A-E8B3D84333AC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行业痛点</a:t>
            </a:r>
            <a:endParaRPr lang="en-US" sz="3200" dirty="0">
              <a:gradFill>
                <a:gsLst>
                  <a:gs pos="3200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ACDB36-9385-E31D-A7FB-59DEC21B6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0" y="1566636"/>
            <a:ext cx="2503805" cy="2095500"/>
          </a:xfrm>
          <a:prstGeom prst="roundRect">
            <a:avLst>
              <a:gd name="adj" fmla="val 7576"/>
            </a:avLst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7948B4A-00CC-03F7-0A8F-9FBD2AE72B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0"/>
          <a:stretch/>
        </p:blipFill>
        <p:spPr>
          <a:xfrm>
            <a:off x="6386508" y="1565366"/>
            <a:ext cx="2503805" cy="2124177"/>
          </a:xfrm>
          <a:prstGeom prst="roundRect">
            <a:avLst>
              <a:gd name="adj" fmla="val 7576"/>
            </a:avLst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32DDD5-B6BB-86A8-696B-48C736D721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854"/>
          <a:stretch/>
        </p:blipFill>
        <p:spPr>
          <a:xfrm>
            <a:off x="660400" y="4121150"/>
            <a:ext cx="2503805" cy="2114550"/>
          </a:xfrm>
          <a:prstGeom prst="roundRect">
            <a:avLst>
              <a:gd name="adj" fmla="val 7576"/>
            </a:avLst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D3E0F51-7B34-2281-2D7B-331E29B788D0}"/>
              </a:ext>
            </a:extLst>
          </p:cNvPr>
          <p:cNvSpPr txBox="1"/>
          <p:nvPr/>
        </p:nvSpPr>
        <p:spPr>
          <a:xfrm>
            <a:off x="3343757" y="1833168"/>
            <a:ext cx="1694695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成本高利润少</a:t>
            </a:r>
            <a:endParaRPr lang="en-US" sz="2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DD5924C-25EF-C619-242D-8013884AE220}"/>
              </a:ext>
            </a:extLst>
          </p:cNvPr>
          <p:cNvSpPr txBox="1"/>
          <p:nvPr/>
        </p:nvSpPr>
        <p:spPr>
          <a:xfrm>
            <a:off x="3343758" y="2477893"/>
            <a:ext cx="2108172" cy="95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自行按照自己项目需求添加。仅供参考，自行按照自己项目需求添加。仅供参考，自行按照自己项目需求添加</a:t>
            </a:r>
            <a:endParaRPr 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8994DB3-77C3-F251-C984-7371ACA906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427" y="4118166"/>
            <a:ext cx="2503805" cy="2095500"/>
          </a:xfrm>
          <a:prstGeom prst="roundRect">
            <a:avLst>
              <a:gd name="adj" fmla="val 7576"/>
            </a:avLst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A0C8250-2CBD-2682-13D8-1F2404A20F9B}"/>
              </a:ext>
            </a:extLst>
          </p:cNvPr>
          <p:cNvSpPr txBox="1"/>
          <p:nvPr/>
        </p:nvSpPr>
        <p:spPr>
          <a:xfrm>
            <a:off x="5619478" y="327326"/>
            <a:ext cx="18473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zh-CN" altLang="en-US" sz="2400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27FC883-B51E-0D96-CD16-2F350173F9AD}"/>
              </a:ext>
            </a:extLst>
          </p:cNvPr>
          <p:cNvSpPr/>
          <p:nvPr/>
        </p:nvSpPr>
        <p:spPr>
          <a:xfrm>
            <a:off x="3439007" y="2280818"/>
            <a:ext cx="393700" cy="4571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E76EE44-7A9C-2F64-3941-E2E756490F2B}"/>
              </a:ext>
            </a:extLst>
          </p:cNvPr>
          <p:cNvSpPr txBox="1"/>
          <p:nvPr/>
        </p:nvSpPr>
        <p:spPr>
          <a:xfrm>
            <a:off x="3343757" y="4453232"/>
            <a:ext cx="1694695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加工缺陷多样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0EAB29F-72EA-23F4-8A18-D6667F5B4F5F}"/>
              </a:ext>
            </a:extLst>
          </p:cNvPr>
          <p:cNvSpPr txBox="1"/>
          <p:nvPr/>
        </p:nvSpPr>
        <p:spPr>
          <a:xfrm>
            <a:off x="3343758" y="5097957"/>
            <a:ext cx="2155342" cy="95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自行按照自己项目需求添加。仅供参考，自行按照自己项目需求添加。仅供参考，自行按照自己项目需求添加</a:t>
            </a:r>
            <a:endParaRPr 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B51F8102-7850-B5F2-5917-BF0A5D5F64D1}"/>
              </a:ext>
            </a:extLst>
          </p:cNvPr>
          <p:cNvSpPr/>
          <p:nvPr/>
        </p:nvSpPr>
        <p:spPr>
          <a:xfrm>
            <a:off x="3439007" y="4900882"/>
            <a:ext cx="393700" cy="4571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8BBC7C1-A07A-5B61-DF60-A039E074ABCB}"/>
              </a:ext>
            </a:extLst>
          </p:cNvPr>
          <p:cNvSpPr txBox="1"/>
          <p:nvPr/>
        </p:nvSpPr>
        <p:spPr>
          <a:xfrm>
            <a:off x="9105928" y="1833168"/>
            <a:ext cx="1694695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工艺流程复杂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3FA8DDD-8F4E-BCA1-DA8A-C05A2C1888E6}"/>
              </a:ext>
            </a:extLst>
          </p:cNvPr>
          <p:cNvSpPr txBox="1"/>
          <p:nvPr/>
        </p:nvSpPr>
        <p:spPr>
          <a:xfrm>
            <a:off x="9105929" y="2477893"/>
            <a:ext cx="2108172" cy="95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自行按照自己项目需求添加。仅供参考，自行按照自己项目需求添加。仅供参考，自行按照自己项目需求添加</a:t>
            </a:r>
            <a:endParaRPr 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145D124C-0D08-BCEA-DE20-D15EC2A80C2C}"/>
              </a:ext>
            </a:extLst>
          </p:cNvPr>
          <p:cNvSpPr/>
          <p:nvPr/>
        </p:nvSpPr>
        <p:spPr>
          <a:xfrm>
            <a:off x="9201178" y="2280818"/>
            <a:ext cx="393700" cy="4571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C23599B-BA42-2B1A-B35F-09029E427B04}"/>
              </a:ext>
            </a:extLst>
          </p:cNvPr>
          <p:cNvSpPr txBox="1"/>
          <p:nvPr/>
        </p:nvSpPr>
        <p:spPr>
          <a:xfrm>
            <a:off x="9120896" y="4453232"/>
            <a:ext cx="1694695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能源损耗率高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0391A0C0-E928-254B-C1D8-BF76CFEF84DC}"/>
              </a:ext>
            </a:extLst>
          </p:cNvPr>
          <p:cNvSpPr txBox="1"/>
          <p:nvPr/>
        </p:nvSpPr>
        <p:spPr>
          <a:xfrm>
            <a:off x="9120897" y="5097957"/>
            <a:ext cx="2108172" cy="95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自行按照自己项目需求添加。仅供参考，自行按照自己项目需求添加。仅供参考，自行按照自己项目需求添加</a:t>
            </a:r>
            <a:endParaRPr 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4385B54A-8190-8684-303D-320EBAD9D26F}"/>
              </a:ext>
            </a:extLst>
          </p:cNvPr>
          <p:cNvSpPr/>
          <p:nvPr/>
        </p:nvSpPr>
        <p:spPr>
          <a:xfrm>
            <a:off x="9216146" y="4900882"/>
            <a:ext cx="393700" cy="4571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5714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椭圆 60">
            <a:extLst>
              <a:ext uri="{FF2B5EF4-FFF2-40B4-BE49-F238E27FC236}">
                <a16:creationId xmlns:a16="http://schemas.microsoft.com/office/drawing/2014/main" id="{023B4CD7-F5E3-BE1C-4B18-A72D066B78AB}"/>
              </a:ext>
            </a:extLst>
          </p:cNvPr>
          <p:cNvSpPr/>
          <p:nvPr/>
        </p:nvSpPr>
        <p:spPr>
          <a:xfrm rot="10800000">
            <a:off x="556181" y="-2338502"/>
            <a:ext cx="11102554" cy="11102556"/>
          </a:xfrm>
          <a:prstGeom prst="ellipse">
            <a:avLst/>
          </a:prstGeom>
          <a:noFill/>
          <a:ln>
            <a:gradFill flip="none" rotWithShape="1">
              <a:gsLst>
                <a:gs pos="3000">
                  <a:schemeClr val="accent1">
                    <a:alpha val="0"/>
                  </a:schemeClr>
                </a:gs>
                <a:gs pos="0">
                  <a:schemeClr val="accent1">
                    <a:alpha val="40000"/>
                  </a:schemeClr>
                </a:gs>
                <a:gs pos="100000">
                  <a:schemeClr val="accent1">
                    <a:alpha val="40000"/>
                  </a:schemeClr>
                </a:gs>
                <a:gs pos="97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7583F90-EC98-1070-CEB7-D264B87B5A28}"/>
              </a:ext>
            </a:extLst>
          </p:cNvPr>
          <p:cNvSpPr/>
          <p:nvPr/>
        </p:nvSpPr>
        <p:spPr>
          <a:xfrm>
            <a:off x="0" y="5399314"/>
            <a:ext cx="12192000" cy="1458686"/>
          </a:xfrm>
          <a:prstGeom prst="roundRect">
            <a:avLst>
              <a:gd name="adj" fmla="val 0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>
            <a:outerShdw blurRad="406400" dist="38100" dir="16200000" rotWithShape="0">
              <a:srgbClr val="256CD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2B83E6-9999-D352-5E7A-E8B3D84333AC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确定方向</a:t>
            </a:r>
            <a:endParaRPr lang="en-US" sz="3200" dirty="0">
              <a:gradFill>
                <a:gsLst>
                  <a:gs pos="3200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12066F-DE02-F3E5-074B-2768559B9566}"/>
              </a:ext>
            </a:extLst>
          </p:cNvPr>
          <p:cNvGrpSpPr/>
          <p:nvPr/>
        </p:nvGrpSpPr>
        <p:grpSpPr>
          <a:xfrm>
            <a:off x="3605668" y="662897"/>
            <a:ext cx="4980664" cy="4980664"/>
            <a:chOff x="3082021" y="449945"/>
            <a:chExt cx="4980664" cy="498066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793340E-A4BA-ECD0-90B0-C8CD00D76566}"/>
                </a:ext>
              </a:extLst>
            </p:cNvPr>
            <p:cNvGrpSpPr/>
            <p:nvPr/>
          </p:nvGrpSpPr>
          <p:grpSpPr>
            <a:xfrm>
              <a:off x="3817258" y="1226457"/>
              <a:ext cx="3483428" cy="3483426"/>
              <a:chOff x="3657601" y="1226457"/>
              <a:chExt cx="3904344" cy="3904342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2C3B0C02-DF8E-2C8B-A987-9EC4FBD4A45C}"/>
                  </a:ext>
                </a:extLst>
              </p:cNvPr>
              <p:cNvSpPr/>
              <p:nvPr/>
            </p:nvSpPr>
            <p:spPr>
              <a:xfrm>
                <a:off x="3657601" y="1226457"/>
                <a:ext cx="3904344" cy="3904342"/>
              </a:xfrm>
              <a:prstGeom prst="ellipse">
                <a:avLst/>
              </a:prstGeom>
              <a:solidFill>
                <a:schemeClr val="accent6">
                  <a:alpha val="35000"/>
                </a:schemeClr>
              </a:solidFill>
              <a:ln>
                <a:gradFill>
                  <a:gsLst>
                    <a:gs pos="4000">
                      <a:schemeClr val="accent4">
                        <a:alpha val="43000"/>
                      </a:schemeClr>
                    </a:gs>
                    <a:gs pos="100000">
                      <a:schemeClr val="accent3">
                        <a:alpha val="15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6062C2B4-0B1F-1571-80EB-9062A0A6FA2F}"/>
                  </a:ext>
                </a:extLst>
              </p:cNvPr>
              <p:cNvSpPr/>
              <p:nvPr/>
            </p:nvSpPr>
            <p:spPr>
              <a:xfrm>
                <a:off x="3947888" y="1516743"/>
                <a:ext cx="3323771" cy="3323771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42D46E85-C821-9E36-A7C6-53159D262B0C}"/>
                </a:ext>
              </a:extLst>
            </p:cNvPr>
            <p:cNvSpPr/>
            <p:nvPr/>
          </p:nvSpPr>
          <p:spPr>
            <a:xfrm rot="16200000">
              <a:off x="3082021" y="449945"/>
              <a:ext cx="4980664" cy="4980664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alpha val="88000"/>
                    </a:schemeClr>
                  </a:gs>
                  <a:gs pos="100000">
                    <a:schemeClr val="accent1">
                      <a:alpha val="88000"/>
                    </a:schemeClr>
                  </a:gs>
                  <a:gs pos="83000">
                    <a:schemeClr val="accent1">
                      <a:alpha val="0"/>
                    </a:schemeClr>
                  </a:gs>
                  <a:gs pos="23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0D60681-FFB0-774F-A689-510DBC832462}"/>
              </a:ext>
            </a:extLst>
          </p:cNvPr>
          <p:cNvSpPr txBox="1"/>
          <p:nvPr/>
        </p:nvSpPr>
        <p:spPr>
          <a:xfrm>
            <a:off x="4740909" y="2565981"/>
            <a:ext cx="2729412" cy="12045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字体圈欣意冠黑体" panose="00000500000000000000" charset="-122"/>
              </a:rPr>
              <a:t>目前市场已有的</a:t>
            </a:r>
            <a:r>
              <a:rPr lang="en-US" altLang="zh-CN" sz="4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字体圈欣意冠黑体" panose="00000500000000000000" charset="-122"/>
              </a:rPr>
              <a:t>6</a:t>
            </a:r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字体圈欣意冠黑体" panose="00000500000000000000" charset="-122"/>
              </a:rPr>
              <a:t>大工艺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3994604-E8EB-86F1-FB07-35A1C4E626F5}"/>
              </a:ext>
            </a:extLst>
          </p:cNvPr>
          <p:cNvGrpSpPr/>
          <p:nvPr/>
        </p:nvGrpSpPr>
        <p:grpSpPr>
          <a:xfrm>
            <a:off x="812799" y="1711779"/>
            <a:ext cx="3626577" cy="2844800"/>
            <a:chOff x="660399" y="1581150"/>
            <a:chExt cx="3626577" cy="28448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CC61262-BECB-7A3E-D30D-6CD86297EC05}"/>
                </a:ext>
              </a:extLst>
            </p:cNvPr>
            <p:cNvSpPr/>
            <p:nvPr/>
          </p:nvSpPr>
          <p:spPr>
            <a:xfrm>
              <a:off x="941795" y="1581150"/>
              <a:ext cx="3151233" cy="609600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48000">
                    <a:schemeClr val="accent1"/>
                  </a:gs>
                  <a:gs pos="9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7D2D7749-A55C-A7A8-D49F-C702E45F8858}"/>
                </a:ext>
              </a:extLst>
            </p:cNvPr>
            <p:cNvSpPr/>
            <p:nvPr/>
          </p:nvSpPr>
          <p:spPr>
            <a:xfrm>
              <a:off x="660399" y="2698750"/>
              <a:ext cx="3151233" cy="609600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48000">
                    <a:schemeClr val="accent1"/>
                  </a:gs>
                  <a:gs pos="9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1E0CB0A-8169-594E-FF3E-8C970529944A}"/>
                </a:ext>
              </a:extLst>
            </p:cNvPr>
            <p:cNvSpPr/>
            <p:nvPr/>
          </p:nvSpPr>
          <p:spPr>
            <a:xfrm>
              <a:off x="1135743" y="3816350"/>
              <a:ext cx="3151233" cy="609600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48000">
                    <a:schemeClr val="accent1"/>
                  </a:gs>
                  <a:gs pos="9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60700FA-513C-5F20-75C0-776889099E10}"/>
              </a:ext>
            </a:extLst>
          </p:cNvPr>
          <p:cNvGrpSpPr/>
          <p:nvPr/>
        </p:nvGrpSpPr>
        <p:grpSpPr>
          <a:xfrm flipH="1">
            <a:off x="7736113" y="1711779"/>
            <a:ext cx="3626577" cy="2844800"/>
            <a:chOff x="660399" y="1581150"/>
            <a:chExt cx="3626577" cy="2844800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36EC0A84-0868-D2C6-ED98-DC00AA6F81D4}"/>
                </a:ext>
              </a:extLst>
            </p:cNvPr>
            <p:cNvSpPr/>
            <p:nvPr/>
          </p:nvSpPr>
          <p:spPr>
            <a:xfrm>
              <a:off x="941795" y="1581150"/>
              <a:ext cx="3151233" cy="609600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48000">
                    <a:schemeClr val="accent1"/>
                  </a:gs>
                  <a:gs pos="9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4F959607-848A-7987-1B40-404BD11FC2D5}"/>
                </a:ext>
              </a:extLst>
            </p:cNvPr>
            <p:cNvSpPr/>
            <p:nvPr/>
          </p:nvSpPr>
          <p:spPr>
            <a:xfrm>
              <a:off x="660399" y="2698750"/>
              <a:ext cx="3151233" cy="609600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48000">
                    <a:schemeClr val="accent1"/>
                  </a:gs>
                  <a:gs pos="9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2FF92624-09A4-591C-C606-277BE2859FD3}"/>
                </a:ext>
              </a:extLst>
            </p:cNvPr>
            <p:cNvSpPr/>
            <p:nvPr/>
          </p:nvSpPr>
          <p:spPr>
            <a:xfrm>
              <a:off x="1135743" y="3816350"/>
              <a:ext cx="3151233" cy="609600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48000">
                    <a:schemeClr val="accent1"/>
                  </a:gs>
                  <a:gs pos="9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6" name="椭圆 25">
            <a:extLst>
              <a:ext uri="{FF2B5EF4-FFF2-40B4-BE49-F238E27FC236}">
                <a16:creationId xmlns:a16="http://schemas.microsoft.com/office/drawing/2014/main" id="{40CF397D-E84E-2872-5BF3-FC1022D58F3E}"/>
              </a:ext>
            </a:extLst>
          </p:cNvPr>
          <p:cNvSpPr/>
          <p:nvPr/>
        </p:nvSpPr>
        <p:spPr>
          <a:xfrm>
            <a:off x="3775710" y="1953079"/>
            <a:ext cx="160020" cy="16002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836BC95C-B6D5-25BC-B3F8-AF82129F1DEA}"/>
              </a:ext>
            </a:extLst>
          </p:cNvPr>
          <p:cNvSpPr/>
          <p:nvPr/>
        </p:nvSpPr>
        <p:spPr>
          <a:xfrm>
            <a:off x="3528060" y="3102429"/>
            <a:ext cx="160020" cy="16002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C67B659-9914-11DB-E8FE-A07E68AB7679}"/>
              </a:ext>
            </a:extLst>
          </p:cNvPr>
          <p:cNvSpPr/>
          <p:nvPr/>
        </p:nvSpPr>
        <p:spPr>
          <a:xfrm>
            <a:off x="3756660" y="4188279"/>
            <a:ext cx="160020" cy="16002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96E6D439-E3DC-0121-DBE6-D1CD1642CEF0}"/>
              </a:ext>
            </a:extLst>
          </p:cNvPr>
          <p:cNvSpPr/>
          <p:nvPr/>
        </p:nvSpPr>
        <p:spPr>
          <a:xfrm>
            <a:off x="8242935" y="1953079"/>
            <a:ext cx="160020" cy="16002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34F30E7-6A50-702F-26F4-8D5867DFD17D}"/>
              </a:ext>
            </a:extLst>
          </p:cNvPr>
          <p:cNvSpPr/>
          <p:nvPr/>
        </p:nvSpPr>
        <p:spPr>
          <a:xfrm>
            <a:off x="8490585" y="3102429"/>
            <a:ext cx="160020" cy="16002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514D0AF4-1B9A-D9D7-3802-444F87F31695}"/>
              </a:ext>
            </a:extLst>
          </p:cNvPr>
          <p:cNvSpPr/>
          <p:nvPr/>
        </p:nvSpPr>
        <p:spPr>
          <a:xfrm>
            <a:off x="8242935" y="4188279"/>
            <a:ext cx="160020" cy="16002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4E5AE479-2A01-A1AB-676D-764529B7299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0400" y="5867521"/>
            <a:ext cx="3124200" cy="38151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fontAlgn="auto">
              <a:spcBef>
                <a:spcPts val="95"/>
              </a:spcBef>
            </a:pPr>
            <a:r>
              <a:rPr lang="zh-CN" altLang="en-US" sz="24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确定研发</a:t>
            </a:r>
            <a:r>
              <a:rPr lang="en-US" altLang="zh-CN" sz="24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/</a:t>
            </a:r>
            <a:r>
              <a:rPr lang="zh-CN" altLang="en-US" sz="24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产品方向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31A9C57-F58C-7AB0-A9EA-9459B365AFA9}"/>
              </a:ext>
            </a:extLst>
          </p:cNvPr>
          <p:cNvSpPr txBox="1"/>
          <p:nvPr/>
        </p:nvSpPr>
        <p:spPr>
          <a:xfrm>
            <a:off x="3668394" y="5728771"/>
            <a:ext cx="7977506" cy="6582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我们项目采用什么，目标方向是什么？自行按照自己项目需求添加。仅供参考，自行按照自己项目需求添加。仅供参考，自行按照自己项目需求添加。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AFD71C23-BF4F-D174-C0B5-D9291267BD90}"/>
              </a:ext>
            </a:extLst>
          </p:cNvPr>
          <p:cNvCxnSpPr>
            <a:cxnSpLocks/>
          </p:cNvCxnSpPr>
          <p:nvPr/>
        </p:nvCxnSpPr>
        <p:spPr>
          <a:xfrm>
            <a:off x="3489779" y="5820229"/>
            <a:ext cx="0" cy="5424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ject 12">
            <a:extLst>
              <a:ext uri="{FF2B5EF4-FFF2-40B4-BE49-F238E27FC236}">
                <a16:creationId xmlns:a16="http://schemas.microsoft.com/office/drawing/2014/main" id="{EF12FEFB-F581-7E39-51F0-2E88FC34972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1930" y="1877181"/>
            <a:ext cx="2007870" cy="319959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fontAlgn="auto">
              <a:spcBef>
                <a:spcPts val="95"/>
              </a:spcBef>
            </a:pPr>
            <a:r>
              <a:rPr lang="zh-CN" altLang="en-US" sz="2000" noProof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项目需求添加 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B899102F-6ACF-FC27-38EB-30D39D5B58B0}"/>
              </a:ext>
            </a:extLst>
          </p:cNvPr>
          <p:cNvSpPr/>
          <p:nvPr/>
        </p:nvSpPr>
        <p:spPr>
          <a:xfrm>
            <a:off x="3661409" y="1828800"/>
            <a:ext cx="396239" cy="396239"/>
          </a:xfrm>
          <a:prstGeom prst="ellipse">
            <a:avLst/>
          </a:prstGeom>
          <a:noFill/>
          <a:ln w="3175">
            <a:gradFill>
              <a:gsLst>
                <a:gs pos="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46A2F2D6-AA86-ADB2-BD58-219BB5567E61}"/>
              </a:ext>
            </a:extLst>
          </p:cNvPr>
          <p:cNvSpPr/>
          <p:nvPr/>
        </p:nvSpPr>
        <p:spPr>
          <a:xfrm>
            <a:off x="3394709" y="2979420"/>
            <a:ext cx="396239" cy="396239"/>
          </a:xfrm>
          <a:prstGeom prst="ellipse">
            <a:avLst/>
          </a:prstGeom>
          <a:noFill/>
          <a:ln w="3175">
            <a:gradFill>
              <a:gsLst>
                <a:gs pos="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6BA4EA7D-925F-AA50-CD62-74C322F0455B}"/>
              </a:ext>
            </a:extLst>
          </p:cNvPr>
          <p:cNvSpPr/>
          <p:nvPr/>
        </p:nvSpPr>
        <p:spPr>
          <a:xfrm>
            <a:off x="3639978" y="4083367"/>
            <a:ext cx="396239" cy="396239"/>
          </a:xfrm>
          <a:prstGeom prst="ellipse">
            <a:avLst/>
          </a:prstGeom>
          <a:noFill/>
          <a:ln w="3175">
            <a:gradFill>
              <a:gsLst>
                <a:gs pos="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7B5518CB-819C-46D7-D288-939D1D2A84C3}"/>
              </a:ext>
            </a:extLst>
          </p:cNvPr>
          <p:cNvSpPr/>
          <p:nvPr/>
        </p:nvSpPr>
        <p:spPr>
          <a:xfrm>
            <a:off x="8107679" y="1828800"/>
            <a:ext cx="396239" cy="396239"/>
          </a:xfrm>
          <a:prstGeom prst="ellipse">
            <a:avLst/>
          </a:prstGeom>
          <a:noFill/>
          <a:ln w="3175">
            <a:gradFill>
              <a:gsLst>
                <a:gs pos="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17591BBB-7333-09A4-F3C3-86B4D58DD50C}"/>
              </a:ext>
            </a:extLst>
          </p:cNvPr>
          <p:cNvSpPr/>
          <p:nvPr/>
        </p:nvSpPr>
        <p:spPr>
          <a:xfrm>
            <a:off x="8378189" y="2979420"/>
            <a:ext cx="396239" cy="396239"/>
          </a:xfrm>
          <a:prstGeom prst="ellipse">
            <a:avLst/>
          </a:prstGeom>
          <a:noFill/>
          <a:ln w="3175">
            <a:gradFill>
              <a:gsLst>
                <a:gs pos="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7630BDCB-CD06-8F4C-BA1D-617628019F86}"/>
              </a:ext>
            </a:extLst>
          </p:cNvPr>
          <p:cNvSpPr/>
          <p:nvPr/>
        </p:nvSpPr>
        <p:spPr>
          <a:xfrm>
            <a:off x="8109108" y="4083367"/>
            <a:ext cx="396239" cy="396239"/>
          </a:xfrm>
          <a:prstGeom prst="ellipse">
            <a:avLst/>
          </a:prstGeom>
          <a:noFill/>
          <a:ln w="3175">
            <a:gradFill>
              <a:gsLst>
                <a:gs pos="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3B0E7DC-3879-DA14-B99D-95E56917F6A2}"/>
              </a:ext>
            </a:extLst>
          </p:cNvPr>
          <p:cNvCxnSpPr>
            <a:cxnSpLocks/>
          </p:cNvCxnSpPr>
          <p:nvPr/>
        </p:nvCxnSpPr>
        <p:spPr>
          <a:xfrm>
            <a:off x="6321425" y="3933825"/>
            <a:ext cx="0" cy="485775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>
                    <a:alpha val="53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AC2E91DF-3F7C-A058-B6DF-D2B40027BEA2}"/>
              </a:ext>
            </a:extLst>
          </p:cNvPr>
          <p:cNvCxnSpPr>
            <a:cxnSpLocks/>
          </p:cNvCxnSpPr>
          <p:nvPr/>
        </p:nvCxnSpPr>
        <p:spPr>
          <a:xfrm>
            <a:off x="6086475" y="3952875"/>
            <a:ext cx="0" cy="803275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>
                    <a:alpha val="63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0140C51-3230-328B-2FC5-EE867D316917}"/>
              </a:ext>
            </a:extLst>
          </p:cNvPr>
          <p:cNvCxnSpPr>
            <a:cxnSpLocks/>
          </p:cNvCxnSpPr>
          <p:nvPr/>
        </p:nvCxnSpPr>
        <p:spPr>
          <a:xfrm>
            <a:off x="5861050" y="3803650"/>
            <a:ext cx="0" cy="33020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58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bject 12">
            <a:extLst>
              <a:ext uri="{FF2B5EF4-FFF2-40B4-BE49-F238E27FC236}">
                <a16:creationId xmlns:a16="http://schemas.microsoft.com/office/drawing/2014/main" id="{C085BB82-12A4-23D2-7833-0AD06FBF779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660130" y="1877181"/>
            <a:ext cx="2007870" cy="319959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algn="r" fontAlgn="auto">
              <a:spcBef>
                <a:spcPts val="95"/>
              </a:spcBef>
            </a:pPr>
            <a:r>
              <a:rPr lang="zh-CN" altLang="en-US" sz="2000" noProof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项目需求添加 </a:t>
            </a:r>
          </a:p>
        </p:txBody>
      </p:sp>
      <p:sp>
        <p:nvSpPr>
          <p:cNvPr id="57" name="object 12">
            <a:extLst>
              <a:ext uri="{FF2B5EF4-FFF2-40B4-BE49-F238E27FC236}">
                <a16:creationId xmlns:a16="http://schemas.microsoft.com/office/drawing/2014/main" id="{DFFB0ADE-9BAD-8B61-E52D-BD54A1AA98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11630" y="4112381"/>
            <a:ext cx="2007870" cy="319959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fontAlgn="auto">
              <a:spcBef>
                <a:spcPts val="95"/>
              </a:spcBef>
            </a:pPr>
            <a:r>
              <a:rPr lang="zh-CN" altLang="en-US" sz="2000" noProof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项目需求添加 </a:t>
            </a:r>
          </a:p>
        </p:txBody>
      </p:sp>
      <p:sp>
        <p:nvSpPr>
          <p:cNvPr id="58" name="object 12">
            <a:extLst>
              <a:ext uri="{FF2B5EF4-FFF2-40B4-BE49-F238E27FC236}">
                <a16:creationId xmlns:a16="http://schemas.microsoft.com/office/drawing/2014/main" id="{63ED1F33-4BFF-1BD8-8916-B5714EFCEFB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20430" y="4112381"/>
            <a:ext cx="2007870" cy="319959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algn="r" fontAlgn="auto">
              <a:spcBef>
                <a:spcPts val="95"/>
              </a:spcBef>
            </a:pPr>
            <a:r>
              <a:rPr lang="zh-CN" altLang="en-US" sz="2000" noProof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项目需求添加 </a:t>
            </a:r>
          </a:p>
        </p:txBody>
      </p:sp>
      <p:sp>
        <p:nvSpPr>
          <p:cNvPr id="59" name="object 12">
            <a:extLst>
              <a:ext uri="{FF2B5EF4-FFF2-40B4-BE49-F238E27FC236}">
                <a16:creationId xmlns:a16="http://schemas.microsoft.com/office/drawing/2014/main" id="{06893A34-5552-2102-BC01-EAA52ACA9EF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92530" y="2994781"/>
            <a:ext cx="2007870" cy="319959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fontAlgn="auto">
              <a:spcBef>
                <a:spcPts val="95"/>
              </a:spcBef>
            </a:pPr>
            <a:r>
              <a:rPr lang="zh-CN" altLang="en-US" sz="2000" noProof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项目需求添加 </a:t>
            </a:r>
          </a:p>
        </p:txBody>
      </p:sp>
      <p:sp>
        <p:nvSpPr>
          <p:cNvPr id="60" name="object 12">
            <a:extLst>
              <a:ext uri="{FF2B5EF4-FFF2-40B4-BE49-F238E27FC236}">
                <a16:creationId xmlns:a16="http://schemas.microsoft.com/office/drawing/2014/main" id="{9333E1C2-48CA-2929-BD67-41F93819C69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939530" y="2994781"/>
            <a:ext cx="2007870" cy="319959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700" algn="r" fontAlgn="auto">
              <a:spcBef>
                <a:spcPts val="95"/>
              </a:spcBef>
            </a:pPr>
            <a:r>
              <a:rPr lang="zh-CN" altLang="en-US" sz="2000" noProof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项目需求添加 </a:t>
            </a:r>
          </a:p>
        </p:txBody>
      </p:sp>
    </p:spTree>
    <p:extLst>
      <p:ext uri="{BB962C8B-B14F-4D97-AF65-F5344CB8AC3E}">
        <p14:creationId xmlns:p14="http://schemas.microsoft.com/office/powerpoint/2010/main" val="507141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DD51F-9FCB-147A-19E8-412769A604B5}"/>
              </a:ext>
            </a:extLst>
          </p:cNvPr>
          <p:cNvSpPr txBox="1"/>
          <p:nvPr/>
        </p:nvSpPr>
        <p:spPr>
          <a:xfrm>
            <a:off x="660400" y="1350987"/>
            <a:ext cx="3961341" cy="25545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6600">
                <a:solidFill>
                  <a:schemeClr val="bg1"/>
                </a:solidFill>
                <a:effectLst>
                  <a:outerShdw blurRad="25400" dist="38100" dir="4200000" sx="101000" sy="101000" algn="tl" rotWithShape="0">
                    <a:schemeClr val="accent2"/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 2.0 55 Regular" panose="00020600040101010101" pitchFamily="18" charset="-122"/>
              </a:defRPr>
            </a:lvl1pPr>
          </a:lstStyle>
          <a:p>
            <a:r>
              <a:rPr lang="en-US" altLang="zh-CN" sz="8000" dirty="0"/>
              <a:t>02 </a:t>
            </a:r>
          </a:p>
          <a:p>
            <a:r>
              <a:rPr lang="zh-CN" altLang="en-US" sz="8000" dirty="0"/>
              <a:t>研发历程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127206C-1AEB-EC6A-41B5-4CC6079AF02A}"/>
              </a:ext>
            </a:extLst>
          </p:cNvPr>
          <p:cNvSpPr txBox="1"/>
          <p:nvPr/>
        </p:nvSpPr>
        <p:spPr>
          <a:xfrm>
            <a:off x="7237367" y="1696219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技术创新</a:t>
            </a:r>
            <a:endParaRPr 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895768D-BD5B-9A5E-D179-4E0C039678E1}"/>
              </a:ext>
            </a:extLst>
          </p:cNvPr>
          <p:cNvSpPr txBox="1"/>
          <p:nvPr/>
        </p:nvSpPr>
        <p:spPr>
          <a:xfrm>
            <a:off x="7243137" y="2669234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技术流程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8B59969-0748-32B5-7A03-B30045AA412D}"/>
              </a:ext>
            </a:extLst>
          </p:cNvPr>
          <p:cNvSpPr txBox="1"/>
          <p:nvPr/>
        </p:nvSpPr>
        <p:spPr>
          <a:xfrm>
            <a:off x="7248906" y="3642249"/>
            <a:ext cx="109196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技术核心</a:t>
            </a: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6BC8F682-B9BC-D76F-D028-580B3AB66AF2}"/>
              </a:ext>
            </a:extLst>
          </p:cNvPr>
          <p:cNvCxnSpPr>
            <a:cxnSpLocks/>
          </p:cNvCxnSpPr>
          <p:nvPr/>
        </p:nvCxnSpPr>
        <p:spPr>
          <a:xfrm flipH="1">
            <a:off x="838200" y="1724025"/>
            <a:ext cx="1581150" cy="11563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剪去对角 18">
            <a:extLst>
              <a:ext uri="{FF2B5EF4-FFF2-40B4-BE49-F238E27FC236}">
                <a16:creationId xmlns:a16="http://schemas.microsoft.com/office/drawing/2014/main" id="{F334ACFD-DA7F-B0EC-3AE3-2CB72FA372A0}"/>
              </a:ext>
            </a:extLst>
          </p:cNvPr>
          <p:cNvSpPr/>
          <p:nvPr/>
        </p:nvSpPr>
        <p:spPr>
          <a:xfrm>
            <a:off x="6851650" y="16200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1" name="矩形: 剪去对角 20">
            <a:extLst>
              <a:ext uri="{FF2B5EF4-FFF2-40B4-BE49-F238E27FC236}">
                <a16:creationId xmlns:a16="http://schemas.microsoft.com/office/drawing/2014/main" id="{077E5672-919F-1AC1-30B5-ACE3819429D2}"/>
              </a:ext>
            </a:extLst>
          </p:cNvPr>
          <p:cNvSpPr/>
          <p:nvPr/>
        </p:nvSpPr>
        <p:spPr>
          <a:xfrm>
            <a:off x="6851650" y="260299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4" name="矩形: 剪去对角 23">
            <a:extLst>
              <a:ext uri="{FF2B5EF4-FFF2-40B4-BE49-F238E27FC236}">
                <a16:creationId xmlns:a16="http://schemas.microsoft.com/office/drawing/2014/main" id="{276A9378-89B7-35F3-B643-DFA8B06DCE8C}"/>
              </a:ext>
            </a:extLst>
          </p:cNvPr>
          <p:cNvSpPr/>
          <p:nvPr/>
        </p:nvSpPr>
        <p:spPr>
          <a:xfrm>
            <a:off x="6851650" y="3563118"/>
            <a:ext cx="1930400" cy="493485"/>
          </a:xfrm>
          <a:prstGeom prst="snip2DiagRect">
            <a:avLst>
              <a:gd name="adj1" fmla="val 26743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520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E35A407-4951-2671-570C-5F2F83D73B86}"/>
              </a:ext>
            </a:extLst>
          </p:cNvPr>
          <p:cNvSpPr/>
          <p:nvPr/>
        </p:nvSpPr>
        <p:spPr>
          <a:xfrm>
            <a:off x="0" y="1959427"/>
            <a:ext cx="12192000" cy="3942443"/>
          </a:xfrm>
          <a:prstGeom prst="roundRect">
            <a:avLst>
              <a:gd name="adj" fmla="val 0"/>
            </a:avLst>
          </a:prstGeom>
          <a:gradFill>
            <a:gsLst>
              <a:gs pos="98000">
                <a:schemeClr val="accent1"/>
              </a:gs>
              <a:gs pos="0">
                <a:schemeClr val="accent3"/>
              </a:gs>
            </a:gsLst>
            <a:lin ang="8100000" scaled="1"/>
          </a:gradFill>
          <a:ln w="6350">
            <a:noFill/>
          </a:ln>
          <a:effectLst>
            <a:outerShdw blurRad="381000" dist="254000" dir="2700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E89C5D8-F19D-783A-2D5D-424473A1B09D}"/>
              </a:ext>
            </a:extLst>
          </p:cNvPr>
          <p:cNvSpPr/>
          <p:nvPr/>
        </p:nvSpPr>
        <p:spPr>
          <a:xfrm>
            <a:off x="0" y="4934857"/>
            <a:ext cx="12192000" cy="1923143"/>
          </a:xfrm>
          <a:custGeom>
            <a:avLst/>
            <a:gdLst>
              <a:gd name="connsiteX0" fmla="*/ 11788569 w 12192000"/>
              <a:gd name="connsiteY0" fmla="*/ 744 h 1923143"/>
              <a:gd name="connsiteX1" fmla="*/ 12009718 w 12192000"/>
              <a:gd name="connsiteY1" fmla="*/ 13648 h 1923143"/>
              <a:gd name="connsiteX2" fmla="*/ 12105991 w 12192000"/>
              <a:gd name="connsiteY2" fmla="*/ 36458 h 1923143"/>
              <a:gd name="connsiteX3" fmla="*/ 12192000 w 12192000"/>
              <a:gd name="connsiteY3" fmla="*/ 66790 h 1923143"/>
              <a:gd name="connsiteX4" fmla="*/ 12192000 w 12192000"/>
              <a:gd name="connsiteY4" fmla="*/ 1923143 h 1923143"/>
              <a:gd name="connsiteX5" fmla="*/ 0 w 12192000"/>
              <a:gd name="connsiteY5" fmla="*/ 1923143 h 1923143"/>
              <a:gd name="connsiteX6" fmla="*/ 0 w 12192000"/>
              <a:gd name="connsiteY6" fmla="*/ 1364188 h 1923143"/>
              <a:gd name="connsiteX7" fmla="*/ 9113 w 12192000"/>
              <a:gd name="connsiteY7" fmla="*/ 1358795 h 1923143"/>
              <a:gd name="connsiteX8" fmla="*/ 1968073 w 12192000"/>
              <a:gd name="connsiteY8" fmla="*/ 887854 h 1923143"/>
              <a:gd name="connsiteX9" fmla="*/ 5793462 w 12192000"/>
              <a:gd name="connsiteY9" fmla="*/ 1695831 h 1923143"/>
              <a:gd name="connsiteX10" fmla="*/ 11788569 w 12192000"/>
              <a:gd name="connsiteY10" fmla="*/ 744 h 192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923143">
                <a:moveTo>
                  <a:pt x="11788569" y="744"/>
                </a:moveTo>
                <a:cubicBezTo>
                  <a:pt x="11871280" y="-1823"/>
                  <a:pt x="11945348" y="2196"/>
                  <a:pt x="12009718" y="13648"/>
                </a:cubicBezTo>
                <a:cubicBezTo>
                  <a:pt x="12041903" y="19374"/>
                  <a:pt x="12074024" y="27015"/>
                  <a:pt x="12105991" y="36458"/>
                </a:cubicBezTo>
                <a:lnTo>
                  <a:pt x="12192000" y="66790"/>
                </a:lnTo>
                <a:lnTo>
                  <a:pt x="12192000" y="1923143"/>
                </a:lnTo>
                <a:lnTo>
                  <a:pt x="0" y="1923143"/>
                </a:lnTo>
                <a:lnTo>
                  <a:pt x="0" y="1364188"/>
                </a:lnTo>
                <a:lnTo>
                  <a:pt x="9113" y="1358795"/>
                </a:lnTo>
                <a:cubicBezTo>
                  <a:pt x="474164" y="1110544"/>
                  <a:pt x="1198704" y="876264"/>
                  <a:pt x="1968073" y="887854"/>
                </a:cubicBezTo>
                <a:cubicBezTo>
                  <a:pt x="2993899" y="903307"/>
                  <a:pt x="4119855" y="1841532"/>
                  <a:pt x="5793462" y="1695831"/>
                </a:cubicBezTo>
                <a:cubicBezTo>
                  <a:pt x="7362469" y="1559237"/>
                  <a:pt x="10547898" y="39234"/>
                  <a:pt x="11788569" y="744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5B21754-9782-0F6B-84FD-5E0CE3F657B5}"/>
              </a:ext>
            </a:extLst>
          </p:cNvPr>
          <p:cNvSpPr txBox="1"/>
          <p:nvPr/>
        </p:nvSpPr>
        <p:spPr>
          <a:xfrm>
            <a:off x="545646" y="443925"/>
            <a:ext cx="180049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gradFill>
                  <a:gsLst>
                    <a:gs pos="32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技术创新</a:t>
            </a:r>
            <a:endParaRPr lang="en-US" sz="3200" dirty="0">
              <a:gradFill>
                <a:gsLst>
                  <a:gs pos="3200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95 ExtraBold" panose="00020600040101010101" pitchFamily="18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B77B8E1-F035-30FE-BC50-10EE72E4D527}"/>
              </a:ext>
            </a:extLst>
          </p:cNvPr>
          <p:cNvGrpSpPr/>
          <p:nvPr/>
        </p:nvGrpSpPr>
        <p:grpSpPr>
          <a:xfrm>
            <a:off x="5270429" y="1072242"/>
            <a:ext cx="8892008" cy="5294086"/>
            <a:chOff x="5054725" y="1339850"/>
            <a:chExt cx="8223126" cy="4895850"/>
          </a:xfrm>
          <a:effectLst>
            <a:outerShdw blurRad="254000" dist="495300" dir="8100000" sx="98000" sy="98000" algn="tr" rotWithShape="0">
              <a:schemeClr val="accent2">
                <a:alpha val="34000"/>
              </a:schemeClr>
            </a:outerShdw>
          </a:effectLst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72AA50-FCA3-EABA-B774-38BFA769F9F8}"/>
                </a:ext>
              </a:extLst>
            </p:cNvPr>
            <p:cNvPicPr>
              <a:picLocks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725" y="1339850"/>
              <a:ext cx="8223126" cy="48958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86F7E6B-0A22-BD60-62B3-935251EE4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3670" y="1879600"/>
              <a:ext cx="6102255" cy="3825875"/>
            </a:xfrm>
            <a:prstGeom prst="rect">
              <a:avLst/>
            </a:prstGeom>
          </p:spPr>
        </p:pic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AA30FD19-1290-D18D-9D6C-EC3FFB1F96E9}"/>
              </a:ext>
            </a:extLst>
          </p:cNvPr>
          <p:cNvSpPr txBox="1"/>
          <p:nvPr/>
        </p:nvSpPr>
        <p:spPr>
          <a:xfrm>
            <a:off x="614680" y="3167458"/>
            <a:ext cx="4302125" cy="15556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rPr>
              <a:t>这里可以写上技术的研究不容易和多少次打磨，更新迭代。自行按照自己项目需求添加。仅供参考，自行按照自己项目需求添加。仅供参考，自行按照自己项目需求添加。仅供参考，自行按照自己项目需求添加。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5F27CA3-DF96-3D90-B18E-B7C95D1D229C}"/>
              </a:ext>
            </a:extLst>
          </p:cNvPr>
          <p:cNvSpPr/>
          <p:nvPr/>
        </p:nvSpPr>
        <p:spPr>
          <a:xfrm>
            <a:off x="690880" y="2346600"/>
            <a:ext cx="3809143" cy="4498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95 ExtraBold" panose="00020600040101010101" pitchFamily="18" charset="-122"/>
              </a:rPr>
              <a:t>国内首创某新型技术</a:t>
            </a: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C16475E5-8AF0-A239-AEFF-3DEDB74CAE9E}"/>
              </a:ext>
            </a:extLst>
          </p:cNvPr>
          <p:cNvCxnSpPr>
            <a:cxnSpLocks/>
          </p:cNvCxnSpPr>
          <p:nvPr/>
        </p:nvCxnSpPr>
        <p:spPr>
          <a:xfrm>
            <a:off x="701775" y="2956971"/>
            <a:ext cx="41559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278E2474-7F94-AD4B-3F10-3BB083D2A6B6}"/>
              </a:ext>
            </a:extLst>
          </p:cNvPr>
          <p:cNvGrpSpPr/>
          <p:nvPr/>
        </p:nvGrpSpPr>
        <p:grpSpPr>
          <a:xfrm>
            <a:off x="660400" y="5042835"/>
            <a:ext cx="1157383" cy="373757"/>
            <a:chOff x="657097" y="5068235"/>
            <a:chExt cx="1157383" cy="373757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54FF2B37-4D96-5A4D-4699-38355EB7C86D}"/>
                </a:ext>
              </a:extLst>
            </p:cNvPr>
            <p:cNvSpPr/>
            <p:nvPr/>
          </p:nvSpPr>
          <p:spPr>
            <a:xfrm>
              <a:off x="657097" y="5089793"/>
              <a:ext cx="1157383" cy="3415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431800" dist="190500" dir="5400000" algn="t" rotWithShape="0">
                <a:schemeClr val="accent2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D3F3DF81-45C9-0CF9-DDCF-FD0E99E75A11}"/>
                </a:ext>
              </a:extLst>
            </p:cNvPr>
            <p:cNvSpPr txBox="1"/>
            <p:nvPr/>
          </p:nvSpPr>
          <p:spPr>
            <a:xfrm>
              <a:off x="815937" y="5068235"/>
              <a:ext cx="885863" cy="3737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标签</a:t>
              </a:r>
              <a:r>
                <a:rPr lang="en-US" altLang="zh-CN" sz="16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#1</a:t>
              </a:r>
              <a:endParaRPr 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79C126C-F99D-08AE-30A4-AEF24ECB701D}"/>
              </a:ext>
            </a:extLst>
          </p:cNvPr>
          <p:cNvGrpSpPr/>
          <p:nvPr/>
        </p:nvGrpSpPr>
        <p:grpSpPr>
          <a:xfrm>
            <a:off x="2192285" y="5042835"/>
            <a:ext cx="1157383" cy="373757"/>
            <a:chOff x="2155390" y="5068235"/>
            <a:chExt cx="1157383" cy="373757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52F51870-84D3-E9EA-5B6E-A4C29E4414AA}"/>
                </a:ext>
              </a:extLst>
            </p:cNvPr>
            <p:cNvSpPr/>
            <p:nvPr/>
          </p:nvSpPr>
          <p:spPr>
            <a:xfrm>
              <a:off x="2155390" y="5089793"/>
              <a:ext cx="1157383" cy="3415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431800" dist="190500" dir="5400000" algn="t" rotWithShape="0">
                <a:schemeClr val="accent2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B5EED628-256E-4142-3AA2-62E38761CCA1}"/>
                </a:ext>
              </a:extLst>
            </p:cNvPr>
            <p:cNvSpPr txBox="1"/>
            <p:nvPr/>
          </p:nvSpPr>
          <p:spPr>
            <a:xfrm>
              <a:off x="2333587" y="5068235"/>
              <a:ext cx="885863" cy="3737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标签</a:t>
              </a:r>
              <a:r>
                <a:rPr lang="en-US" altLang="zh-CN" sz="16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#2</a:t>
              </a:r>
              <a:endParaRPr 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A3359AA-07B7-892D-758D-FCD1E13B76BD}"/>
              </a:ext>
            </a:extLst>
          </p:cNvPr>
          <p:cNvGrpSpPr/>
          <p:nvPr/>
        </p:nvGrpSpPr>
        <p:grpSpPr>
          <a:xfrm>
            <a:off x="3724169" y="5042835"/>
            <a:ext cx="1157383" cy="373757"/>
            <a:chOff x="3653684" y="5068235"/>
            <a:chExt cx="1157383" cy="373757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5667B3BD-4BCE-9554-DC1D-A0DACD3A1911}"/>
                </a:ext>
              </a:extLst>
            </p:cNvPr>
            <p:cNvSpPr/>
            <p:nvPr/>
          </p:nvSpPr>
          <p:spPr>
            <a:xfrm>
              <a:off x="3653684" y="5089793"/>
              <a:ext cx="1157383" cy="3415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431800" dist="190500" dir="5400000" algn="t" rotWithShape="0">
                <a:schemeClr val="accent2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37386198-7109-B7FE-655B-6C427CCEEA95}"/>
                </a:ext>
              </a:extLst>
            </p:cNvPr>
            <p:cNvSpPr txBox="1"/>
            <p:nvPr/>
          </p:nvSpPr>
          <p:spPr>
            <a:xfrm>
              <a:off x="3825837" y="5068235"/>
              <a:ext cx="885863" cy="3737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标签</a:t>
              </a:r>
              <a:r>
                <a:rPr lang="en-US" altLang="zh-CN" sz="16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阿里巴巴普惠体 2.0 55 Regular" panose="00020600040101010101" pitchFamily="18" charset="-122"/>
                </a:rPr>
                <a:t>#3</a:t>
              </a:r>
              <a:endParaRPr 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</a:endParaRPr>
            </a:p>
          </p:txBody>
        </p:sp>
      </p:grp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89A82FF-1D92-5B89-0BE8-FD6434A9C37E}"/>
              </a:ext>
            </a:extLst>
          </p:cNvPr>
          <p:cNvCxnSpPr>
            <a:cxnSpLocks/>
          </p:cNvCxnSpPr>
          <p:nvPr/>
        </p:nvCxnSpPr>
        <p:spPr>
          <a:xfrm>
            <a:off x="701775" y="3046664"/>
            <a:ext cx="30383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6725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Wide&quot;,&quot;Name&quot;:&quot;宽&quot;,&quot;Kind&quot;:&quot;System&quot;,&quot;OldGuidesSetting&quot;:{&quot;HeaderHeight&quot;:15.0,&quot;FooterHeight&quot;:9.0,&quot;SideMargin&quot;:5.5,&quot;TopMargin&quot;:0.0,&quot;BottomMargin&quot;:0.0,&quot;IntervalMargin&quot;:2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4024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3082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8619;#13621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2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373737"/>
      </a:dk2>
      <a:lt2>
        <a:srgbClr val="666666"/>
      </a:lt2>
      <a:accent1>
        <a:srgbClr val="2668D0"/>
      </a:accent1>
      <a:accent2>
        <a:srgbClr val="0041D3"/>
      </a:accent2>
      <a:accent3>
        <a:srgbClr val="1BBBD8"/>
      </a:accent3>
      <a:accent4>
        <a:srgbClr val="09EFB3"/>
      </a:accent4>
      <a:accent5>
        <a:srgbClr val="EFEFEF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2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373737"/>
    </a:dk2>
    <a:lt2>
      <a:srgbClr val="666666"/>
    </a:lt2>
    <a:accent1>
      <a:srgbClr val="2668D0"/>
    </a:accent1>
    <a:accent2>
      <a:srgbClr val="0041D3"/>
    </a:accent2>
    <a:accent3>
      <a:srgbClr val="1BBBD8"/>
    </a:accent3>
    <a:accent4>
      <a:srgbClr val="09EFB3"/>
    </a:accent4>
    <a:accent5>
      <a:srgbClr val="EFEFEF"/>
    </a:accent5>
    <a:accent6>
      <a:srgbClr val="FFFFFF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3685</TotalTime>
  <Words>1958</Words>
  <Application>Microsoft Office PowerPoint</Application>
  <PresentationFormat>宽屏</PresentationFormat>
  <Paragraphs>323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微软雅黑</vt:lpstr>
      <vt:lpstr>Arial</vt:lpstr>
      <vt:lpstr>Microsoft YaHei Light</vt:lpstr>
      <vt:lpstr>微软雅黑 Light</vt:lpstr>
      <vt:lpstr>优设标题黑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</dc:creator>
  <cp:lastModifiedBy>Z</cp:lastModifiedBy>
  <cp:revision>50</cp:revision>
  <dcterms:created xsi:type="dcterms:W3CDTF">2022-05-30T07:01:40Z</dcterms:created>
  <dcterms:modified xsi:type="dcterms:W3CDTF">2022-08-01T02:23:30Z</dcterms:modified>
</cp:coreProperties>
</file>