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257" r:id="rId3"/>
    <p:sldId id="277" r:id="rId4"/>
    <p:sldId id="259" r:id="rId5"/>
    <p:sldId id="260" r:id="rId6"/>
    <p:sldId id="261" r:id="rId7"/>
    <p:sldId id="262" r:id="rId8"/>
    <p:sldId id="284" r:id="rId9"/>
    <p:sldId id="286" r:id="rId10"/>
    <p:sldId id="267" r:id="rId11"/>
    <p:sldId id="285" r:id="rId12"/>
    <p:sldId id="270" r:id="rId13"/>
    <p:sldId id="271" r:id="rId14"/>
    <p:sldId id="287" r:id="rId15"/>
    <p:sldId id="274" r:id="rId16"/>
    <p:sldId id="278" r:id="rId17"/>
    <p:sldId id="283" r:id="rId18"/>
    <p:sldId id="288"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A3223"/>
    <a:srgbClr val="23371C"/>
    <a:srgbClr val="404040"/>
    <a:srgbClr val="295822"/>
    <a:srgbClr val="21481C"/>
    <a:srgbClr val="162F13"/>
    <a:srgbClr val="1C3C17"/>
    <a:srgbClr val="34722C"/>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5" autoAdjust="0"/>
    <p:restoredTop sz="94660"/>
  </p:normalViewPr>
  <p:slideViewPr>
    <p:cSldViewPr snapToGrid="0" showGuides="1">
      <p:cViewPr>
        <p:scale>
          <a:sx n="66" d="100"/>
          <a:sy n="66" d="100"/>
        </p:scale>
        <p:origin x="557" y="3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605C6B7B-B8D6-4335-B27D-DF45B4523825}"/>
    <pc:docChg chg="modSld">
      <pc:chgData name="张 鑫" userId="2f2870ad27165835" providerId="LiveId" clId="{605C6B7B-B8D6-4335-B27D-DF45B4523825}" dt="2022-02-28T06:51:47.785" v="3" actId="20577"/>
      <pc:docMkLst>
        <pc:docMk/>
      </pc:docMkLst>
      <pc:sldChg chg="modSp mod">
        <pc:chgData name="张 鑫" userId="2f2870ad27165835" providerId="LiveId" clId="{605C6B7B-B8D6-4335-B27D-DF45B4523825}" dt="2022-02-28T06:51:47.785" v="3" actId="20577"/>
        <pc:sldMkLst>
          <pc:docMk/>
          <pc:sldMk cId="0" sldId="256"/>
        </pc:sldMkLst>
        <pc:spChg chg="mod">
          <ac:chgData name="张 鑫" userId="2f2870ad27165835" providerId="LiveId" clId="{605C6B7B-B8D6-4335-B27D-DF45B4523825}" dt="2022-02-28T06:51:47.785" v="3" actId="20577"/>
          <ac:spMkLst>
            <pc:docMk/>
            <pc:sldMk cId="0" sldId="256"/>
            <ac:spMk id="7" creationId="{B5743D60-6379-4AF2-9FD6-BA18B9EA2F8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t>2022/2/28</a:t>
            </a:fld>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D2A48B96-639E-45A3-A0BA-2464DFDB1FAA}" type="datetimeFigureOut">
              <a:rPr lang="zh-CN" altLang="en-US" smtClean="0"/>
              <a:pPr/>
              <a:t>2022/2/28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A6837353-30EB-4A48-80EB-173D804AEFBD}"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303D619-5E1B-4289-B453-013FEC9D3757}"/>
              </a:ext>
            </a:extLst>
          </p:cNvPr>
          <p:cNvGrpSpPr/>
          <p:nvPr userDrawn="1"/>
        </p:nvGrpSpPr>
        <p:grpSpPr>
          <a:xfrm>
            <a:off x="-2" y="0"/>
            <a:ext cx="12192001" cy="6858000"/>
            <a:chOff x="-2" y="0"/>
            <a:chExt cx="12192001" cy="6858000"/>
          </a:xfrm>
        </p:grpSpPr>
        <p:pic>
          <p:nvPicPr>
            <p:cNvPr id="4" name="图片 3">
              <a:extLst>
                <a:ext uri="{FF2B5EF4-FFF2-40B4-BE49-F238E27FC236}">
                  <a16:creationId xmlns:a16="http://schemas.microsoft.com/office/drawing/2014/main" id="{1B3BF84B-8668-4BE7-96D0-B936E15EC5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6" name="矩形 5">
              <a:extLst>
                <a:ext uri="{FF2B5EF4-FFF2-40B4-BE49-F238E27FC236}">
                  <a16:creationId xmlns:a16="http://schemas.microsoft.com/office/drawing/2014/main" id="{773B06C5-560A-4A44-8DF9-90DC014E9525}"/>
                </a:ext>
              </a:extLst>
            </p:cNvPr>
            <p:cNvSpPr/>
            <p:nvPr userDrawn="1"/>
          </p:nvSpPr>
          <p:spPr>
            <a:xfrm>
              <a:off x="1" y="0"/>
              <a:ext cx="12191998" cy="6858000"/>
            </a:xfrm>
            <a:prstGeom prst="rect">
              <a:avLst/>
            </a:prstGeom>
            <a:solidFill>
              <a:schemeClr val="tx1">
                <a:lumMod val="95000"/>
                <a:lumOff val="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7">
            <a:extLst>
              <a:ext uri="{FF2B5EF4-FFF2-40B4-BE49-F238E27FC236}">
                <a16:creationId xmlns:a16="http://schemas.microsoft.com/office/drawing/2014/main" id="{033DC05F-4499-435F-A9AC-27D4D96CBFEB}"/>
              </a:ext>
            </a:extLst>
          </p:cNvPr>
          <p:cNvSpPr>
            <a:spLocks noGrp="1"/>
          </p:cNvSpPr>
          <p:nvPr>
            <p:ph sz="quarter" idx="10" hasCustomPrompt="1"/>
          </p:nvPr>
        </p:nvSpPr>
        <p:spPr>
          <a:xfrm>
            <a:off x="2651125" y="1574800"/>
            <a:ext cx="7105650" cy="1854200"/>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9" name="内容占位符 7">
            <a:extLst>
              <a:ext uri="{FF2B5EF4-FFF2-40B4-BE49-F238E27FC236}">
                <a16:creationId xmlns:a16="http://schemas.microsoft.com/office/drawing/2014/main" id="{5DCEAF9F-901E-4B30-A8EE-01E5A8EC50E8}"/>
              </a:ext>
            </a:extLst>
          </p:cNvPr>
          <p:cNvSpPr>
            <a:spLocks noGrp="1"/>
          </p:cNvSpPr>
          <p:nvPr>
            <p:ph sz="quarter" idx="11" hasCustomPrompt="1"/>
          </p:nvPr>
        </p:nvSpPr>
        <p:spPr>
          <a:xfrm>
            <a:off x="4908188" y="3729459"/>
            <a:ext cx="2707953" cy="495300"/>
          </a:xfrm>
          <a:prstGeom prst="rect">
            <a:avLst/>
          </a:prstGeom>
        </p:spPr>
        <p:txBody>
          <a:bodyPr/>
          <a:lstStyle>
            <a:lvl1pPr marL="0" indent="0">
              <a:buNone/>
              <a:defRPr>
                <a:solidFill>
                  <a:schemeClr val="bg1"/>
                </a:solidFill>
              </a:defRPr>
            </a:lvl1pPr>
          </a:lstStyle>
          <a:p>
            <a:pPr lvl="0"/>
            <a:r>
              <a:rPr lang="zh-CN" altLang="en-US" dirty="0"/>
              <a:t>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993F70FA-99B5-4C0C-ACFC-8845AB6F2EB1}"/>
              </a:ext>
            </a:extLst>
          </p:cNvPr>
          <p:cNvGrpSpPr/>
          <p:nvPr userDrawn="1"/>
        </p:nvGrpSpPr>
        <p:grpSpPr>
          <a:xfrm>
            <a:off x="-2" y="0"/>
            <a:ext cx="12192001" cy="6858000"/>
            <a:chOff x="-2" y="0"/>
            <a:chExt cx="12192001" cy="6858000"/>
          </a:xfrm>
        </p:grpSpPr>
        <p:pic>
          <p:nvPicPr>
            <p:cNvPr id="8" name="图片 7">
              <a:extLst>
                <a:ext uri="{FF2B5EF4-FFF2-40B4-BE49-F238E27FC236}">
                  <a16:creationId xmlns:a16="http://schemas.microsoft.com/office/drawing/2014/main" id="{F111CBAD-1E7D-49BC-928B-88F76C2B065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9" name="矩形 8">
              <a:extLst>
                <a:ext uri="{FF2B5EF4-FFF2-40B4-BE49-F238E27FC236}">
                  <a16:creationId xmlns:a16="http://schemas.microsoft.com/office/drawing/2014/main" id="{F6BD9A1E-CF90-4EC8-BA10-56A05BD8041B}"/>
                </a:ext>
              </a:extLst>
            </p:cNvPr>
            <p:cNvSpPr/>
            <p:nvPr userDrawn="1"/>
          </p:nvSpPr>
          <p:spPr>
            <a:xfrm>
              <a:off x="1" y="0"/>
              <a:ext cx="12191998" cy="6858000"/>
            </a:xfrm>
            <a:prstGeom prst="rect">
              <a:avLst/>
            </a:prstGeom>
            <a:solidFill>
              <a:schemeClr val="tx1">
                <a:lumMod val="95000"/>
                <a:lumOff val="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内容占位符 9">
            <a:extLst>
              <a:ext uri="{FF2B5EF4-FFF2-40B4-BE49-F238E27FC236}">
                <a16:creationId xmlns:a16="http://schemas.microsoft.com/office/drawing/2014/main" id="{225CE304-FDAE-423B-B391-D9E0D87B1BA5}"/>
              </a:ext>
            </a:extLst>
          </p:cNvPr>
          <p:cNvSpPr>
            <a:spLocks noGrp="1"/>
          </p:cNvSpPr>
          <p:nvPr>
            <p:ph sz="quarter" idx="10"/>
          </p:nvPr>
        </p:nvSpPr>
        <p:spPr>
          <a:xfrm>
            <a:off x="1083340" y="1597025"/>
            <a:ext cx="2419350" cy="638175"/>
          </a:xfrm>
          <a:prstGeom prst="rect">
            <a:avLst/>
          </a:prstGeom>
        </p:spPr>
        <p:txBody>
          <a:bodyPr/>
          <a:lstStyle>
            <a:lvl1pPr>
              <a:defRPr>
                <a:solidFill>
                  <a:schemeClr val="bg1"/>
                </a:solidFill>
              </a:defRPr>
            </a:lvl1pPr>
          </a:lstStyle>
          <a:p>
            <a:pPr lvl="0"/>
            <a:endParaRPr lang="zh-CN" altLang="en-US" dirty="0"/>
          </a:p>
        </p:txBody>
      </p:sp>
      <p:sp>
        <p:nvSpPr>
          <p:cNvPr id="12" name="内容占位符 11">
            <a:extLst>
              <a:ext uri="{FF2B5EF4-FFF2-40B4-BE49-F238E27FC236}">
                <a16:creationId xmlns:a16="http://schemas.microsoft.com/office/drawing/2014/main" id="{A7F6BFC9-D870-450B-B6C3-6EFC868FC7DD}"/>
              </a:ext>
            </a:extLst>
          </p:cNvPr>
          <p:cNvSpPr>
            <a:spLocks noGrp="1"/>
          </p:cNvSpPr>
          <p:nvPr>
            <p:ph sz="quarter" idx="11"/>
          </p:nvPr>
        </p:nvSpPr>
        <p:spPr>
          <a:xfrm>
            <a:off x="1083340" y="3561783"/>
            <a:ext cx="4321175" cy="368300"/>
          </a:xfrm>
          <a:prstGeom prst="rect">
            <a:avLst/>
          </a:prstGeom>
        </p:spPr>
        <p:txBody>
          <a:bodyPr/>
          <a:lstStyle>
            <a:lvl1pPr>
              <a:defRPr>
                <a:solidFill>
                  <a:schemeClr val="bg1"/>
                </a:solidFill>
              </a:defRPr>
            </a:lvl1pPr>
          </a:lstStyle>
          <a:p>
            <a:pPr lvl="0"/>
            <a:endParaRPr lang="zh-CN" altLang="en-US" dirty="0"/>
          </a:p>
        </p:txBody>
      </p:sp>
      <p:sp>
        <p:nvSpPr>
          <p:cNvPr id="13" name="内容占位符 11">
            <a:extLst>
              <a:ext uri="{FF2B5EF4-FFF2-40B4-BE49-F238E27FC236}">
                <a16:creationId xmlns:a16="http://schemas.microsoft.com/office/drawing/2014/main" id="{D5352181-E6C0-4F9E-94BC-8F9022762FB5}"/>
              </a:ext>
            </a:extLst>
          </p:cNvPr>
          <p:cNvSpPr>
            <a:spLocks noGrp="1"/>
          </p:cNvSpPr>
          <p:nvPr>
            <p:ph sz="quarter" idx="12"/>
          </p:nvPr>
        </p:nvSpPr>
        <p:spPr>
          <a:xfrm>
            <a:off x="6096000" y="4711097"/>
            <a:ext cx="4321175" cy="368300"/>
          </a:xfrm>
          <a:prstGeom prst="rect">
            <a:avLst/>
          </a:prstGeom>
        </p:spPr>
        <p:txBody>
          <a:bodyPr/>
          <a:lstStyle>
            <a:lvl1pPr>
              <a:defRPr>
                <a:solidFill>
                  <a:schemeClr val="bg1"/>
                </a:solidFill>
              </a:defRPr>
            </a:lvl1pPr>
          </a:lstStyle>
          <a:p>
            <a:pPr lvl="0"/>
            <a:endParaRPr lang="zh-CN" altLang="en-US" dirty="0"/>
          </a:p>
        </p:txBody>
      </p:sp>
      <p:sp>
        <p:nvSpPr>
          <p:cNvPr id="14" name="内容占位符 11">
            <a:extLst>
              <a:ext uri="{FF2B5EF4-FFF2-40B4-BE49-F238E27FC236}">
                <a16:creationId xmlns:a16="http://schemas.microsoft.com/office/drawing/2014/main" id="{316A34DE-B63C-44C9-9588-CECA2B74F49F}"/>
              </a:ext>
            </a:extLst>
          </p:cNvPr>
          <p:cNvSpPr>
            <a:spLocks noGrp="1"/>
          </p:cNvSpPr>
          <p:nvPr>
            <p:ph sz="quarter" idx="13"/>
          </p:nvPr>
        </p:nvSpPr>
        <p:spPr>
          <a:xfrm>
            <a:off x="1083340" y="4711097"/>
            <a:ext cx="4321175" cy="368300"/>
          </a:xfrm>
          <a:prstGeom prst="rect">
            <a:avLst/>
          </a:prstGeom>
        </p:spPr>
        <p:txBody>
          <a:bodyPr/>
          <a:lstStyle>
            <a:lvl1pPr>
              <a:defRPr>
                <a:solidFill>
                  <a:schemeClr val="bg1"/>
                </a:solidFill>
              </a:defRPr>
            </a:lvl1pPr>
          </a:lstStyle>
          <a:p>
            <a:pPr lvl="0"/>
            <a:endParaRPr lang="zh-CN" altLang="en-US" dirty="0"/>
          </a:p>
        </p:txBody>
      </p:sp>
      <p:sp>
        <p:nvSpPr>
          <p:cNvPr id="15" name="内容占位符 11">
            <a:extLst>
              <a:ext uri="{FF2B5EF4-FFF2-40B4-BE49-F238E27FC236}">
                <a16:creationId xmlns:a16="http://schemas.microsoft.com/office/drawing/2014/main" id="{BA6A75F3-761E-4B5E-8FD4-14E9DABED2DC}"/>
              </a:ext>
            </a:extLst>
          </p:cNvPr>
          <p:cNvSpPr>
            <a:spLocks noGrp="1"/>
          </p:cNvSpPr>
          <p:nvPr>
            <p:ph sz="quarter" idx="14"/>
          </p:nvPr>
        </p:nvSpPr>
        <p:spPr>
          <a:xfrm>
            <a:off x="6096000" y="3561783"/>
            <a:ext cx="4321175" cy="368300"/>
          </a:xfrm>
          <a:prstGeom prst="rect">
            <a:avLst/>
          </a:prstGeom>
        </p:spPr>
        <p:txBody>
          <a:bodyPr/>
          <a:lstStyle>
            <a:lvl1pPr>
              <a:defRPr>
                <a:solidFill>
                  <a:schemeClr val="bg1"/>
                </a:solidFill>
              </a:defRPr>
            </a:lvl1pPr>
          </a:lstStyle>
          <a:p>
            <a:pPr lvl="0"/>
            <a:endParaRPr lang="zh-CN" altLang="en-US" dirty="0"/>
          </a:p>
        </p:txBody>
      </p:sp>
      <p:sp>
        <p:nvSpPr>
          <p:cNvPr id="11" name="内容占位符 9">
            <a:extLst>
              <a:ext uri="{FF2B5EF4-FFF2-40B4-BE49-F238E27FC236}">
                <a16:creationId xmlns:a16="http://schemas.microsoft.com/office/drawing/2014/main" id="{0373588A-1182-4B5C-90D9-4A96DF4EF63B}"/>
              </a:ext>
            </a:extLst>
          </p:cNvPr>
          <p:cNvSpPr>
            <a:spLocks noGrp="1"/>
          </p:cNvSpPr>
          <p:nvPr>
            <p:ph sz="quarter" idx="15"/>
          </p:nvPr>
        </p:nvSpPr>
        <p:spPr>
          <a:xfrm>
            <a:off x="1083340" y="2419860"/>
            <a:ext cx="2419350" cy="638175"/>
          </a:xfrm>
          <a:prstGeom prst="rect">
            <a:avLst/>
          </a:prstGeom>
        </p:spPr>
        <p:txBody>
          <a:bodyPr/>
          <a:lstStyle>
            <a:lvl1pPr>
              <a:defRPr>
                <a:solidFill>
                  <a:schemeClr val="bg1"/>
                </a:solidFill>
              </a:defRPr>
            </a:lvl1pPr>
          </a:lstStyle>
          <a:p>
            <a:pPr lvl="0"/>
            <a:endParaRPr lang="zh-CN" altLang="en-US" dirty="0"/>
          </a:p>
        </p:txBody>
      </p:sp>
    </p:spTree>
    <p:extLst>
      <p:ext uri="{BB962C8B-B14F-4D97-AF65-F5344CB8AC3E}">
        <p14:creationId xmlns:p14="http://schemas.microsoft.com/office/powerpoint/2010/main" val="258362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9B612DC-6053-4D2B-9754-A9ACDF433F77}"/>
              </a:ext>
            </a:extLst>
          </p:cNvPr>
          <p:cNvGrpSpPr/>
          <p:nvPr userDrawn="1"/>
        </p:nvGrpSpPr>
        <p:grpSpPr>
          <a:xfrm>
            <a:off x="-2" y="0"/>
            <a:ext cx="12192001" cy="6858000"/>
            <a:chOff x="-2" y="0"/>
            <a:chExt cx="12192001" cy="6858000"/>
          </a:xfrm>
        </p:grpSpPr>
        <p:pic>
          <p:nvPicPr>
            <p:cNvPr id="7" name="图片 6">
              <a:extLst>
                <a:ext uri="{FF2B5EF4-FFF2-40B4-BE49-F238E27FC236}">
                  <a16:creationId xmlns:a16="http://schemas.microsoft.com/office/drawing/2014/main" id="{EF841D2F-215D-4775-8DB4-955D108AB1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9" name="矩形 8">
              <a:extLst>
                <a:ext uri="{FF2B5EF4-FFF2-40B4-BE49-F238E27FC236}">
                  <a16:creationId xmlns:a16="http://schemas.microsoft.com/office/drawing/2014/main" id="{2443D5C9-800A-48CD-A194-615ABFFA73DF}"/>
                </a:ext>
              </a:extLst>
            </p:cNvPr>
            <p:cNvSpPr/>
            <p:nvPr userDrawn="1"/>
          </p:nvSpPr>
          <p:spPr>
            <a:xfrm>
              <a:off x="1" y="0"/>
              <a:ext cx="12191998" cy="6858000"/>
            </a:xfrm>
            <a:prstGeom prst="rect">
              <a:avLst/>
            </a:prstGeom>
            <a:solidFill>
              <a:schemeClr val="tx1">
                <a:lumMod val="95000"/>
                <a:lumOff val="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7">
            <a:extLst>
              <a:ext uri="{FF2B5EF4-FFF2-40B4-BE49-F238E27FC236}">
                <a16:creationId xmlns:a16="http://schemas.microsoft.com/office/drawing/2014/main" id="{9C71903B-6FE4-4CCA-9506-B12241D6902D}"/>
              </a:ext>
            </a:extLst>
          </p:cNvPr>
          <p:cNvSpPr>
            <a:spLocks noGrp="1"/>
          </p:cNvSpPr>
          <p:nvPr>
            <p:ph sz="quarter" idx="11" hasCustomPrompt="1"/>
          </p:nvPr>
        </p:nvSpPr>
        <p:spPr>
          <a:xfrm>
            <a:off x="695325" y="1410784"/>
            <a:ext cx="1453909" cy="495140"/>
          </a:xfrm>
          <a:prstGeom prst="rect">
            <a:avLst/>
          </a:prstGeom>
        </p:spPr>
        <p:txBody>
          <a:bodyPr/>
          <a:lstStyle>
            <a:lvl1pPr>
              <a:defRPr>
                <a:solidFill>
                  <a:schemeClr val="bg1"/>
                </a:solidFill>
              </a:defRPr>
            </a:lvl1pPr>
          </a:lstStyle>
          <a:p>
            <a:pPr lvl="0"/>
            <a:r>
              <a:rPr lang="zh-CN" altLang="en-US" dirty="0"/>
              <a:t>标题</a:t>
            </a:r>
          </a:p>
        </p:txBody>
      </p:sp>
      <p:sp>
        <p:nvSpPr>
          <p:cNvPr id="10" name="内容占位符 9">
            <a:extLst>
              <a:ext uri="{FF2B5EF4-FFF2-40B4-BE49-F238E27FC236}">
                <a16:creationId xmlns:a16="http://schemas.microsoft.com/office/drawing/2014/main" id="{194DDD41-5662-4888-ADD2-5252116A4B26}"/>
              </a:ext>
            </a:extLst>
          </p:cNvPr>
          <p:cNvSpPr>
            <a:spLocks noGrp="1"/>
          </p:cNvSpPr>
          <p:nvPr>
            <p:ph sz="quarter" idx="12"/>
          </p:nvPr>
        </p:nvSpPr>
        <p:spPr>
          <a:xfrm>
            <a:off x="695324" y="3811847"/>
            <a:ext cx="5774923" cy="1140229"/>
          </a:xfrm>
          <a:prstGeom prst="rect">
            <a:avLst/>
          </a:prstGeom>
        </p:spPr>
        <p:txBody>
          <a:bodyPr/>
          <a:lstStyle>
            <a:lvl1pPr>
              <a:defRPr>
                <a:solidFill>
                  <a:schemeClr val="bg1"/>
                </a:solidFill>
              </a:defRPr>
            </a:lvl1pPr>
          </a:lstStyle>
          <a:p>
            <a:pPr lvl="0"/>
            <a:endParaRPr lang="zh-CN" altLang="en-US" dirty="0"/>
          </a:p>
        </p:txBody>
      </p:sp>
    </p:spTree>
    <p:extLst>
      <p:ext uri="{BB962C8B-B14F-4D97-AF65-F5344CB8AC3E}">
        <p14:creationId xmlns:p14="http://schemas.microsoft.com/office/powerpoint/2010/main" val="403175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07EB0F-B4F4-4558-AD41-011357A5A407}"/>
              </a:ext>
            </a:extLst>
          </p:cNvPr>
          <p:cNvGrpSpPr/>
          <p:nvPr userDrawn="1"/>
        </p:nvGrpSpPr>
        <p:grpSpPr>
          <a:xfrm>
            <a:off x="-2" y="0"/>
            <a:ext cx="12192001" cy="6858000"/>
            <a:chOff x="-2" y="0"/>
            <a:chExt cx="12192001" cy="6858000"/>
          </a:xfrm>
        </p:grpSpPr>
        <p:pic>
          <p:nvPicPr>
            <p:cNvPr id="10" name="图片 9">
              <a:extLst>
                <a:ext uri="{FF2B5EF4-FFF2-40B4-BE49-F238E27FC236}">
                  <a16:creationId xmlns:a16="http://schemas.microsoft.com/office/drawing/2014/main" id="{A6D2A055-47BA-4F1B-AD24-D46BEC01ED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11" name="矩形 10">
              <a:extLst>
                <a:ext uri="{FF2B5EF4-FFF2-40B4-BE49-F238E27FC236}">
                  <a16:creationId xmlns:a16="http://schemas.microsoft.com/office/drawing/2014/main" id="{C3547D3E-E71A-4953-8F96-26ED308DFFD6}"/>
                </a:ext>
              </a:extLst>
            </p:cNvPr>
            <p:cNvSpPr/>
            <p:nvPr userDrawn="1"/>
          </p:nvSpPr>
          <p:spPr>
            <a:xfrm>
              <a:off x="1" y="0"/>
              <a:ext cx="12191998" cy="6858000"/>
            </a:xfrm>
            <a:prstGeom prst="rect">
              <a:avLst/>
            </a:prstGeom>
            <a:solidFill>
              <a:schemeClr val="tx1">
                <a:lumMod val="95000"/>
                <a:lumOff val="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内容占位符 2">
            <a:extLst>
              <a:ext uri="{FF2B5EF4-FFF2-40B4-BE49-F238E27FC236}">
                <a16:creationId xmlns:a16="http://schemas.microsoft.com/office/drawing/2014/main" id="{F85CAEF9-530A-4F98-81B9-C698E121AA55}"/>
              </a:ext>
            </a:extLst>
          </p:cNvPr>
          <p:cNvSpPr>
            <a:spLocks noGrp="1"/>
          </p:cNvSpPr>
          <p:nvPr>
            <p:ph sz="quarter" idx="10" hasCustomPrompt="1"/>
          </p:nvPr>
        </p:nvSpPr>
        <p:spPr>
          <a:xfrm>
            <a:off x="695325" y="549275"/>
            <a:ext cx="3286125" cy="677863"/>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14" name="内容占位符 2">
            <a:extLst>
              <a:ext uri="{FF2B5EF4-FFF2-40B4-BE49-F238E27FC236}">
                <a16:creationId xmlns:a16="http://schemas.microsoft.com/office/drawing/2014/main" id="{3100E360-A04B-4EAB-8A5B-6DFEA9E8358D}"/>
              </a:ext>
            </a:extLst>
          </p:cNvPr>
          <p:cNvSpPr>
            <a:spLocks noGrp="1"/>
          </p:cNvSpPr>
          <p:nvPr>
            <p:ph sz="quarter" idx="11" hasCustomPrompt="1"/>
          </p:nvPr>
        </p:nvSpPr>
        <p:spPr>
          <a:xfrm>
            <a:off x="1847007" y="2960251"/>
            <a:ext cx="2001576" cy="538745"/>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15" name="内容占位符 2">
            <a:extLst>
              <a:ext uri="{FF2B5EF4-FFF2-40B4-BE49-F238E27FC236}">
                <a16:creationId xmlns:a16="http://schemas.microsoft.com/office/drawing/2014/main" id="{EC6C9B6E-FC72-4563-B917-52FD4DFED2EC}"/>
              </a:ext>
            </a:extLst>
          </p:cNvPr>
          <p:cNvSpPr>
            <a:spLocks noGrp="1"/>
          </p:cNvSpPr>
          <p:nvPr>
            <p:ph sz="quarter" idx="12" hasCustomPrompt="1"/>
          </p:nvPr>
        </p:nvSpPr>
        <p:spPr>
          <a:xfrm>
            <a:off x="1621301" y="3773196"/>
            <a:ext cx="2452988" cy="2315088"/>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5" name="图片占位符 4">
            <a:extLst>
              <a:ext uri="{FF2B5EF4-FFF2-40B4-BE49-F238E27FC236}">
                <a16:creationId xmlns:a16="http://schemas.microsoft.com/office/drawing/2014/main" id="{84EEEE0C-F535-4601-9F2C-57943BE45340}"/>
              </a:ext>
            </a:extLst>
          </p:cNvPr>
          <p:cNvSpPr>
            <a:spLocks noGrp="1"/>
          </p:cNvSpPr>
          <p:nvPr>
            <p:ph type="pic" sz="quarter" idx="13"/>
          </p:nvPr>
        </p:nvSpPr>
        <p:spPr>
          <a:xfrm>
            <a:off x="2286614" y="1776413"/>
            <a:ext cx="1122363" cy="909637"/>
          </a:xfrm>
          <a:prstGeom prst="ellipse">
            <a:avLst/>
          </a:prstGeom>
        </p:spPr>
        <p:txBody>
          <a:bodyPr/>
          <a:lstStyle/>
          <a:p>
            <a:endParaRPr lang="zh-CN" altLang="en-US"/>
          </a:p>
        </p:txBody>
      </p:sp>
      <p:sp>
        <p:nvSpPr>
          <p:cNvPr id="20" name="内容占位符 2">
            <a:extLst>
              <a:ext uri="{FF2B5EF4-FFF2-40B4-BE49-F238E27FC236}">
                <a16:creationId xmlns:a16="http://schemas.microsoft.com/office/drawing/2014/main" id="{C7736737-79F0-4518-B53E-ADC2B6453526}"/>
              </a:ext>
            </a:extLst>
          </p:cNvPr>
          <p:cNvSpPr>
            <a:spLocks noGrp="1"/>
          </p:cNvSpPr>
          <p:nvPr>
            <p:ph sz="quarter" idx="14" hasCustomPrompt="1"/>
          </p:nvPr>
        </p:nvSpPr>
        <p:spPr>
          <a:xfrm>
            <a:off x="5012023" y="2960251"/>
            <a:ext cx="2001576" cy="538745"/>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24" name="内容占位符 2">
            <a:extLst>
              <a:ext uri="{FF2B5EF4-FFF2-40B4-BE49-F238E27FC236}">
                <a16:creationId xmlns:a16="http://schemas.microsoft.com/office/drawing/2014/main" id="{935B4E57-A97F-402F-80C7-4102626C6C94}"/>
              </a:ext>
            </a:extLst>
          </p:cNvPr>
          <p:cNvSpPr>
            <a:spLocks noGrp="1"/>
          </p:cNvSpPr>
          <p:nvPr>
            <p:ph sz="quarter" idx="15" hasCustomPrompt="1"/>
          </p:nvPr>
        </p:nvSpPr>
        <p:spPr>
          <a:xfrm>
            <a:off x="4786317" y="3773196"/>
            <a:ext cx="2452988" cy="2315088"/>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25" name="图片占位符 4">
            <a:extLst>
              <a:ext uri="{FF2B5EF4-FFF2-40B4-BE49-F238E27FC236}">
                <a16:creationId xmlns:a16="http://schemas.microsoft.com/office/drawing/2014/main" id="{119EC1C1-B361-4F75-B2E7-59ECE0B68EF9}"/>
              </a:ext>
            </a:extLst>
          </p:cNvPr>
          <p:cNvSpPr>
            <a:spLocks noGrp="1"/>
          </p:cNvSpPr>
          <p:nvPr>
            <p:ph type="pic" sz="quarter" idx="16"/>
          </p:nvPr>
        </p:nvSpPr>
        <p:spPr>
          <a:xfrm>
            <a:off x="5451630" y="1776413"/>
            <a:ext cx="1122363" cy="909637"/>
          </a:xfrm>
          <a:prstGeom prst="ellipse">
            <a:avLst/>
          </a:prstGeom>
        </p:spPr>
        <p:txBody>
          <a:bodyPr/>
          <a:lstStyle/>
          <a:p>
            <a:endParaRPr lang="zh-CN" altLang="en-US"/>
          </a:p>
        </p:txBody>
      </p:sp>
      <p:sp>
        <p:nvSpPr>
          <p:cNvPr id="26" name="内容占位符 2">
            <a:extLst>
              <a:ext uri="{FF2B5EF4-FFF2-40B4-BE49-F238E27FC236}">
                <a16:creationId xmlns:a16="http://schemas.microsoft.com/office/drawing/2014/main" id="{5518FC2D-4AA5-488D-9A80-F8C08C49DC28}"/>
              </a:ext>
            </a:extLst>
          </p:cNvPr>
          <p:cNvSpPr>
            <a:spLocks noGrp="1"/>
          </p:cNvSpPr>
          <p:nvPr>
            <p:ph sz="quarter" idx="17" hasCustomPrompt="1"/>
          </p:nvPr>
        </p:nvSpPr>
        <p:spPr>
          <a:xfrm>
            <a:off x="8177039" y="2960251"/>
            <a:ext cx="2001576" cy="538745"/>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27" name="内容占位符 2">
            <a:extLst>
              <a:ext uri="{FF2B5EF4-FFF2-40B4-BE49-F238E27FC236}">
                <a16:creationId xmlns:a16="http://schemas.microsoft.com/office/drawing/2014/main" id="{27400281-6BA4-4562-BAD4-EB87ABB391D7}"/>
              </a:ext>
            </a:extLst>
          </p:cNvPr>
          <p:cNvSpPr>
            <a:spLocks noGrp="1"/>
          </p:cNvSpPr>
          <p:nvPr>
            <p:ph sz="quarter" idx="18" hasCustomPrompt="1"/>
          </p:nvPr>
        </p:nvSpPr>
        <p:spPr>
          <a:xfrm>
            <a:off x="7951333" y="3773196"/>
            <a:ext cx="2452988" cy="2315088"/>
          </a:xfrm>
          <a:prstGeom prst="rect">
            <a:avLst/>
          </a:prstGeom>
        </p:spPr>
        <p:txBody>
          <a:bodyPr/>
          <a:lstStyle>
            <a:lvl1pPr marL="0" indent="0">
              <a:buNone/>
              <a:defRPr>
                <a:solidFill>
                  <a:schemeClr val="bg1"/>
                </a:solidFill>
              </a:defRPr>
            </a:lvl1pPr>
          </a:lstStyle>
          <a:p>
            <a:pPr lvl="0"/>
            <a:r>
              <a:rPr lang="zh-CN" altLang="en-US" dirty="0"/>
              <a:t>标题</a:t>
            </a:r>
          </a:p>
        </p:txBody>
      </p:sp>
      <p:sp>
        <p:nvSpPr>
          <p:cNvPr id="28" name="图片占位符 4">
            <a:extLst>
              <a:ext uri="{FF2B5EF4-FFF2-40B4-BE49-F238E27FC236}">
                <a16:creationId xmlns:a16="http://schemas.microsoft.com/office/drawing/2014/main" id="{A5287D2F-3894-43AF-8C8B-8B24E6BBE797}"/>
              </a:ext>
            </a:extLst>
          </p:cNvPr>
          <p:cNvSpPr>
            <a:spLocks noGrp="1"/>
          </p:cNvSpPr>
          <p:nvPr>
            <p:ph type="pic" sz="quarter" idx="19"/>
          </p:nvPr>
        </p:nvSpPr>
        <p:spPr>
          <a:xfrm>
            <a:off x="8616646" y="1776413"/>
            <a:ext cx="1122363" cy="909637"/>
          </a:xfrm>
          <a:prstGeom prst="ellipse">
            <a:avLst/>
          </a:prstGeom>
        </p:spPr>
        <p:txBody>
          <a:bodyPr/>
          <a:lstStyle/>
          <a:p>
            <a:endParaRPr lang="zh-CN" altLang="en-US"/>
          </a:p>
        </p:txBody>
      </p:sp>
    </p:spTree>
    <p:extLst>
      <p:ext uri="{BB962C8B-B14F-4D97-AF65-F5344CB8AC3E}">
        <p14:creationId xmlns:p14="http://schemas.microsoft.com/office/powerpoint/2010/main" val="2265187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24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pic>
        <p:nvPicPr>
          <p:cNvPr id="19" name="图片 18" descr="形状&#10;&#10;描述已自动生成">
            <a:extLst>
              <a:ext uri="{FF2B5EF4-FFF2-40B4-BE49-F238E27FC236}">
                <a16:creationId xmlns:a16="http://schemas.microsoft.com/office/drawing/2014/main" id="{D2D85D3B-2CAB-46DE-BBDC-4310D7CC43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文本框 2">
            <a:extLst>
              <a:ext uri="{FF2B5EF4-FFF2-40B4-BE49-F238E27FC236}">
                <a16:creationId xmlns:a16="http://schemas.microsoft.com/office/drawing/2014/main" id="{46D7A982-70C0-4CE3-BAA9-CE15E720464C}"/>
              </a:ext>
            </a:extLst>
          </p:cNvPr>
          <p:cNvSpPr txBox="1"/>
          <p:nvPr userDrawn="1"/>
        </p:nvSpPr>
        <p:spPr>
          <a:xfrm>
            <a:off x="440603" y="182445"/>
            <a:ext cx="1657138" cy="261610"/>
          </a:xfrm>
          <a:prstGeom prst="rect">
            <a:avLst/>
          </a:prstGeom>
        </p:spPr>
        <p:txBody>
          <a:bodyPr/>
          <a:lstStyle>
            <a:lvl1pPr lvl="0" indent="0">
              <a:lnSpc>
                <a:spcPct val="100000"/>
              </a:lnSpc>
              <a:spcBef>
                <a:spcPts val="1000"/>
              </a:spcBef>
              <a:buFont typeface="Arial" panose="020B0604020202020204" pitchFamily="34" charset="0"/>
              <a:buNone/>
              <a:defRPr kumimoji="1"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ltLang="zh-CN" dirty="0"/>
              <a:t>OfficePLUS.cn</a:t>
            </a:r>
            <a:endParaRPr lang="zh-CN" altLang="en-US" dirty="0"/>
          </a:p>
        </p:txBody>
      </p:sp>
      <p:sp>
        <p:nvSpPr>
          <p:cNvPr id="10" name="文本框 9">
            <a:extLst>
              <a:ext uri="{FF2B5EF4-FFF2-40B4-BE49-F238E27FC236}">
                <a16:creationId xmlns:a16="http://schemas.microsoft.com/office/drawing/2014/main" id="{DCBE78EC-DFDA-46DE-9A13-01F55D547718}"/>
              </a:ext>
            </a:extLst>
          </p:cNvPr>
          <p:cNvSpPr txBox="1"/>
          <p:nvPr userDrawn="1"/>
        </p:nvSpPr>
        <p:spPr>
          <a:xfrm>
            <a:off x="440603" y="759873"/>
            <a:ext cx="1657138" cy="379656"/>
          </a:xfrm>
          <a:prstGeom prst="rect">
            <a:avLst/>
          </a:prstGeom>
        </p:spPr>
        <p:txBody>
          <a:bodyPr/>
          <a:lstStyle>
            <a:lvl1pPr marR="0" lvl="0" indent="0" defTabSz="914354" fontAlgn="auto">
              <a:lnSpc>
                <a:spcPct val="100000"/>
              </a:lnSpc>
              <a:spcBef>
                <a:spcPts val="1000"/>
              </a:spcBef>
              <a:spcAft>
                <a:spcPts val="0"/>
              </a:spcAft>
              <a:buClrTx/>
              <a:buSzTx/>
              <a:buFont typeface="Arial" panose="020B0604020202020204" pitchFamily="34" charset="0"/>
              <a:buNone/>
              <a:tabLst/>
              <a:defRPr kumimoji="1"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t>标注</a:t>
            </a:r>
          </a:p>
        </p:txBody>
      </p:sp>
      <p:sp>
        <p:nvSpPr>
          <p:cNvPr id="5" name="文本框 4">
            <a:extLst>
              <a:ext uri="{FF2B5EF4-FFF2-40B4-BE49-F238E27FC236}">
                <a16:creationId xmlns:a16="http://schemas.microsoft.com/office/drawing/2014/main" id="{6BDCD40C-9AA7-4C18-8E36-7FA5B6AA5529}"/>
              </a:ext>
            </a:extLst>
          </p:cNvPr>
          <p:cNvSpPr txBox="1"/>
          <p:nvPr userDrawn="1"/>
        </p:nvSpPr>
        <p:spPr>
          <a:xfrm>
            <a:off x="2377999" y="759873"/>
            <a:ext cx="1494754" cy="5399188"/>
          </a:xfrm>
          <a:prstGeom prst="rect">
            <a:avLst/>
          </a:prstGeom>
        </p:spPr>
        <p:txBody>
          <a:bodyPr/>
          <a:lstStyle>
            <a:lvl1pPr lvl="0" indent="0">
              <a:lnSpc>
                <a:spcPct val="150000"/>
              </a:lnSpc>
              <a:spcBef>
                <a:spcPts val="1000"/>
              </a:spcBef>
              <a:buFont typeface="Arial" panose="020B0604020202020204" pitchFamily="34" charset="0"/>
              <a:buNone/>
              <a:defRPr kumimoji="1"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t>字体使用</a:t>
            </a:r>
            <a:endParaRPr lang="en-US" altLang="zh-CN" dirty="0"/>
          </a:p>
          <a:p>
            <a:pPr lvl="0"/>
            <a:endParaRPr lang="en-US" altLang="zh-CN" dirty="0"/>
          </a:p>
          <a:p>
            <a:pPr lvl="0"/>
            <a:endParaRPr lang="en-US" altLang="zh-CN" dirty="0"/>
          </a:p>
          <a:p>
            <a:pPr lvl="0"/>
            <a:r>
              <a:rPr lang="zh-CN" altLang="en-US" dirty="0"/>
              <a:t>行距</a:t>
            </a:r>
            <a:endParaRPr lang="en-US" altLang="zh-CN" dirty="0"/>
          </a:p>
          <a:p>
            <a:pPr lvl="0"/>
            <a:endParaRPr lang="en-US" altLang="zh-CN" dirty="0"/>
          </a:p>
          <a:p>
            <a:pPr lvl="0"/>
            <a:r>
              <a:rPr lang="zh-CN" altLang="en-US" dirty="0"/>
              <a:t>素材</a:t>
            </a:r>
            <a:endParaRPr lang="en-US" altLang="zh-CN" dirty="0"/>
          </a:p>
          <a:p>
            <a:pPr lvl="0"/>
            <a:endParaRPr lang="en-US" altLang="zh-CN" dirty="0"/>
          </a:p>
          <a:p>
            <a:pPr lvl="0"/>
            <a:r>
              <a:rPr lang="zh-CN" altLang="en-US" dirty="0"/>
              <a:t>声明</a:t>
            </a:r>
            <a:endParaRPr lang="en-US" altLang="zh-CN" dirty="0"/>
          </a:p>
          <a:p>
            <a:pPr lvl="0"/>
            <a:endParaRPr lang="en-US" altLang="zh-CN" dirty="0"/>
          </a:p>
          <a:p>
            <a:pPr lvl="0"/>
            <a:endParaRPr lang="en-US" altLang="zh-CN" dirty="0"/>
          </a:p>
          <a:p>
            <a:pPr lvl="0"/>
            <a:endParaRPr lang="en-US" altLang="zh-CN" dirty="0"/>
          </a:p>
          <a:p>
            <a:pPr lvl="0"/>
            <a:r>
              <a:rPr lang="zh-CN" altLang="en-US" dirty="0"/>
              <a:t>作者</a:t>
            </a:r>
          </a:p>
        </p:txBody>
      </p:sp>
      <p:sp>
        <p:nvSpPr>
          <p:cNvPr id="6" name="文本框 5">
            <a:extLst>
              <a:ext uri="{FF2B5EF4-FFF2-40B4-BE49-F238E27FC236}">
                <a16:creationId xmlns:a16="http://schemas.microsoft.com/office/drawing/2014/main" id="{FFB8E02B-2B56-44B7-8C63-62568E855B04}"/>
              </a:ext>
            </a:extLst>
          </p:cNvPr>
          <p:cNvSpPr txBox="1"/>
          <p:nvPr userDrawn="1"/>
        </p:nvSpPr>
        <p:spPr>
          <a:xfrm>
            <a:off x="4153012" y="759873"/>
            <a:ext cx="7074345" cy="5399188"/>
          </a:xfrm>
          <a:prstGeom prst="rect">
            <a:avLst/>
          </a:prstGeom>
        </p:spPr>
        <p:txBody>
          <a:bodyPr/>
          <a:lstStyle>
            <a:lvl1pPr lvl="0" indent="0">
              <a:lnSpc>
                <a:spcPct val="150000"/>
              </a:lnSpc>
              <a:spcBef>
                <a:spcPts val="1000"/>
              </a:spcBef>
              <a:buFont typeface="Arial" panose="020B0604020202020204" pitchFamily="34" charset="0"/>
              <a:buNone/>
              <a:defRPr kumimoji="1"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t>中文 微软雅黑 微软雅黑</a:t>
            </a:r>
            <a:r>
              <a:rPr lang="en-US" altLang="zh-CN" dirty="0"/>
              <a:t>Bold</a:t>
            </a:r>
            <a:endParaRPr lang="en" altLang="zh-CN" dirty="0"/>
          </a:p>
          <a:p>
            <a:pPr lvl="0"/>
            <a:r>
              <a:rPr lang="zh-CN" altLang="en-US" dirty="0"/>
              <a:t>英文 </a:t>
            </a:r>
            <a:r>
              <a:rPr lang="en" altLang="zh-CN" dirty="0"/>
              <a:t>Arail Arail B</a:t>
            </a:r>
            <a:r>
              <a:rPr lang="en-US" altLang="zh-CN" dirty="0"/>
              <a:t>lack</a:t>
            </a:r>
            <a:endParaRPr lang="en" altLang="zh-CN" dirty="0"/>
          </a:p>
          <a:p>
            <a:pPr lvl="0"/>
            <a:endParaRPr lang="en-US" altLang="zh-CN" dirty="0"/>
          </a:p>
          <a:p>
            <a:pPr lvl="0"/>
            <a:r>
              <a:rPr lang="zh-CN" altLang="en-US" dirty="0"/>
              <a:t>标题 </a:t>
            </a:r>
            <a:r>
              <a:rPr lang="en-US" altLang="zh-CN" dirty="0"/>
              <a:t>1.0</a:t>
            </a:r>
          </a:p>
          <a:p>
            <a:pPr lvl="0"/>
            <a:r>
              <a:rPr lang="zh-CN" altLang="en-US" dirty="0"/>
              <a:t>正文 </a:t>
            </a:r>
            <a:r>
              <a:rPr lang="en-US" altLang="zh-CN" dirty="0"/>
              <a:t>1.3</a:t>
            </a:r>
          </a:p>
          <a:p>
            <a:pPr lvl="0"/>
            <a:r>
              <a:rPr lang="en-US" altLang="zh-CN" dirty="0" err="1"/>
              <a:t>pixabay</a:t>
            </a:r>
            <a:r>
              <a:rPr lang="en" altLang="zh-CN" dirty="0"/>
              <a:t>.com</a:t>
            </a:r>
          </a:p>
          <a:p>
            <a:pPr lvl="0"/>
            <a:endParaRPr lang="en" altLang="zh-CN" dirty="0"/>
          </a:p>
          <a:p>
            <a:pPr lvl="0"/>
            <a:r>
              <a:rPr lang="zh-CN" altLang="en-US" dirty="0"/>
              <a:t>本网站所提供的任何信息内容（包括但不限于 </a:t>
            </a:r>
            <a:r>
              <a:rPr lang="en" altLang="zh-CN" dirty="0"/>
              <a:t>PPT </a:t>
            </a:r>
            <a:r>
              <a:rPr lang="zh-CN" altLang="en-US" dirty="0"/>
              <a:t>模板、</a:t>
            </a:r>
            <a:r>
              <a:rPr lang="en" altLang="zh-CN" dirty="0"/>
              <a:t>Word </a:t>
            </a:r>
            <a:r>
              <a:rPr lang="zh-CN" altLang="en-US" dirty="0"/>
              <a:t>文档、</a:t>
            </a:r>
            <a:r>
              <a:rPr lang="en" altLang="zh-CN" dirty="0"/>
              <a:t>Excel </a:t>
            </a:r>
            <a:r>
              <a:rPr lang="zh-CN" altLang="en-US" dirty="0"/>
              <a:t>图表、图片素材等）均受</a:t>
            </a:r>
            <a:r>
              <a:rPr lang="en-US" altLang="zh-CN" dirty="0"/>
              <a:t>《</a:t>
            </a:r>
            <a:r>
              <a:rPr lang="zh-CN" altLang="en-US" dirty="0"/>
              <a:t>中华人民共和国著作权法</a:t>
            </a:r>
            <a:r>
              <a:rPr lang="en-US" altLang="zh-CN" dirty="0"/>
              <a:t>》</a:t>
            </a:r>
            <a:r>
              <a:rPr lang="zh-CN" altLang="en-US" dirty="0"/>
              <a:t>、</a:t>
            </a:r>
            <a:r>
              <a:rPr lang="en-US" altLang="zh-CN" dirty="0"/>
              <a:t>《</a:t>
            </a:r>
            <a:r>
              <a:rPr lang="zh-CN" altLang="en-US" dirty="0"/>
              <a:t>信息网络传播权保护条例</a:t>
            </a:r>
            <a:r>
              <a:rPr lang="en-US" altLang="zh-CN" dirty="0"/>
              <a:t>》</a:t>
            </a:r>
            <a:r>
              <a:rPr lang="zh-CN" altLang="en-US" dirty="0"/>
              <a:t>及其他适用的法律法规的保护，未经权利人书面明确授权，信息内容的任何部分</a:t>
            </a:r>
            <a:r>
              <a:rPr lang="en-US" altLang="zh-CN" dirty="0"/>
              <a:t>(</a:t>
            </a:r>
            <a:r>
              <a:rPr lang="zh-CN" altLang="en-US" dirty="0"/>
              <a:t>包括图片或图表</a:t>
            </a:r>
            <a:r>
              <a:rPr lang="en-US" altLang="zh-CN" dirty="0"/>
              <a:t>)</a:t>
            </a:r>
            <a:r>
              <a:rPr lang="zh-CN" altLang="en-US" dirty="0"/>
              <a:t>不得被全部或部分的复制、传播、销售，否则将承担法律责任。</a:t>
            </a:r>
            <a:endParaRPr lang="en-US" altLang="zh-CN" dirty="0"/>
          </a:p>
          <a:p>
            <a:pPr lvl="0"/>
            <a:endParaRPr lang="en-US" altLang="zh-CN" dirty="0"/>
          </a:p>
          <a:p>
            <a:pPr lvl="0"/>
            <a:r>
              <a:rPr lang="zh-CN" altLang="en-US" dirty="0"/>
              <a:t>六白</a:t>
            </a:r>
            <a:endParaRPr lang="en" altLang="zh-CN" dirty="0"/>
          </a:p>
          <a:p>
            <a:pPr lvl="0"/>
            <a:endParaRPr lang="zh-CN" altLang="en-US" dirty="0"/>
          </a:p>
        </p:txBody>
      </p:sp>
    </p:spTree>
    <p:extLst>
      <p:ext uri="{BB962C8B-B14F-4D97-AF65-F5344CB8AC3E}">
        <p14:creationId xmlns:p14="http://schemas.microsoft.com/office/powerpoint/2010/main" val="1326379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3" r:id="rId5"/>
    <p:sldLayoutId id="214748365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438" userDrawn="1">
          <p15:clr>
            <a:srgbClr val="F26B43"/>
          </p15:clr>
        </p15:guide>
        <p15:guide id="6" pos="72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6" Type="http://schemas.openxmlformats.org/officeDocument/2006/relationships/image" Target="../media/image41.png"/><Relationship Id="rId21" Type="http://schemas.openxmlformats.org/officeDocument/2006/relationships/image" Target="../media/image36.svg"/><Relationship Id="rId42" Type="http://schemas.openxmlformats.org/officeDocument/2006/relationships/image" Target="../media/image57.png"/><Relationship Id="rId47" Type="http://schemas.openxmlformats.org/officeDocument/2006/relationships/image" Target="../media/image62.svg"/><Relationship Id="rId63" Type="http://schemas.openxmlformats.org/officeDocument/2006/relationships/image" Target="../media/image78.svg"/><Relationship Id="rId68" Type="http://schemas.openxmlformats.org/officeDocument/2006/relationships/image" Target="../media/image83.png"/><Relationship Id="rId84" Type="http://schemas.openxmlformats.org/officeDocument/2006/relationships/image" Target="../media/image99.png"/><Relationship Id="rId89" Type="http://schemas.openxmlformats.org/officeDocument/2006/relationships/image" Target="../media/image104.svg"/><Relationship Id="rId16" Type="http://schemas.openxmlformats.org/officeDocument/2006/relationships/image" Target="../media/image31.png"/><Relationship Id="rId11" Type="http://schemas.openxmlformats.org/officeDocument/2006/relationships/image" Target="../media/image26.svg"/><Relationship Id="rId32" Type="http://schemas.openxmlformats.org/officeDocument/2006/relationships/image" Target="../media/image47.png"/><Relationship Id="rId37" Type="http://schemas.openxmlformats.org/officeDocument/2006/relationships/image" Target="../media/image52.svg"/><Relationship Id="rId53" Type="http://schemas.openxmlformats.org/officeDocument/2006/relationships/image" Target="../media/image68.svg"/><Relationship Id="rId58" Type="http://schemas.openxmlformats.org/officeDocument/2006/relationships/image" Target="../media/image73.png"/><Relationship Id="rId74" Type="http://schemas.openxmlformats.org/officeDocument/2006/relationships/image" Target="../media/image89.png"/><Relationship Id="rId79" Type="http://schemas.openxmlformats.org/officeDocument/2006/relationships/image" Target="../media/image94.svg"/><Relationship Id="rId5" Type="http://schemas.openxmlformats.org/officeDocument/2006/relationships/image" Target="../media/image20.svg"/><Relationship Id="rId90" Type="http://schemas.openxmlformats.org/officeDocument/2006/relationships/image" Target="../media/image105.png"/><Relationship Id="rId95" Type="http://schemas.openxmlformats.org/officeDocument/2006/relationships/image" Target="../media/image110.svg"/><Relationship Id="rId22" Type="http://schemas.openxmlformats.org/officeDocument/2006/relationships/image" Target="../media/image37.png"/><Relationship Id="rId27" Type="http://schemas.openxmlformats.org/officeDocument/2006/relationships/image" Target="../media/image42.svg"/><Relationship Id="rId43" Type="http://schemas.openxmlformats.org/officeDocument/2006/relationships/image" Target="../media/image58.svg"/><Relationship Id="rId48" Type="http://schemas.openxmlformats.org/officeDocument/2006/relationships/image" Target="../media/image63.png"/><Relationship Id="rId64" Type="http://schemas.openxmlformats.org/officeDocument/2006/relationships/image" Target="../media/image79.png"/><Relationship Id="rId69" Type="http://schemas.openxmlformats.org/officeDocument/2006/relationships/image" Target="../media/image84.svg"/><Relationship Id="rId80" Type="http://schemas.openxmlformats.org/officeDocument/2006/relationships/image" Target="../media/image95.png"/><Relationship Id="rId85" Type="http://schemas.openxmlformats.org/officeDocument/2006/relationships/image" Target="../media/image100.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svg"/><Relationship Id="rId38" Type="http://schemas.openxmlformats.org/officeDocument/2006/relationships/image" Target="../media/image53.png"/><Relationship Id="rId46" Type="http://schemas.openxmlformats.org/officeDocument/2006/relationships/image" Target="../media/image61.png"/><Relationship Id="rId59" Type="http://schemas.openxmlformats.org/officeDocument/2006/relationships/image" Target="../media/image74.svg"/><Relationship Id="rId67" Type="http://schemas.openxmlformats.org/officeDocument/2006/relationships/image" Target="../media/image82.svg"/><Relationship Id="rId20" Type="http://schemas.openxmlformats.org/officeDocument/2006/relationships/image" Target="../media/image35.png"/><Relationship Id="rId41" Type="http://schemas.openxmlformats.org/officeDocument/2006/relationships/image" Target="../media/image56.svg"/><Relationship Id="rId54" Type="http://schemas.openxmlformats.org/officeDocument/2006/relationships/image" Target="../media/image69.png"/><Relationship Id="rId62" Type="http://schemas.openxmlformats.org/officeDocument/2006/relationships/image" Target="../media/image77.png"/><Relationship Id="rId70" Type="http://schemas.openxmlformats.org/officeDocument/2006/relationships/image" Target="../media/image85.png"/><Relationship Id="rId75" Type="http://schemas.openxmlformats.org/officeDocument/2006/relationships/image" Target="../media/image90.svg"/><Relationship Id="rId83" Type="http://schemas.openxmlformats.org/officeDocument/2006/relationships/image" Target="../media/image98.svg"/><Relationship Id="rId88" Type="http://schemas.openxmlformats.org/officeDocument/2006/relationships/image" Target="../media/image103.png"/><Relationship Id="rId91" Type="http://schemas.openxmlformats.org/officeDocument/2006/relationships/image" Target="../media/image106.svg"/><Relationship Id="rId96"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21.pn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image" Target="../media/image43.png"/><Relationship Id="rId36" Type="http://schemas.openxmlformats.org/officeDocument/2006/relationships/image" Target="../media/image51.png"/><Relationship Id="rId49" Type="http://schemas.openxmlformats.org/officeDocument/2006/relationships/image" Target="../media/image64.svg"/><Relationship Id="rId57" Type="http://schemas.openxmlformats.org/officeDocument/2006/relationships/image" Target="../media/image72.svg"/><Relationship Id="rId10" Type="http://schemas.openxmlformats.org/officeDocument/2006/relationships/image" Target="../media/image25.png"/><Relationship Id="rId31" Type="http://schemas.openxmlformats.org/officeDocument/2006/relationships/image" Target="../media/image46.svg"/><Relationship Id="rId44" Type="http://schemas.openxmlformats.org/officeDocument/2006/relationships/image" Target="../media/image59.png"/><Relationship Id="rId52" Type="http://schemas.openxmlformats.org/officeDocument/2006/relationships/image" Target="../media/image67.png"/><Relationship Id="rId60" Type="http://schemas.openxmlformats.org/officeDocument/2006/relationships/image" Target="../media/image75.png"/><Relationship Id="rId65" Type="http://schemas.openxmlformats.org/officeDocument/2006/relationships/image" Target="../media/image80.svg"/><Relationship Id="rId73" Type="http://schemas.openxmlformats.org/officeDocument/2006/relationships/image" Target="../media/image88.svg"/><Relationship Id="rId78" Type="http://schemas.openxmlformats.org/officeDocument/2006/relationships/image" Target="../media/image93.png"/><Relationship Id="rId81" Type="http://schemas.openxmlformats.org/officeDocument/2006/relationships/image" Target="../media/image96.svg"/><Relationship Id="rId86" Type="http://schemas.openxmlformats.org/officeDocument/2006/relationships/image" Target="../media/image101.png"/><Relationship Id="rId94" Type="http://schemas.openxmlformats.org/officeDocument/2006/relationships/image" Target="../media/image109.png"/><Relationship Id="rId99" Type="http://schemas.openxmlformats.org/officeDocument/2006/relationships/image" Target="../media/image114.svg"/><Relationship Id="rId101" Type="http://schemas.openxmlformats.org/officeDocument/2006/relationships/image" Target="../media/image116.svg"/><Relationship Id="rId4" Type="http://schemas.openxmlformats.org/officeDocument/2006/relationships/image" Target="../media/image19.png"/><Relationship Id="rId9" Type="http://schemas.openxmlformats.org/officeDocument/2006/relationships/image" Target="../media/image24.svg"/><Relationship Id="rId13" Type="http://schemas.openxmlformats.org/officeDocument/2006/relationships/image" Target="../media/image28.svg"/><Relationship Id="rId18" Type="http://schemas.openxmlformats.org/officeDocument/2006/relationships/image" Target="../media/image33.png"/><Relationship Id="rId39" Type="http://schemas.openxmlformats.org/officeDocument/2006/relationships/image" Target="../media/image54.svg"/><Relationship Id="rId34" Type="http://schemas.openxmlformats.org/officeDocument/2006/relationships/image" Target="../media/image49.png"/><Relationship Id="rId50" Type="http://schemas.openxmlformats.org/officeDocument/2006/relationships/image" Target="../media/image65.png"/><Relationship Id="rId55" Type="http://schemas.openxmlformats.org/officeDocument/2006/relationships/image" Target="../media/image70.svg"/><Relationship Id="rId76" Type="http://schemas.openxmlformats.org/officeDocument/2006/relationships/image" Target="../media/image91.png"/><Relationship Id="rId97" Type="http://schemas.openxmlformats.org/officeDocument/2006/relationships/image" Target="../media/image112.svg"/><Relationship Id="rId7" Type="http://schemas.openxmlformats.org/officeDocument/2006/relationships/image" Target="../media/image22.svg"/><Relationship Id="rId71" Type="http://schemas.openxmlformats.org/officeDocument/2006/relationships/image" Target="../media/image86.svg"/><Relationship Id="rId92" Type="http://schemas.openxmlformats.org/officeDocument/2006/relationships/image" Target="../media/image107.png"/><Relationship Id="rId2" Type="http://schemas.openxmlformats.org/officeDocument/2006/relationships/image" Target="../media/image17.png"/><Relationship Id="rId29" Type="http://schemas.openxmlformats.org/officeDocument/2006/relationships/image" Target="../media/image44.svg"/><Relationship Id="rId24" Type="http://schemas.openxmlformats.org/officeDocument/2006/relationships/image" Target="../media/image39.png"/><Relationship Id="rId40" Type="http://schemas.openxmlformats.org/officeDocument/2006/relationships/image" Target="../media/image55.png"/><Relationship Id="rId45" Type="http://schemas.openxmlformats.org/officeDocument/2006/relationships/image" Target="../media/image60.svg"/><Relationship Id="rId66" Type="http://schemas.openxmlformats.org/officeDocument/2006/relationships/image" Target="../media/image81.png"/><Relationship Id="rId87" Type="http://schemas.openxmlformats.org/officeDocument/2006/relationships/image" Target="../media/image102.svg"/><Relationship Id="rId61" Type="http://schemas.openxmlformats.org/officeDocument/2006/relationships/image" Target="../media/image76.svg"/><Relationship Id="rId82" Type="http://schemas.openxmlformats.org/officeDocument/2006/relationships/image" Target="../media/image97.png"/><Relationship Id="rId19" Type="http://schemas.openxmlformats.org/officeDocument/2006/relationships/image" Target="../media/image34.svg"/><Relationship Id="rId14" Type="http://schemas.openxmlformats.org/officeDocument/2006/relationships/image" Target="../media/image29.png"/><Relationship Id="rId30" Type="http://schemas.openxmlformats.org/officeDocument/2006/relationships/image" Target="../media/image45.png"/><Relationship Id="rId35" Type="http://schemas.openxmlformats.org/officeDocument/2006/relationships/image" Target="../media/image50.svg"/><Relationship Id="rId56" Type="http://schemas.openxmlformats.org/officeDocument/2006/relationships/image" Target="../media/image71.png"/><Relationship Id="rId77" Type="http://schemas.openxmlformats.org/officeDocument/2006/relationships/image" Target="../media/image92.svg"/><Relationship Id="rId100" Type="http://schemas.openxmlformats.org/officeDocument/2006/relationships/image" Target="../media/image115.png"/><Relationship Id="rId8" Type="http://schemas.openxmlformats.org/officeDocument/2006/relationships/image" Target="../media/image23.png"/><Relationship Id="rId51" Type="http://schemas.openxmlformats.org/officeDocument/2006/relationships/image" Target="../media/image66.svg"/><Relationship Id="rId72" Type="http://schemas.openxmlformats.org/officeDocument/2006/relationships/image" Target="../media/image87.png"/><Relationship Id="rId93" Type="http://schemas.openxmlformats.org/officeDocument/2006/relationships/image" Target="../media/image108.svg"/><Relationship Id="rId98" Type="http://schemas.openxmlformats.org/officeDocument/2006/relationships/image" Target="../media/image113.png"/><Relationship Id="rId3" Type="http://schemas.openxmlformats.org/officeDocument/2006/relationships/image" Target="../media/image1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2061F55-9FE5-4DB0-B2BF-23FD8634EB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15" name="矩形 14">
            <a:extLst>
              <a:ext uri="{FF2B5EF4-FFF2-40B4-BE49-F238E27FC236}">
                <a16:creationId xmlns:a16="http://schemas.microsoft.com/office/drawing/2014/main" id="{ECEB0855-2B26-43EE-8C48-AB9DF62FF798}"/>
              </a:ext>
            </a:extLst>
          </p:cNvPr>
          <p:cNvSpPr/>
          <p:nvPr/>
        </p:nvSpPr>
        <p:spPr>
          <a:xfrm>
            <a:off x="1" y="0"/>
            <a:ext cx="12191998" cy="6858000"/>
          </a:xfrm>
          <a:prstGeom prst="rect">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B5743D60-6379-4AF2-9FD6-BA18B9EA2F87}"/>
              </a:ext>
            </a:extLst>
          </p:cNvPr>
          <p:cNvSpPr/>
          <p:nvPr/>
        </p:nvSpPr>
        <p:spPr>
          <a:xfrm>
            <a:off x="4605470" y="3896521"/>
            <a:ext cx="2981060" cy="369332"/>
          </a:xfrm>
          <a:prstGeom prst="roundRect">
            <a:avLst>
              <a:gd name="adj" fmla="val 5000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zh-CN" altLang="en-US" sz="1400" dirty="0">
                <a:solidFill>
                  <a:schemeClr val="accent1"/>
                </a:solidFill>
                <a:latin typeface="+mn-ea"/>
              </a:rPr>
              <a:t>汇报人</a:t>
            </a:r>
            <a:r>
              <a:rPr kumimoji="1" lang="en-US" altLang="zh-CN" sz="1400" dirty="0">
                <a:solidFill>
                  <a:schemeClr val="accent1"/>
                </a:solidFill>
                <a:latin typeface="+mn-ea"/>
              </a:rPr>
              <a:t>:</a:t>
            </a:r>
            <a:r>
              <a:rPr kumimoji="1" lang="en-US" altLang="zh-CN" sz="1400" dirty="0" err="1">
                <a:solidFill>
                  <a:schemeClr val="accent1"/>
                </a:solidFill>
                <a:latin typeface="+mn-ea"/>
              </a:rPr>
              <a:t>OfficePLUS</a:t>
            </a:r>
            <a:endParaRPr kumimoji="1" lang="zh-CN" altLang="en-US" sz="1400" dirty="0">
              <a:solidFill>
                <a:schemeClr val="accent1"/>
              </a:solidFill>
              <a:latin typeface="+mn-ea"/>
            </a:endParaRPr>
          </a:p>
        </p:txBody>
      </p:sp>
      <p:sp>
        <p:nvSpPr>
          <p:cNvPr id="24" name="文本框 23">
            <a:extLst>
              <a:ext uri="{FF2B5EF4-FFF2-40B4-BE49-F238E27FC236}">
                <a16:creationId xmlns:a16="http://schemas.microsoft.com/office/drawing/2014/main" id="{A39526D8-35F3-4A86-A96C-B2261E050150}"/>
              </a:ext>
            </a:extLst>
          </p:cNvPr>
          <p:cNvSpPr txBox="1"/>
          <p:nvPr/>
        </p:nvSpPr>
        <p:spPr>
          <a:xfrm>
            <a:off x="2310349" y="2011126"/>
            <a:ext cx="7571303" cy="1569660"/>
          </a:xfrm>
          <a:prstGeom prst="rect">
            <a:avLst/>
          </a:prstGeom>
          <a:noFill/>
        </p:spPr>
        <p:txBody>
          <a:bodyPr wrap="none" rtlCol="0">
            <a:noAutofit/>
          </a:bodyPr>
          <a:lstStyle/>
          <a:p>
            <a:r>
              <a:rPr lang="zh-CN" altLang="en-US" sz="9600" dirty="0">
                <a:solidFill>
                  <a:schemeClr val="bg1"/>
                </a:solidFill>
                <a:latin typeface="+mj-ea"/>
                <a:ea typeface="+mj-ea"/>
              </a:rPr>
              <a:t>碳中和碳达峰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498FCA55-B7CF-46C1-8C33-346FF74BBF90}"/>
              </a:ext>
            </a:extLst>
          </p:cNvPr>
          <p:cNvGrpSpPr/>
          <p:nvPr/>
        </p:nvGrpSpPr>
        <p:grpSpPr>
          <a:xfrm>
            <a:off x="-2" y="0"/>
            <a:ext cx="12192001" cy="6858000"/>
            <a:chOff x="-2" y="0"/>
            <a:chExt cx="12192001" cy="6858000"/>
          </a:xfrm>
        </p:grpSpPr>
        <p:pic>
          <p:nvPicPr>
            <p:cNvPr id="31" name="图片 30">
              <a:extLst>
                <a:ext uri="{FF2B5EF4-FFF2-40B4-BE49-F238E27FC236}">
                  <a16:creationId xmlns:a16="http://schemas.microsoft.com/office/drawing/2014/main" id="{B3CDBBAE-8214-4CE9-A1A2-523CC5C94F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32" name="矩形 31">
              <a:extLst>
                <a:ext uri="{FF2B5EF4-FFF2-40B4-BE49-F238E27FC236}">
                  <a16:creationId xmlns:a16="http://schemas.microsoft.com/office/drawing/2014/main" id="{38A29AF6-E822-4422-88C3-0034C83300D5}"/>
                </a:ext>
              </a:extLst>
            </p:cNvPr>
            <p:cNvSpPr/>
            <p:nvPr/>
          </p:nvSpPr>
          <p:spPr>
            <a:xfrm>
              <a:off x="1" y="0"/>
              <a:ext cx="12191998" cy="6858000"/>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685165" y="557593"/>
            <a:ext cx="2154436" cy="430887"/>
          </a:xfrm>
          <a:prstGeom prst="rect">
            <a:avLst/>
          </a:prstGeom>
          <a:noFill/>
        </p:spPr>
        <p:txBody>
          <a:bodyPr wrap="none" lIns="0" tIns="0" rIns="0" bIns="0" rtlCol="0">
            <a:noAutofit/>
          </a:bodyPr>
          <a:lstStyle/>
          <a:p>
            <a:r>
              <a:rPr lang="zh-CN" altLang="en-US" sz="2800" dirty="0">
                <a:solidFill>
                  <a:schemeClr val="bg1"/>
                </a:solidFill>
                <a:latin typeface="+mj-ea"/>
                <a:ea typeface="+mj-ea"/>
              </a:rPr>
              <a:t>云计算碳中和</a:t>
            </a:r>
          </a:p>
        </p:txBody>
      </p:sp>
      <p:sp>
        <p:nvSpPr>
          <p:cNvPr id="33" name="矩形 32">
            <a:extLst>
              <a:ext uri="{FF2B5EF4-FFF2-40B4-BE49-F238E27FC236}">
                <a16:creationId xmlns:a16="http://schemas.microsoft.com/office/drawing/2014/main" id="{D7B68941-A445-4DD3-B204-05880C027833}"/>
              </a:ext>
            </a:extLst>
          </p:cNvPr>
          <p:cNvSpPr/>
          <p:nvPr/>
        </p:nvSpPr>
        <p:spPr>
          <a:xfrm rot="5400000">
            <a:off x="1220322" y="683185"/>
            <a:ext cx="862806" cy="222375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矩形 33">
            <a:extLst>
              <a:ext uri="{FF2B5EF4-FFF2-40B4-BE49-F238E27FC236}">
                <a16:creationId xmlns:a16="http://schemas.microsoft.com/office/drawing/2014/main" id="{749BD28E-3AE9-4522-A36B-FB680AECACCF}"/>
              </a:ext>
            </a:extLst>
          </p:cNvPr>
          <p:cNvSpPr/>
          <p:nvPr/>
        </p:nvSpPr>
        <p:spPr>
          <a:xfrm rot="5400000">
            <a:off x="3444072" y="683186"/>
            <a:ext cx="862806" cy="2223750"/>
          </a:xfrm>
          <a:prstGeom prst="rect">
            <a:avLst/>
          </a:prstGeom>
          <a:solidFill>
            <a:schemeClr val="accent1">
              <a:alpha val="5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35" name="矩形 34">
            <a:extLst>
              <a:ext uri="{FF2B5EF4-FFF2-40B4-BE49-F238E27FC236}">
                <a16:creationId xmlns:a16="http://schemas.microsoft.com/office/drawing/2014/main" id="{F2644EBB-5E11-4C54-8400-34C32C2D5B95}"/>
              </a:ext>
            </a:extLst>
          </p:cNvPr>
          <p:cNvSpPr/>
          <p:nvPr/>
        </p:nvSpPr>
        <p:spPr>
          <a:xfrm rot="5400000">
            <a:off x="5667823" y="683188"/>
            <a:ext cx="862806" cy="2223750"/>
          </a:xfrm>
          <a:prstGeom prst="rect">
            <a:avLst/>
          </a:prstGeom>
          <a:solidFill>
            <a:schemeClr val="accent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36" name="矩形 35">
            <a:extLst>
              <a:ext uri="{FF2B5EF4-FFF2-40B4-BE49-F238E27FC236}">
                <a16:creationId xmlns:a16="http://schemas.microsoft.com/office/drawing/2014/main" id="{909DBEA5-DC05-442D-A3C9-4BF2526AE0CA}"/>
              </a:ext>
            </a:extLst>
          </p:cNvPr>
          <p:cNvSpPr/>
          <p:nvPr/>
        </p:nvSpPr>
        <p:spPr>
          <a:xfrm rot="5400000">
            <a:off x="7891573" y="683189"/>
            <a:ext cx="862806" cy="2223750"/>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37" name="矩形 36">
            <a:extLst>
              <a:ext uri="{FF2B5EF4-FFF2-40B4-BE49-F238E27FC236}">
                <a16:creationId xmlns:a16="http://schemas.microsoft.com/office/drawing/2014/main" id="{3DB8CAED-8E47-461D-9362-6B50AD9F877C}"/>
              </a:ext>
            </a:extLst>
          </p:cNvPr>
          <p:cNvSpPr/>
          <p:nvPr/>
        </p:nvSpPr>
        <p:spPr>
          <a:xfrm rot="5400000">
            <a:off x="10115323" y="683190"/>
            <a:ext cx="862806" cy="2223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文本框 38">
            <a:extLst>
              <a:ext uri="{FF2B5EF4-FFF2-40B4-BE49-F238E27FC236}">
                <a16:creationId xmlns:a16="http://schemas.microsoft.com/office/drawing/2014/main" id="{4C0780AD-BDCD-4EBB-8ECB-66D4B0848A09}"/>
              </a:ext>
            </a:extLst>
          </p:cNvPr>
          <p:cNvSpPr txBox="1"/>
          <p:nvPr/>
        </p:nvSpPr>
        <p:spPr>
          <a:xfrm>
            <a:off x="844228" y="1564228"/>
            <a:ext cx="1614994" cy="461665"/>
          </a:xfrm>
          <a:prstGeom prst="rect">
            <a:avLst/>
          </a:prstGeom>
          <a:noFill/>
        </p:spPr>
        <p:txBody>
          <a:bodyPr wrap="none" rtlCol="0">
            <a:noAutofit/>
          </a:bodyPr>
          <a:lstStyle/>
          <a:p>
            <a:pPr algn="l" rtl="0"/>
            <a:r>
              <a:rPr lang="en-US" altLang="zh-CN" sz="2400" b="0" i="0" dirty="0">
                <a:solidFill>
                  <a:schemeClr val="bg1"/>
                </a:solidFill>
                <a:effectLst/>
                <a:latin typeface="+mj-ea"/>
                <a:ea typeface="+mj-ea"/>
              </a:rPr>
              <a:t>First step</a:t>
            </a:r>
          </a:p>
        </p:txBody>
      </p:sp>
      <p:sp>
        <p:nvSpPr>
          <p:cNvPr id="42" name="文本框 41">
            <a:extLst>
              <a:ext uri="{FF2B5EF4-FFF2-40B4-BE49-F238E27FC236}">
                <a16:creationId xmlns:a16="http://schemas.microsoft.com/office/drawing/2014/main" id="{5BD29073-CCE4-4190-8ED9-A41C2070CE44}"/>
              </a:ext>
            </a:extLst>
          </p:cNvPr>
          <p:cNvSpPr txBox="1"/>
          <p:nvPr/>
        </p:nvSpPr>
        <p:spPr>
          <a:xfrm>
            <a:off x="3097153" y="1564229"/>
            <a:ext cx="1556644" cy="461665"/>
          </a:xfrm>
          <a:prstGeom prst="rect">
            <a:avLst/>
          </a:prstGeom>
          <a:noFill/>
        </p:spPr>
        <p:txBody>
          <a:bodyPr wrap="none" rtlCol="0">
            <a:noAutofit/>
          </a:bodyPr>
          <a:lstStyle/>
          <a:p>
            <a:pPr algn="ctr"/>
            <a:r>
              <a:rPr lang="en-US" altLang="zh-CN" sz="2400" b="1" dirty="0">
                <a:solidFill>
                  <a:schemeClr val="bg1"/>
                </a:solidFill>
                <a:latin typeface="+mj-ea"/>
                <a:ea typeface="+mj-ea"/>
                <a:cs typeface="Arial" panose="020B0604020202020204" pitchFamily="34" charset="0"/>
              </a:rPr>
              <a:t>Step two</a:t>
            </a:r>
            <a:endParaRPr lang="zh-CN" altLang="en-US" sz="2400" b="1" dirty="0">
              <a:solidFill>
                <a:schemeClr val="bg1"/>
              </a:solidFill>
              <a:latin typeface="+mj-ea"/>
              <a:ea typeface="+mj-ea"/>
              <a:cs typeface="Arial" panose="020B0604020202020204" pitchFamily="34" charset="0"/>
            </a:endParaRPr>
          </a:p>
        </p:txBody>
      </p:sp>
      <p:sp>
        <p:nvSpPr>
          <p:cNvPr id="45" name="文本框 44">
            <a:extLst>
              <a:ext uri="{FF2B5EF4-FFF2-40B4-BE49-F238E27FC236}">
                <a16:creationId xmlns:a16="http://schemas.microsoft.com/office/drawing/2014/main" id="{E6639A33-E440-46B5-B15D-5327BB41A794}"/>
              </a:ext>
            </a:extLst>
          </p:cNvPr>
          <p:cNvSpPr txBox="1"/>
          <p:nvPr/>
        </p:nvSpPr>
        <p:spPr>
          <a:xfrm>
            <a:off x="5522145" y="1564231"/>
            <a:ext cx="1154162" cy="461665"/>
          </a:xfrm>
          <a:prstGeom prst="rect">
            <a:avLst/>
          </a:prstGeom>
          <a:noFill/>
        </p:spPr>
        <p:txBody>
          <a:bodyPr wrap="none" rtlCol="0">
            <a:noAutofit/>
          </a:bodyPr>
          <a:lstStyle/>
          <a:p>
            <a:pPr algn="ctr"/>
            <a:r>
              <a:rPr lang="en-US" altLang="zh-CN" sz="2400" b="1" dirty="0">
                <a:solidFill>
                  <a:schemeClr val="bg1"/>
                </a:solidFill>
                <a:latin typeface="+mj-ea"/>
                <a:ea typeface="+mj-ea"/>
                <a:cs typeface="Arial" panose="020B0604020202020204" pitchFamily="34" charset="0"/>
              </a:rPr>
              <a:t>Step 3</a:t>
            </a:r>
            <a:endParaRPr lang="zh-CN" altLang="en-US" sz="2400" b="1" dirty="0">
              <a:solidFill>
                <a:schemeClr val="bg1"/>
              </a:solidFill>
              <a:latin typeface="+mj-ea"/>
              <a:ea typeface="+mj-ea"/>
              <a:cs typeface="Arial" panose="020B0604020202020204" pitchFamily="34" charset="0"/>
            </a:endParaRPr>
          </a:p>
        </p:txBody>
      </p:sp>
      <p:sp>
        <p:nvSpPr>
          <p:cNvPr id="48" name="文本框 47">
            <a:extLst>
              <a:ext uri="{FF2B5EF4-FFF2-40B4-BE49-F238E27FC236}">
                <a16:creationId xmlns:a16="http://schemas.microsoft.com/office/drawing/2014/main" id="{79D2CFEE-EC13-4A77-B5C1-795A814878EB}"/>
              </a:ext>
            </a:extLst>
          </p:cNvPr>
          <p:cNvSpPr txBox="1"/>
          <p:nvPr/>
        </p:nvSpPr>
        <p:spPr>
          <a:xfrm>
            <a:off x="7745895" y="1564232"/>
            <a:ext cx="1154162" cy="461665"/>
          </a:xfrm>
          <a:prstGeom prst="rect">
            <a:avLst/>
          </a:prstGeom>
          <a:noFill/>
        </p:spPr>
        <p:txBody>
          <a:bodyPr wrap="none" rtlCol="0">
            <a:noAutofit/>
          </a:bodyPr>
          <a:lstStyle/>
          <a:p>
            <a:pPr algn="ctr"/>
            <a:r>
              <a:rPr lang="en-US" altLang="zh-CN" sz="2400" b="1" dirty="0">
                <a:solidFill>
                  <a:schemeClr val="bg1"/>
                </a:solidFill>
                <a:latin typeface="+mj-ea"/>
                <a:ea typeface="+mj-ea"/>
                <a:cs typeface="Arial" panose="020B0604020202020204" pitchFamily="34" charset="0"/>
              </a:rPr>
              <a:t>Step 4</a:t>
            </a:r>
            <a:endParaRPr lang="zh-CN" altLang="en-US" sz="2400" b="1" dirty="0">
              <a:solidFill>
                <a:schemeClr val="bg1"/>
              </a:solidFill>
              <a:latin typeface="+mj-ea"/>
              <a:ea typeface="+mj-ea"/>
              <a:cs typeface="Arial" panose="020B0604020202020204" pitchFamily="34" charset="0"/>
            </a:endParaRPr>
          </a:p>
        </p:txBody>
      </p:sp>
      <p:sp>
        <p:nvSpPr>
          <p:cNvPr id="51" name="文本框 50">
            <a:extLst>
              <a:ext uri="{FF2B5EF4-FFF2-40B4-BE49-F238E27FC236}">
                <a16:creationId xmlns:a16="http://schemas.microsoft.com/office/drawing/2014/main" id="{88006E0B-D4BD-472F-8D18-BC52ABDB706D}"/>
              </a:ext>
            </a:extLst>
          </p:cNvPr>
          <p:cNvSpPr txBox="1"/>
          <p:nvPr/>
        </p:nvSpPr>
        <p:spPr>
          <a:xfrm>
            <a:off x="9969645" y="1564233"/>
            <a:ext cx="1154162" cy="461665"/>
          </a:xfrm>
          <a:prstGeom prst="rect">
            <a:avLst/>
          </a:prstGeom>
          <a:noFill/>
        </p:spPr>
        <p:txBody>
          <a:bodyPr wrap="none" rtlCol="0">
            <a:noAutofit/>
          </a:bodyPr>
          <a:lstStyle/>
          <a:p>
            <a:pPr algn="ctr"/>
            <a:r>
              <a:rPr lang="en-US" altLang="zh-CN" sz="2400" b="1" dirty="0">
                <a:solidFill>
                  <a:schemeClr val="bg1"/>
                </a:solidFill>
                <a:latin typeface="+mj-ea"/>
                <a:ea typeface="+mj-ea"/>
                <a:cs typeface="Arial" panose="020B0604020202020204" pitchFamily="34" charset="0"/>
              </a:rPr>
              <a:t>Step 5</a:t>
            </a:r>
            <a:endParaRPr lang="zh-CN" altLang="en-US" sz="2400" b="1" dirty="0">
              <a:solidFill>
                <a:schemeClr val="bg1"/>
              </a:solidFill>
              <a:latin typeface="+mj-ea"/>
              <a:ea typeface="+mj-ea"/>
              <a:cs typeface="Arial" panose="020B0604020202020204" pitchFamily="34" charset="0"/>
            </a:endParaRPr>
          </a:p>
        </p:txBody>
      </p:sp>
      <p:sp>
        <p:nvSpPr>
          <p:cNvPr id="54" name="文本框 53">
            <a:extLst>
              <a:ext uri="{FF2B5EF4-FFF2-40B4-BE49-F238E27FC236}">
                <a16:creationId xmlns:a16="http://schemas.microsoft.com/office/drawing/2014/main" id="{41959D57-0FC8-463F-9BC0-2093E1ACBDB6}"/>
              </a:ext>
            </a:extLst>
          </p:cNvPr>
          <p:cNvSpPr txBox="1"/>
          <p:nvPr/>
        </p:nvSpPr>
        <p:spPr>
          <a:xfrm>
            <a:off x="657975" y="2530493"/>
            <a:ext cx="1843856" cy="215444"/>
          </a:xfrm>
          <a:prstGeom prst="rect">
            <a:avLst/>
          </a:prstGeom>
          <a:noFill/>
        </p:spPr>
        <p:txBody>
          <a:bodyPr wrap="square" lIns="0" tIns="0" rIns="0" bIns="0" rtlCol="0">
            <a:noAutofit/>
          </a:bodyPr>
          <a:lstStyle/>
          <a:p>
            <a:pPr marL="0" marR="0">
              <a:spcBef>
                <a:spcPts val="0"/>
              </a:spcBef>
              <a:spcAft>
                <a:spcPts val="0"/>
              </a:spcAft>
            </a:pPr>
            <a:r>
              <a:rPr lang="zh-CN" altLang="en-US" sz="1400" dirty="0">
                <a:solidFill>
                  <a:schemeClr val="bg1"/>
                </a:solidFill>
                <a:latin typeface="+mn-ea"/>
              </a:rPr>
              <a:t>用电和散热效率的提升</a:t>
            </a:r>
          </a:p>
        </p:txBody>
      </p:sp>
      <p:sp>
        <p:nvSpPr>
          <p:cNvPr id="56" name="文本框 55">
            <a:extLst>
              <a:ext uri="{FF2B5EF4-FFF2-40B4-BE49-F238E27FC236}">
                <a16:creationId xmlns:a16="http://schemas.microsoft.com/office/drawing/2014/main" id="{5E54BD89-1AB5-4D8B-9ED7-CB13A9466890}"/>
              </a:ext>
            </a:extLst>
          </p:cNvPr>
          <p:cNvSpPr txBox="1"/>
          <p:nvPr/>
        </p:nvSpPr>
        <p:spPr>
          <a:xfrm>
            <a:off x="657975" y="3050081"/>
            <a:ext cx="1948984" cy="646331"/>
          </a:xfrm>
          <a:prstGeom prst="rect">
            <a:avLst/>
          </a:prstGeom>
          <a:noFill/>
        </p:spPr>
        <p:txBody>
          <a:bodyPr wrap="square" lIns="0" tIns="0" rIns="0" bIns="0" rtlCol="0">
            <a:noAutofit/>
          </a:bodyPr>
          <a:lstStyle/>
          <a:p>
            <a:r>
              <a:rPr lang="en-US" altLang="zh-CN" sz="1400" dirty="0">
                <a:solidFill>
                  <a:schemeClr val="bg1"/>
                </a:solidFill>
                <a:ea typeface="微软雅黑" panose="020B0503020204020204" pitchFamily="34" charset="-122"/>
                <a:cs typeface="阿里巴巴普惠体 R" panose="00020600040101010101" pitchFamily="18" charset="-122"/>
              </a:rPr>
              <a:t>Improvement of power consumption and heat dissipation efficiency</a:t>
            </a:r>
          </a:p>
        </p:txBody>
      </p:sp>
      <p:sp>
        <p:nvSpPr>
          <p:cNvPr id="58" name="文本框 57">
            <a:extLst>
              <a:ext uri="{FF2B5EF4-FFF2-40B4-BE49-F238E27FC236}">
                <a16:creationId xmlns:a16="http://schemas.microsoft.com/office/drawing/2014/main" id="{798E0E13-36B6-46E2-B261-55523E3F329E}"/>
              </a:ext>
            </a:extLst>
          </p:cNvPr>
          <p:cNvSpPr txBox="1"/>
          <p:nvPr/>
        </p:nvSpPr>
        <p:spPr>
          <a:xfrm>
            <a:off x="657975" y="4022720"/>
            <a:ext cx="1987501" cy="1354217"/>
          </a:xfrm>
          <a:prstGeom prst="rect">
            <a:avLst/>
          </a:prstGeom>
          <a:noFill/>
        </p:spPr>
        <p:txBody>
          <a:bodyPr wrap="square" lIns="0" tIns="0" rIns="0" bIns="0" rtlCol="0">
            <a:noAutofit/>
          </a:bodyPr>
          <a:lstStyle/>
          <a:p>
            <a:r>
              <a:rPr lang="en-US" altLang="zh-CN" sz="1100" dirty="0">
                <a:solidFill>
                  <a:schemeClr val="bg1"/>
                </a:solidFill>
                <a:ea typeface="微软雅黑" panose="020B0503020204020204" pitchFamily="34" charset="-122"/>
                <a:cs typeface="阿里巴巴普惠体 R" panose="00020600040101010101" pitchFamily="18" charset="-122"/>
              </a:rPr>
              <a:t>We will strictly follow international standards, accurately and transparently disclose relevant plans, actions and results, and accept the supervision of domestic and international qualified institutions.</a:t>
            </a:r>
          </a:p>
        </p:txBody>
      </p:sp>
      <p:cxnSp>
        <p:nvCxnSpPr>
          <p:cNvPr id="75" name="直接连接符 74">
            <a:extLst>
              <a:ext uri="{FF2B5EF4-FFF2-40B4-BE49-F238E27FC236}">
                <a16:creationId xmlns:a16="http://schemas.microsoft.com/office/drawing/2014/main" id="{88CDACAB-BCA5-4597-9324-9EB46FDD9ED1}"/>
              </a:ext>
            </a:extLst>
          </p:cNvPr>
          <p:cNvCxnSpPr>
            <a:cxnSpLocks/>
          </p:cNvCxnSpPr>
          <p:nvPr/>
        </p:nvCxnSpPr>
        <p:spPr>
          <a:xfrm>
            <a:off x="2763600" y="1363658"/>
            <a:ext cx="0" cy="4945067"/>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2D22F6FE-B18E-4536-A2AB-678BE159CA66}"/>
              </a:ext>
            </a:extLst>
          </p:cNvPr>
          <p:cNvCxnSpPr>
            <a:cxnSpLocks/>
          </p:cNvCxnSpPr>
          <p:nvPr/>
        </p:nvCxnSpPr>
        <p:spPr>
          <a:xfrm>
            <a:off x="4988700" y="1363658"/>
            <a:ext cx="0" cy="4945067"/>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60D92D9A-A541-473D-A2B2-CAE5003950B4}"/>
              </a:ext>
            </a:extLst>
          </p:cNvPr>
          <p:cNvCxnSpPr>
            <a:cxnSpLocks/>
          </p:cNvCxnSpPr>
          <p:nvPr/>
        </p:nvCxnSpPr>
        <p:spPr>
          <a:xfrm>
            <a:off x="7213800" y="1363658"/>
            <a:ext cx="0" cy="5037142"/>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73C7FF39-0344-44EB-BFC5-DF90048CF00E}"/>
              </a:ext>
            </a:extLst>
          </p:cNvPr>
          <p:cNvCxnSpPr>
            <a:cxnSpLocks/>
          </p:cNvCxnSpPr>
          <p:nvPr/>
        </p:nvCxnSpPr>
        <p:spPr>
          <a:xfrm>
            <a:off x="9438900" y="1363658"/>
            <a:ext cx="0" cy="4945066"/>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E9EF5391-142E-4A74-AA1F-2367C8C148C7}"/>
              </a:ext>
            </a:extLst>
          </p:cNvPr>
          <p:cNvSpPr txBox="1"/>
          <p:nvPr/>
        </p:nvSpPr>
        <p:spPr>
          <a:xfrm>
            <a:off x="2881725" y="2530493"/>
            <a:ext cx="1522534" cy="215443"/>
          </a:xfrm>
          <a:prstGeom prst="rect">
            <a:avLst/>
          </a:prstGeom>
          <a:noFill/>
        </p:spPr>
        <p:txBody>
          <a:bodyPr wrap="square" lIns="0" tIns="0" rIns="0" bIns="0" rtlCol="0">
            <a:noAutofit/>
          </a:bodyPr>
          <a:lstStyle/>
          <a:p>
            <a:pPr marL="0" marR="0">
              <a:spcBef>
                <a:spcPts val="0"/>
              </a:spcBef>
              <a:spcAft>
                <a:spcPts val="0"/>
              </a:spcAft>
            </a:pPr>
            <a:r>
              <a:rPr lang="zh-CN" altLang="en-US" sz="1400" dirty="0">
                <a:solidFill>
                  <a:schemeClr val="bg1"/>
                </a:solidFill>
                <a:latin typeface="+mn-ea"/>
              </a:rPr>
              <a:t>硬件效率上的提升</a:t>
            </a:r>
          </a:p>
        </p:txBody>
      </p:sp>
      <p:sp>
        <p:nvSpPr>
          <p:cNvPr id="61" name="文本框 60">
            <a:extLst>
              <a:ext uri="{FF2B5EF4-FFF2-40B4-BE49-F238E27FC236}">
                <a16:creationId xmlns:a16="http://schemas.microsoft.com/office/drawing/2014/main" id="{ADA7B842-47E1-4D13-B300-92588B1A6F61}"/>
              </a:ext>
            </a:extLst>
          </p:cNvPr>
          <p:cNvSpPr txBox="1"/>
          <p:nvPr/>
        </p:nvSpPr>
        <p:spPr>
          <a:xfrm>
            <a:off x="2881725" y="3050081"/>
            <a:ext cx="1780747" cy="430887"/>
          </a:xfrm>
          <a:prstGeom prst="rect">
            <a:avLst/>
          </a:prstGeom>
          <a:noFill/>
        </p:spPr>
        <p:txBody>
          <a:bodyPr wrap="square" lIns="0" tIns="0" rIns="0" bIns="0" rtlCol="0">
            <a:noAutofit/>
          </a:bodyPr>
          <a:lstStyle/>
          <a:p>
            <a:r>
              <a:rPr lang="en-US" altLang="zh-CN" sz="1400" dirty="0">
                <a:solidFill>
                  <a:schemeClr val="bg1"/>
                </a:solidFill>
                <a:ea typeface="微软雅黑" panose="020B0503020204020204" pitchFamily="34" charset="-122"/>
                <a:cs typeface="阿里巴巴普惠体 R" panose="00020600040101010101" pitchFamily="18" charset="-122"/>
              </a:rPr>
              <a:t>Hardware efficiency improvement</a:t>
            </a:r>
          </a:p>
        </p:txBody>
      </p:sp>
      <p:sp>
        <p:nvSpPr>
          <p:cNvPr id="79" name="文本框 78">
            <a:extLst>
              <a:ext uri="{FF2B5EF4-FFF2-40B4-BE49-F238E27FC236}">
                <a16:creationId xmlns:a16="http://schemas.microsoft.com/office/drawing/2014/main" id="{0A1E54F1-A3CD-4C32-9D82-B6E4B3DF013A}"/>
              </a:ext>
            </a:extLst>
          </p:cNvPr>
          <p:cNvSpPr txBox="1"/>
          <p:nvPr/>
        </p:nvSpPr>
        <p:spPr>
          <a:xfrm>
            <a:off x="2881725" y="4022720"/>
            <a:ext cx="1987501" cy="1354217"/>
          </a:xfrm>
          <a:prstGeom prst="rect">
            <a:avLst/>
          </a:prstGeom>
          <a:noFill/>
        </p:spPr>
        <p:txBody>
          <a:bodyPr wrap="square" lIns="0" tIns="0" rIns="0" bIns="0" rtlCol="0">
            <a:noAutofit/>
          </a:bodyPr>
          <a:lstStyle/>
          <a:p>
            <a:r>
              <a:rPr lang="en-US" altLang="zh-CN" sz="1100" dirty="0">
                <a:solidFill>
                  <a:schemeClr val="bg1"/>
                </a:solidFill>
                <a:ea typeface="微软雅黑" panose="020B0503020204020204" pitchFamily="34" charset="-122"/>
                <a:cs typeface="阿里巴巴普惠体 R" panose="00020600040101010101" pitchFamily="18" charset="-122"/>
              </a:rPr>
              <a:t>We will strictly follow international standards, accurately and transparently disclose relevant plans, actions and results, and accept the supervision of domestic and international qualified institutions.</a:t>
            </a:r>
          </a:p>
        </p:txBody>
      </p:sp>
      <p:sp>
        <p:nvSpPr>
          <p:cNvPr id="64" name="文本框 63">
            <a:extLst>
              <a:ext uri="{FF2B5EF4-FFF2-40B4-BE49-F238E27FC236}">
                <a16:creationId xmlns:a16="http://schemas.microsoft.com/office/drawing/2014/main" id="{E96FF944-43C6-4E2D-859D-B1C348987B46}"/>
              </a:ext>
            </a:extLst>
          </p:cNvPr>
          <p:cNvSpPr txBox="1"/>
          <p:nvPr/>
        </p:nvSpPr>
        <p:spPr>
          <a:xfrm>
            <a:off x="5105476" y="2530493"/>
            <a:ext cx="1733703" cy="215443"/>
          </a:xfrm>
          <a:prstGeom prst="rect">
            <a:avLst/>
          </a:prstGeom>
          <a:noFill/>
        </p:spPr>
        <p:txBody>
          <a:bodyPr wrap="square" lIns="0" tIns="0" rIns="0" bIns="0" rtlCol="0">
            <a:noAutofit/>
          </a:bodyPr>
          <a:lstStyle/>
          <a:p>
            <a:pPr marL="0" marR="0">
              <a:spcBef>
                <a:spcPts val="0"/>
              </a:spcBef>
              <a:spcAft>
                <a:spcPts val="0"/>
              </a:spcAft>
            </a:pPr>
            <a:r>
              <a:rPr lang="zh-CN" altLang="en-US" sz="1400" dirty="0">
                <a:solidFill>
                  <a:schemeClr val="bg1"/>
                </a:solidFill>
                <a:latin typeface="+mn-ea"/>
              </a:rPr>
              <a:t>计算利用率上的提升</a:t>
            </a:r>
          </a:p>
        </p:txBody>
      </p:sp>
      <p:sp>
        <p:nvSpPr>
          <p:cNvPr id="65" name="文本框 64">
            <a:extLst>
              <a:ext uri="{FF2B5EF4-FFF2-40B4-BE49-F238E27FC236}">
                <a16:creationId xmlns:a16="http://schemas.microsoft.com/office/drawing/2014/main" id="{743473D5-9768-45FA-B8F6-9A54CA7D1818}"/>
              </a:ext>
            </a:extLst>
          </p:cNvPr>
          <p:cNvSpPr txBox="1"/>
          <p:nvPr/>
        </p:nvSpPr>
        <p:spPr>
          <a:xfrm>
            <a:off x="5105476" y="3050081"/>
            <a:ext cx="1879462" cy="430887"/>
          </a:xfrm>
          <a:prstGeom prst="rect">
            <a:avLst/>
          </a:prstGeom>
          <a:noFill/>
        </p:spPr>
        <p:txBody>
          <a:bodyPr wrap="square" lIns="0" tIns="0" rIns="0" bIns="0" rtlCol="0">
            <a:noAutofit/>
          </a:bodyPr>
          <a:lstStyle/>
          <a:p>
            <a:r>
              <a:rPr lang="en-US" altLang="zh-CN" sz="1400" dirty="0">
                <a:solidFill>
                  <a:schemeClr val="bg1"/>
                </a:solidFill>
                <a:ea typeface="微软雅黑" panose="020B0503020204020204" pitchFamily="34" charset="-122"/>
                <a:cs typeface="阿里巴巴普惠体 R" panose="00020600040101010101" pitchFamily="18" charset="-122"/>
              </a:rPr>
              <a:t>Increase in computing utilization</a:t>
            </a:r>
          </a:p>
        </p:txBody>
      </p:sp>
      <p:sp>
        <p:nvSpPr>
          <p:cNvPr id="80" name="文本框 79">
            <a:extLst>
              <a:ext uri="{FF2B5EF4-FFF2-40B4-BE49-F238E27FC236}">
                <a16:creationId xmlns:a16="http://schemas.microsoft.com/office/drawing/2014/main" id="{421726D6-F4D3-452F-B156-0EEA30CEE60C}"/>
              </a:ext>
            </a:extLst>
          </p:cNvPr>
          <p:cNvSpPr txBox="1"/>
          <p:nvPr/>
        </p:nvSpPr>
        <p:spPr>
          <a:xfrm>
            <a:off x="5105476" y="4022720"/>
            <a:ext cx="1987501" cy="1354217"/>
          </a:xfrm>
          <a:prstGeom prst="rect">
            <a:avLst/>
          </a:prstGeom>
          <a:noFill/>
        </p:spPr>
        <p:txBody>
          <a:bodyPr wrap="square" lIns="0" tIns="0" rIns="0" bIns="0" rtlCol="0">
            <a:noAutofit/>
          </a:bodyPr>
          <a:lstStyle/>
          <a:p>
            <a:r>
              <a:rPr lang="en-US" altLang="zh-CN" sz="1100" dirty="0">
                <a:solidFill>
                  <a:schemeClr val="bg1"/>
                </a:solidFill>
                <a:ea typeface="微软雅黑" panose="020B0503020204020204" pitchFamily="34" charset="-122"/>
                <a:cs typeface="阿里巴巴普惠体 R" panose="00020600040101010101" pitchFamily="18" charset="-122"/>
              </a:rPr>
              <a:t>We will strictly follow international standards, accurately and transparently disclose relevant plans, actions and results, and accept the supervision of domestic and international qualified institutions.</a:t>
            </a:r>
          </a:p>
        </p:txBody>
      </p:sp>
      <p:sp>
        <p:nvSpPr>
          <p:cNvPr id="68" name="文本框 67">
            <a:extLst>
              <a:ext uri="{FF2B5EF4-FFF2-40B4-BE49-F238E27FC236}">
                <a16:creationId xmlns:a16="http://schemas.microsoft.com/office/drawing/2014/main" id="{023CF61A-416C-4F50-8C9A-0EC191600B4A}"/>
              </a:ext>
            </a:extLst>
          </p:cNvPr>
          <p:cNvSpPr txBox="1"/>
          <p:nvPr/>
        </p:nvSpPr>
        <p:spPr>
          <a:xfrm>
            <a:off x="7329226" y="2530493"/>
            <a:ext cx="1812423" cy="430887"/>
          </a:xfrm>
          <a:prstGeom prst="rect">
            <a:avLst/>
          </a:prstGeom>
          <a:noFill/>
        </p:spPr>
        <p:txBody>
          <a:bodyPr wrap="square" lIns="0" tIns="0" rIns="0" bIns="0" rtlCol="0">
            <a:noAutofit/>
          </a:bodyPr>
          <a:lstStyle/>
          <a:p>
            <a:pPr marL="0" marR="0">
              <a:spcBef>
                <a:spcPts val="0"/>
              </a:spcBef>
              <a:spcAft>
                <a:spcPts val="0"/>
              </a:spcAft>
            </a:pPr>
            <a:r>
              <a:rPr lang="zh-CN" altLang="en-US" sz="1400" dirty="0">
                <a:solidFill>
                  <a:schemeClr val="bg1"/>
                </a:solidFill>
                <a:latin typeface="+mn-ea"/>
              </a:rPr>
              <a:t>软件工程设计在能耗上的节省</a:t>
            </a:r>
          </a:p>
        </p:txBody>
      </p:sp>
      <p:sp>
        <p:nvSpPr>
          <p:cNvPr id="69" name="文本框 68">
            <a:extLst>
              <a:ext uri="{FF2B5EF4-FFF2-40B4-BE49-F238E27FC236}">
                <a16:creationId xmlns:a16="http://schemas.microsoft.com/office/drawing/2014/main" id="{2F887728-5284-4EAB-BFCB-F528210C33F7}"/>
              </a:ext>
            </a:extLst>
          </p:cNvPr>
          <p:cNvSpPr txBox="1"/>
          <p:nvPr/>
        </p:nvSpPr>
        <p:spPr>
          <a:xfrm>
            <a:off x="7329226" y="3050081"/>
            <a:ext cx="1937952" cy="646331"/>
          </a:xfrm>
          <a:prstGeom prst="rect">
            <a:avLst/>
          </a:prstGeom>
          <a:noFill/>
        </p:spPr>
        <p:txBody>
          <a:bodyPr wrap="square" lIns="0" tIns="0" rIns="0" bIns="0" rtlCol="0">
            <a:noAutofit/>
          </a:bodyPr>
          <a:lstStyle/>
          <a:p>
            <a:r>
              <a:rPr lang="en-US" altLang="zh-CN" sz="1400" dirty="0">
                <a:solidFill>
                  <a:schemeClr val="bg1"/>
                </a:solidFill>
                <a:ea typeface="微软雅黑" panose="020B0503020204020204" pitchFamily="34" charset="-122"/>
                <a:cs typeface="阿里巴巴普惠体 R" panose="00020600040101010101" pitchFamily="18" charset="-122"/>
              </a:rPr>
              <a:t>Energy saving in software engineering design</a:t>
            </a:r>
          </a:p>
        </p:txBody>
      </p:sp>
      <p:sp>
        <p:nvSpPr>
          <p:cNvPr id="81" name="文本框 80">
            <a:extLst>
              <a:ext uri="{FF2B5EF4-FFF2-40B4-BE49-F238E27FC236}">
                <a16:creationId xmlns:a16="http://schemas.microsoft.com/office/drawing/2014/main" id="{25994844-6C75-4AA2-9078-F60590736868}"/>
              </a:ext>
            </a:extLst>
          </p:cNvPr>
          <p:cNvSpPr txBox="1"/>
          <p:nvPr/>
        </p:nvSpPr>
        <p:spPr>
          <a:xfrm>
            <a:off x="7329226" y="4022720"/>
            <a:ext cx="1987501" cy="1354217"/>
          </a:xfrm>
          <a:prstGeom prst="rect">
            <a:avLst/>
          </a:prstGeom>
          <a:noFill/>
        </p:spPr>
        <p:txBody>
          <a:bodyPr wrap="square" lIns="0" tIns="0" rIns="0" bIns="0" rtlCol="0">
            <a:noAutofit/>
          </a:bodyPr>
          <a:lstStyle/>
          <a:p>
            <a:r>
              <a:rPr lang="en-US" altLang="zh-CN" sz="1100" dirty="0">
                <a:solidFill>
                  <a:schemeClr val="bg1"/>
                </a:solidFill>
                <a:ea typeface="微软雅黑" panose="020B0503020204020204" pitchFamily="34" charset="-122"/>
                <a:cs typeface="阿里巴巴普惠体 R" panose="00020600040101010101" pitchFamily="18" charset="-122"/>
              </a:rPr>
              <a:t>We will strictly follow international standards, accurately and transparently disclose relevant plans, actions and results, and accept the supervision of domestic and international qualified institutions.</a:t>
            </a:r>
          </a:p>
        </p:txBody>
      </p:sp>
      <p:sp>
        <p:nvSpPr>
          <p:cNvPr id="72" name="文本框 71">
            <a:extLst>
              <a:ext uri="{FF2B5EF4-FFF2-40B4-BE49-F238E27FC236}">
                <a16:creationId xmlns:a16="http://schemas.microsoft.com/office/drawing/2014/main" id="{809E2354-80DB-4473-BBEA-420C7C133BE6}"/>
              </a:ext>
            </a:extLst>
          </p:cNvPr>
          <p:cNvSpPr txBox="1"/>
          <p:nvPr/>
        </p:nvSpPr>
        <p:spPr>
          <a:xfrm>
            <a:off x="9552976" y="2530493"/>
            <a:ext cx="1842950" cy="430887"/>
          </a:xfrm>
          <a:prstGeom prst="rect">
            <a:avLst/>
          </a:prstGeom>
          <a:noFill/>
        </p:spPr>
        <p:txBody>
          <a:bodyPr wrap="square" lIns="0" tIns="0" rIns="0" bIns="0" rtlCol="0">
            <a:noAutofit/>
          </a:bodyPr>
          <a:lstStyle/>
          <a:p>
            <a:pPr marL="0" marR="0">
              <a:spcBef>
                <a:spcPts val="355"/>
              </a:spcBef>
              <a:spcAft>
                <a:spcPts val="0"/>
              </a:spcAft>
            </a:pPr>
            <a:r>
              <a:rPr lang="zh-CN" altLang="en-US" sz="1400" dirty="0">
                <a:solidFill>
                  <a:schemeClr val="bg1"/>
                </a:solidFill>
                <a:latin typeface="+mn-ea"/>
              </a:rPr>
              <a:t>云原生架构在计算效率上的提升</a:t>
            </a:r>
          </a:p>
        </p:txBody>
      </p:sp>
      <p:sp>
        <p:nvSpPr>
          <p:cNvPr id="73" name="文本框 72">
            <a:extLst>
              <a:ext uri="{FF2B5EF4-FFF2-40B4-BE49-F238E27FC236}">
                <a16:creationId xmlns:a16="http://schemas.microsoft.com/office/drawing/2014/main" id="{C075CDE5-CF45-42B5-95DF-1DFCC4E150C6}"/>
              </a:ext>
            </a:extLst>
          </p:cNvPr>
          <p:cNvSpPr txBox="1"/>
          <p:nvPr/>
        </p:nvSpPr>
        <p:spPr>
          <a:xfrm>
            <a:off x="9552976" y="3050081"/>
            <a:ext cx="1987501" cy="646331"/>
          </a:xfrm>
          <a:prstGeom prst="rect">
            <a:avLst/>
          </a:prstGeom>
          <a:noFill/>
        </p:spPr>
        <p:txBody>
          <a:bodyPr wrap="square" lIns="0" tIns="0" rIns="0" bIns="0" rtlCol="0">
            <a:noAutofit/>
          </a:bodyPr>
          <a:lstStyle/>
          <a:p>
            <a:r>
              <a:rPr lang="en-US" altLang="zh-CN" sz="1400" dirty="0">
                <a:solidFill>
                  <a:schemeClr val="bg1"/>
                </a:solidFill>
                <a:ea typeface="微软雅黑" panose="020B0503020204020204" pitchFamily="34" charset="-122"/>
                <a:cs typeface="阿里巴巴普惠体 R" panose="00020600040101010101" pitchFamily="18" charset="-122"/>
              </a:rPr>
              <a:t>Improvement of cloud native architecture in computing efficiency</a:t>
            </a:r>
          </a:p>
        </p:txBody>
      </p:sp>
      <p:sp>
        <p:nvSpPr>
          <p:cNvPr id="82" name="文本框 81">
            <a:extLst>
              <a:ext uri="{FF2B5EF4-FFF2-40B4-BE49-F238E27FC236}">
                <a16:creationId xmlns:a16="http://schemas.microsoft.com/office/drawing/2014/main" id="{AD3F7125-28D5-4FB1-B724-9AABB136CD2B}"/>
              </a:ext>
            </a:extLst>
          </p:cNvPr>
          <p:cNvSpPr txBox="1"/>
          <p:nvPr/>
        </p:nvSpPr>
        <p:spPr>
          <a:xfrm>
            <a:off x="9552976" y="4022720"/>
            <a:ext cx="1987501" cy="1354217"/>
          </a:xfrm>
          <a:prstGeom prst="rect">
            <a:avLst/>
          </a:prstGeom>
          <a:noFill/>
        </p:spPr>
        <p:txBody>
          <a:bodyPr wrap="square" lIns="0" tIns="0" rIns="0" bIns="0" rtlCol="0">
            <a:noAutofit/>
          </a:bodyPr>
          <a:lstStyle/>
          <a:p>
            <a:r>
              <a:rPr lang="en-US" altLang="zh-CN" sz="1100" dirty="0">
                <a:solidFill>
                  <a:schemeClr val="bg1"/>
                </a:solidFill>
                <a:ea typeface="微软雅黑" panose="020B0503020204020204" pitchFamily="34" charset="-122"/>
                <a:cs typeface="阿里巴巴普惠体 R" panose="00020600040101010101" pitchFamily="18" charset="-122"/>
              </a:rPr>
              <a:t>We will strictly follow international standards, accurately and transparently disclose relevant plans, actions and results, and accept the supervision of domestic and international qualified institutions.</a:t>
            </a:r>
          </a:p>
        </p:txBody>
      </p:sp>
      <p:sp>
        <p:nvSpPr>
          <p:cNvPr id="90" name="矩形 89">
            <a:extLst>
              <a:ext uri="{FF2B5EF4-FFF2-40B4-BE49-F238E27FC236}">
                <a16:creationId xmlns:a16="http://schemas.microsoft.com/office/drawing/2014/main" id="{48B598A2-F466-43EF-9E4A-72BD092E0CF2}"/>
              </a:ext>
            </a:extLst>
          </p:cNvPr>
          <p:cNvSpPr/>
          <p:nvPr/>
        </p:nvSpPr>
        <p:spPr>
          <a:xfrm>
            <a:off x="-3" y="6117481"/>
            <a:ext cx="12192003" cy="382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FDA595-1B21-417B-984B-038F5B42A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矩形 5">
            <a:extLst>
              <a:ext uri="{FF2B5EF4-FFF2-40B4-BE49-F238E27FC236}">
                <a16:creationId xmlns:a16="http://schemas.microsoft.com/office/drawing/2014/main" id="{1E9833F7-5015-4822-8D1C-BBD07C9C21AB}"/>
              </a:ext>
            </a:extLst>
          </p:cNvPr>
          <p:cNvSpPr/>
          <p:nvPr/>
        </p:nvSpPr>
        <p:spPr>
          <a:xfrm flipH="1">
            <a:off x="0" y="0"/>
            <a:ext cx="12192000" cy="6858000"/>
          </a:xfrm>
          <a:prstGeom prst="rect">
            <a:avLst/>
          </a:prstGeom>
          <a:gradFill flip="none" rotWithShape="1">
            <a:gsLst>
              <a:gs pos="0">
                <a:schemeClr val="tx1">
                  <a:alpha val="42000"/>
                </a:schemeClr>
              </a:gs>
              <a:gs pos="8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43AD80A-26CB-4F34-9678-E3223860B467}"/>
              </a:ext>
            </a:extLst>
          </p:cNvPr>
          <p:cNvSpPr/>
          <p:nvPr/>
        </p:nvSpPr>
        <p:spPr>
          <a:xfrm>
            <a:off x="-2" y="0"/>
            <a:ext cx="3487963"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20BC975-B713-4B62-A37A-9C66E919C540}"/>
              </a:ext>
            </a:extLst>
          </p:cNvPr>
          <p:cNvSpPr/>
          <p:nvPr/>
        </p:nvSpPr>
        <p:spPr>
          <a:xfrm>
            <a:off x="742947" y="3176818"/>
            <a:ext cx="7618733" cy="227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4400" dirty="0">
                <a:solidFill>
                  <a:schemeClr val="accent1"/>
                </a:solidFill>
                <a:latin typeface="+mj-ea"/>
                <a:ea typeface="+mj-ea"/>
              </a:rPr>
              <a:t>助力绿色商业和生活方式</a:t>
            </a:r>
          </a:p>
        </p:txBody>
      </p:sp>
      <p:sp>
        <p:nvSpPr>
          <p:cNvPr id="11" name="等腰三角形 10">
            <a:extLst>
              <a:ext uri="{FF2B5EF4-FFF2-40B4-BE49-F238E27FC236}">
                <a16:creationId xmlns:a16="http://schemas.microsoft.com/office/drawing/2014/main" id="{6034E3AE-4E7D-4F3B-81E3-2CE91550C4BF}"/>
              </a:ext>
            </a:extLst>
          </p:cNvPr>
          <p:cNvSpPr/>
          <p:nvPr/>
        </p:nvSpPr>
        <p:spPr>
          <a:xfrm rot="10800000">
            <a:off x="7578089" y="5336619"/>
            <a:ext cx="534475" cy="3923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文本框 2"/>
          <p:cNvSpPr txBox="1"/>
          <p:nvPr/>
        </p:nvSpPr>
        <p:spPr>
          <a:xfrm>
            <a:off x="620077" y="1502921"/>
            <a:ext cx="2581156" cy="707886"/>
          </a:xfrm>
          <a:prstGeom prst="rect">
            <a:avLst/>
          </a:prstGeom>
          <a:noFill/>
        </p:spPr>
        <p:txBody>
          <a:bodyPr wrap="none" rtlCol="0">
            <a:noAutofit/>
          </a:bodyPr>
          <a:lstStyle/>
          <a:p>
            <a:r>
              <a:rPr lang="en-US" altLang="zh-CN" sz="4000" dirty="0">
                <a:solidFill>
                  <a:schemeClr val="bg1"/>
                </a:solidFill>
              </a:rPr>
              <a:t>Chapter III</a:t>
            </a:r>
            <a:endParaRPr lang="zh-CN" altLang="en-US" sz="4000" dirty="0">
              <a:solidFill>
                <a:schemeClr val="bg1"/>
              </a:solidFill>
            </a:endParaRPr>
          </a:p>
        </p:txBody>
      </p:sp>
      <p:sp>
        <p:nvSpPr>
          <p:cNvPr id="12" name="nailing-tool_73739">
            <a:extLst>
              <a:ext uri="{FF2B5EF4-FFF2-40B4-BE49-F238E27FC236}">
                <a16:creationId xmlns:a16="http://schemas.microsoft.com/office/drawing/2014/main" id="{A61A1305-962E-4369-B576-EF18E4FD5F69}"/>
              </a:ext>
            </a:extLst>
          </p:cNvPr>
          <p:cNvSpPr>
            <a:spLocks noChangeAspect="1"/>
          </p:cNvSpPr>
          <p:nvPr/>
        </p:nvSpPr>
        <p:spPr bwMode="auto">
          <a:xfrm rot="10800000">
            <a:off x="7860461" y="3308495"/>
            <a:ext cx="242689" cy="244389"/>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3" h="2645">
                <a:moveTo>
                  <a:pt x="2597" y="27"/>
                </a:moveTo>
                <a:cubicBezTo>
                  <a:pt x="2572" y="2"/>
                  <a:pt x="2532" y="0"/>
                  <a:pt x="2506" y="23"/>
                </a:cubicBezTo>
                <a:cubicBezTo>
                  <a:pt x="2505" y="24"/>
                  <a:pt x="2475" y="50"/>
                  <a:pt x="2305" y="181"/>
                </a:cubicBezTo>
                <a:cubicBezTo>
                  <a:pt x="2128" y="318"/>
                  <a:pt x="1909" y="531"/>
                  <a:pt x="1899" y="540"/>
                </a:cubicBezTo>
                <a:lnTo>
                  <a:pt x="1461" y="978"/>
                </a:lnTo>
                <a:lnTo>
                  <a:pt x="952" y="468"/>
                </a:lnTo>
                <a:cubicBezTo>
                  <a:pt x="926" y="442"/>
                  <a:pt x="883" y="442"/>
                  <a:pt x="857" y="468"/>
                </a:cubicBezTo>
                <a:lnTo>
                  <a:pt x="813" y="513"/>
                </a:lnTo>
                <a:cubicBezTo>
                  <a:pt x="690" y="635"/>
                  <a:pt x="690" y="835"/>
                  <a:pt x="813" y="958"/>
                </a:cubicBezTo>
                <a:lnTo>
                  <a:pt x="848" y="992"/>
                </a:lnTo>
                <a:lnTo>
                  <a:pt x="365" y="1602"/>
                </a:lnTo>
                <a:cubicBezTo>
                  <a:pt x="324" y="1570"/>
                  <a:pt x="274" y="1552"/>
                  <a:pt x="221" y="1552"/>
                </a:cubicBezTo>
                <a:cubicBezTo>
                  <a:pt x="159" y="1552"/>
                  <a:pt x="100" y="1577"/>
                  <a:pt x="56" y="1621"/>
                </a:cubicBezTo>
                <a:lnTo>
                  <a:pt x="26" y="1651"/>
                </a:lnTo>
                <a:cubicBezTo>
                  <a:pt x="0" y="1677"/>
                  <a:pt x="0" y="1719"/>
                  <a:pt x="26" y="1745"/>
                </a:cubicBezTo>
                <a:lnTo>
                  <a:pt x="906" y="2626"/>
                </a:lnTo>
                <a:cubicBezTo>
                  <a:pt x="919" y="2639"/>
                  <a:pt x="936" y="2645"/>
                  <a:pt x="953" y="2645"/>
                </a:cubicBezTo>
                <a:cubicBezTo>
                  <a:pt x="970" y="2645"/>
                  <a:pt x="987" y="2639"/>
                  <a:pt x="1000" y="2626"/>
                </a:cubicBezTo>
                <a:lnTo>
                  <a:pt x="1030" y="2596"/>
                </a:lnTo>
                <a:cubicBezTo>
                  <a:pt x="1075" y="2551"/>
                  <a:pt x="1099" y="2493"/>
                  <a:pt x="1099" y="2430"/>
                </a:cubicBezTo>
                <a:cubicBezTo>
                  <a:pt x="1099" y="2377"/>
                  <a:pt x="1081" y="2327"/>
                  <a:pt x="1049" y="2286"/>
                </a:cubicBezTo>
                <a:lnTo>
                  <a:pt x="1659" y="1804"/>
                </a:lnTo>
                <a:lnTo>
                  <a:pt x="1693" y="1838"/>
                </a:lnTo>
                <a:cubicBezTo>
                  <a:pt x="1753" y="1898"/>
                  <a:pt x="1832" y="1930"/>
                  <a:pt x="1916" y="1930"/>
                </a:cubicBezTo>
                <a:cubicBezTo>
                  <a:pt x="2000" y="1930"/>
                  <a:pt x="2079" y="1898"/>
                  <a:pt x="2139" y="1838"/>
                </a:cubicBezTo>
                <a:lnTo>
                  <a:pt x="2183" y="1794"/>
                </a:lnTo>
                <a:cubicBezTo>
                  <a:pt x="2195" y="1781"/>
                  <a:pt x="2202" y="1764"/>
                  <a:pt x="2202" y="1747"/>
                </a:cubicBezTo>
                <a:cubicBezTo>
                  <a:pt x="2202" y="1729"/>
                  <a:pt x="2195" y="1712"/>
                  <a:pt x="2183" y="1700"/>
                </a:cubicBezTo>
                <a:lnTo>
                  <a:pt x="1645" y="1162"/>
                </a:lnTo>
                <a:lnTo>
                  <a:pt x="2083" y="723"/>
                </a:lnTo>
                <a:cubicBezTo>
                  <a:pt x="2092" y="714"/>
                  <a:pt x="2305" y="494"/>
                  <a:pt x="2442" y="317"/>
                </a:cubicBezTo>
                <a:cubicBezTo>
                  <a:pt x="2573" y="148"/>
                  <a:pt x="2599" y="118"/>
                  <a:pt x="2600" y="117"/>
                </a:cubicBezTo>
                <a:cubicBezTo>
                  <a:pt x="2623" y="91"/>
                  <a:pt x="2621" y="51"/>
                  <a:pt x="2597" y="27"/>
                </a:cubicBezTo>
                <a:close/>
              </a:path>
            </a:pathLst>
          </a:custGeom>
          <a:solidFill>
            <a:schemeClr val="bg1"/>
          </a:solidFill>
          <a:ln>
            <a:solidFill>
              <a:schemeClr val="accent1"/>
            </a:solidFill>
          </a:ln>
        </p:spPr>
        <p:txBody>
          <a:bodyPr>
            <a:noAutofit/>
          </a:bodyPr>
          <a:lstStyle/>
          <a:p>
            <a:endParaRPr lang="zh-CN" altLang="en-US"/>
          </a:p>
        </p:txBody>
      </p:sp>
    </p:spTree>
    <p:extLst>
      <p:ext uri="{BB962C8B-B14F-4D97-AF65-F5344CB8AC3E}">
        <p14:creationId xmlns:p14="http://schemas.microsoft.com/office/powerpoint/2010/main" val="411537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D1392D6-E067-4B24-9309-ACBA9D96A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950" y="0"/>
            <a:ext cx="8793049" cy="5862033"/>
          </a:xfrm>
          <a:prstGeom prst="rect">
            <a:avLst/>
          </a:prstGeom>
        </p:spPr>
      </p:pic>
      <p:sp>
        <p:nvSpPr>
          <p:cNvPr id="17" name="矩形 16">
            <a:extLst>
              <a:ext uri="{FF2B5EF4-FFF2-40B4-BE49-F238E27FC236}">
                <a16:creationId xmlns:a16="http://schemas.microsoft.com/office/drawing/2014/main" id="{7BCF6D23-AA5A-405F-BE22-63CB98250020}"/>
              </a:ext>
            </a:extLst>
          </p:cNvPr>
          <p:cNvSpPr/>
          <p:nvPr/>
        </p:nvSpPr>
        <p:spPr>
          <a:xfrm>
            <a:off x="0" y="0"/>
            <a:ext cx="12192000" cy="6858000"/>
          </a:xfrm>
          <a:prstGeom prst="rect">
            <a:avLst/>
          </a:prstGeom>
          <a:gradFill>
            <a:gsLst>
              <a:gs pos="47000">
                <a:srgbClr val="FFFFFF"/>
              </a:gs>
              <a:gs pos="0">
                <a:schemeClr val="bg1"/>
              </a:gs>
              <a:gs pos="76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253C6A70-692A-49DD-B1A8-15C6C2CD4B8E}"/>
              </a:ext>
            </a:extLst>
          </p:cNvPr>
          <p:cNvSpPr/>
          <p:nvPr/>
        </p:nvSpPr>
        <p:spPr>
          <a:xfrm rot="16200000">
            <a:off x="4908775" y="-1423348"/>
            <a:ext cx="2350421" cy="12216028"/>
          </a:xfrm>
          <a:prstGeom prst="rect">
            <a:avLst/>
          </a:prstGeom>
          <a:gradFill>
            <a:gsLst>
              <a:gs pos="44000">
                <a:schemeClr val="accent1"/>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矩形 95">
            <a:extLst>
              <a:ext uri="{FF2B5EF4-FFF2-40B4-BE49-F238E27FC236}">
                <a16:creationId xmlns:a16="http://schemas.microsoft.com/office/drawing/2014/main" id="{3E0724F9-F59D-481E-9F4B-F4FE7A36FCA4}"/>
              </a:ext>
            </a:extLst>
          </p:cNvPr>
          <p:cNvSpPr/>
          <p:nvPr/>
        </p:nvSpPr>
        <p:spPr>
          <a:xfrm>
            <a:off x="-3" y="6117481"/>
            <a:ext cx="12192003" cy="382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文本框 4"/>
          <p:cNvSpPr txBox="1"/>
          <p:nvPr/>
        </p:nvSpPr>
        <p:spPr>
          <a:xfrm>
            <a:off x="714349" y="504724"/>
            <a:ext cx="2154436" cy="430887"/>
          </a:xfrm>
          <a:prstGeom prst="rect">
            <a:avLst/>
          </a:prstGeom>
          <a:noFill/>
        </p:spPr>
        <p:txBody>
          <a:bodyPr wrap="none" lIns="0" tIns="0" rIns="0" bIns="0" rtlCol="0">
            <a:noAutofit/>
          </a:bodyPr>
          <a:lstStyle/>
          <a:p>
            <a:r>
              <a:rPr lang="zh-CN" altLang="en-US" sz="2800" dirty="0">
                <a:solidFill>
                  <a:schemeClr val="accent1"/>
                </a:solidFill>
                <a:latin typeface="+mj-ea"/>
                <a:ea typeface="+mj-ea"/>
              </a:rPr>
              <a:t>发展闲置经济</a:t>
            </a:r>
          </a:p>
        </p:txBody>
      </p:sp>
      <p:cxnSp>
        <p:nvCxnSpPr>
          <p:cNvPr id="54" name="直接连接符 53">
            <a:extLst>
              <a:ext uri="{FF2B5EF4-FFF2-40B4-BE49-F238E27FC236}">
                <a16:creationId xmlns:a16="http://schemas.microsoft.com/office/drawing/2014/main" id="{1CD0838C-3147-431A-89E3-DB7A5BA62D82}"/>
              </a:ext>
            </a:extLst>
          </p:cNvPr>
          <p:cNvCxnSpPr>
            <a:cxnSpLocks/>
          </p:cNvCxnSpPr>
          <p:nvPr/>
        </p:nvCxnSpPr>
        <p:spPr>
          <a:xfrm>
            <a:off x="710808" y="4284267"/>
            <a:ext cx="2016200" cy="0"/>
          </a:xfrm>
          <a:prstGeom prst="line">
            <a:avLst/>
          </a:prstGeom>
          <a:ln>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DA9C47E1-903E-465B-883F-B7A7A280A7BB}"/>
              </a:ext>
            </a:extLst>
          </p:cNvPr>
          <p:cNvSpPr txBox="1"/>
          <p:nvPr/>
        </p:nvSpPr>
        <p:spPr>
          <a:xfrm>
            <a:off x="640457" y="4418055"/>
            <a:ext cx="2472310" cy="1185324"/>
          </a:xfrm>
          <a:prstGeom prst="rect">
            <a:avLst/>
          </a:prstGeom>
          <a:noFill/>
        </p:spPr>
        <p:txBody>
          <a:bodyPr wrap="square" rtlCol="0">
            <a:noAutofit/>
          </a:bodyPr>
          <a:lstStyle/>
          <a:p>
            <a:pPr>
              <a:lnSpc>
                <a:spcPct val="130000"/>
              </a:lnSpc>
            </a:pPr>
            <a:r>
              <a:rPr lang="zh-CN" altLang="en-US" sz="1400" dirty="0">
                <a:solidFill>
                  <a:schemeClr val="bg1"/>
                </a:solidFill>
                <a:latin typeface="+mn-ea"/>
                <a:cs typeface="阿里巴巴普惠体 Medium" panose="00020600040101010101" pitchFamily="18" charset="-122"/>
              </a:rPr>
              <a:t>发展闲置经济和回收的减碳潜力巨大，传统的线下二手市场由于缺乏信息和信任机制，难以实现规范化发展。</a:t>
            </a:r>
            <a:endParaRPr lang="zh-CN" altLang="en-US" sz="1400" dirty="0">
              <a:solidFill>
                <a:schemeClr val="bg1"/>
              </a:solidFill>
              <a:latin typeface="+mn-ea"/>
              <a:cs typeface="阿里巴巴普惠体 H" panose="00020600040101010101" pitchFamily="18" charset="-122"/>
            </a:endParaRPr>
          </a:p>
        </p:txBody>
      </p:sp>
      <p:cxnSp>
        <p:nvCxnSpPr>
          <p:cNvPr id="62" name="直接连接符 61">
            <a:extLst>
              <a:ext uri="{FF2B5EF4-FFF2-40B4-BE49-F238E27FC236}">
                <a16:creationId xmlns:a16="http://schemas.microsoft.com/office/drawing/2014/main" id="{1ADE3D32-E176-43B9-B38F-93EB491AE953}"/>
              </a:ext>
            </a:extLst>
          </p:cNvPr>
          <p:cNvCxnSpPr>
            <a:cxnSpLocks/>
          </p:cNvCxnSpPr>
          <p:nvPr/>
        </p:nvCxnSpPr>
        <p:spPr>
          <a:xfrm>
            <a:off x="3499874" y="4284267"/>
            <a:ext cx="2016000" cy="0"/>
          </a:xfrm>
          <a:prstGeom prst="line">
            <a:avLst/>
          </a:prstGeom>
          <a:ln>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A964BD59-96F1-4F0E-B5E9-DC4D4DCE636B}"/>
              </a:ext>
            </a:extLst>
          </p:cNvPr>
          <p:cNvSpPr txBox="1"/>
          <p:nvPr/>
        </p:nvSpPr>
        <p:spPr>
          <a:xfrm>
            <a:off x="3419422" y="4418055"/>
            <a:ext cx="2472310" cy="1185324"/>
          </a:xfrm>
          <a:prstGeom prst="rect">
            <a:avLst/>
          </a:prstGeom>
          <a:noFill/>
        </p:spPr>
        <p:txBody>
          <a:bodyPr wrap="square" rtlCol="0">
            <a:noAutofit/>
          </a:bodyPr>
          <a:lstStyle>
            <a:defPPr>
              <a:defRPr lang="zh-CN"/>
            </a:defPPr>
            <a:lvl1pPr>
              <a:lnSpc>
                <a:spcPct val="114000"/>
              </a:lnSpc>
              <a:defRPr sz="1400">
                <a:solidFill>
                  <a:schemeClr val="bg1"/>
                </a:solidFill>
                <a:latin typeface="+mn-ea"/>
                <a:cs typeface="阿里巴巴普惠体 Medium" panose="00020600040101010101" pitchFamily="18" charset="-122"/>
              </a:defRPr>
            </a:lvl1pPr>
          </a:lstStyle>
          <a:p>
            <a:pPr>
              <a:lnSpc>
                <a:spcPct val="130000"/>
              </a:lnSpc>
            </a:pPr>
            <a:r>
              <a:rPr lang="zh-CN" altLang="en-US" dirty="0"/>
              <a:t>运用数字技术和机制创新，为买卖双方提供公平可信的交易环境，提升了闲置物品交易的效率和参与度。</a:t>
            </a:r>
          </a:p>
        </p:txBody>
      </p:sp>
      <p:sp>
        <p:nvSpPr>
          <p:cNvPr id="68" name="文本框 67">
            <a:extLst>
              <a:ext uri="{FF2B5EF4-FFF2-40B4-BE49-F238E27FC236}">
                <a16:creationId xmlns:a16="http://schemas.microsoft.com/office/drawing/2014/main" id="{84F4D4CC-5C95-42A8-B1D9-A67602DE4773}"/>
              </a:ext>
            </a:extLst>
          </p:cNvPr>
          <p:cNvSpPr txBox="1"/>
          <p:nvPr/>
        </p:nvSpPr>
        <p:spPr>
          <a:xfrm>
            <a:off x="617764" y="1111091"/>
            <a:ext cx="5325637" cy="785215"/>
          </a:xfrm>
          <a:prstGeom prst="rect">
            <a:avLst/>
          </a:prstGeom>
          <a:noFill/>
        </p:spPr>
        <p:txBody>
          <a:bodyPr wrap="square" rtlCol="0">
            <a:noAutofit/>
          </a:bodyPr>
          <a:lstStyle/>
          <a:p>
            <a:pPr>
              <a:lnSpc>
                <a:spcPct val="130000"/>
              </a:lnSpc>
            </a:pPr>
            <a:r>
              <a:rPr lang="zh-CN" altLang="en-US" dirty="0">
                <a:solidFill>
                  <a:schemeClr val="accent1"/>
                </a:solidFill>
                <a:latin typeface="+mn-ea"/>
              </a:rPr>
              <a:t>随着闲置经济的发展人们低碳环保意识不断觉醒，将创造更大减碳效益</a:t>
            </a:r>
            <a:endParaRPr lang="zh-CN" altLang="en-US" dirty="0">
              <a:solidFill>
                <a:schemeClr val="accent1"/>
              </a:solidFill>
              <a:latin typeface="微软雅黑" panose="020B0503020204020204" pitchFamily="34" charset="-122"/>
              <a:ea typeface="微软雅黑" panose="020B0503020204020204" pitchFamily="34" charset="-122"/>
              <a:cs typeface="阿里巴巴普惠体 R" panose="00020600040101010101" pitchFamily="18" charset="-122"/>
            </a:endParaRPr>
          </a:p>
        </p:txBody>
      </p:sp>
      <p:grpSp>
        <p:nvGrpSpPr>
          <p:cNvPr id="19" name="组合 18">
            <a:extLst>
              <a:ext uri="{FF2B5EF4-FFF2-40B4-BE49-F238E27FC236}">
                <a16:creationId xmlns:a16="http://schemas.microsoft.com/office/drawing/2014/main" id="{D14800C8-F4D4-4F70-A20E-18186F4679E3}"/>
              </a:ext>
            </a:extLst>
          </p:cNvPr>
          <p:cNvGrpSpPr/>
          <p:nvPr/>
        </p:nvGrpSpPr>
        <p:grpSpPr>
          <a:xfrm>
            <a:off x="646991" y="3728101"/>
            <a:ext cx="2104443" cy="523220"/>
            <a:chOff x="759725" y="3728101"/>
            <a:chExt cx="2104443" cy="523220"/>
          </a:xfrm>
        </p:grpSpPr>
        <p:sp>
          <p:nvSpPr>
            <p:cNvPr id="58" name="文本框 57">
              <a:extLst>
                <a:ext uri="{FF2B5EF4-FFF2-40B4-BE49-F238E27FC236}">
                  <a16:creationId xmlns:a16="http://schemas.microsoft.com/office/drawing/2014/main" id="{A1BBFEF3-20BC-4ED8-B8E7-9BDB5CB1B206}"/>
                </a:ext>
              </a:extLst>
            </p:cNvPr>
            <p:cNvSpPr txBox="1"/>
            <p:nvPr/>
          </p:nvSpPr>
          <p:spPr>
            <a:xfrm>
              <a:off x="759725" y="3728101"/>
              <a:ext cx="822661" cy="523220"/>
            </a:xfrm>
            <a:prstGeom prst="rect">
              <a:avLst/>
            </a:prstGeom>
            <a:noFill/>
          </p:spPr>
          <p:txBody>
            <a:bodyPr wrap="none" rtlCol="0">
              <a:noAutofit/>
            </a:bodyPr>
            <a:lstStyle/>
            <a:p>
              <a:r>
                <a:rPr lang="en-US" altLang="zh-CN" sz="2400" dirty="0">
                  <a:solidFill>
                    <a:schemeClr val="bg1"/>
                  </a:solidFill>
                  <a:latin typeface="微软雅黑" panose="020B0503020204020204" pitchFamily="34" charset="-122"/>
                  <a:ea typeface="微软雅黑" panose="020B0503020204020204" pitchFamily="34" charset="-122"/>
                </a:rPr>
                <a:t>01.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5" name="文本框 74">
              <a:extLst>
                <a:ext uri="{FF2B5EF4-FFF2-40B4-BE49-F238E27FC236}">
                  <a16:creationId xmlns:a16="http://schemas.microsoft.com/office/drawing/2014/main" id="{E801117F-11CA-4B55-A8C2-47144A85F07D}"/>
                </a:ext>
              </a:extLst>
            </p:cNvPr>
            <p:cNvSpPr txBox="1"/>
            <p:nvPr/>
          </p:nvSpPr>
          <p:spPr>
            <a:xfrm>
              <a:off x="1294508" y="3778217"/>
              <a:ext cx="1569660" cy="369332"/>
            </a:xfrm>
            <a:prstGeom prst="rect">
              <a:avLst/>
            </a:prstGeom>
            <a:noFill/>
          </p:spPr>
          <p:txBody>
            <a:bodyPr wrap="none" rtlCol="0">
              <a:noAutofit/>
            </a:bodyPr>
            <a:lstStyle/>
            <a:p>
              <a:r>
                <a:rPr lang="zh-CN" altLang="en-US" dirty="0">
                  <a:solidFill>
                    <a:schemeClr val="bg1"/>
                  </a:solidFill>
                </a:rPr>
                <a:t>低碳环保意识</a:t>
              </a:r>
            </a:p>
          </p:txBody>
        </p:sp>
      </p:grpSp>
      <p:grpSp>
        <p:nvGrpSpPr>
          <p:cNvPr id="20" name="组合 19">
            <a:extLst>
              <a:ext uri="{FF2B5EF4-FFF2-40B4-BE49-F238E27FC236}">
                <a16:creationId xmlns:a16="http://schemas.microsoft.com/office/drawing/2014/main" id="{7B3237E6-CB15-4D80-93E0-BD659C5DEFC3}"/>
              </a:ext>
            </a:extLst>
          </p:cNvPr>
          <p:cNvGrpSpPr/>
          <p:nvPr/>
        </p:nvGrpSpPr>
        <p:grpSpPr>
          <a:xfrm>
            <a:off x="3405519" y="3728101"/>
            <a:ext cx="2160042" cy="523220"/>
            <a:chOff x="3623287" y="3728101"/>
            <a:chExt cx="2160042" cy="523220"/>
          </a:xfrm>
        </p:grpSpPr>
        <p:sp>
          <p:nvSpPr>
            <p:cNvPr id="66" name="文本框 65">
              <a:extLst>
                <a:ext uri="{FF2B5EF4-FFF2-40B4-BE49-F238E27FC236}">
                  <a16:creationId xmlns:a16="http://schemas.microsoft.com/office/drawing/2014/main" id="{4A6FA527-7332-44E4-9AE8-D84ABC86B591}"/>
                </a:ext>
              </a:extLst>
            </p:cNvPr>
            <p:cNvSpPr txBox="1"/>
            <p:nvPr/>
          </p:nvSpPr>
          <p:spPr>
            <a:xfrm>
              <a:off x="3623287" y="3728101"/>
              <a:ext cx="910827" cy="523220"/>
            </a:xfrm>
            <a:prstGeom prst="rect">
              <a:avLst/>
            </a:prstGeom>
            <a:noFill/>
          </p:spPr>
          <p:txBody>
            <a:bodyPr wrap="none" rtlCol="0">
              <a:noAutofit/>
            </a:bodyPr>
            <a:lstStyle/>
            <a:p>
              <a:r>
                <a:rPr lang="en-US" altLang="zh-CN" sz="2400" dirty="0">
                  <a:solidFill>
                    <a:schemeClr val="bg1"/>
                  </a:solidFill>
                  <a:latin typeface="微软雅黑" panose="020B0503020204020204" pitchFamily="34" charset="-122"/>
                  <a:ea typeface="微软雅黑" panose="020B0503020204020204" pitchFamily="34" charset="-122"/>
                </a:rPr>
                <a:t>02.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a16="http://schemas.microsoft.com/office/drawing/2014/main" id="{36B85265-7A24-402B-B321-A8E5613AFAAF}"/>
                </a:ext>
              </a:extLst>
            </p:cNvPr>
            <p:cNvSpPr txBox="1"/>
            <p:nvPr/>
          </p:nvSpPr>
          <p:spPr>
            <a:xfrm>
              <a:off x="4213669" y="3778217"/>
              <a:ext cx="1569660" cy="369332"/>
            </a:xfrm>
            <a:prstGeom prst="rect">
              <a:avLst/>
            </a:prstGeom>
            <a:noFill/>
          </p:spPr>
          <p:txBody>
            <a:bodyPr wrap="none" rtlCol="0">
              <a:noAutofit/>
            </a:bodyPr>
            <a:lstStyle/>
            <a:p>
              <a:r>
                <a:rPr lang="zh-CN" altLang="en-US" dirty="0">
                  <a:solidFill>
                    <a:schemeClr val="bg1"/>
                  </a:solidFill>
                </a:rPr>
                <a:t>创造减碳效益</a:t>
              </a:r>
            </a:p>
          </p:txBody>
        </p:sp>
      </p:grpSp>
      <p:sp>
        <p:nvSpPr>
          <p:cNvPr id="97" name="文本框 96">
            <a:extLst>
              <a:ext uri="{FF2B5EF4-FFF2-40B4-BE49-F238E27FC236}">
                <a16:creationId xmlns:a16="http://schemas.microsoft.com/office/drawing/2014/main" id="{227F9FAC-7135-4F23-8D63-8B4CB970D4CB}"/>
              </a:ext>
            </a:extLst>
          </p:cNvPr>
          <p:cNvSpPr txBox="1"/>
          <p:nvPr/>
        </p:nvSpPr>
        <p:spPr>
          <a:xfrm>
            <a:off x="608184" y="1964366"/>
            <a:ext cx="3951723" cy="1446550"/>
          </a:xfrm>
          <a:prstGeom prst="rect">
            <a:avLst/>
          </a:prstGeom>
          <a:noFill/>
        </p:spPr>
        <p:txBody>
          <a:bodyPr wrap="none" rtlCol="0">
            <a:noAutofit/>
          </a:bodyPr>
          <a:lstStyle/>
          <a:p>
            <a:r>
              <a:rPr lang="en-US" altLang="zh-CN" sz="8800" dirty="0">
                <a:solidFill>
                  <a:schemeClr val="accent1"/>
                </a:solidFill>
                <a:latin typeface="+mj-lt"/>
              </a:rPr>
              <a:t>30000</a:t>
            </a:r>
          </a:p>
        </p:txBody>
      </p:sp>
      <p:sp>
        <p:nvSpPr>
          <p:cNvPr id="102" name="文本框 101">
            <a:extLst>
              <a:ext uri="{FF2B5EF4-FFF2-40B4-BE49-F238E27FC236}">
                <a16:creationId xmlns:a16="http://schemas.microsoft.com/office/drawing/2014/main" id="{77BBB0EB-D2B7-470D-9319-3F828978B993}"/>
              </a:ext>
            </a:extLst>
          </p:cNvPr>
          <p:cNvSpPr txBox="1"/>
          <p:nvPr/>
        </p:nvSpPr>
        <p:spPr>
          <a:xfrm>
            <a:off x="4351234" y="2690259"/>
            <a:ext cx="2130711" cy="369332"/>
          </a:xfrm>
          <a:prstGeom prst="rect">
            <a:avLst/>
          </a:prstGeom>
          <a:noFill/>
        </p:spPr>
        <p:txBody>
          <a:bodyPr wrap="none" rtlCol="0">
            <a:noAutofit/>
          </a:bodyPr>
          <a:lstStyle/>
          <a:p>
            <a:r>
              <a:rPr lang="en-US" altLang="zh-CN" dirty="0">
                <a:solidFill>
                  <a:schemeClr val="accent1"/>
                </a:solidFill>
                <a:latin typeface="+mn-ea"/>
              </a:rPr>
              <a:t>/</a:t>
            </a:r>
            <a:r>
              <a:rPr lang="zh-CN" altLang="en-US" dirty="0">
                <a:solidFill>
                  <a:schemeClr val="accent1"/>
                </a:solidFill>
                <a:latin typeface="+mn-ea"/>
              </a:rPr>
              <a:t>次</a:t>
            </a:r>
            <a:r>
              <a:rPr lang="zh-CN" altLang="en-US" dirty="0">
                <a:solidFill>
                  <a:schemeClr val="accent1"/>
                </a:solidFill>
                <a:latin typeface="+mj-lt"/>
              </a:rPr>
              <a:t>每日产品曝光量</a:t>
            </a:r>
            <a:endParaRPr lang="en-US" altLang="zh-CN" dirty="0">
              <a:solidFill>
                <a:schemeClr val="accent1"/>
              </a:solidFill>
              <a:latin typeface="+mj-lt"/>
            </a:endParaRPr>
          </a:p>
        </p:txBody>
      </p:sp>
      <p:sp>
        <p:nvSpPr>
          <p:cNvPr id="36" name="object 6">
            <a:extLst>
              <a:ext uri="{FF2B5EF4-FFF2-40B4-BE49-F238E27FC236}">
                <a16:creationId xmlns:a16="http://schemas.microsoft.com/office/drawing/2014/main" id="{FC09EA6E-B38F-4CCE-9328-E6FB340C8DF4}"/>
              </a:ext>
            </a:extLst>
          </p:cNvPr>
          <p:cNvSpPr txBox="1"/>
          <p:nvPr/>
        </p:nvSpPr>
        <p:spPr>
          <a:xfrm>
            <a:off x="6198387" y="4418055"/>
            <a:ext cx="2369077" cy="1055289"/>
          </a:xfrm>
          <a:prstGeom prst="rect">
            <a:avLst/>
          </a:prstGeom>
          <a:noFill/>
        </p:spPr>
        <p:txBody>
          <a:bodyPr wrap="square" rtlCol="0">
            <a:noAutofit/>
          </a:bodyPr>
          <a:lstStyle>
            <a:defPPr>
              <a:defRPr lang="zh-CN"/>
            </a:defPPr>
            <a:lvl1pPr>
              <a:lnSpc>
                <a:spcPct val="130000"/>
              </a:lnSpc>
              <a:defRPr sz="1400">
                <a:solidFill>
                  <a:schemeClr val="bg1"/>
                </a:solidFill>
                <a:latin typeface="+mn-ea"/>
                <a:cs typeface="阿里巴巴普惠体 Medium" panose="00020600040101010101" pitchFamily="18" charset="-122"/>
              </a:defRPr>
            </a:lvl1pPr>
          </a:lstStyle>
          <a:p>
            <a:r>
              <a:rPr lang="zh-CN" altLang="en-US" dirty="0"/>
              <a:t>数字化可以减排的一个重要原因，是数字协同彻底改变组织沟通和协作的方式，大大提升组织的敏捷性和效率。</a:t>
            </a:r>
          </a:p>
        </p:txBody>
      </p:sp>
      <p:sp>
        <p:nvSpPr>
          <p:cNvPr id="38" name="稻壳儿小白白(http://dwz.cn/Wu2UP)">
            <a:extLst>
              <a:ext uri="{FF2B5EF4-FFF2-40B4-BE49-F238E27FC236}">
                <a16:creationId xmlns:a16="http://schemas.microsoft.com/office/drawing/2014/main" id="{2A6FDB47-3F38-46EF-A96A-A5BACC488751}"/>
              </a:ext>
            </a:extLst>
          </p:cNvPr>
          <p:cNvSpPr txBox="1">
            <a:spLocks noChangeArrowheads="1"/>
          </p:cNvSpPr>
          <p:nvPr/>
        </p:nvSpPr>
        <p:spPr bwMode="auto">
          <a:xfrm>
            <a:off x="8874119" y="4418055"/>
            <a:ext cx="2369077" cy="1100879"/>
          </a:xfrm>
          <a:prstGeom prst="rect">
            <a:avLst/>
          </a:prstGeom>
          <a:noFill/>
        </p:spPr>
        <p:txBody>
          <a:bodyPr wrap="square" rtlCol="0">
            <a:noAutofit/>
          </a:bodyPr>
          <a:lstStyle>
            <a:defPPr>
              <a:defRPr lang="zh-CN"/>
            </a:defPPr>
            <a:lvl1pPr>
              <a:lnSpc>
                <a:spcPct val="130000"/>
              </a:lnSpc>
              <a:defRPr sz="1400">
                <a:solidFill>
                  <a:schemeClr val="bg1"/>
                </a:solidFill>
                <a:latin typeface="+mn-ea"/>
                <a:cs typeface="阿里巴巴普惠体 Medium" panose="00020600040101010101" pitchFamily="18" charset="-122"/>
              </a:defRPr>
            </a:lvl1pPr>
          </a:lstStyle>
          <a:p>
            <a:r>
              <a:rPr lang="zh-CN" altLang="en-US" dirty="0"/>
              <a:t>开发城市低碳智能监管系统“碳眼”，旨在为政府提供碳排放全景监视、碳足迹分析、碳交易公众服务等功能。</a:t>
            </a:r>
          </a:p>
        </p:txBody>
      </p:sp>
      <p:grpSp>
        <p:nvGrpSpPr>
          <p:cNvPr id="21" name="组合 20">
            <a:extLst>
              <a:ext uri="{FF2B5EF4-FFF2-40B4-BE49-F238E27FC236}">
                <a16:creationId xmlns:a16="http://schemas.microsoft.com/office/drawing/2014/main" id="{D1EF5C35-C248-4DFE-8CB6-6BA3CE92B70D}"/>
              </a:ext>
            </a:extLst>
          </p:cNvPr>
          <p:cNvGrpSpPr/>
          <p:nvPr/>
        </p:nvGrpSpPr>
        <p:grpSpPr>
          <a:xfrm>
            <a:off x="6219646" y="3728101"/>
            <a:ext cx="2160042" cy="523220"/>
            <a:chOff x="6332171" y="3728101"/>
            <a:chExt cx="2160042" cy="523220"/>
          </a:xfrm>
        </p:grpSpPr>
        <p:sp>
          <p:nvSpPr>
            <p:cNvPr id="39" name="文本框 38">
              <a:extLst>
                <a:ext uri="{FF2B5EF4-FFF2-40B4-BE49-F238E27FC236}">
                  <a16:creationId xmlns:a16="http://schemas.microsoft.com/office/drawing/2014/main" id="{EA4656F2-184B-4427-AF5B-8D9F2F9C7F46}"/>
                </a:ext>
              </a:extLst>
            </p:cNvPr>
            <p:cNvSpPr txBox="1"/>
            <p:nvPr/>
          </p:nvSpPr>
          <p:spPr>
            <a:xfrm>
              <a:off x="6332171" y="3728101"/>
              <a:ext cx="910827" cy="523220"/>
            </a:xfrm>
            <a:prstGeom prst="rect">
              <a:avLst/>
            </a:prstGeom>
            <a:noFill/>
          </p:spPr>
          <p:txBody>
            <a:bodyPr wrap="none" rtlCol="0">
              <a:noAutofit/>
            </a:bodyPr>
            <a:lstStyle/>
            <a:p>
              <a:r>
                <a:rPr lang="en-US" altLang="zh-CN" sz="2400" dirty="0">
                  <a:solidFill>
                    <a:schemeClr val="bg1"/>
                  </a:solidFill>
                  <a:latin typeface="微软雅黑" panose="020B0503020204020204" pitchFamily="34" charset="-122"/>
                  <a:ea typeface="微软雅黑" panose="020B0503020204020204" pitchFamily="34" charset="-122"/>
                </a:rPr>
                <a:t>03.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FE50745C-A000-4BB3-8BC7-20B94308A245}"/>
                </a:ext>
              </a:extLst>
            </p:cNvPr>
            <p:cNvSpPr txBox="1"/>
            <p:nvPr/>
          </p:nvSpPr>
          <p:spPr>
            <a:xfrm>
              <a:off x="6922553" y="3778217"/>
              <a:ext cx="1569660" cy="369332"/>
            </a:xfrm>
            <a:prstGeom prst="rect">
              <a:avLst/>
            </a:prstGeom>
            <a:noFill/>
          </p:spPr>
          <p:txBody>
            <a:bodyPr wrap="none" rtlCol="0">
              <a:noAutofit/>
            </a:bodyPr>
            <a:lstStyle/>
            <a:p>
              <a:r>
                <a:rPr lang="zh-CN" altLang="en-US" dirty="0">
                  <a:solidFill>
                    <a:schemeClr val="bg1"/>
                  </a:solidFill>
                </a:rPr>
                <a:t>数字协同减排</a:t>
              </a:r>
            </a:p>
          </p:txBody>
        </p:sp>
      </p:grpSp>
      <p:grpSp>
        <p:nvGrpSpPr>
          <p:cNvPr id="22" name="组合 21">
            <a:extLst>
              <a:ext uri="{FF2B5EF4-FFF2-40B4-BE49-F238E27FC236}">
                <a16:creationId xmlns:a16="http://schemas.microsoft.com/office/drawing/2014/main" id="{21DD3045-BF92-4F68-8E87-A7E945373A16}"/>
              </a:ext>
            </a:extLst>
          </p:cNvPr>
          <p:cNvGrpSpPr/>
          <p:nvPr/>
        </p:nvGrpSpPr>
        <p:grpSpPr>
          <a:xfrm>
            <a:off x="9033773" y="3728101"/>
            <a:ext cx="2160042" cy="523220"/>
            <a:chOff x="8933565" y="3728101"/>
            <a:chExt cx="2160042" cy="523220"/>
          </a:xfrm>
        </p:grpSpPr>
        <p:sp>
          <p:nvSpPr>
            <p:cNvPr id="41" name="文本框 40">
              <a:extLst>
                <a:ext uri="{FF2B5EF4-FFF2-40B4-BE49-F238E27FC236}">
                  <a16:creationId xmlns:a16="http://schemas.microsoft.com/office/drawing/2014/main" id="{858131C6-80D2-49F8-BE63-3DD13FF166DC}"/>
                </a:ext>
              </a:extLst>
            </p:cNvPr>
            <p:cNvSpPr txBox="1"/>
            <p:nvPr/>
          </p:nvSpPr>
          <p:spPr>
            <a:xfrm>
              <a:off x="8933565" y="3728101"/>
              <a:ext cx="910827" cy="523220"/>
            </a:xfrm>
            <a:prstGeom prst="rect">
              <a:avLst/>
            </a:prstGeom>
            <a:noFill/>
          </p:spPr>
          <p:txBody>
            <a:bodyPr wrap="none" rtlCol="0">
              <a:noAutofit/>
            </a:bodyPr>
            <a:lstStyle/>
            <a:p>
              <a:r>
                <a:rPr lang="en-US" altLang="zh-CN" sz="2400" dirty="0">
                  <a:solidFill>
                    <a:schemeClr val="bg1"/>
                  </a:solidFill>
                  <a:latin typeface="微软雅黑" panose="020B0503020204020204" pitchFamily="34" charset="-122"/>
                  <a:ea typeface="微软雅黑" panose="020B0503020204020204" pitchFamily="34" charset="-122"/>
                </a:rPr>
                <a:t>04.</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A188A0CC-9759-48D7-A990-35B1EDD601CB}"/>
                </a:ext>
              </a:extLst>
            </p:cNvPr>
            <p:cNvSpPr txBox="1"/>
            <p:nvPr/>
          </p:nvSpPr>
          <p:spPr>
            <a:xfrm>
              <a:off x="9523947" y="3778217"/>
              <a:ext cx="1569660" cy="369332"/>
            </a:xfrm>
            <a:prstGeom prst="rect">
              <a:avLst/>
            </a:prstGeom>
            <a:noFill/>
          </p:spPr>
          <p:txBody>
            <a:bodyPr wrap="none" rtlCol="0">
              <a:noAutofit/>
            </a:bodyPr>
            <a:lstStyle/>
            <a:p>
              <a:r>
                <a:rPr lang="zh-CN" altLang="en-US" dirty="0">
                  <a:solidFill>
                    <a:schemeClr val="bg1"/>
                  </a:solidFill>
                </a:rPr>
                <a:t>只能系统碳眼</a:t>
              </a:r>
            </a:p>
          </p:txBody>
        </p:sp>
      </p:grpSp>
      <p:cxnSp>
        <p:nvCxnSpPr>
          <p:cNvPr id="49" name="直接连接符 48">
            <a:extLst>
              <a:ext uri="{FF2B5EF4-FFF2-40B4-BE49-F238E27FC236}">
                <a16:creationId xmlns:a16="http://schemas.microsoft.com/office/drawing/2014/main" id="{BA17FDC9-2F07-4F2D-B2BD-3D35CE25A06B}"/>
              </a:ext>
            </a:extLst>
          </p:cNvPr>
          <p:cNvCxnSpPr>
            <a:cxnSpLocks/>
          </p:cNvCxnSpPr>
          <p:nvPr/>
        </p:nvCxnSpPr>
        <p:spPr>
          <a:xfrm>
            <a:off x="6288740" y="4284267"/>
            <a:ext cx="2016000" cy="0"/>
          </a:xfrm>
          <a:prstGeom prst="line">
            <a:avLst/>
          </a:prstGeom>
          <a:ln>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15B0E6D8-AB34-495C-A7A1-B26AE9E7272F}"/>
              </a:ext>
            </a:extLst>
          </p:cNvPr>
          <p:cNvCxnSpPr>
            <a:cxnSpLocks/>
          </p:cNvCxnSpPr>
          <p:nvPr/>
        </p:nvCxnSpPr>
        <p:spPr>
          <a:xfrm>
            <a:off x="9077607" y="4284267"/>
            <a:ext cx="2016000" cy="0"/>
          </a:xfrm>
          <a:prstGeom prst="line">
            <a:avLst/>
          </a:prstGeom>
          <a:ln>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a:extLst>
              <a:ext uri="{FF2B5EF4-FFF2-40B4-BE49-F238E27FC236}">
                <a16:creationId xmlns:a16="http://schemas.microsoft.com/office/drawing/2014/main" id="{8DE7CD75-DC30-4911-98F6-6B2E15C03CCC}"/>
              </a:ext>
            </a:extLst>
          </p:cNvPr>
          <p:cNvGrpSpPr/>
          <p:nvPr/>
        </p:nvGrpSpPr>
        <p:grpSpPr>
          <a:xfrm>
            <a:off x="-2" y="0"/>
            <a:ext cx="12192001" cy="6858000"/>
            <a:chOff x="-2" y="0"/>
            <a:chExt cx="12192001" cy="6858000"/>
          </a:xfrm>
        </p:grpSpPr>
        <p:pic>
          <p:nvPicPr>
            <p:cNvPr id="109" name="图片 108">
              <a:extLst>
                <a:ext uri="{FF2B5EF4-FFF2-40B4-BE49-F238E27FC236}">
                  <a16:creationId xmlns:a16="http://schemas.microsoft.com/office/drawing/2014/main" id="{E8FBEE5B-07A6-48B4-9E5C-B5B1AA235A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110" name="矩形 109">
              <a:extLst>
                <a:ext uri="{FF2B5EF4-FFF2-40B4-BE49-F238E27FC236}">
                  <a16:creationId xmlns:a16="http://schemas.microsoft.com/office/drawing/2014/main" id="{2C4315F7-11C9-4A75-ABB1-71B779FDCC0D}"/>
                </a:ext>
              </a:extLst>
            </p:cNvPr>
            <p:cNvSpPr/>
            <p:nvPr/>
          </p:nvSpPr>
          <p:spPr>
            <a:xfrm>
              <a:off x="1" y="0"/>
              <a:ext cx="12191998" cy="6858000"/>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688050" y="525044"/>
            <a:ext cx="2154436" cy="430887"/>
          </a:xfrm>
          <a:prstGeom prst="rect">
            <a:avLst/>
          </a:prstGeom>
          <a:noFill/>
        </p:spPr>
        <p:txBody>
          <a:bodyPr wrap="none" lIns="0" tIns="0" rIns="0" bIns="0" rtlCol="0">
            <a:noAutofit/>
          </a:bodyPr>
          <a:lstStyle/>
          <a:p>
            <a:r>
              <a:rPr lang="zh-CN" altLang="en-US" sz="2800" dirty="0">
                <a:solidFill>
                  <a:schemeClr val="bg1"/>
                </a:solidFill>
                <a:latin typeface="+mj-ea"/>
                <a:ea typeface="+mj-ea"/>
              </a:rPr>
              <a:t>低碳运营管理</a:t>
            </a:r>
          </a:p>
        </p:txBody>
      </p:sp>
      <p:sp>
        <p:nvSpPr>
          <p:cNvPr id="16" name="任意多边形 2">
            <a:extLst>
              <a:ext uri="{FF2B5EF4-FFF2-40B4-BE49-F238E27FC236}">
                <a16:creationId xmlns:a16="http://schemas.microsoft.com/office/drawing/2014/main" id="{9A451BEB-1D6E-4233-ABC9-C6486DC90D6B}"/>
              </a:ext>
            </a:extLst>
          </p:cNvPr>
          <p:cNvSpPr/>
          <p:nvPr/>
        </p:nvSpPr>
        <p:spPr>
          <a:xfrm rot="10800000">
            <a:off x="5394554" y="1481229"/>
            <a:ext cx="1488781" cy="2007624"/>
          </a:xfrm>
          <a:custGeom>
            <a:avLst/>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chemeClr val="accent1"/>
          </a:solidFill>
          <a:ln>
            <a:noFill/>
          </a:ln>
          <a:effectLst>
            <a:outerShdw blurRad="304800" dist="76200" dir="5400000" sx="101000" sy="101000" algn="t" rotWithShape="0">
              <a:srgbClr val="1C3D17">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4800">
              <a:latin typeface="+mj-ea"/>
              <a:ea typeface="+mj-ea"/>
            </a:endParaRPr>
          </a:p>
        </p:txBody>
      </p:sp>
      <p:sp>
        <p:nvSpPr>
          <p:cNvPr id="19" name="任意多边形 7">
            <a:extLst>
              <a:ext uri="{FF2B5EF4-FFF2-40B4-BE49-F238E27FC236}">
                <a16:creationId xmlns:a16="http://schemas.microsoft.com/office/drawing/2014/main" id="{9D4E7C7C-5ED1-4237-A18E-50032B3E636B}"/>
              </a:ext>
            </a:extLst>
          </p:cNvPr>
          <p:cNvSpPr/>
          <p:nvPr/>
        </p:nvSpPr>
        <p:spPr>
          <a:xfrm>
            <a:off x="5384009" y="3770572"/>
            <a:ext cx="1488781" cy="2007624"/>
          </a:xfrm>
          <a:custGeom>
            <a:avLst/>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chemeClr val="accent1"/>
          </a:solidFill>
          <a:ln>
            <a:noFill/>
          </a:ln>
          <a:effectLst>
            <a:outerShdw blurRad="304800" dist="76200" dir="5400000" sx="101000" sy="101000" algn="t" rotWithShape="0">
              <a:srgbClr val="1C3D17">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4800">
              <a:latin typeface="+mj-ea"/>
              <a:ea typeface="+mj-ea"/>
            </a:endParaRPr>
          </a:p>
        </p:txBody>
      </p:sp>
      <p:sp>
        <p:nvSpPr>
          <p:cNvPr id="20" name="椭圆 19">
            <a:extLst>
              <a:ext uri="{FF2B5EF4-FFF2-40B4-BE49-F238E27FC236}">
                <a16:creationId xmlns:a16="http://schemas.microsoft.com/office/drawing/2014/main" id="{5B7F02A7-0C17-4608-87A0-E8E5516A624F}"/>
              </a:ext>
            </a:extLst>
          </p:cNvPr>
          <p:cNvSpPr/>
          <p:nvPr/>
        </p:nvSpPr>
        <p:spPr>
          <a:xfrm>
            <a:off x="5552838" y="4456211"/>
            <a:ext cx="1162541" cy="116254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21" name="椭圆 20">
            <a:extLst>
              <a:ext uri="{FF2B5EF4-FFF2-40B4-BE49-F238E27FC236}">
                <a16:creationId xmlns:a16="http://schemas.microsoft.com/office/drawing/2014/main" id="{350F1036-A70F-4A90-9D5E-F336536ABB56}"/>
              </a:ext>
            </a:extLst>
          </p:cNvPr>
          <p:cNvSpPr/>
          <p:nvPr/>
        </p:nvSpPr>
        <p:spPr>
          <a:xfrm>
            <a:off x="5696123" y="4599496"/>
            <a:ext cx="875971" cy="87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22" name="任意多边形 98">
            <a:extLst>
              <a:ext uri="{FF2B5EF4-FFF2-40B4-BE49-F238E27FC236}">
                <a16:creationId xmlns:a16="http://schemas.microsoft.com/office/drawing/2014/main" id="{4E446FE4-BFFF-49EA-91EB-D805F286F9C9}"/>
              </a:ext>
            </a:extLst>
          </p:cNvPr>
          <p:cNvSpPr/>
          <p:nvPr/>
        </p:nvSpPr>
        <p:spPr>
          <a:xfrm rot="16200000">
            <a:off x="6544700" y="2602978"/>
            <a:ext cx="1488781" cy="2007625"/>
          </a:xfrm>
          <a:custGeom>
            <a:avLst/>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chemeClr val="accent1"/>
          </a:solidFill>
          <a:ln>
            <a:noFill/>
          </a:ln>
          <a:effectLst>
            <a:outerShdw blurRad="304800" dist="76200" dir="5400000" sx="101000" sy="101000" algn="t" rotWithShape="0">
              <a:srgbClr val="1C3D17">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4800">
              <a:latin typeface="+mj-ea"/>
              <a:ea typeface="+mj-ea"/>
            </a:endParaRPr>
          </a:p>
        </p:txBody>
      </p:sp>
      <p:sp>
        <p:nvSpPr>
          <p:cNvPr id="23" name="椭圆 22">
            <a:extLst>
              <a:ext uri="{FF2B5EF4-FFF2-40B4-BE49-F238E27FC236}">
                <a16:creationId xmlns:a16="http://schemas.microsoft.com/office/drawing/2014/main" id="{7F2C2C57-ED42-4E5E-808B-F09F2ED762B8}"/>
              </a:ext>
            </a:extLst>
          </p:cNvPr>
          <p:cNvSpPr/>
          <p:nvPr/>
        </p:nvSpPr>
        <p:spPr>
          <a:xfrm>
            <a:off x="6942044" y="3025669"/>
            <a:ext cx="1162541" cy="1162541"/>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24" name="椭圆 23">
            <a:extLst>
              <a:ext uri="{FF2B5EF4-FFF2-40B4-BE49-F238E27FC236}">
                <a16:creationId xmlns:a16="http://schemas.microsoft.com/office/drawing/2014/main" id="{7C438D31-4E13-461F-9DCC-A1515B8F483E}"/>
              </a:ext>
            </a:extLst>
          </p:cNvPr>
          <p:cNvSpPr/>
          <p:nvPr/>
        </p:nvSpPr>
        <p:spPr>
          <a:xfrm>
            <a:off x="7085329" y="3168954"/>
            <a:ext cx="875971" cy="875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25" name="任意多边形 146">
            <a:extLst>
              <a:ext uri="{FF2B5EF4-FFF2-40B4-BE49-F238E27FC236}">
                <a16:creationId xmlns:a16="http://schemas.microsoft.com/office/drawing/2014/main" id="{67226A50-13C7-4E3A-A3E1-E96333086497}"/>
              </a:ext>
            </a:extLst>
          </p:cNvPr>
          <p:cNvSpPr/>
          <p:nvPr/>
        </p:nvSpPr>
        <p:spPr>
          <a:xfrm rot="5400000">
            <a:off x="4244408" y="2612861"/>
            <a:ext cx="1488781" cy="2007625"/>
          </a:xfrm>
          <a:custGeom>
            <a:avLst/>
            <a:gdLst>
              <a:gd name="connsiteX0" fmla="*/ 0 w 2905347"/>
              <a:gd name="connsiteY0" fmla="*/ 2632869 h 4085541"/>
              <a:gd name="connsiteX1" fmla="*/ 0 w 2905347"/>
              <a:gd name="connsiteY1" fmla="*/ 1346465 h 4085541"/>
              <a:gd name="connsiteX2" fmla="*/ 2339 w 2905347"/>
              <a:gd name="connsiteY2" fmla="*/ 1346465 h 4085541"/>
              <a:gd name="connsiteX3" fmla="*/ 1452675 w 2905347"/>
              <a:gd name="connsiteY3" fmla="*/ 0 h 4085541"/>
              <a:gd name="connsiteX4" fmla="*/ 2903012 w 2905347"/>
              <a:gd name="connsiteY4" fmla="*/ 1346465 h 4085541"/>
              <a:gd name="connsiteX5" fmla="*/ 2905345 w 2905347"/>
              <a:gd name="connsiteY5" fmla="*/ 1346465 h 4085541"/>
              <a:gd name="connsiteX6" fmla="*/ 2905345 w 2905347"/>
              <a:gd name="connsiteY6" fmla="*/ 1348631 h 4085541"/>
              <a:gd name="connsiteX7" fmla="*/ 2905347 w 2905347"/>
              <a:gd name="connsiteY7" fmla="*/ 1348633 h 4085541"/>
              <a:gd name="connsiteX8" fmla="*/ 2905345 w 2905347"/>
              <a:gd name="connsiteY8" fmla="*/ 1348633 h 4085541"/>
              <a:gd name="connsiteX9" fmla="*/ 2905344 w 2905347"/>
              <a:gd name="connsiteY9" fmla="*/ 2632869 h 4085541"/>
              <a:gd name="connsiteX10" fmla="*/ 1601200 w 2905347"/>
              <a:gd name="connsiteY10" fmla="*/ 4078041 h 4085541"/>
              <a:gd name="connsiteX11" fmla="*/ 1452673 w 2905347"/>
              <a:gd name="connsiteY11" fmla="*/ 4085541 h 4085541"/>
              <a:gd name="connsiteX12" fmla="*/ 1304146 w 2905347"/>
              <a:gd name="connsiteY12" fmla="*/ 4078041 h 4085541"/>
              <a:gd name="connsiteX13" fmla="*/ 0 w 2905347"/>
              <a:gd name="connsiteY13" fmla="*/ 2632869 h 40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347" h="4085541">
                <a:moveTo>
                  <a:pt x="0" y="2632869"/>
                </a:moveTo>
                <a:lnTo>
                  <a:pt x="0" y="1346465"/>
                </a:lnTo>
                <a:lnTo>
                  <a:pt x="2339" y="1346465"/>
                </a:lnTo>
                <a:lnTo>
                  <a:pt x="1452675" y="0"/>
                </a:lnTo>
                <a:lnTo>
                  <a:pt x="2903012" y="1346465"/>
                </a:lnTo>
                <a:lnTo>
                  <a:pt x="2905345" y="1346465"/>
                </a:lnTo>
                <a:lnTo>
                  <a:pt x="2905345" y="1348631"/>
                </a:lnTo>
                <a:lnTo>
                  <a:pt x="2905347" y="1348633"/>
                </a:lnTo>
                <a:lnTo>
                  <a:pt x="2905345" y="1348633"/>
                </a:lnTo>
                <a:lnTo>
                  <a:pt x="2905344" y="2632869"/>
                </a:lnTo>
                <a:cubicBezTo>
                  <a:pt x="2905344" y="3385015"/>
                  <a:pt x="2333719" y="4003650"/>
                  <a:pt x="1601200" y="4078041"/>
                </a:cubicBezTo>
                <a:lnTo>
                  <a:pt x="1452673" y="4085541"/>
                </a:lnTo>
                <a:lnTo>
                  <a:pt x="1304146" y="4078041"/>
                </a:lnTo>
                <a:cubicBezTo>
                  <a:pt x="571627" y="4003650"/>
                  <a:pt x="0" y="3385015"/>
                  <a:pt x="0" y="2632869"/>
                </a:cubicBezTo>
                <a:close/>
              </a:path>
            </a:pathLst>
          </a:custGeom>
          <a:solidFill>
            <a:schemeClr val="accent1"/>
          </a:solidFill>
          <a:ln>
            <a:noFill/>
          </a:ln>
          <a:effectLst>
            <a:outerShdw blurRad="304800" dist="76200" dir="5400000" sx="101000" sy="101000" algn="t" rotWithShape="0">
              <a:srgbClr val="1C3D17">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4800">
              <a:latin typeface="+mj-ea"/>
              <a:ea typeface="+mj-ea"/>
            </a:endParaRPr>
          </a:p>
        </p:txBody>
      </p:sp>
      <p:sp>
        <p:nvSpPr>
          <p:cNvPr id="26" name="椭圆 25">
            <a:extLst>
              <a:ext uri="{FF2B5EF4-FFF2-40B4-BE49-F238E27FC236}">
                <a16:creationId xmlns:a16="http://schemas.microsoft.com/office/drawing/2014/main" id="{275D9F98-159C-450A-BBEB-7668D936F48C}"/>
              </a:ext>
            </a:extLst>
          </p:cNvPr>
          <p:cNvSpPr/>
          <p:nvPr/>
        </p:nvSpPr>
        <p:spPr>
          <a:xfrm>
            <a:off x="4176161" y="3036854"/>
            <a:ext cx="1162541" cy="1162541"/>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27" name="椭圆 26">
            <a:extLst>
              <a:ext uri="{FF2B5EF4-FFF2-40B4-BE49-F238E27FC236}">
                <a16:creationId xmlns:a16="http://schemas.microsoft.com/office/drawing/2014/main" id="{F409FEB4-0434-4A58-BD6F-8E7097724A54}"/>
              </a:ext>
            </a:extLst>
          </p:cNvPr>
          <p:cNvSpPr/>
          <p:nvPr/>
        </p:nvSpPr>
        <p:spPr>
          <a:xfrm>
            <a:off x="4319446" y="3180139"/>
            <a:ext cx="875971" cy="875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28" name="等腰三角形 27">
            <a:extLst>
              <a:ext uri="{FF2B5EF4-FFF2-40B4-BE49-F238E27FC236}">
                <a16:creationId xmlns:a16="http://schemas.microsoft.com/office/drawing/2014/main" id="{7FED1959-2855-402A-9883-A4A9FC6B8826}"/>
              </a:ext>
            </a:extLst>
          </p:cNvPr>
          <p:cNvSpPr/>
          <p:nvPr/>
        </p:nvSpPr>
        <p:spPr>
          <a:xfrm rot="5400000">
            <a:off x="7788571" y="2117188"/>
            <a:ext cx="257332" cy="127619"/>
          </a:xfrm>
          <a:prstGeom prst="triangl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DECD98"/>
              </a:solidFill>
              <a:cs typeface="+mn-ea"/>
            </a:endParaRPr>
          </a:p>
        </p:txBody>
      </p:sp>
      <p:sp>
        <p:nvSpPr>
          <p:cNvPr id="29" name="等腰三角形 28">
            <a:extLst>
              <a:ext uri="{FF2B5EF4-FFF2-40B4-BE49-F238E27FC236}">
                <a16:creationId xmlns:a16="http://schemas.microsoft.com/office/drawing/2014/main" id="{7942AFC9-C47D-481D-B40B-D4892EDB2B83}"/>
              </a:ext>
            </a:extLst>
          </p:cNvPr>
          <p:cNvSpPr/>
          <p:nvPr/>
        </p:nvSpPr>
        <p:spPr>
          <a:xfrm rot="5400000">
            <a:off x="7428455" y="5371607"/>
            <a:ext cx="257332" cy="127619"/>
          </a:xfrm>
          <a:prstGeom prst="triangl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DECD98"/>
              </a:solidFill>
              <a:cs typeface="+mn-ea"/>
            </a:endParaRPr>
          </a:p>
        </p:txBody>
      </p:sp>
      <p:sp>
        <p:nvSpPr>
          <p:cNvPr id="30" name="等腰三角形 29">
            <a:extLst>
              <a:ext uri="{FF2B5EF4-FFF2-40B4-BE49-F238E27FC236}">
                <a16:creationId xmlns:a16="http://schemas.microsoft.com/office/drawing/2014/main" id="{9260514F-C70E-485B-A7D1-8508C813678F}"/>
              </a:ext>
            </a:extLst>
          </p:cNvPr>
          <p:cNvSpPr/>
          <p:nvPr/>
        </p:nvSpPr>
        <p:spPr>
          <a:xfrm rot="16200000">
            <a:off x="4581869" y="1747560"/>
            <a:ext cx="257332" cy="127619"/>
          </a:xfrm>
          <a:prstGeom prst="triangle">
            <a:avLst/>
          </a:prstGeom>
          <a:solidFill>
            <a:schemeClr val="accent2"/>
          </a:solidFill>
          <a:ln w="6350">
            <a:solidFill>
              <a:srgbClr val="21481C"/>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DECD98"/>
              </a:solidFill>
              <a:cs typeface="+mn-ea"/>
            </a:endParaRPr>
          </a:p>
        </p:txBody>
      </p:sp>
      <p:sp>
        <p:nvSpPr>
          <p:cNvPr id="31" name="等腰三角形 30">
            <a:extLst>
              <a:ext uri="{FF2B5EF4-FFF2-40B4-BE49-F238E27FC236}">
                <a16:creationId xmlns:a16="http://schemas.microsoft.com/office/drawing/2014/main" id="{DD49D8A3-2060-4048-8AC1-B804E61BCBE6}"/>
              </a:ext>
            </a:extLst>
          </p:cNvPr>
          <p:cNvSpPr/>
          <p:nvPr/>
        </p:nvSpPr>
        <p:spPr>
          <a:xfrm rot="16200000">
            <a:off x="4253613" y="4755430"/>
            <a:ext cx="257332" cy="127619"/>
          </a:xfrm>
          <a:prstGeom prst="triangl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a:solidFill>
                <a:srgbClr val="DECD98"/>
              </a:solidFill>
              <a:cs typeface="+mn-ea"/>
            </a:endParaRPr>
          </a:p>
        </p:txBody>
      </p:sp>
      <p:sp>
        <p:nvSpPr>
          <p:cNvPr id="32" name="弧形 31">
            <a:extLst>
              <a:ext uri="{FF2B5EF4-FFF2-40B4-BE49-F238E27FC236}">
                <a16:creationId xmlns:a16="http://schemas.microsoft.com/office/drawing/2014/main" id="{7C842DCE-5011-46C2-9656-CDA6B1498FF7}"/>
              </a:ext>
            </a:extLst>
          </p:cNvPr>
          <p:cNvSpPr/>
          <p:nvPr/>
        </p:nvSpPr>
        <p:spPr>
          <a:xfrm rot="16200000">
            <a:off x="3736428" y="2625353"/>
            <a:ext cx="2050750" cy="2050750"/>
          </a:xfrm>
          <a:prstGeom prst="arc">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solidFill>
                <a:srgbClr val="DECD98"/>
              </a:solidFill>
            </a:endParaRPr>
          </a:p>
        </p:txBody>
      </p:sp>
      <p:cxnSp>
        <p:nvCxnSpPr>
          <p:cNvPr id="33" name="直接连接符 32">
            <a:extLst>
              <a:ext uri="{FF2B5EF4-FFF2-40B4-BE49-F238E27FC236}">
                <a16:creationId xmlns:a16="http://schemas.microsoft.com/office/drawing/2014/main" id="{12B65FF0-CDF9-478C-8D26-42347EBACA0C}"/>
              </a:ext>
            </a:extLst>
          </p:cNvPr>
          <p:cNvCxnSpPr/>
          <p:nvPr/>
        </p:nvCxnSpPr>
        <p:spPr>
          <a:xfrm flipH="1">
            <a:off x="4772874" y="1951815"/>
            <a:ext cx="2256" cy="67353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3AE80426-C857-4A33-9F70-42A212A4CF0A}"/>
              </a:ext>
            </a:extLst>
          </p:cNvPr>
          <p:cNvGrpSpPr/>
          <p:nvPr/>
        </p:nvGrpSpPr>
        <p:grpSpPr>
          <a:xfrm rot="5400000">
            <a:off x="5425363" y="935437"/>
            <a:ext cx="2050750" cy="2724288"/>
            <a:chOff x="7169672" y="1970177"/>
            <a:chExt cx="2050750" cy="2724288"/>
          </a:xfrm>
        </p:grpSpPr>
        <p:sp>
          <p:nvSpPr>
            <p:cNvPr id="35" name="弧形 34">
              <a:extLst>
                <a:ext uri="{FF2B5EF4-FFF2-40B4-BE49-F238E27FC236}">
                  <a16:creationId xmlns:a16="http://schemas.microsoft.com/office/drawing/2014/main" id="{D2012B12-3227-4173-832C-14372975832E}"/>
                </a:ext>
              </a:extLst>
            </p:cNvPr>
            <p:cNvSpPr/>
            <p:nvPr/>
          </p:nvSpPr>
          <p:spPr>
            <a:xfrm rot="16200000">
              <a:off x="7169672" y="2643715"/>
              <a:ext cx="2050750" cy="2050750"/>
            </a:xfrm>
            <a:prstGeom prst="arc">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solidFill>
                  <a:srgbClr val="DECD98"/>
                </a:solidFill>
              </a:endParaRPr>
            </a:p>
          </p:txBody>
        </p:sp>
        <p:cxnSp>
          <p:nvCxnSpPr>
            <p:cNvPr id="36" name="直接连接符 35">
              <a:extLst>
                <a:ext uri="{FF2B5EF4-FFF2-40B4-BE49-F238E27FC236}">
                  <a16:creationId xmlns:a16="http://schemas.microsoft.com/office/drawing/2014/main" id="{CA3F6805-37C1-4DF2-9A9E-09CA483B04B5}"/>
                </a:ext>
              </a:extLst>
            </p:cNvPr>
            <p:cNvCxnSpPr/>
            <p:nvPr/>
          </p:nvCxnSpPr>
          <p:spPr>
            <a:xfrm flipH="1">
              <a:off x="8206118" y="1970177"/>
              <a:ext cx="2256" cy="67353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5DF30A46-2842-483A-BFD1-8D7B163CEE7C}"/>
              </a:ext>
            </a:extLst>
          </p:cNvPr>
          <p:cNvGrpSpPr/>
          <p:nvPr/>
        </p:nvGrpSpPr>
        <p:grpSpPr>
          <a:xfrm rot="10800000">
            <a:off x="6485207" y="2571829"/>
            <a:ext cx="2050750" cy="2724288"/>
            <a:chOff x="7169672" y="1970177"/>
            <a:chExt cx="2050750" cy="2724288"/>
          </a:xfrm>
        </p:grpSpPr>
        <p:sp>
          <p:nvSpPr>
            <p:cNvPr id="38" name="弧形 37">
              <a:extLst>
                <a:ext uri="{FF2B5EF4-FFF2-40B4-BE49-F238E27FC236}">
                  <a16:creationId xmlns:a16="http://schemas.microsoft.com/office/drawing/2014/main" id="{FF3FBD70-0AEE-474F-8394-94593B9A8785}"/>
                </a:ext>
              </a:extLst>
            </p:cNvPr>
            <p:cNvSpPr/>
            <p:nvPr/>
          </p:nvSpPr>
          <p:spPr>
            <a:xfrm rot="16200000">
              <a:off x="7169672" y="2643715"/>
              <a:ext cx="2050750" cy="2050750"/>
            </a:xfrm>
            <a:prstGeom prst="arc">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solidFill>
                  <a:srgbClr val="DECD98"/>
                </a:solidFill>
              </a:endParaRPr>
            </a:p>
          </p:txBody>
        </p:sp>
        <p:cxnSp>
          <p:nvCxnSpPr>
            <p:cNvPr id="39" name="直接连接符 38">
              <a:extLst>
                <a:ext uri="{FF2B5EF4-FFF2-40B4-BE49-F238E27FC236}">
                  <a16:creationId xmlns:a16="http://schemas.microsoft.com/office/drawing/2014/main" id="{658E7F29-FEC7-4057-9023-55A269B70E32}"/>
                </a:ext>
              </a:extLst>
            </p:cNvPr>
            <p:cNvCxnSpPr/>
            <p:nvPr/>
          </p:nvCxnSpPr>
          <p:spPr>
            <a:xfrm flipH="1">
              <a:off x="8206118" y="1970177"/>
              <a:ext cx="2256" cy="67353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a16="http://schemas.microsoft.com/office/drawing/2014/main" id="{78C00AA2-6D43-4014-B6B5-E1773D491323}"/>
              </a:ext>
            </a:extLst>
          </p:cNvPr>
          <p:cNvGrpSpPr/>
          <p:nvPr/>
        </p:nvGrpSpPr>
        <p:grpSpPr>
          <a:xfrm rot="16200000">
            <a:off x="4818098" y="3620079"/>
            <a:ext cx="2050750" cy="2724288"/>
            <a:chOff x="7169672" y="1970177"/>
            <a:chExt cx="2050750" cy="2724288"/>
          </a:xfrm>
        </p:grpSpPr>
        <p:sp>
          <p:nvSpPr>
            <p:cNvPr id="41" name="弧形 40">
              <a:extLst>
                <a:ext uri="{FF2B5EF4-FFF2-40B4-BE49-F238E27FC236}">
                  <a16:creationId xmlns:a16="http://schemas.microsoft.com/office/drawing/2014/main" id="{D469EC9F-9312-4854-998D-0C4C86115F87}"/>
                </a:ext>
              </a:extLst>
            </p:cNvPr>
            <p:cNvSpPr/>
            <p:nvPr/>
          </p:nvSpPr>
          <p:spPr>
            <a:xfrm rot="16200000">
              <a:off x="7169672" y="2643715"/>
              <a:ext cx="2050750" cy="2050750"/>
            </a:xfrm>
            <a:prstGeom prst="arc">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solidFill>
                  <a:srgbClr val="DECD98"/>
                </a:solidFill>
              </a:endParaRPr>
            </a:p>
          </p:txBody>
        </p:sp>
        <p:cxnSp>
          <p:nvCxnSpPr>
            <p:cNvPr id="42" name="直接连接符 41">
              <a:extLst>
                <a:ext uri="{FF2B5EF4-FFF2-40B4-BE49-F238E27FC236}">
                  <a16:creationId xmlns:a16="http://schemas.microsoft.com/office/drawing/2014/main" id="{0A7DB20A-6D01-41CC-8B6F-5BEF49A1479C}"/>
                </a:ext>
              </a:extLst>
            </p:cNvPr>
            <p:cNvCxnSpPr/>
            <p:nvPr/>
          </p:nvCxnSpPr>
          <p:spPr>
            <a:xfrm flipH="1">
              <a:off x="8206118" y="1970177"/>
              <a:ext cx="2256" cy="67353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43" name="稻壳儿小白白(http://dwz.cn/Wu2UP)">
            <a:extLst>
              <a:ext uri="{FF2B5EF4-FFF2-40B4-BE49-F238E27FC236}">
                <a16:creationId xmlns:a16="http://schemas.microsoft.com/office/drawing/2014/main" id="{2276584B-4842-4A06-88B1-1F6A1494D66E}"/>
              </a:ext>
            </a:extLst>
          </p:cNvPr>
          <p:cNvSpPr txBox="1">
            <a:spLocks noChangeArrowheads="1"/>
          </p:cNvSpPr>
          <p:nvPr/>
        </p:nvSpPr>
        <p:spPr bwMode="auto">
          <a:xfrm>
            <a:off x="1945614" y="1574706"/>
            <a:ext cx="17890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a:spcBef>
                <a:spcPts val="0"/>
              </a:spcBef>
              <a:spcAft>
                <a:spcPts val="0"/>
              </a:spcAft>
            </a:pPr>
            <a:r>
              <a:rPr lang="zh-CN" altLang="en-US" sz="2000" dirty="0">
                <a:solidFill>
                  <a:schemeClr val="accent2"/>
                </a:solidFill>
                <a:latin typeface="+mj-ea"/>
                <a:ea typeface="+mj-ea"/>
              </a:rPr>
              <a:t>碳衡量和碳管理</a:t>
            </a:r>
          </a:p>
        </p:txBody>
      </p:sp>
      <p:sp>
        <p:nvSpPr>
          <p:cNvPr id="44" name="稻壳儿小白白(http://dwz.cn/Wu2UP)">
            <a:extLst>
              <a:ext uri="{FF2B5EF4-FFF2-40B4-BE49-F238E27FC236}">
                <a16:creationId xmlns:a16="http://schemas.microsoft.com/office/drawing/2014/main" id="{B3C290E4-46DF-4042-8A55-B0FBBBBAA646}"/>
              </a:ext>
            </a:extLst>
          </p:cNvPr>
          <p:cNvSpPr txBox="1">
            <a:spLocks noChangeArrowheads="1"/>
          </p:cNvSpPr>
          <p:nvPr/>
        </p:nvSpPr>
        <p:spPr bwMode="auto">
          <a:xfrm>
            <a:off x="1061152" y="1907553"/>
            <a:ext cx="2710911" cy="110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a:lnSpc>
                <a:spcPct val="130000"/>
              </a:lnSpc>
              <a:spcBef>
                <a:spcPts val="0"/>
              </a:spcBef>
              <a:spcAft>
                <a:spcPts val="0"/>
              </a:spcAft>
            </a:pPr>
            <a:r>
              <a:rPr lang="zh-CN" altLang="en-US" sz="1400" dirty="0">
                <a:solidFill>
                  <a:schemeClr val="bg1"/>
                </a:solidFill>
                <a:latin typeface="+mn-ea"/>
                <a:ea typeface="+mn-ea"/>
                <a:cs typeface="阿里巴巴普惠体 Medium" panose="00020600040101010101" pitchFamily="18" charset="-122"/>
              </a:rPr>
              <a:t>开发多种产品，为使用云服务的机构提供多种管理、减少和避免碳排放的解决方案。帮助他们创新工作方式，在各个生产环节碳排放。</a:t>
            </a:r>
          </a:p>
        </p:txBody>
      </p:sp>
      <p:sp>
        <p:nvSpPr>
          <p:cNvPr id="45" name="稻壳儿小白白(http://dwz.cn/Wu2UP)">
            <a:extLst>
              <a:ext uri="{FF2B5EF4-FFF2-40B4-BE49-F238E27FC236}">
                <a16:creationId xmlns:a16="http://schemas.microsoft.com/office/drawing/2014/main" id="{81CC1002-EA72-4C73-987D-DBE21250C44A}"/>
              </a:ext>
            </a:extLst>
          </p:cNvPr>
          <p:cNvSpPr txBox="1">
            <a:spLocks noChangeArrowheads="1"/>
          </p:cNvSpPr>
          <p:nvPr/>
        </p:nvSpPr>
        <p:spPr bwMode="auto">
          <a:xfrm>
            <a:off x="8537930" y="4581501"/>
            <a:ext cx="2325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a:spcBef>
                <a:spcPts val="0"/>
              </a:spcBef>
              <a:spcAft>
                <a:spcPts val="0"/>
              </a:spcAft>
            </a:pPr>
            <a:r>
              <a:rPr lang="zh-CN" altLang="en-US" sz="2000" dirty="0">
                <a:solidFill>
                  <a:schemeClr val="accent2"/>
                </a:solidFill>
                <a:latin typeface="+mj-ea"/>
                <a:ea typeface="+mj-ea"/>
              </a:rPr>
              <a:t>智慧化城市治理</a:t>
            </a:r>
          </a:p>
        </p:txBody>
      </p:sp>
      <p:sp>
        <p:nvSpPr>
          <p:cNvPr id="46" name="稻壳儿小白白(http://dwz.cn/Wu2UP)">
            <a:extLst>
              <a:ext uri="{FF2B5EF4-FFF2-40B4-BE49-F238E27FC236}">
                <a16:creationId xmlns:a16="http://schemas.microsoft.com/office/drawing/2014/main" id="{5921FC87-4760-41F0-A241-F002954C70D2}"/>
              </a:ext>
            </a:extLst>
          </p:cNvPr>
          <p:cNvSpPr txBox="1">
            <a:spLocks noChangeArrowheads="1"/>
          </p:cNvSpPr>
          <p:nvPr/>
        </p:nvSpPr>
        <p:spPr bwMode="auto">
          <a:xfrm>
            <a:off x="8537930" y="4906720"/>
            <a:ext cx="2782318" cy="110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30000"/>
              </a:lnSpc>
            </a:pPr>
            <a:r>
              <a:rPr lang="zh-CN" altLang="en-US" sz="1400" dirty="0">
                <a:solidFill>
                  <a:schemeClr val="bg1"/>
                </a:solidFill>
                <a:latin typeface="+mn-ea"/>
                <a:ea typeface="+mn-ea"/>
                <a:cs typeface="阿里巴巴普惠体 Medium" panose="00020600040101010101" pitchFamily="18" charset="-122"/>
              </a:rPr>
              <a:t>开发城市低碳智能监管系统“碳眼”，旨在为政府提供碳排放全景监视、碳足迹分析追踪、碳智能决策调控、碳交易与公众服务等功能。</a:t>
            </a:r>
          </a:p>
        </p:txBody>
      </p:sp>
      <p:sp>
        <p:nvSpPr>
          <p:cNvPr id="47" name="稻壳儿小白白(http://dwz.cn/Wu2UP)">
            <a:extLst>
              <a:ext uri="{FF2B5EF4-FFF2-40B4-BE49-F238E27FC236}">
                <a16:creationId xmlns:a16="http://schemas.microsoft.com/office/drawing/2014/main" id="{BBCDD318-E3C1-4B0A-B76A-1F796EC18570}"/>
              </a:ext>
            </a:extLst>
          </p:cNvPr>
          <p:cNvSpPr txBox="1">
            <a:spLocks noChangeArrowheads="1"/>
          </p:cNvSpPr>
          <p:nvPr/>
        </p:nvSpPr>
        <p:spPr bwMode="auto">
          <a:xfrm>
            <a:off x="8537930" y="1574706"/>
            <a:ext cx="2325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a:spcBef>
                <a:spcPts val="0"/>
              </a:spcBef>
              <a:spcAft>
                <a:spcPts val="0"/>
              </a:spcAft>
            </a:pPr>
            <a:r>
              <a:rPr lang="zh-CN" altLang="en-US" sz="2000" dirty="0">
                <a:solidFill>
                  <a:schemeClr val="accent2"/>
                </a:solidFill>
                <a:latin typeface="+mj-ea"/>
                <a:ea typeface="+mj-ea"/>
              </a:rPr>
              <a:t>绿色生产的能源管理</a:t>
            </a:r>
          </a:p>
        </p:txBody>
      </p:sp>
      <p:sp>
        <p:nvSpPr>
          <p:cNvPr id="48" name="稻壳儿小白白(http://dwz.cn/Wu2UP)">
            <a:extLst>
              <a:ext uri="{FF2B5EF4-FFF2-40B4-BE49-F238E27FC236}">
                <a16:creationId xmlns:a16="http://schemas.microsoft.com/office/drawing/2014/main" id="{094E9DF5-4367-439A-9BE9-B5CEBFC0194D}"/>
              </a:ext>
            </a:extLst>
          </p:cNvPr>
          <p:cNvSpPr txBox="1">
            <a:spLocks noChangeArrowheads="1"/>
          </p:cNvSpPr>
          <p:nvPr/>
        </p:nvSpPr>
        <p:spPr bwMode="auto">
          <a:xfrm>
            <a:off x="8537930" y="1907553"/>
            <a:ext cx="2782318" cy="138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30000"/>
              </a:lnSpc>
            </a:pPr>
            <a:r>
              <a:rPr lang="zh-CN" altLang="en-US" sz="1400" dirty="0">
                <a:solidFill>
                  <a:schemeClr val="bg1"/>
                </a:solidFill>
                <a:latin typeface="+mn-ea"/>
                <a:ea typeface="+mn-ea"/>
                <a:cs typeface="阿里巴巴普惠体 Medium" panose="00020600040101010101" pitchFamily="18" charset="-122"/>
              </a:rPr>
              <a:t>基于清洁能源发电预测和负荷预测算法，为中小企业提供节能建议，并在产品上集纳了多种低碳认证服务。计划到</a:t>
            </a:r>
            <a:r>
              <a:rPr lang="en-US" altLang="zh-CN" sz="1400" dirty="0">
                <a:solidFill>
                  <a:schemeClr val="bg1"/>
                </a:solidFill>
                <a:latin typeface="+mn-ea"/>
                <a:ea typeface="+mn-ea"/>
                <a:cs typeface="阿里巴巴普惠体 Medium" panose="00020600040101010101" pitchFamily="18" charset="-122"/>
              </a:rPr>
              <a:t>20XX</a:t>
            </a:r>
            <a:r>
              <a:rPr lang="zh-CN" altLang="en-US" sz="1400" dirty="0">
                <a:solidFill>
                  <a:schemeClr val="bg1"/>
                </a:solidFill>
                <a:latin typeface="+mn-ea"/>
                <a:ea typeface="+mn-ea"/>
                <a:cs typeface="阿里巴巴普惠体 Medium" panose="00020600040101010101" pitchFamily="18" charset="-122"/>
              </a:rPr>
              <a:t>年将该服务扩展至</a:t>
            </a:r>
            <a:r>
              <a:rPr lang="en-US" altLang="zh-CN" sz="1400" dirty="0">
                <a:solidFill>
                  <a:schemeClr val="bg1"/>
                </a:solidFill>
                <a:latin typeface="+mn-ea"/>
                <a:ea typeface="+mn-ea"/>
                <a:cs typeface="阿里巴巴普惠体 Medium" panose="00020600040101010101" pitchFamily="18" charset="-122"/>
              </a:rPr>
              <a:t>10</a:t>
            </a:r>
            <a:r>
              <a:rPr lang="zh-CN" altLang="en-US" sz="1400" dirty="0">
                <a:solidFill>
                  <a:schemeClr val="bg1"/>
                </a:solidFill>
                <a:latin typeface="+mn-ea"/>
                <a:ea typeface="+mn-ea"/>
                <a:cs typeface="阿里巴巴普惠体 Medium" panose="00020600040101010101" pitchFamily="18" charset="-122"/>
              </a:rPr>
              <a:t>万家中小企业。</a:t>
            </a:r>
          </a:p>
        </p:txBody>
      </p:sp>
      <p:sp>
        <p:nvSpPr>
          <p:cNvPr id="49" name="稻壳儿小白白(http://dwz.cn/Wu2UP)">
            <a:extLst>
              <a:ext uri="{FF2B5EF4-FFF2-40B4-BE49-F238E27FC236}">
                <a16:creationId xmlns:a16="http://schemas.microsoft.com/office/drawing/2014/main" id="{8EA851AD-E39A-472A-AFC6-6B55CE368C47}"/>
              </a:ext>
            </a:extLst>
          </p:cNvPr>
          <p:cNvSpPr txBox="1">
            <a:spLocks noChangeArrowheads="1"/>
          </p:cNvSpPr>
          <p:nvPr/>
        </p:nvSpPr>
        <p:spPr bwMode="auto">
          <a:xfrm>
            <a:off x="1714389" y="4581501"/>
            <a:ext cx="2050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a:spcBef>
                <a:spcPts val="0"/>
              </a:spcBef>
              <a:spcAft>
                <a:spcPts val="0"/>
              </a:spcAft>
            </a:pPr>
            <a:r>
              <a:rPr lang="zh-CN" altLang="en-US" sz="2000" dirty="0">
                <a:solidFill>
                  <a:schemeClr val="accent2"/>
                </a:solidFill>
                <a:latin typeface="+mj-ea"/>
                <a:ea typeface="+mj-ea"/>
              </a:rPr>
              <a:t>数字协同增效减排</a:t>
            </a:r>
          </a:p>
        </p:txBody>
      </p:sp>
      <p:sp>
        <p:nvSpPr>
          <p:cNvPr id="50" name="稻壳儿小白白(http://dwz.cn/Wu2UP)">
            <a:extLst>
              <a:ext uri="{FF2B5EF4-FFF2-40B4-BE49-F238E27FC236}">
                <a16:creationId xmlns:a16="http://schemas.microsoft.com/office/drawing/2014/main" id="{7D532265-84D3-4D92-81AD-C21112A5C704}"/>
              </a:ext>
            </a:extLst>
          </p:cNvPr>
          <p:cNvSpPr txBox="1">
            <a:spLocks noChangeArrowheads="1"/>
          </p:cNvSpPr>
          <p:nvPr/>
        </p:nvSpPr>
        <p:spPr bwMode="auto">
          <a:xfrm>
            <a:off x="1067902" y="4906720"/>
            <a:ext cx="2782318" cy="110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30000"/>
              </a:lnSpc>
            </a:pPr>
            <a:r>
              <a:rPr lang="zh-CN" altLang="en-US" sz="1400" dirty="0">
                <a:solidFill>
                  <a:schemeClr val="bg1"/>
                </a:solidFill>
                <a:latin typeface="+mn-ea"/>
                <a:ea typeface="+mn-ea"/>
                <a:cs typeface="阿里巴巴普惠体 Medium" panose="00020600040101010101" pitchFamily="18" charset="-122"/>
              </a:rPr>
              <a:t>数字化可以减排的一个重要原因，是数字协同彻底改变了组织沟通和协作的方式，大大提升了组织的敏捷性和效率。</a:t>
            </a:r>
          </a:p>
        </p:txBody>
      </p:sp>
      <p:grpSp>
        <p:nvGrpSpPr>
          <p:cNvPr id="51" name="组合 50">
            <a:extLst>
              <a:ext uri="{FF2B5EF4-FFF2-40B4-BE49-F238E27FC236}">
                <a16:creationId xmlns:a16="http://schemas.microsoft.com/office/drawing/2014/main" id="{FD9454D0-5BAE-46EC-9C8E-63A558DB5DF4}"/>
              </a:ext>
            </a:extLst>
          </p:cNvPr>
          <p:cNvGrpSpPr/>
          <p:nvPr/>
        </p:nvGrpSpPr>
        <p:grpSpPr>
          <a:xfrm>
            <a:off x="4486264" y="3358909"/>
            <a:ext cx="542334" cy="518430"/>
            <a:chOff x="6016625" y="1054100"/>
            <a:chExt cx="444500" cy="446621"/>
          </a:xfrm>
          <a:solidFill>
            <a:srgbClr val="404040">
              <a:alpha val="90000"/>
            </a:srgbClr>
          </a:solidFill>
        </p:grpSpPr>
        <p:sp>
          <p:nvSpPr>
            <p:cNvPr id="52" name="Freeform 30">
              <a:extLst>
                <a:ext uri="{FF2B5EF4-FFF2-40B4-BE49-F238E27FC236}">
                  <a16:creationId xmlns:a16="http://schemas.microsoft.com/office/drawing/2014/main" id="{38BC105C-4CE9-4640-A60A-D6DA948ED303}"/>
                </a:ext>
              </a:extLst>
            </p:cNvPr>
            <p:cNvSpPr>
              <a:spLocks noEditPoints="1"/>
            </p:cNvSpPr>
            <p:nvPr/>
          </p:nvSpPr>
          <p:spPr bwMode="auto">
            <a:xfrm>
              <a:off x="6016625" y="1054100"/>
              <a:ext cx="296862" cy="296863"/>
            </a:xfrm>
            <a:custGeom>
              <a:avLst/>
              <a:gdLst>
                <a:gd name="T0" fmla="*/ 99 w 128"/>
                <a:gd name="T1" fmla="*/ 117 h 128"/>
                <a:gd name="T2" fmla="*/ 95 w 128"/>
                <a:gd name="T3" fmla="*/ 101 h 128"/>
                <a:gd name="T4" fmla="*/ 101 w 128"/>
                <a:gd name="T5" fmla="*/ 95 h 128"/>
                <a:gd name="T6" fmla="*/ 117 w 128"/>
                <a:gd name="T7" fmla="*/ 99 h 128"/>
                <a:gd name="T8" fmla="*/ 121 w 128"/>
                <a:gd name="T9" fmla="*/ 97 h 128"/>
                <a:gd name="T10" fmla="*/ 128 w 128"/>
                <a:gd name="T11" fmla="*/ 82 h 128"/>
                <a:gd name="T12" fmla="*/ 126 w 128"/>
                <a:gd name="T13" fmla="*/ 77 h 128"/>
                <a:gd name="T14" fmla="*/ 112 w 128"/>
                <a:gd name="T15" fmla="*/ 69 h 128"/>
                <a:gd name="T16" fmla="*/ 112 w 128"/>
                <a:gd name="T17" fmla="*/ 64 h 128"/>
                <a:gd name="T18" fmla="*/ 112 w 128"/>
                <a:gd name="T19" fmla="*/ 60 h 128"/>
                <a:gd name="T20" fmla="*/ 126 w 128"/>
                <a:gd name="T21" fmla="*/ 52 h 128"/>
                <a:gd name="T22" fmla="*/ 128 w 128"/>
                <a:gd name="T23" fmla="*/ 47 h 128"/>
                <a:gd name="T24" fmla="*/ 122 w 128"/>
                <a:gd name="T25" fmla="*/ 32 h 128"/>
                <a:gd name="T26" fmla="*/ 117 w 128"/>
                <a:gd name="T27" fmla="*/ 29 h 128"/>
                <a:gd name="T28" fmla="*/ 101 w 128"/>
                <a:gd name="T29" fmla="*/ 33 h 128"/>
                <a:gd name="T30" fmla="*/ 95 w 128"/>
                <a:gd name="T31" fmla="*/ 27 h 128"/>
                <a:gd name="T32" fmla="*/ 99 w 128"/>
                <a:gd name="T33" fmla="*/ 11 h 128"/>
                <a:gd name="T34" fmla="*/ 97 w 128"/>
                <a:gd name="T35" fmla="*/ 7 h 128"/>
                <a:gd name="T36" fmla="*/ 82 w 128"/>
                <a:gd name="T37" fmla="*/ 0 h 128"/>
                <a:gd name="T38" fmla="*/ 77 w 128"/>
                <a:gd name="T39" fmla="*/ 2 h 128"/>
                <a:gd name="T40" fmla="*/ 69 w 128"/>
                <a:gd name="T41" fmla="*/ 16 h 128"/>
                <a:gd name="T42" fmla="*/ 60 w 128"/>
                <a:gd name="T43" fmla="*/ 16 h 128"/>
                <a:gd name="T44" fmla="*/ 52 w 128"/>
                <a:gd name="T45" fmla="*/ 2 h 128"/>
                <a:gd name="T46" fmla="*/ 47 w 128"/>
                <a:gd name="T47" fmla="*/ 0 h 128"/>
                <a:gd name="T48" fmla="*/ 32 w 128"/>
                <a:gd name="T49" fmla="*/ 6 h 128"/>
                <a:gd name="T50" fmla="*/ 29 w 128"/>
                <a:gd name="T51" fmla="*/ 11 h 128"/>
                <a:gd name="T52" fmla="*/ 33 w 128"/>
                <a:gd name="T53" fmla="*/ 27 h 128"/>
                <a:gd name="T54" fmla="*/ 27 w 128"/>
                <a:gd name="T55" fmla="*/ 33 h 128"/>
                <a:gd name="T56" fmla="*/ 11 w 128"/>
                <a:gd name="T57" fmla="*/ 29 h 128"/>
                <a:gd name="T58" fmla="*/ 7 w 128"/>
                <a:gd name="T59" fmla="*/ 31 h 128"/>
                <a:gd name="T60" fmla="*/ 0 w 128"/>
                <a:gd name="T61" fmla="*/ 46 h 128"/>
                <a:gd name="T62" fmla="*/ 2 w 128"/>
                <a:gd name="T63" fmla="*/ 51 h 128"/>
                <a:gd name="T64" fmla="*/ 16 w 128"/>
                <a:gd name="T65" fmla="*/ 59 h 128"/>
                <a:gd name="T66" fmla="*/ 16 w 128"/>
                <a:gd name="T67" fmla="*/ 64 h 128"/>
                <a:gd name="T68" fmla="*/ 16 w 128"/>
                <a:gd name="T69" fmla="*/ 68 h 128"/>
                <a:gd name="T70" fmla="*/ 2 w 128"/>
                <a:gd name="T71" fmla="*/ 76 h 128"/>
                <a:gd name="T72" fmla="*/ 0 w 128"/>
                <a:gd name="T73" fmla="*/ 81 h 128"/>
                <a:gd name="T74" fmla="*/ 6 w 128"/>
                <a:gd name="T75" fmla="*/ 96 h 128"/>
                <a:gd name="T76" fmla="*/ 11 w 128"/>
                <a:gd name="T77" fmla="*/ 99 h 128"/>
                <a:gd name="T78" fmla="*/ 26 w 128"/>
                <a:gd name="T79" fmla="*/ 94 h 128"/>
                <a:gd name="T80" fmla="*/ 33 w 128"/>
                <a:gd name="T81" fmla="*/ 101 h 128"/>
                <a:gd name="T82" fmla="*/ 29 w 128"/>
                <a:gd name="T83" fmla="*/ 117 h 128"/>
                <a:gd name="T84" fmla="*/ 31 w 128"/>
                <a:gd name="T85" fmla="*/ 121 h 128"/>
                <a:gd name="T86" fmla="*/ 46 w 128"/>
                <a:gd name="T87" fmla="*/ 128 h 128"/>
                <a:gd name="T88" fmla="*/ 51 w 128"/>
                <a:gd name="T89" fmla="*/ 126 h 128"/>
                <a:gd name="T90" fmla="*/ 59 w 128"/>
                <a:gd name="T91" fmla="*/ 112 h 128"/>
                <a:gd name="T92" fmla="*/ 68 w 128"/>
                <a:gd name="T93" fmla="*/ 112 h 128"/>
                <a:gd name="T94" fmla="*/ 76 w 128"/>
                <a:gd name="T95" fmla="*/ 126 h 128"/>
                <a:gd name="T96" fmla="*/ 80 w 128"/>
                <a:gd name="T97" fmla="*/ 128 h 128"/>
                <a:gd name="T98" fmla="*/ 81 w 128"/>
                <a:gd name="T99" fmla="*/ 128 h 128"/>
                <a:gd name="T100" fmla="*/ 96 w 128"/>
                <a:gd name="T101" fmla="*/ 122 h 128"/>
                <a:gd name="T102" fmla="*/ 99 w 128"/>
                <a:gd name="T103" fmla="*/ 117 h 128"/>
                <a:gd name="T104" fmla="*/ 75 w 128"/>
                <a:gd name="T105" fmla="*/ 75 h 128"/>
                <a:gd name="T106" fmla="*/ 53 w 128"/>
                <a:gd name="T107" fmla="*/ 75 h 128"/>
                <a:gd name="T108" fmla="*/ 48 w 128"/>
                <a:gd name="T109" fmla="*/ 64 h 128"/>
                <a:gd name="T110" fmla="*/ 53 w 128"/>
                <a:gd name="T111" fmla="*/ 53 h 128"/>
                <a:gd name="T112" fmla="*/ 64 w 128"/>
                <a:gd name="T113" fmla="*/ 48 h 128"/>
                <a:gd name="T114" fmla="*/ 75 w 128"/>
                <a:gd name="T115" fmla="*/ 53 h 128"/>
                <a:gd name="T116" fmla="*/ 80 w 128"/>
                <a:gd name="T117" fmla="*/ 64 h 128"/>
                <a:gd name="T118" fmla="*/ 75 w 128"/>
                <a:gd name="T119" fmla="*/ 7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99" y="117"/>
                  </a:moveTo>
                  <a:cubicBezTo>
                    <a:pt x="95" y="101"/>
                    <a:pt x="95" y="101"/>
                    <a:pt x="95" y="101"/>
                  </a:cubicBezTo>
                  <a:cubicBezTo>
                    <a:pt x="97" y="100"/>
                    <a:pt x="99" y="97"/>
                    <a:pt x="101" y="95"/>
                  </a:cubicBezTo>
                  <a:cubicBezTo>
                    <a:pt x="117" y="99"/>
                    <a:pt x="117" y="99"/>
                    <a:pt x="117" y="99"/>
                  </a:cubicBezTo>
                  <a:cubicBezTo>
                    <a:pt x="119" y="100"/>
                    <a:pt x="121" y="99"/>
                    <a:pt x="121" y="97"/>
                  </a:cubicBezTo>
                  <a:cubicBezTo>
                    <a:pt x="128" y="82"/>
                    <a:pt x="128" y="82"/>
                    <a:pt x="128" y="82"/>
                  </a:cubicBezTo>
                  <a:cubicBezTo>
                    <a:pt x="128" y="80"/>
                    <a:pt x="128" y="78"/>
                    <a:pt x="126" y="77"/>
                  </a:cubicBezTo>
                  <a:cubicBezTo>
                    <a:pt x="112" y="69"/>
                    <a:pt x="112" y="69"/>
                    <a:pt x="112" y="69"/>
                  </a:cubicBezTo>
                  <a:cubicBezTo>
                    <a:pt x="112" y="67"/>
                    <a:pt x="112" y="66"/>
                    <a:pt x="112" y="64"/>
                  </a:cubicBezTo>
                  <a:cubicBezTo>
                    <a:pt x="112" y="63"/>
                    <a:pt x="112" y="61"/>
                    <a:pt x="112" y="60"/>
                  </a:cubicBezTo>
                  <a:cubicBezTo>
                    <a:pt x="126" y="52"/>
                    <a:pt x="126" y="52"/>
                    <a:pt x="126" y="52"/>
                  </a:cubicBezTo>
                  <a:cubicBezTo>
                    <a:pt x="128" y="51"/>
                    <a:pt x="128" y="48"/>
                    <a:pt x="128" y="47"/>
                  </a:cubicBezTo>
                  <a:cubicBezTo>
                    <a:pt x="122" y="32"/>
                    <a:pt x="122" y="32"/>
                    <a:pt x="122" y="32"/>
                  </a:cubicBezTo>
                  <a:cubicBezTo>
                    <a:pt x="121" y="30"/>
                    <a:pt x="119" y="29"/>
                    <a:pt x="117" y="29"/>
                  </a:cubicBezTo>
                  <a:cubicBezTo>
                    <a:pt x="101" y="33"/>
                    <a:pt x="101" y="33"/>
                    <a:pt x="101" y="33"/>
                  </a:cubicBezTo>
                  <a:cubicBezTo>
                    <a:pt x="100" y="31"/>
                    <a:pt x="97" y="29"/>
                    <a:pt x="95" y="27"/>
                  </a:cubicBezTo>
                  <a:cubicBezTo>
                    <a:pt x="99" y="11"/>
                    <a:pt x="99" y="11"/>
                    <a:pt x="99" y="11"/>
                  </a:cubicBezTo>
                  <a:cubicBezTo>
                    <a:pt x="100" y="9"/>
                    <a:pt x="99" y="7"/>
                    <a:pt x="97" y="7"/>
                  </a:cubicBezTo>
                  <a:cubicBezTo>
                    <a:pt x="82" y="0"/>
                    <a:pt x="82" y="0"/>
                    <a:pt x="82" y="0"/>
                  </a:cubicBezTo>
                  <a:cubicBezTo>
                    <a:pt x="80" y="0"/>
                    <a:pt x="78" y="0"/>
                    <a:pt x="77" y="2"/>
                  </a:cubicBezTo>
                  <a:cubicBezTo>
                    <a:pt x="69" y="16"/>
                    <a:pt x="69" y="16"/>
                    <a:pt x="69" y="16"/>
                  </a:cubicBezTo>
                  <a:cubicBezTo>
                    <a:pt x="66" y="16"/>
                    <a:pt x="63" y="16"/>
                    <a:pt x="60" y="16"/>
                  </a:cubicBezTo>
                  <a:cubicBezTo>
                    <a:pt x="52" y="2"/>
                    <a:pt x="52" y="2"/>
                    <a:pt x="52" y="2"/>
                  </a:cubicBezTo>
                  <a:cubicBezTo>
                    <a:pt x="51" y="0"/>
                    <a:pt x="48" y="0"/>
                    <a:pt x="47" y="0"/>
                  </a:cubicBezTo>
                  <a:cubicBezTo>
                    <a:pt x="32" y="6"/>
                    <a:pt x="32" y="6"/>
                    <a:pt x="32" y="6"/>
                  </a:cubicBezTo>
                  <a:cubicBezTo>
                    <a:pt x="30" y="7"/>
                    <a:pt x="29" y="9"/>
                    <a:pt x="29" y="11"/>
                  </a:cubicBezTo>
                  <a:cubicBezTo>
                    <a:pt x="33" y="27"/>
                    <a:pt x="33" y="27"/>
                    <a:pt x="33" y="27"/>
                  </a:cubicBezTo>
                  <a:cubicBezTo>
                    <a:pt x="31" y="29"/>
                    <a:pt x="29" y="31"/>
                    <a:pt x="27" y="33"/>
                  </a:cubicBezTo>
                  <a:cubicBezTo>
                    <a:pt x="11" y="29"/>
                    <a:pt x="11" y="29"/>
                    <a:pt x="11" y="29"/>
                  </a:cubicBezTo>
                  <a:cubicBezTo>
                    <a:pt x="9" y="28"/>
                    <a:pt x="7" y="29"/>
                    <a:pt x="7" y="31"/>
                  </a:cubicBezTo>
                  <a:cubicBezTo>
                    <a:pt x="0" y="46"/>
                    <a:pt x="0" y="46"/>
                    <a:pt x="0" y="46"/>
                  </a:cubicBezTo>
                  <a:cubicBezTo>
                    <a:pt x="0" y="48"/>
                    <a:pt x="0" y="50"/>
                    <a:pt x="2" y="51"/>
                  </a:cubicBezTo>
                  <a:cubicBezTo>
                    <a:pt x="16" y="59"/>
                    <a:pt x="16" y="59"/>
                    <a:pt x="16" y="59"/>
                  </a:cubicBezTo>
                  <a:cubicBezTo>
                    <a:pt x="16" y="61"/>
                    <a:pt x="16" y="62"/>
                    <a:pt x="16" y="64"/>
                  </a:cubicBezTo>
                  <a:cubicBezTo>
                    <a:pt x="16" y="65"/>
                    <a:pt x="16" y="67"/>
                    <a:pt x="16" y="68"/>
                  </a:cubicBezTo>
                  <a:cubicBezTo>
                    <a:pt x="2" y="76"/>
                    <a:pt x="2" y="76"/>
                    <a:pt x="2" y="76"/>
                  </a:cubicBezTo>
                  <a:cubicBezTo>
                    <a:pt x="0" y="77"/>
                    <a:pt x="0" y="80"/>
                    <a:pt x="0" y="81"/>
                  </a:cubicBezTo>
                  <a:cubicBezTo>
                    <a:pt x="6" y="96"/>
                    <a:pt x="6" y="96"/>
                    <a:pt x="6" y="96"/>
                  </a:cubicBezTo>
                  <a:cubicBezTo>
                    <a:pt x="7" y="98"/>
                    <a:pt x="9" y="99"/>
                    <a:pt x="11" y="99"/>
                  </a:cubicBezTo>
                  <a:cubicBezTo>
                    <a:pt x="26" y="94"/>
                    <a:pt x="26" y="94"/>
                    <a:pt x="26" y="94"/>
                  </a:cubicBezTo>
                  <a:cubicBezTo>
                    <a:pt x="28" y="97"/>
                    <a:pt x="31" y="99"/>
                    <a:pt x="33" y="101"/>
                  </a:cubicBezTo>
                  <a:cubicBezTo>
                    <a:pt x="29" y="117"/>
                    <a:pt x="29" y="117"/>
                    <a:pt x="29" y="117"/>
                  </a:cubicBezTo>
                  <a:cubicBezTo>
                    <a:pt x="28" y="119"/>
                    <a:pt x="29" y="121"/>
                    <a:pt x="31" y="121"/>
                  </a:cubicBezTo>
                  <a:cubicBezTo>
                    <a:pt x="46" y="128"/>
                    <a:pt x="46" y="128"/>
                    <a:pt x="46" y="128"/>
                  </a:cubicBezTo>
                  <a:cubicBezTo>
                    <a:pt x="48" y="128"/>
                    <a:pt x="50" y="128"/>
                    <a:pt x="51" y="126"/>
                  </a:cubicBezTo>
                  <a:cubicBezTo>
                    <a:pt x="59" y="112"/>
                    <a:pt x="59" y="112"/>
                    <a:pt x="59" y="112"/>
                  </a:cubicBezTo>
                  <a:cubicBezTo>
                    <a:pt x="62" y="112"/>
                    <a:pt x="65" y="112"/>
                    <a:pt x="68" y="112"/>
                  </a:cubicBezTo>
                  <a:cubicBezTo>
                    <a:pt x="76" y="126"/>
                    <a:pt x="76" y="126"/>
                    <a:pt x="76" y="126"/>
                  </a:cubicBezTo>
                  <a:cubicBezTo>
                    <a:pt x="77" y="127"/>
                    <a:pt x="79" y="128"/>
                    <a:pt x="80" y="128"/>
                  </a:cubicBezTo>
                  <a:cubicBezTo>
                    <a:pt x="80" y="128"/>
                    <a:pt x="81" y="128"/>
                    <a:pt x="81" y="128"/>
                  </a:cubicBezTo>
                  <a:cubicBezTo>
                    <a:pt x="96" y="122"/>
                    <a:pt x="96" y="122"/>
                    <a:pt x="96" y="122"/>
                  </a:cubicBezTo>
                  <a:cubicBezTo>
                    <a:pt x="98" y="121"/>
                    <a:pt x="99" y="119"/>
                    <a:pt x="99" y="117"/>
                  </a:cubicBezTo>
                  <a:close/>
                  <a:moveTo>
                    <a:pt x="75" y="75"/>
                  </a:moveTo>
                  <a:cubicBezTo>
                    <a:pt x="69" y="81"/>
                    <a:pt x="59" y="81"/>
                    <a:pt x="53" y="75"/>
                  </a:cubicBezTo>
                  <a:cubicBezTo>
                    <a:pt x="50" y="72"/>
                    <a:pt x="48" y="68"/>
                    <a:pt x="48" y="64"/>
                  </a:cubicBezTo>
                  <a:cubicBezTo>
                    <a:pt x="48" y="60"/>
                    <a:pt x="50" y="56"/>
                    <a:pt x="53" y="53"/>
                  </a:cubicBezTo>
                  <a:cubicBezTo>
                    <a:pt x="56" y="50"/>
                    <a:pt x="60" y="48"/>
                    <a:pt x="64" y="48"/>
                  </a:cubicBezTo>
                  <a:cubicBezTo>
                    <a:pt x="68" y="48"/>
                    <a:pt x="72" y="50"/>
                    <a:pt x="75" y="53"/>
                  </a:cubicBezTo>
                  <a:cubicBezTo>
                    <a:pt x="78" y="56"/>
                    <a:pt x="80" y="60"/>
                    <a:pt x="80" y="64"/>
                  </a:cubicBezTo>
                  <a:cubicBezTo>
                    <a:pt x="80" y="68"/>
                    <a:pt x="78" y="72"/>
                    <a:pt x="75" y="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53" name="Freeform 31">
              <a:extLst>
                <a:ext uri="{FF2B5EF4-FFF2-40B4-BE49-F238E27FC236}">
                  <a16:creationId xmlns:a16="http://schemas.microsoft.com/office/drawing/2014/main" id="{942DA7EB-1CAF-4BC9-BF32-FD59EE41624D}"/>
                </a:ext>
              </a:extLst>
            </p:cNvPr>
            <p:cNvSpPr>
              <a:spLocks noEditPoints="1"/>
            </p:cNvSpPr>
            <p:nvPr/>
          </p:nvSpPr>
          <p:spPr bwMode="auto">
            <a:xfrm>
              <a:off x="6238875" y="1278471"/>
              <a:ext cx="222250" cy="222250"/>
            </a:xfrm>
            <a:custGeom>
              <a:avLst/>
              <a:gdLst>
                <a:gd name="T0" fmla="*/ 96 w 96"/>
                <a:gd name="T1" fmla="*/ 42 h 96"/>
                <a:gd name="T2" fmla="*/ 92 w 96"/>
                <a:gd name="T3" fmla="*/ 38 h 96"/>
                <a:gd name="T4" fmla="*/ 82 w 96"/>
                <a:gd name="T5" fmla="*/ 37 h 96"/>
                <a:gd name="T6" fmla="*/ 81 w 96"/>
                <a:gd name="T7" fmla="*/ 34 h 96"/>
                <a:gd name="T8" fmla="*/ 80 w 96"/>
                <a:gd name="T9" fmla="*/ 32 h 96"/>
                <a:gd name="T10" fmla="*/ 86 w 96"/>
                <a:gd name="T11" fmla="*/ 23 h 96"/>
                <a:gd name="T12" fmla="*/ 86 w 96"/>
                <a:gd name="T13" fmla="*/ 18 h 96"/>
                <a:gd name="T14" fmla="*/ 78 w 96"/>
                <a:gd name="T15" fmla="*/ 10 h 96"/>
                <a:gd name="T16" fmla="*/ 72 w 96"/>
                <a:gd name="T17" fmla="*/ 10 h 96"/>
                <a:gd name="T18" fmla="*/ 64 w 96"/>
                <a:gd name="T19" fmla="*/ 16 h 96"/>
                <a:gd name="T20" fmla="*/ 59 w 96"/>
                <a:gd name="T21" fmla="*/ 14 h 96"/>
                <a:gd name="T22" fmla="*/ 57 w 96"/>
                <a:gd name="T23" fmla="*/ 3 h 96"/>
                <a:gd name="T24" fmla="*/ 53 w 96"/>
                <a:gd name="T25" fmla="*/ 0 h 96"/>
                <a:gd name="T26" fmla="*/ 42 w 96"/>
                <a:gd name="T27" fmla="*/ 0 h 96"/>
                <a:gd name="T28" fmla="*/ 38 w 96"/>
                <a:gd name="T29" fmla="*/ 4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3 w 96"/>
                <a:gd name="T49" fmla="*/ 39 h 96"/>
                <a:gd name="T50" fmla="*/ 0 w 96"/>
                <a:gd name="T51" fmla="*/ 43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8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59 w 96"/>
                <a:gd name="T85" fmla="*/ 82 h 96"/>
                <a:gd name="T86" fmla="*/ 62 w 96"/>
                <a:gd name="T87" fmla="*/ 81 h 96"/>
                <a:gd name="T88" fmla="*/ 64 w 96"/>
                <a:gd name="T89" fmla="*/ 80 h 96"/>
                <a:gd name="T90" fmla="*/ 73 w 96"/>
                <a:gd name="T91" fmla="*/ 86 h 96"/>
                <a:gd name="T92" fmla="*/ 78 w 96"/>
                <a:gd name="T93" fmla="*/ 86 h 96"/>
                <a:gd name="T94" fmla="*/ 86 w 96"/>
                <a:gd name="T95" fmla="*/ 78 h 96"/>
                <a:gd name="T96" fmla="*/ 86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5 w 96"/>
                <a:gd name="T109" fmla="*/ 51 h 96"/>
                <a:gd name="T110" fmla="*/ 45 w 96"/>
                <a:gd name="T111" fmla="*/ 55 h 96"/>
                <a:gd name="T112" fmla="*/ 41 w 96"/>
                <a:gd name="T113" fmla="*/ 45 h 96"/>
                <a:gd name="T114" fmla="*/ 48 w 96"/>
                <a:gd name="T115" fmla="*/ 40 h 96"/>
                <a:gd name="T116" fmla="*/ 51 w 96"/>
                <a:gd name="T117" fmla="*/ 41 h 96"/>
                <a:gd name="T118" fmla="*/ 55 w 96"/>
                <a:gd name="T119" fmla="*/ 45 h 96"/>
                <a:gd name="T120" fmla="*/ 55 w 96"/>
                <a:gd name="T12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4" y="38"/>
                    <a:pt x="92" y="38"/>
                  </a:cubicBezTo>
                  <a:cubicBezTo>
                    <a:pt x="82" y="37"/>
                    <a:pt x="82" y="37"/>
                    <a:pt x="82" y="37"/>
                  </a:cubicBezTo>
                  <a:cubicBezTo>
                    <a:pt x="82" y="36"/>
                    <a:pt x="81" y="35"/>
                    <a:pt x="81" y="34"/>
                  </a:cubicBezTo>
                  <a:cubicBezTo>
                    <a:pt x="80" y="33"/>
                    <a:pt x="80" y="33"/>
                    <a:pt x="80" y="32"/>
                  </a:cubicBezTo>
                  <a:cubicBezTo>
                    <a:pt x="86" y="23"/>
                    <a:pt x="86" y="23"/>
                    <a:pt x="86" y="23"/>
                  </a:cubicBezTo>
                  <a:cubicBezTo>
                    <a:pt x="87" y="21"/>
                    <a:pt x="87" y="19"/>
                    <a:pt x="86" y="18"/>
                  </a:cubicBezTo>
                  <a:cubicBezTo>
                    <a:pt x="78" y="10"/>
                    <a:pt x="78" y="10"/>
                    <a:pt x="78" y="10"/>
                  </a:cubicBezTo>
                  <a:cubicBezTo>
                    <a:pt x="76" y="8"/>
                    <a:pt x="74" y="8"/>
                    <a:pt x="72" y="10"/>
                  </a:cubicBezTo>
                  <a:cubicBezTo>
                    <a:pt x="64" y="16"/>
                    <a:pt x="64" y="16"/>
                    <a:pt x="64" y="16"/>
                  </a:cubicBezTo>
                  <a:cubicBezTo>
                    <a:pt x="62" y="15"/>
                    <a:pt x="61" y="15"/>
                    <a:pt x="59" y="14"/>
                  </a:cubicBezTo>
                  <a:cubicBezTo>
                    <a:pt x="57" y="3"/>
                    <a:pt x="57" y="3"/>
                    <a:pt x="57" y="3"/>
                  </a:cubicBezTo>
                  <a:cubicBezTo>
                    <a:pt x="57" y="1"/>
                    <a:pt x="55" y="0"/>
                    <a:pt x="53" y="0"/>
                  </a:cubicBezTo>
                  <a:cubicBezTo>
                    <a:pt x="42" y="0"/>
                    <a:pt x="42" y="0"/>
                    <a:pt x="42" y="0"/>
                  </a:cubicBezTo>
                  <a:cubicBezTo>
                    <a:pt x="40" y="0"/>
                    <a:pt x="38" y="2"/>
                    <a:pt x="38" y="4"/>
                  </a:cubicBezTo>
                  <a:cubicBezTo>
                    <a:pt x="37" y="14"/>
                    <a:pt x="37" y="14"/>
                    <a:pt x="37" y="14"/>
                  </a:cubicBezTo>
                  <a:cubicBezTo>
                    <a:pt x="36" y="14"/>
                    <a:pt x="35" y="15"/>
                    <a:pt x="34" y="15"/>
                  </a:cubicBezTo>
                  <a:cubicBezTo>
                    <a:pt x="33" y="16"/>
                    <a:pt x="32" y="16"/>
                    <a:pt x="32" y="16"/>
                  </a:cubicBezTo>
                  <a:cubicBezTo>
                    <a:pt x="23" y="10"/>
                    <a:pt x="23" y="10"/>
                    <a:pt x="23" y="10"/>
                  </a:cubicBezTo>
                  <a:cubicBezTo>
                    <a:pt x="22" y="9"/>
                    <a:pt x="19" y="9"/>
                    <a:pt x="18" y="10"/>
                  </a:cubicBezTo>
                  <a:cubicBezTo>
                    <a:pt x="10" y="18"/>
                    <a:pt x="10" y="18"/>
                    <a:pt x="10" y="18"/>
                  </a:cubicBezTo>
                  <a:cubicBezTo>
                    <a:pt x="8" y="20"/>
                    <a:pt x="8" y="22"/>
                    <a:pt x="10" y="24"/>
                  </a:cubicBezTo>
                  <a:cubicBezTo>
                    <a:pt x="16" y="32"/>
                    <a:pt x="16" y="32"/>
                    <a:pt x="16" y="32"/>
                  </a:cubicBezTo>
                  <a:cubicBezTo>
                    <a:pt x="15" y="34"/>
                    <a:pt x="15" y="35"/>
                    <a:pt x="14" y="37"/>
                  </a:cubicBezTo>
                  <a:cubicBezTo>
                    <a:pt x="3" y="39"/>
                    <a:pt x="3" y="39"/>
                    <a:pt x="3" y="39"/>
                  </a:cubicBezTo>
                  <a:cubicBezTo>
                    <a:pt x="1" y="39"/>
                    <a:pt x="0" y="41"/>
                    <a:pt x="0" y="43"/>
                  </a:cubicBezTo>
                  <a:cubicBezTo>
                    <a:pt x="0" y="54"/>
                    <a:pt x="0" y="54"/>
                    <a:pt x="0" y="54"/>
                  </a:cubicBezTo>
                  <a:cubicBezTo>
                    <a:pt x="0" y="56"/>
                    <a:pt x="2" y="58"/>
                    <a:pt x="4" y="58"/>
                  </a:cubicBezTo>
                  <a:cubicBezTo>
                    <a:pt x="14" y="59"/>
                    <a:pt x="14" y="59"/>
                    <a:pt x="14" y="59"/>
                  </a:cubicBezTo>
                  <a:cubicBezTo>
                    <a:pt x="14" y="60"/>
                    <a:pt x="15" y="61"/>
                    <a:pt x="15" y="62"/>
                  </a:cubicBezTo>
                  <a:cubicBezTo>
                    <a:pt x="16" y="63"/>
                    <a:pt x="16" y="63"/>
                    <a:pt x="16" y="64"/>
                  </a:cubicBezTo>
                  <a:cubicBezTo>
                    <a:pt x="10" y="73"/>
                    <a:pt x="10" y="73"/>
                    <a:pt x="10" y="73"/>
                  </a:cubicBezTo>
                  <a:cubicBezTo>
                    <a:pt x="9" y="75"/>
                    <a:pt x="9" y="77"/>
                    <a:pt x="10" y="78"/>
                  </a:cubicBezTo>
                  <a:cubicBezTo>
                    <a:pt x="18" y="86"/>
                    <a:pt x="18" y="86"/>
                    <a:pt x="18" y="86"/>
                  </a:cubicBezTo>
                  <a:cubicBezTo>
                    <a:pt x="20" y="88"/>
                    <a:pt x="22" y="88"/>
                    <a:pt x="24" y="86"/>
                  </a:cubicBezTo>
                  <a:cubicBezTo>
                    <a:pt x="32" y="80"/>
                    <a:pt x="32" y="80"/>
                    <a:pt x="32" y="80"/>
                  </a:cubicBezTo>
                  <a:cubicBezTo>
                    <a:pt x="34" y="81"/>
                    <a:pt x="35" y="81"/>
                    <a:pt x="37" y="82"/>
                  </a:cubicBezTo>
                  <a:cubicBezTo>
                    <a:pt x="39" y="93"/>
                    <a:pt x="39" y="93"/>
                    <a:pt x="39" y="93"/>
                  </a:cubicBezTo>
                  <a:cubicBezTo>
                    <a:pt x="39" y="95"/>
                    <a:pt x="41" y="96"/>
                    <a:pt x="43" y="96"/>
                  </a:cubicBezTo>
                  <a:cubicBezTo>
                    <a:pt x="43" y="96"/>
                    <a:pt x="43" y="96"/>
                    <a:pt x="43" y="96"/>
                  </a:cubicBezTo>
                  <a:cubicBezTo>
                    <a:pt x="54" y="96"/>
                    <a:pt x="54" y="96"/>
                    <a:pt x="54" y="96"/>
                  </a:cubicBezTo>
                  <a:cubicBezTo>
                    <a:pt x="56" y="96"/>
                    <a:pt x="58" y="94"/>
                    <a:pt x="58" y="92"/>
                  </a:cubicBezTo>
                  <a:cubicBezTo>
                    <a:pt x="59" y="82"/>
                    <a:pt x="59" y="82"/>
                    <a:pt x="59" y="82"/>
                  </a:cubicBezTo>
                  <a:cubicBezTo>
                    <a:pt x="60" y="81"/>
                    <a:pt x="61" y="81"/>
                    <a:pt x="62" y="81"/>
                  </a:cubicBezTo>
                  <a:cubicBezTo>
                    <a:pt x="63" y="80"/>
                    <a:pt x="63" y="80"/>
                    <a:pt x="64" y="80"/>
                  </a:cubicBezTo>
                  <a:cubicBezTo>
                    <a:pt x="73" y="86"/>
                    <a:pt x="73" y="86"/>
                    <a:pt x="73" y="86"/>
                  </a:cubicBezTo>
                  <a:cubicBezTo>
                    <a:pt x="75" y="87"/>
                    <a:pt x="77" y="87"/>
                    <a:pt x="78" y="86"/>
                  </a:cubicBezTo>
                  <a:cubicBezTo>
                    <a:pt x="86" y="78"/>
                    <a:pt x="86" y="78"/>
                    <a:pt x="86" y="78"/>
                  </a:cubicBezTo>
                  <a:cubicBezTo>
                    <a:pt x="88" y="76"/>
                    <a:pt x="88" y="74"/>
                    <a:pt x="86" y="72"/>
                  </a:cubicBezTo>
                  <a:cubicBezTo>
                    <a:pt x="80" y="64"/>
                    <a:pt x="80" y="64"/>
                    <a:pt x="80" y="64"/>
                  </a:cubicBezTo>
                  <a:cubicBezTo>
                    <a:pt x="81" y="62"/>
                    <a:pt x="81" y="61"/>
                    <a:pt x="82" y="59"/>
                  </a:cubicBezTo>
                  <a:cubicBezTo>
                    <a:pt x="93" y="57"/>
                    <a:pt x="93" y="57"/>
                    <a:pt x="93" y="57"/>
                  </a:cubicBezTo>
                  <a:cubicBezTo>
                    <a:pt x="95" y="57"/>
                    <a:pt x="96" y="55"/>
                    <a:pt x="96" y="53"/>
                  </a:cubicBezTo>
                  <a:lnTo>
                    <a:pt x="96" y="42"/>
                  </a:lnTo>
                  <a:close/>
                  <a:moveTo>
                    <a:pt x="55" y="51"/>
                  </a:moveTo>
                  <a:cubicBezTo>
                    <a:pt x="54" y="55"/>
                    <a:pt x="49" y="57"/>
                    <a:pt x="45" y="55"/>
                  </a:cubicBezTo>
                  <a:cubicBezTo>
                    <a:pt x="41" y="54"/>
                    <a:pt x="39" y="49"/>
                    <a:pt x="41" y="45"/>
                  </a:cubicBezTo>
                  <a:cubicBezTo>
                    <a:pt x="42" y="42"/>
                    <a:pt x="45" y="40"/>
                    <a:pt x="48" y="40"/>
                  </a:cubicBezTo>
                  <a:cubicBezTo>
                    <a:pt x="49" y="40"/>
                    <a:pt x="50" y="40"/>
                    <a:pt x="51" y="41"/>
                  </a:cubicBezTo>
                  <a:cubicBezTo>
                    <a:pt x="53" y="41"/>
                    <a:pt x="55" y="43"/>
                    <a:pt x="55" y="45"/>
                  </a:cubicBezTo>
                  <a:cubicBezTo>
                    <a:pt x="56" y="47"/>
                    <a:pt x="56" y="49"/>
                    <a:pt x="55" y="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grpSp>
      <p:grpSp>
        <p:nvGrpSpPr>
          <p:cNvPr id="54" name="组合 53">
            <a:extLst>
              <a:ext uri="{FF2B5EF4-FFF2-40B4-BE49-F238E27FC236}">
                <a16:creationId xmlns:a16="http://schemas.microsoft.com/office/drawing/2014/main" id="{D3932DA1-043F-46D3-A75E-A1F8CBF3DB98}"/>
              </a:ext>
            </a:extLst>
          </p:cNvPr>
          <p:cNvGrpSpPr/>
          <p:nvPr/>
        </p:nvGrpSpPr>
        <p:grpSpPr>
          <a:xfrm>
            <a:off x="7357198" y="3360444"/>
            <a:ext cx="332232" cy="492990"/>
            <a:chOff x="4806810" y="6031983"/>
            <a:chExt cx="225559" cy="334703"/>
          </a:xfrm>
          <a:solidFill>
            <a:srgbClr val="404040">
              <a:alpha val="90000"/>
            </a:srgbClr>
          </a:solidFill>
        </p:grpSpPr>
        <p:sp>
          <p:nvSpPr>
            <p:cNvPr id="55" name="Freeform 5">
              <a:extLst>
                <a:ext uri="{FF2B5EF4-FFF2-40B4-BE49-F238E27FC236}">
                  <a16:creationId xmlns:a16="http://schemas.microsoft.com/office/drawing/2014/main" id="{D4A3ED3E-AE7E-41D3-B1D3-C5F2A91BA24A}"/>
                </a:ext>
              </a:extLst>
            </p:cNvPr>
            <p:cNvSpPr>
              <a:spLocks/>
            </p:cNvSpPr>
            <p:nvPr/>
          </p:nvSpPr>
          <p:spPr bwMode="auto">
            <a:xfrm>
              <a:off x="4863563" y="6283010"/>
              <a:ext cx="112780" cy="83676"/>
            </a:xfrm>
            <a:custGeom>
              <a:avLst/>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3"/>
                    <a:pt x="13" y="48"/>
                    <a:pt x="20" y="48"/>
                  </a:cubicBezTo>
                  <a:cubicBezTo>
                    <a:pt x="44" y="48"/>
                    <a:pt x="44" y="48"/>
                    <a:pt x="44" y="48"/>
                  </a:cubicBezTo>
                  <a:cubicBezTo>
                    <a:pt x="51" y="48"/>
                    <a:pt x="56" y="43"/>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56" name="Freeform 6">
              <a:extLst>
                <a:ext uri="{FF2B5EF4-FFF2-40B4-BE49-F238E27FC236}">
                  <a16:creationId xmlns:a16="http://schemas.microsoft.com/office/drawing/2014/main" id="{13EA7739-13B2-42A4-A2A4-D7610D4E4711}"/>
                </a:ext>
              </a:extLst>
            </p:cNvPr>
            <p:cNvSpPr>
              <a:spLocks noEditPoints="1"/>
            </p:cNvSpPr>
            <p:nvPr/>
          </p:nvSpPr>
          <p:spPr bwMode="auto">
            <a:xfrm>
              <a:off x="4806810" y="6031983"/>
              <a:ext cx="225559" cy="236474"/>
            </a:xfrm>
            <a:custGeom>
              <a:avLst/>
              <a:gdLst>
                <a:gd name="T0" fmla="*/ 64 w 128"/>
                <a:gd name="T1" fmla="*/ 0 h 136"/>
                <a:gd name="T2" fmla="*/ 0 w 128"/>
                <a:gd name="T3" fmla="*/ 64 h 136"/>
                <a:gd name="T4" fmla="*/ 19 w 128"/>
                <a:gd name="T5" fmla="*/ 115 h 136"/>
                <a:gd name="T6" fmla="*/ 29 w 128"/>
                <a:gd name="T7" fmla="*/ 136 h 136"/>
                <a:gd name="T8" fmla="*/ 99 w 128"/>
                <a:gd name="T9" fmla="*/ 136 h 136"/>
                <a:gd name="T10" fmla="*/ 109 w 128"/>
                <a:gd name="T11" fmla="*/ 115 h 136"/>
                <a:gd name="T12" fmla="*/ 128 w 128"/>
                <a:gd name="T13" fmla="*/ 64 h 136"/>
                <a:gd name="T14" fmla="*/ 64 w 128"/>
                <a:gd name="T15" fmla="*/ 0 h 136"/>
                <a:gd name="T16" fmla="*/ 60 w 128"/>
                <a:gd name="T17" fmla="*/ 32 h 136"/>
                <a:gd name="T18" fmla="*/ 32 w 128"/>
                <a:gd name="T19" fmla="*/ 64 h 136"/>
                <a:gd name="T20" fmla="*/ 45 w 128"/>
                <a:gd name="T21" fmla="*/ 94 h 136"/>
                <a:gd name="T22" fmla="*/ 47 w 128"/>
                <a:gd name="T23" fmla="*/ 98 h 136"/>
                <a:gd name="T24" fmla="*/ 46 w 128"/>
                <a:gd name="T25" fmla="*/ 104 h 136"/>
                <a:gd name="T26" fmla="*/ 44 w 128"/>
                <a:gd name="T27" fmla="*/ 104 h 136"/>
                <a:gd name="T28" fmla="*/ 40 w 128"/>
                <a:gd name="T29" fmla="*/ 102 h 136"/>
                <a:gd name="T30" fmla="*/ 38 w 128"/>
                <a:gd name="T31" fmla="*/ 98 h 136"/>
                <a:gd name="T32" fmla="*/ 24 w 128"/>
                <a:gd name="T33" fmla="*/ 64 h 136"/>
                <a:gd name="T34" fmla="*/ 60 w 128"/>
                <a:gd name="T35" fmla="*/ 24 h 136"/>
                <a:gd name="T36" fmla="*/ 64 w 128"/>
                <a:gd name="T37" fmla="*/ 28 h 136"/>
                <a:gd name="T38" fmla="*/ 60 w 128"/>
                <a:gd name="T39"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29" y="136"/>
                  </a:cubicBezTo>
                  <a:cubicBezTo>
                    <a:pt x="99" y="136"/>
                    <a:pt x="99" y="136"/>
                    <a:pt x="99" y="136"/>
                  </a:cubicBezTo>
                  <a:cubicBezTo>
                    <a:pt x="101" y="129"/>
                    <a:pt x="105" y="122"/>
                    <a:pt x="109" y="115"/>
                  </a:cubicBezTo>
                  <a:cubicBezTo>
                    <a:pt x="118" y="100"/>
                    <a:pt x="128" y="83"/>
                    <a:pt x="128" y="64"/>
                  </a:cubicBezTo>
                  <a:cubicBezTo>
                    <a:pt x="128" y="29"/>
                    <a:pt x="99" y="0"/>
                    <a:pt x="64" y="0"/>
                  </a:cubicBezTo>
                  <a:close/>
                  <a:moveTo>
                    <a:pt x="60" y="32"/>
                  </a:moveTo>
                  <a:cubicBezTo>
                    <a:pt x="44" y="34"/>
                    <a:pt x="32" y="47"/>
                    <a:pt x="32" y="64"/>
                  </a:cubicBezTo>
                  <a:cubicBezTo>
                    <a:pt x="32" y="72"/>
                    <a:pt x="39" y="84"/>
                    <a:pt x="45" y="94"/>
                  </a:cubicBezTo>
                  <a:cubicBezTo>
                    <a:pt x="46" y="95"/>
                    <a:pt x="47" y="97"/>
                    <a:pt x="47" y="98"/>
                  </a:cubicBezTo>
                  <a:cubicBezTo>
                    <a:pt x="49" y="100"/>
                    <a:pt x="48" y="103"/>
                    <a:pt x="46" y="104"/>
                  </a:cubicBezTo>
                  <a:cubicBezTo>
                    <a:pt x="45" y="104"/>
                    <a:pt x="45" y="104"/>
                    <a:pt x="44" y="104"/>
                  </a:cubicBezTo>
                  <a:cubicBezTo>
                    <a:pt x="43" y="104"/>
                    <a:pt x="41" y="103"/>
                    <a:pt x="40" y="102"/>
                  </a:cubicBezTo>
                  <a:cubicBezTo>
                    <a:pt x="40" y="101"/>
                    <a:pt x="39" y="99"/>
                    <a:pt x="38" y="98"/>
                  </a:cubicBezTo>
                  <a:cubicBezTo>
                    <a:pt x="31" y="87"/>
                    <a:pt x="24" y="74"/>
                    <a:pt x="24" y="64"/>
                  </a:cubicBezTo>
                  <a:cubicBezTo>
                    <a:pt x="24" y="43"/>
                    <a:pt x="39" y="26"/>
                    <a:pt x="60" y="24"/>
                  </a:cubicBezTo>
                  <a:cubicBezTo>
                    <a:pt x="62" y="24"/>
                    <a:pt x="64" y="26"/>
                    <a:pt x="64" y="28"/>
                  </a:cubicBezTo>
                  <a:cubicBezTo>
                    <a:pt x="64" y="30"/>
                    <a:pt x="63" y="32"/>
                    <a:pt x="60"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grpSp>
      <p:sp>
        <p:nvSpPr>
          <p:cNvPr id="17" name="椭圆 16">
            <a:extLst>
              <a:ext uri="{FF2B5EF4-FFF2-40B4-BE49-F238E27FC236}">
                <a16:creationId xmlns:a16="http://schemas.microsoft.com/office/drawing/2014/main" id="{0C348FE2-47B4-4075-BF42-5726BD82838B}"/>
              </a:ext>
            </a:extLst>
          </p:cNvPr>
          <p:cNvSpPr/>
          <p:nvPr/>
        </p:nvSpPr>
        <p:spPr>
          <a:xfrm>
            <a:off x="5557674" y="1650646"/>
            <a:ext cx="1162541" cy="116254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sp>
        <p:nvSpPr>
          <p:cNvPr id="18" name="椭圆 17">
            <a:extLst>
              <a:ext uri="{FF2B5EF4-FFF2-40B4-BE49-F238E27FC236}">
                <a16:creationId xmlns:a16="http://schemas.microsoft.com/office/drawing/2014/main" id="{02E432DA-B6E7-4132-8595-FBF6A66C4B87}"/>
              </a:ext>
            </a:extLst>
          </p:cNvPr>
          <p:cNvSpPr/>
          <p:nvPr/>
        </p:nvSpPr>
        <p:spPr>
          <a:xfrm>
            <a:off x="5701544" y="1794516"/>
            <a:ext cx="874800" cy="87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endParaRPr>
          </a:p>
        </p:txBody>
      </p:sp>
      <p:grpSp>
        <p:nvGrpSpPr>
          <p:cNvPr id="57" name="组合 56">
            <a:extLst>
              <a:ext uri="{FF2B5EF4-FFF2-40B4-BE49-F238E27FC236}">
                <a16:creationId xmlns:a16="http://schemas.microsoft.com/office/drawing/2014/main" id="{8DA2BF9C-7070-4DAD-8528-6C1CA67C4300}"/>
              </a:ext>
            </a:extLst>
          </p:cNvPr>
          <p:cNvGrpSpPr/>
          <p:nvPr/>
        </p:nvGrpSpPr>
        <p:grpSpPr>
          <a:xfrm>
            <a:off x="5790149" y="1928540"/>
            <a:ext cx="697590" cy="606752"/>
            <a:chOff x="-3107140" y="-910921"/>
            <a:chExt cx="2897188" cy="2651126"/>
          </a:xfrm>
          <a:solidFill>
            <a:srgbClr val="404040">
              <a:alpha val="90000"/>
            </a:srgbClr>
          </a:solidFill>
        </p:grpSpPr>
        <p:sp>
          <p:nvSpPr>
            <p:cNvPr id="58" name="Oval 44">
              <a:extLst>
                <a:ext uri="{FF2B5EF4-FFF2-40B4-BE49-F238E27FC236}">
                  <a16:creationId xmlns:a16="http://schemas.microsoft.com/office/drawing/2014/main" id="{4A8F5E63-646F-4D8D-BF34-F009217DE6A6}"/>
                </a:ext>
              </a:extLst>
            </p:cNvPr>
            <p:cNvSpPr>
              <a:spLocks noChangeArrowheads="1"/>
            </p:cNvSpPr>
            <p:nvPr/>
          </p:nvSpPr>
          <p:spPr bwMode="auto">
            <a:xfrm>
              <a:off x="-2791228" y="401942"/>
              <a:ext cx="503238"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59" name="Freeform 45">
              <a:extLst>
                <a:ext uri="{FF2B5EF4-FFF2-40B4-BE49-F238E27FC236}">
                  <a16:creationId xmlns:a16="http://schemas.microsoft.com/office/drawing/2014/main" id="{A0E25B25-7590-4288-A3E8-57CCCF1F1216}"/>
                </a:ext>
              </a:extLst>
            </p:cNvPr>
            <p:cNvSpPr>
              <a:spLocks/>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0" name="Freeform 46">
              <a:extLst>
                <a:ext uri="{FF2B5EF4-FFF2-40B4-BE49-F238E27FC236}">
                  <a16:creationId xmlns:a16="http://schemas.microsoft.com/office/drawing/2014/main" id="{0EA95652-1577-4E5E-9C84-47E08E307952}"/>
                </a:ext>
              </a:extLst>
            </p:cNvPr>
            <p:cNvSpPr>
              <a:spLocks/>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1" name="Oval 47">
              <a:extLst>
                <a:ext uri="{FF2B5EF4-FFF2-40B4-BE49-F238E27FC236}">
                  <a16:creationId xmlns:a16="http://schemas.microsoft.com/office/drawing/2014/main" id="{B40B910B-1449-488F-99C5-6C7DC4119699}"/>
                </a:ext>
              </a:extLst>
            </p:cNvPr>
            <p:cNvSpPr>
              <a:spLocks noChangeArrowheads="1"/>
            </p:cNvSpPr>
            <p:nvPr/>
          </p:nvSpPr>
          <p:spPr bwMode="auto">
            <a:xfrm>
              <a:off x="-1030690" y="401942"/>
              <a:ext cx="504825"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2" name="Freeform 48">
              <a:extLst>
                <a:ext uri="{FF2B5EF4-FFF2-40B4-BE49-F238E27FC236}">
                  <a16:creationId xmlns:a16="http://schemas.microsoft.com/office/drawing/2014/main" id="{12790A28-DC28-4AAA-9BEE-44EF60221D9A}"/>
                </a:ext>
              </a:extLst>
            </p:cNvPr>
            <p:cNvSpPr>
              <a:spLocks/>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3" name="Freeform 49">
              <a:extLst>
                <a:ext uri="{FF2B5EF4-FFF2-40B4-BE49-F238E27FC236}">
                  <a16:creationId xmlns:a16="http://schemas.microsoft.com/office/drawing/2014/main" id="{652F2F18-DADE-410D-B931-D7174170EB2D}"/>
                </a:ext>
              </a:extLst>
            </p:cNvPr>
            <p:cNvSpPr>
              <a:spLocks/>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4" name="Oval 50">
              <a:extLst>
                <a:ext uri="{FF2B5EF4-FFF2-40B4-BE49-F238E27FC236}">
                  <a16:creationId xmlns:a16="http://schemas.microsoft.com/office/drawing/2014/main" id="{F40E029B-171F-4335-B9D5-952922215970}"/>
                </a:ext>
              </a:extLst>
            </p:cNvPr>
            <p:cNvSpPr>
              <a:spLocks noChangeArrowheads="1"/>
            </p:cNvSpPr>
            <p:nvPr/>
          </p:nvSpPr>
          <p:spPr bwMode="auto">
            <a:xfrm>
              <a:off x="-1965728" y="281292"/>
              <a:ext cx="614363" cy="71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5" name="Freeform 51">
              <a:extLst>
                <a:ext uri="{FF2B5EF4-FFF2-40B4-BE49-F238E27FC236}">
                  <a16:creationId xmlns:a16="http://schemas.microsoft.com/office/drawing/2014/main" id="{200C27D1-A235-4D3D-9F21-B33DBE559834}"/>
                </a:ext>
              </a:extLst>
            </p:cNvPr>
            <p:cNvSpPr>
              <a:spLocks/>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6" name="Freeform 52">
              <a:extLst>
                <a:ext uri="{FF2B5EF4-FFF2-40B4-BE49-F238E27FC236}">
                  <a16:creationId xmlns:a16="http://schemas.microsoft.com/office/drawing/2014/main" id="{376E5B6F-7301-4AEB-A86C-70CF540CD000}"/>
                </a:ext>
              </a:extLst>
            </p:cNvPr>
            <p:cNvSpPr>
              <a:spLocks/>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7" name="Freeform 53">
              <a:extLst>
                <a:ext uri="{FF2B5EF4-FFF2-40B4-BE49-F238E27FC236}">
                  <a16:creationId xmlns:a16="http://schemas.microsoft.com/office/drawing/2014/main" id="{4F3E1960-0AC2-49CD-B0F7-54F24865B3C5}"/>
                </a:ext>
              </a:extLst>
            </p:cNvPr>
            <p:cNvSpPr>
              <a:spLocks/>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8" name="Freeform 54">
              <a:extLst>
                <a:ext uri="{FF2B5EF4-FFF2-40B4-BE49-F238E27FC236}">
                  <a16:creationId xmlns:a16="http://schemas.microsoft.com/office/drawing/2014/main" id="{4C0463C6-8484-45B1-8820-E4C0F48BC972}"/>
                </a:ext>
              </a:extLst>
            </p:cNvPr>
            <p:cNvSpPr>
              <a:spLocks/>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69" name="Freeform 55">
              <a:extLst>
                <a:ext uri="{FF2B5EF4-FFF2-40B4-BE49-F238E27FC236}">
                  <a16:creationId xmlns:a16="http://schemas.microsoft.com/office/drawing/2014/main" id="{E6F2A5DB-930A-4F67-B796-E525A6A35DD7}"/>
                </a:ext>
              </a:extLst>
            </p:cNvPr>
            <p:cNvSpPr>
              <a:spLocks/>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0" name="Freeform 56">
              <a:extLst>
                <a:ext uri="{FF2B5EF4-FFF2-40B4-BE49-F238E27FC236}">
                  <a16:creationId xmlns:a16="http://schemas.microsoft.com/office/drawing/2014/main" id="{655BCDD2-276D-4F30-9E26-A62E1B3A26E1}"/>
                </a:ext>
              </a:extLst>
            </p:cNvPr>
            <p:cNvSpPr>
              <a:spLocks/>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1" name="Freeform 57">
              <a:extLst>
                <a:ext uri="{FF2B5EF4-FFF2-40B4-BE49-F238E27FC236}">
                  <a16:creationId xmlns:a16="http://schemas.microsoft.com/office/drawing/2014/main" id="{7138E503-6E32-4009-8572-9A439BCDCCB4}"/>
                </a:ext>
              </a:extLst>
            </p:cNvPr>
            <p:cNvSpPr>
              <a:spLocks/>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2" name="Freeform 58">
              <a:extLst>
                <a:ext uri="{FF2B5EF4-FFF2-40B4-BE49-F238E27FC236}">
                  <a16:creationId xmlns:a16="http://schemas.microsoft.com/office/drawing/2014/main" id="{5474F067-447A-496B-BE9C-7C62B765F4FC}"/>
                </a:ext>
              </a:extLst>
            </p:cNvPr>
            <p:cNvSpPr>
              <a:spLocks/>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3" name="Freeform 59">
              <a:extLst>
                <a:ext uri="{FF2B5EF4-FFF2-40B4-BE49-F238E27FC236}">
                  <a16:creationId xmlns:a16="http://schemas.microsoft.com/office/drawing/2014/main" id="{4B8A3689-45FF-4A07-9C99-A633D2D5F883}"/>
                </a:ext>
              </a:extLst>
            </p:cNvPr>
            <p:cNvSpPr>
              <a:spLocks/>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4" name="Freeform 60">
              <a:extLst>
                <a:ext uri="{FF2B5EF4-FFF2-40B4-BE49-F238E27FC236}">
                  <a16:creationId xmlns:a16="http://schemas.microsoft.com/office/drawing/2014/main" id="{E8E4C02C-7FA9-4F93-B8FF-CD04C52890B5}"/>
                </a:ext>
              </a:extLst>
            </p:cNvPr>
            <p:cNvSpPr>
              <a:spLocks/>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5" name="Freeform 61">
              <a:extLst>
                <a:ext uri="{FF2B5EF4-FFF2-40B4-BE49-F238E27FC236}">
                  <a16:creationId xmlns:a16="http://schemas.microsoft.com/office/drawing/2014/main" id="{F57DB0AF-4DD0-4B4C-9CB2-147E6B406A34}"/>
                </a:ext>
              </a:extLst>
            </p:cNvPr>
            <p:cNvSpPr>
              <a:spLocks/>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6" name="Freeform 62">
              <a:extLst>
                <a:ext uri="{FF2B5EF4-FFF2-40B4-BE49-F238E27FC236}">
                  <a16:creationId xmlns:a16="http://schemas.microsoft.com/office/drawing/2014/main" id="{E23E6CFB-830D-4559-87D3-4804BD25CC8F}"/>
                </a:ext>
              </a:extLst>
            </p:cNvPr>
            <p:cNvSpPr>
              <a:spLocks/>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7" name="Freeform 63">
              <a:extLst>
                <a:ext uri="{FF2B5EF4-FFF2-40B4-BE49-F238E27FC236}">
                  <a16:creationId xmlns:a16="http://schemas.microsoft.com/office/drawing/2014/main" id="{04DE1F2D-FDA2-4BAA-BCAA-C975224A7A95}"/>
                </a:ext>
              </a:extLst>
            </p:cNvPr>
            <p:cNvSpPr>
              <a:spLocks/>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8" name="Oval 64">
              <a:extLst>
                <a:ext uri="{FF2B5EF4-FFF2-40B4-BE49-F238E27FC236}">
                  <a16:creationId xmlns:a16="http://schemas.microsoft.com/office/drawing/2014/main" id="{F89A60F4-480B-41B0-AF2A-C75B6A9AB9E8}"/>
                </a:ext>
              </a:extLst>
            </p:cNvPr>
            <p:cNvSpPr>
              <a:spLocks noChangeArrowheads="1"/>
            </p:cNvSpPr>
            <p:nvPr/>
          </p:nvSpPr>
          <p:spPr bwMode="auto">
            <a:xfrm>
              <a:off x="-2791228" y="401942"/>
              <a:ext cx="503238"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79" name="Freeform 65">
              <a:extLst>
                <a:ext uri="{FF2B5EF4-FFF2-40B4-BE49-F238E27FC236}">
                  <a16:creationId xmlns:a16="http://schemas.microsoft.com/office/drawing/2014/main" id="{0C710244-E5E4-4CF4-ABB9-AEC95E1A2033}"/>
                </a:ext>
              </a:extLst>
            </p:cNvPr>
            <p:cNvSpPr>
              <a:spLocks/>
            </p:cNvSpPr>
            <p:nvPr/>
          </p:nvSpPr>
          <p:spPr bwMode="auto">
            <a:xfrm>
              <a:off x="-3107140" y="1032180"/>
              <a:ext cx="946150" cy="566738"/>
            </a:xfrm>
            <a:custGeom>
              <a:avLst/>
              <a:gdLst>
                <a:gd name="T0" fmla="*/ 337 w 565"/>
                <a:gd name="T1" fmla="*/ 285 h 338"/>
                <a:gd name="T2" fmla="*/ 242 w 565"/>
                <a:gd name="T3" fmla="*/ 0 h 338"/>
                <a:gd name="T4" fmla="*/ 0 w 565"/>
                <a:gd name="T5" fmla="*/ 338 h 338"/>
                <a:gd name="T6" fmla="*/ 430 w 565"/>
                <a:gd name="T7" fmla="*/ 338 h 338"/>
                <a:gd name="T8" fmla="*/ 565 w 565"/>
                <a:gd name="T9" fmla="*/ 44 h 338"/>
                <a:gd name="T10" fmla="*/ 436 w 565"/>
                <a:gd name="T11" fmla="*/ 0 h 338"/>
                <a:gd name="T12" fmla="*/ 337 w 565"/>
                <a:gd name="T13" fmla="*/ 285 h 338"/>
              </a:gdLst>
              <a:ahLst/>
              <a:cxnLst>
                <a:cxn ang="0">
                  <a:pos x="T0" y="T1"/>
                </a:cxn>
                <a:cxn ang="0">
                  <a:pos x="T2" y="T3"/>
                </a:cxn>
                <a:cxn ang="0">
                  <a:pos x="T4" y="T5"/>
                </a:cxn>
                <a:cxn ang="0">
                  <a:pos x="T6" y="T7"/>
                </a:cxn>
                <a:cxn ang="0">
                  <a:pos x="T8" y="T9"/>
                </a:cxn>
                <a:cxn ang="0">
                  <a:pos x="T10" y="T11"/>
                </a:cxn>
                <a:cxn ang="0">
                  <a:pos x="T12" y="T13"/>
                </a:cxn>
              </a:cxnLst>
              <a:rect l="0" t="0" r="r" b="b"/>
              <a:pathLst>
                <a:path w="565" h="338">
                  <a:moveTo>
                    <a:pt x="337" y="285"/>
                  </a:moveTo>
                  <a:cubicBezTo>
                    <a:pt x="242" y="0"/>
                    <a:pt x="242" y="0"/>
                    <a:pt x="242" y="0"/>
                  </a:cubicBezTo>
                  <a:cubicBezTo>
                    <a:pt x="86" y="0"/>
                    <a:pt x="0" y="151"/>
                    <a:pt x="0" y="338"/>
                  </a:cubicBezTo>
                  <a:cubicBezTo>
                    <a:pt x="430" y="338"/>
                    <a:pt x="430" y="338"/>
                    <a:pt x="430" y="338"/>
                  </a:cubicBezTo>
                  <a:cubicBezTo>
                    <a:pt x="442" y="212"/>
                    <a:pt x="488" y="105"/>
                    <a:pt x="565" y="44"/>
                  </a:cubicBezTo>
                  <a:cubicBezTo>
                    <a:pt x="530" y="17"/>
                    <a:pt x="487" y="0"/>
                    <a:pt x="436" y="0"/>
                  </a:cubicBezTo>
                  <a:lnTo>
                    <a:pt x="337" y="2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0" name="Freeform 66">
              <a:extLst>
                <a:ext uri="{FF2B5EF4-FFF2-40B4-BE49-F238E27FC236}">
                  <a16:creationId xmlns:a16="http://schemas.microsoft.com/office/drawing/2014/main" id="{9AC8A284-BDAC-45D7-969C-9E9075DBE261}"/>
                </a:ext>
              </a:extLst>
            </p:cNvPr>
            <p:cNvSpPr>
              <a:spLocks/>
            </p:cNvSpPr>
            <p:nvPr/>
          </p:nvSpPr>
          <p:spPr bwMode="auto">
            <a:xfrm>
              <a:off x="-2624540" y="1030592"/>
              <a:ext cx="169863" cy="357188"/>
            </a:xfrm>
            <a:custGeom>
              <a:avLst/>
              <a:gdLst>
                <a:gd name="T0" fmla="*/ 0 w 107"/>
                <a:gd name="T1" fmla="*/ 56 h 225"/>
                <a:gd name="T2" fmla="*/ 54 w 107"/>
                <a:gd name="T3" fmla="*/ 225 h 225"/>
                <a:gd name="T4" fmla="*/ 107 w 107"/>
                <a:gd name="T5" fmla="*/ 56 h 225"/>
                <a:gd name="T6" fmla="*/ 54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4" y="225"/>
                  </a:lnTo>
                  <a:lnTo>
                    <a:pt x="107" y="56"/>
                  </a:lnTo>
                  <a:lnTo>
                    <a:pt x="54"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1" name="Oval 67">
              <a:extLst>
                <a:ext uri="{FF2B5EF4-FFF2-40B4-BE49-F238E27FC236}">
                  <a16:creationId xmlns:a16="http://schemas.microsoft.com/office/drawing/2014/main" id="{C4E668C0-D720-4DC7-AF7F-6FAB995FB8AD}"/>
                </a:ext>
              </a:extLst>
            </p:cNvPr>
            <p:cNvSpPr>
              <a:spLocks noChangeArrowheads="1"/>
            </p:cNvSpPr>
            <p:nvPr/>
          </p:nvSpPr>
          <p:spPr bwMode="auto">
            <a:xfrm>
              <a:off x="-1030690" y="401942"/>
              <a:ext cx="504825" cy="585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2" name="Freeform 68">
              <a:extLst>
                <a:ext uri="{FF2B5EF4-FFF2-40B4-BE49-F238E27FC236}">
                  <a16:creationId xmlns:a16="http://schemas.microsoft.com/office/drawing/2014/main" id="{6579C4DD-BDE9-44C9-8534-C43E552FCFBA}"/>
                </a:ext>
              </a:extLst>
            </p:cNvPr>
            <p:cNvSpPr>
              <a:spLocks/>
            </p:cNvSpPr>
            <p:nvPr/>
          </p:nvSpPr>
          <p:spPr bwMode="auto">
            <a:xfrm>
              <a:off x="-1157690" y="1032180"/>
              <a:ext cx="947738" cy="566738"/>
            </a:xfrm>
            <a:custGeom>
              <a:avLst/>
              <a:gdLst>
                <a:gd name="T0" fmla="*/ 323 w 566"/>
                <a:gd name="T1" fmla="*/ 0 h 338"/>
                <a:gd name="T2" fmla="*/ 229 w 566"/>
                <a:gd name="T3" fmla="*/ 285 h 338"/>
                <a:gd name="T4" fmla="*/ 130 w 566"/>
                <a:gd name="T5" fmla="*/ 0 h 338"/>
                <a:gd name="T6" fmla="*/ 0 w 566"/>
                <a:gd name="T7" fmla="*/ 44 h 338"/>
                <a:gd name="T8" fmla="*/ 136 w 566"/>
                <a:gd name="T9" fmla="*/ 338 h 338"/>
                <a:gd name="T10" fmla="*/ 566 w 566"/>
                <a:gd name="T11" fmla="*/ 338 h 338"/>
                <a:gd name="T12" fmla="*/ 323 w 566"/>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566" h="338">
                  <a:moveTo>
                    <a:pt x="323" y="0"/>
                  </a:moveTo>
                  <a:cubicBezTo>
                    <a:pt x="229" y="285"/>
                    <a:pt x="229" y="285"/>
                    <a:pt x="229" y="285"/>
                  </a:cubicBezTo>
                  <a:cubicBezTo>
                    <a:pt x="130" y="0"/>
                    <a:pt x="130" y="0"/>
                    <a:pt x="130" y="0"/>
                  </a:cubicBezTo>
                  <a:cubicBezTo>
                    <a:pt x="79" y="0"/>
                    <a:pt x="36" y="17"/>
                    <a:pt x="0" y="44"/>
                  </a:cubicBezTo>
                  <a:cubicBezTo>
                    <a:pt x="77" y="105"/>
                    <a:pt x="124" y="212"/>
                    <a:pt x="136" y="338"/>
                  </a:cubicBezTo>
                  <a:cubicBezTo>
                    <a:pt x="566" y="338"/>
                    <a:pt x="566" y="338"/>
                    <a:pt x="566" y="338"/>
                  </a:cubicBezTo>
                  <a:cubicBezTo>
                    <a:pt x="566" y="151"/>
                    <a:pt x="480" y="0"/>
                    <a:pt x="32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3" name="Freeform 69">
              <a:extLst>
                <a:ext uri="{FF2B5EF4-FFF2-40B4-BE49-F238E27FC236}">
                  <a16:creationId xmlns:a16="http://schemas.microsoft.com/office/drawing/2014/main" id="{48B932AC-42FF-4B7C-93B8-2DB592B10722}"/>
                </a:ext>
              </a:extLst>
            </p:cNvPr>
            <p:cNvSpPr>
              <a:spLocks/>
            </p:cNvSpPr>
            <p:nvPr/>
          </p:nvSpPr>
          <p:spPr bwMode="auto">
            <a:xfrm>
              <a:off x="-862415" y="1030592"/>
              <a:ext cx="169863" cy="357188"/>
            </a:xfrm>
            <a:custGeom>
              <a:avLst/>
              <a:gdLst>
                <a:gd name="T0" fmla="*/ 0 w 107"/>
                <a:gd name="T1" fmla="*/ 56 h 225"/>
                <a:gd name="T2" fmla="*/ 53 w 107"/>
                <a:gd name="T3" fmla="*/ 225 h 225"/>
                <a:gd name="T4" fmla="*/ 107 w 107"/>
                <a:gd name="T5" fmla="*/ 56 h 225"/>
                <a:gd name="T6" fmla="*/ 53 w 107"/>
                <a:gd name="T7" fmla="*/ 0 h 225"/>
                <a:gd name="T8" fmla="*/ 0 w 107"/>
                <a:gd name="T9" fmla="*/ 56 h 225"/>
              </a:gdLst>
              <a:ahLst/>
              <a:cxnLst>
                <a:cxn ang="0">
                  <a:pos x="T0" y="T1"/>
                </a:cxn>
                <a:cxn ang="0">
                  <a:pos x="T2" y="T3"/>
                </a:cxn>
                <a:cxn ang="0">
                  <a:pos x="T4" y="T5"/>
                </a:cxn>
                <a:cxn ang="0">
                  <a:pos x="T6" y="T7"/>
                </a:cxn>
                <a:cxn ang="0">
                  <a:pos x="T8" y="T9"/>
                </a:cxn>
              </a:cxnLst>
              <a:rect l="0" t="0" r="r" b="b"/>
              <a:pathLst>
                <a:path w="107" h="225">
                  <a:moveTo>
                    <a:pt x="0" y="56"/>
                  </a:moveTo>
                  <a:lnTo>
                    <a:pt x="53" y="225"/>
                  </a:lnTo>
                  <a:lnTo>
                    <a:pt x="107" y="56"/>
                  </a:lnTo>
                  <a:lnTo>
                    <a:pt x="53" y="0"/>
                  </a:lnTo>
                  <a:lnTo>
                    <a:pt x="0" y="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4" name="Oval 70">
              <a:extLst>
                <a:ext uri="{FF2B5EF4-FFF2-40B4-BE49-F238E27FC236}">
                  <a16:creationId xmlns:a16="http://schemas.microsoft.com/office/drawing/2014/main" id="{58BE1277-46E8-4F4F-8C51-14C689C18CFF}"/>
                </a:ext>
              </a:extLst>
            </p:cNvPr>
            <p:cNvSpPr>
              <a:spLocks noChangeArrowheads="1"/>
            </p:cNvSpPr>
            <p:nvPr/>
          </p:nvSpPr>
          <p:spPr bwMode="auto">
            <a:xfrm>
              <a:off x="-1965728" y="281292"/>
              <a:ext cx="614363" cy="71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5" name="Freeform 71">
              <a:extLst>
                <a:ext uri="{FF2B5EF4-FFF2-40B4-BE49-F238E27FC236}">
                  <a16:creationId xmlns:a16="http://schemas.microsoft.com/office/drawing/2014/main" id="{0DC1E4F7-741F-4C3F-B2B3-8C3D00EE71B3}"/>
                </a:ext>
              </a:extLst>
            </p:cNvPr>
            <p:cNvSpPr>
              <a:spLocks/>
            </p:cNvSpPr>
            <p:nvPr/>
          </p:nvSpPr>
          <p:spPr bwMode="auto">
            <a:xfrm>
              <a:off x="-2351490" y="1051230"/>
              <a:ext cx="1385888" cy="688975"/>
            </a:xfrm>
            <a:custGeom>
              <a:avLst/>
              <a:gdLst>
                <a:gd name="T0" fmla="*/ 532 w 828"/>
                <a:gd name="T1" fmla="*/ 0 h 412"/>
                <a:gd name="T2" fmla="*/ 411 w 828"/>
                <a:gd name="T3" fmla="*/ 347 h 412"/>
                <a:gd name="T4" fmla="*/ 296 w 828"/>
                <a:gd name="T5" fmla="*/ 0 h 412"/>
                <a:gd name="T6" fmla="*/ 138 w 828"/>
                <a:gd name="T7" fmla="*/ 53 h 412"/>
                <a:gd name="T8" fmla="*/ 3 w 828"/>
                <a:gd name="T9" fmla="*/ 346 h 412"/>
                <a:gd name="T10" fmla="*/ 0 w 828"/>
                <a:gd name="T11" fmla="*/ 412 h 412"/>
                <a:gd name="T12" fmla="*/ 828 w 828"/>
                <a:gd name="T13" fmla="*/ 412 h 412"/>
                <a:gd name="T14" fmla="*/ 532 w 828"/>
                <a:gd name="T15" fmla="*/ 0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412">
                  <a:moveTo>
                    <a:pt x="532" y="0"/>
                  </a:moveTo>
                  <a:cubicBezTo>
                    <a:pt x="411" y="347"/>
                    <a:pt x="411" y="347"/>
                    <a:pt x="411" y="347"/>
                  </a:cubicBezTo>
                  <a:cubicBezTo>
                    <a:pt x="296" y="0"/>
                    <a:pt x="296" y="0"/>
                    <a:pt x="296" y="0"/>
                  </a:cubicBezTo>
                  <a:cubicBezTo>
                    <a:pt x="234" y="0"/>
                    <a:pt x="181" y="19"/>
                    <a:pt x="138" y="53"/>
                  </a:cubicBezTo>
                  <a:cubicBezTo>
                    <a:pt x="61" y="114"/>
                    <a:pt x="15" y="221"/>
                    <a:pt x="3" y="346"/>
                  </a:cubicBezTo>
                  <a:cubicBezTo>
                    <a:pt x="1" y="368"/>
                    <a:pt x="0" y="389"/>
                    <a:pt x="0" y="412"/>
                  </a:cubicBezTo>
                  <a:cubicBezTo>
                    <a:pt x="828" y="412"/>
                    <a:pt x="828" y="412"/>
                    <a:pt x="828" y="412"/>
                  </a:cubicBezTo>
                  <a:cubicBezTo>
                    <a:pt x="828" y="184"/>
                    <a:pt x="723" y="0"/>
                    <a:pt x="532" y="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6" name="Freeform 72">
              <a:extLst>
                <a:ext uri="{FF2B5EF4-FFF2-40B4-BE49-F238E27FC236}">
                  <a16:creationId xmlns:a16="http://schemas.microsoft.com/office/drawing/2014/main" id="{071E36E8-5F07-459E-9144-7E8EB707895E}"/>
                </a:ext>
              </a:extLst>
            </p:cNvPr>
            <p:cNvSpPr>
              <a:spLocks/>
            </p:cNvSpPr>
            <p:nvPr/>
          </p:nvSpPr>
          <p:spPr bwMode="auto">
            <a:xfrm>
              <a:off x="-1762528" y="1048055"/>
              <a:ext cx="207963" cy="436563"/>
            </a:xfrm>
            <a:custGeom>
              <a:avLst/>
              <a:gdLst>
                <a:gd name="T0" fmla="*/ 0 w 131"/>
                <a:gd name="T1" fmla="*/ 68 h 275"/>
                <a:gd name="T2" fmla="*/ 66 w 131"/>
                <a:gd name="T3" fmla="*/ 275 h 275"/>
                <a:gd name="T4" fmla="*/ 131 w 131"/>
                <a:gd name="T5" fmla="*/ 68 h 275"/>
                <a:gd name="T6" fmla="*/ 66 w 131"/>
                <a:gd name="T7" fmla="*/ 0 h 275"/>
                <a:gd name="T8" fmla="*/ 0 w 131"/>
                <a:gd name="T9" fmla="*/ 68 h 275"/>
              </a:gdLst>
              <a:ahLst/>
              <a:cxnLst>
                <a:cxn ang="0">
                  <a:pos x="T0" y="T1"/>
                </a:cxn>
                <a:cxn ang="0">
                  <a:pos x="T2" y="T3"/>
                </a:cxn>
                <a:cxn ang="0">
                  <a:pos x="T4" y="T5"/>
                </a:cxn>
                <a:cxn ang="0">
                  <a:pos x="T6" y="T7"/>
                </a:cxn>
                <a:cxn ang="0">
                  <a:pos x="T8" y="T9"/>
                </a:cxn>
              </a:cxnLst>
              <a:rect l="0" t="0" r="r" b="b"/>
              <a:pathLst>
                <a:path w="131" h="275">
                  <a:moveTo>
                    <a:pt x="0" y="68"/>
                  </a:moveTo>
                  <a:lnTo>
                    <a:pt x="66" y="275"/>
                  </a:lnTo>
                  <a:lnTo>
                    <a:pt x="131" y="68"/>
                  </a:lnTo>
                  <a:lnTo>
                    <a:pt x="66" y="0"/>
                  </a:lnTo>
                  <a:lnTo>
                    <a:pt x="0" y="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7" name="Freeform 73">
              <a:extLst>
                <a:ext uri="{FF2B5EF4-FFF2-40B4-BE49-F238E27FC236}">
                  <a16:creationId xmlns:a16="http://schemas.microsoft.com/office/drawing/2014/main" id="{61AD2221-4AF3-458F-BAE3-382C897DE9DF}"/>
                </a:ext>
              </a:extLst>
            </p:cNvPr>
            <p:cNvSpPr>
              <a:spLocks/>
            </p:cNvSpPr>
            <p:nvPr/>
          </p:nvSpPr>
          <p:spPr bwMode="auto">
            <a:xfrm>
              <a:off x="-1926040" y="-633108"/>
              <a:ext cx="522288" cy="750888"/>
            </a:xfrm>
            <a:custGeom>
              <a:avLst/>
              <a:gdLst>
                <a:gd name="T0" fmla="*/ 45 w 312"/>
                <a:gd name="T1" fmla="*/ 44 h 449"/>
                <a:gd name="T2" fmla="*/ 0 w 312"/>
                <a:gd name="T3" fmla="*/ 150 h 449"/>
                <a:gd name="T4" fmla="*/ 9 w 312"/>
                <a:gd name="T5" fmla="*/ 152 h 449"/>
                <a:gd name="T6" fmla="*/ 11 w 312"/>
                <a:gd name="T7" fmla="*/ 176 h 449"/>
                <a:gd name="T8" fmla="*/ 31 w 312"/>
                <a:gd name="T9" fmla="*/ 256 h 449"/>
                <a:gd name="T10" fmla="*/ 44 w 312"/>
                <a:gd name="T11" fmla="*/ 303 h 449"/>
                <a:gd name="T12" fmla="*/ 51 w 312"/>
                <a:gd name="T13" fmla="*/ 389 h 449"/>
                <a:gd name="T14" fmla="*/ 55 w 312"/>
                <a:gd name="T15" fmla="*/ 419 h 449"/>
                <a:gd name="T16" fmla="*/ 88 w 312"/>
                <a:gd name="T17" fmla="*/ 447 h 449"/>
                <a:gd name="T18" fmla="*/ 157 w 312"/>
                <a:gd name="T19" fmla="*/ 448 h 449"/>
                <a:gd name="T20" fmla="*/ 177 w 312"/>
                <a:gd name="T21" fmla="*/ 449 h 449"/>
                <a:gd name="T22" fmla="*/ 223 w 312"/>
                <a:gd name="T23" fmla="*/ 447 h 449"/>
                <a:gd name="T24" fmla="*/ 253 w 312"/>
                <a:gd name="T25" fmla="*/ 428 h 449"/>
                <a:gd name="T26" fmla="*/ 260 w 312"/>
                <a:gd name="T27" fmla="*/ 389 h 449"/>
                <a:gd name="T28" fmla="*/ 267 w 312"/>
                <a:gd name="T29" fmla="*/ 303 h 449"/>
                <a:gd name="T30" fmla="*/ 281 w 312"/>
                <a:gd name="T31" fmla="*/ 256 h 449"/>
                <a:gd name="T32" fmla="*/ 308 w 312"/>
                <a:gd name="T33" fmla="*/ 181 h 449"/>
                <a:gd name="T34" fmla="*/ 312 w 312"/>
                <a:gd name="T35" fmla="*/ 151 h 449"/>
                <a:gd name="T36" fmla="*/ 156 w 312"/>
                <a:gd name="T37" fmla="*/ 0 h 449"/>
                <a:gd name="T38" fmla="*/ 253 w 312"/>
                <a:gd name="T39" fmla="*/ 57 h 449"/>
                <a:gd name="T40" fmla="*/ 293 w 312"/>
                <a:gd name="T41" fmla="*/ 150 h 449"/>
                <a:gd name="T42" fmla="*/ 293 w 312"/>
                <a:gd name="T43" fmla="*/ 150 h 449"/>
                <a:gd name="T44" fmla="*/ 293 w 312"/>
                <a:gd name="T45" fmla="*/ 151 h 449"/>
                <a:gd name="T46" fmla="*/ 290 w 312"/>
                <a:gd name="T47" fmla="*/ 177 h 449"/>
                <a:gd name="T48" fmla="*/ 264 w 312"/>
                <a:gd name="T49" fmla="*/ 248 h 449"/>
                <a:gd name="T50" fmla="*/ 242 w 312"/>
                <a:gd name="T51" fmla="*/ 390 h 449"/>
                <a:gd name="T52" fmla="*/ 241 w 312"/>
                <a:gd name="T53" fmla="*/ 405 h 449"/>
                <a:gd name="T54" fmla="*/ 220 w 312"/>
                <a:gd name="T55" fmla="*/ 429 h 449"/>
                <a:gd name="T56" fmla="*/ 200 w 312"/>
                <a:gd name="T57" fmla="*/ 430 h 449"/>
                <a:gd name="T58" fmla="*/ 157 w 312"/>
                <a:gd name="T59" fmla="*/ 430 h 449"/>
                <a:gd name="T60" fmla="*/ 155 w 312"/>
                <a:gd name="T61" fmla="*/ 430 h 449"/>
                <a:gd name="T62" fmla="*/ 90 w 312"/>
                <a:gd name="T63" fmla="*/ 438 h 449"/>
                <a:gd name="T64" fmla="*/ 74 w 312"/>
                <a:gd name="T65" fmla="*/ 418 h 449"/>
                <a:gd name="T66" fmla="*/ 61 w 312"/>
                <a:gd name="T67" fmla="*/ 389 h 449"/>
                <a:gd name="T68" fmla="*/ 62 w 312"/>
                <a:gd name="T69" fmla="*/ 299 h 449"/>
                <a:gd name="T70" fmla="*/ 47 w 312"/>
                <a:gd name="T71" fmla="*/ 247 h 449"/>
                <a:gd name="T72" fmla="*/ 20 w 312"/>
                <a:gd name="T73" fmla="*/ 174 h 449"/>
                <a:gd name="T74" fmla="*/ 18 w 312"/>
                <a:gd name="T75" fmla="*/ 152 h 449"/>
                <a:gd name="T76" fmla="*/ 18 w 312"/>
                <a:gd name="T77" fmla="*/ 150 h 449"/>
                <a:gd name="T78" fmla="*/ 18 w 312"/>
                <a:gd name="T79" fmla="*/ 150 h 449"/>
                <a:gd name="T80" fmla="*/ 18 w 312"/>
                <a:gd name="T81" fmla="*/ 150 h 449"/>
                <a:gd name="T82" fmla="*/ 58 w 312"/>
                <a:gd name="T83" fmla="*/ 5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449">
                  <a:moveTo>
                    <a:pt x="156" y="9"/>
                  </a:moveTo>
                  <a:cubicBezTo>
                    <a:pt x="156" y="0"/>
                    <a:pt x="156" y="0"/>
                    <a:pt x="156" y="0"/>
                  </a:cubicBezTo>
                  <a:cubicBezTo>
                    <a:pt x="113" y="0"/>
                    <a:pt x="74" y="16"/>
                    <a:pt x="45" y="44"/>
                  </a:cubicBezTo>
                  <a:cubicBezTo>
                    <a:pt x="17" y="71"/>
                    <a:pt x="0" y="108"/>
                    <a:pt x="0" y="150"/>
                  </a:cubicBezTo>
                  <a:cubicBezTo>
                    <a:pt x="9" y="150"/>
                    <a:pt x="9" y="150"/>
                    <a:pt x="9" y="150"/>
                  </a:cubicBezTo>
                  <a:cubicBezTo>
                    <a:pt x="0" y="150"/>
                    <a:pt x="0" y="150"/>
                    <a:pt x="0" y="150"/>
                  </a:cubicBezTo>
                  <a:cubicBezTo>
                    <a:pt x="0" y="150"/>
                    <a:pt x="0" y="150"/>
                    <a:pt x="0" y="150"/>
                  </a:cubicBezTo>
                  <a:cubicBezTo>
                    <a:pt x="0" y="151"/>
                    <a:pt x="0" y="151"/>
                    <a:pt x="0" y="152"/>
                  </a:cubicBezTo>
                  <a:cubicBezTo>
                    <a:pt x="9" y="152"/>
                    <a:pt x="9" y="152"/>
                    <a:pt x="9" y="152"/>
                  </a:cubicBezTo>
                  <a:cubicBezTo>
                    <a:pt x="0" y="152"/>
                    <a:pt x="0" y="152"/>
                    <a:pt x="0" y="152"/>
                  </a:cubicBezTo>
                  <a:cubicBezTo>
                    <a:pt x="0" y="161"/>
                    <a:pt x="1" y="169"/>
                    <a:pt x="2" y="177"/>
                  </a:cubicBezTo>
                  <a:cubicBezTo>
                    <a:pt x="11" y="176"/>
                    <a:pt x="11" y="176"/>
                    <a:pt x="11" y="176"/>
                  </a:cubicBezTo>
                  <a:cubicBezTo>
                    <a:pt x="2" y="177"/>
                    <a:pt x="2" y="177"/>
                    <a:pt x="2" y="177"/>
                  </a:cubicBezTo>
                  <a:cubicBezTo>
                    <a:pt x="4" y="187"/>
                    <a:pt x="7" y="199"/>
                    <a:pt x="12" y="212"/>
                  </a:cubicBezTo>
                  <a:cubicBezTo>
                    <a:pt x="16" y="226"/>
                    <a:pt x="23" y="240"/>
                    <a:pt x="31" y="256"/>
                  </a:cubicBezTo>
                  <a:cubicBezTo>
                    <a:pt x="39" y="251"/>
                    <a:pt x="39" y="251"/>
                    <a:pt x="39" y="251"/>
                  </a:cubicBezTo>
                  <a:cubicBezTo>
                    <a:pt x="30" y="255"/>
                    <a:pt x="30" y="255"/>
                    <a:pt x="30" y="255"/>
                  </a:cubicBezTo>
                  <a:cubicBezTo>
                    <a:pt x="34" y="265"/>
                    <a:pt x="40" y="282"/>
                    <a:pt x="44" y="303"/>
                  </a:cubicBezTo>
                  <a:cubicBezTo>
                    <a:pt x="49" y="324"/>
                    <a:pt x="52" y="348"/>
                    <a:pt x="52" y="370"/>
                  </a:cubicBezTo>
                  <a:cubicBezTo>
                    <a:pt x="52" y="376"/>
                    <a:pt x="52" y="383"/>
                    <a:pt x="52" y="388"/>
                  </a:cubicBezTo>
                  <a:cubicBezTo>
                    <a:pt x="51" y="389"/>
                    <a:pt x="51" y="389"/>
                    <a:pt x="51" y="389"/>
                  </a:cubicBezTo>
                  <a:cubicBezTo>
                    <a:pt x="51" y="389"/>
                    <a:pt x="51" y="389"/>
                    <a:pt x="51" y="389"/>
                  </a:cubicBezTo>
                  <a:cubicBezTo>
                    <a:pt x="51" y="395"/>
                    <a:pt x="52" y="401"/>
                    <a:pt x="52" y="407"/>
                  </a:cubicBezTo>
                  <a:cubicBezTo>
                    <a:pt x="53" y="411"/>
                    <a:pt x="53" y="415"/>
                    <a:pt x="55" y="419"/>
                  </a:cubicBezTo>
                  <a:cubicBezTo>
                    <a:pt x="57" y="426"/>
                    <a:pt x="60" y="432"/>
                    <a:pt x="66" y="437"/>
                  </a:cubicBezTo>
                  <a:cubicBezTo>
                    <a:pt x="71" y="441"/>
                    <a:pt x="79" y="445"/>
                    <a:pt x="88" y="447"/>
                  </a:cubicBezTo>
                  <a:cubicBezTo>
                    <a:pt x="88" y="447"/>
                    <a:pt x="88" y="447"/>
                    <a:pt x="88" y="447"/>
                  </a:cubicBezTo>
                  <a:cubicBezTo>
                    <a:pt x="89" y="447"/>
                    <a:pt x="89" y="447"/>
                    <a:pt x="89" y="447"/>
                  </a:cubicBezTo>
                  <a:cubicBezTo>
                    <a:pt x="101" y="448"/>
                    <a:pt x="118" y="449"/>
                    <a:pt x="132" y="449"/>
                  </a:cubicBezTo>
                  <a:cubicBezTo>
                    <a:pt x="146" y="449"/>
                    <a:pt x="157" y="448"/>
                    <a:pt x="157" y="448"/>
                  </a:cubicBezTo>
                  <a:cubicBezTo>
                    <a:pt x="157" y="439"/>
                    <a:pt x="157" y="439"/>
                    <a:pt x="157" y="439"/>
                  </a:cubicBezTo>
                  <a:cubicBezTo>
                    <a:pt x="157" y="448"/>
                    <a:pt x="157" y="448"/>
                    <a:pt x="157" y="448"/>
                  </a:cubicBezTo>
                  <a:cubicBezTo>
                    <a:pt x="157" y="448"/>
                    <a:pt x="165" y="449"/>
                    <a:pt x="177" y="449"/>
                  </a:cubicBezTo>
                  <a:cubicBezTo>
                    <a:pt x="184" y="449"/>
                    <a:pt x="192" y="448"/>
                    <a:pt x="201" y="448"/>
                  </a:cubicBezTo>
                  <a:cubicBezTo>
                    <a:pt x="209" y="448"/>
                    <a:pt x="217" y="448"/>
                    <a:pt x="223" y="447"/>
                  </a:cubicBezTo>
                  <a:cubicBezTo>
                    <a:pt x="223" y="447"/>
                    <a:pt x="223" y="447"/>
                    <a:pt x="223" y="447"/>
                  </a:cubicBezTo>
                  <a:cubicBezTo>
                    <a:pt x="224" y="447"/>
                    <a:pt x="224" y="447"/>
                    <a:pt x="224" y="447"/>
                  </a:cubicBezTo>
                  <a:cubicBezTo>
                    <a:pt x="231" y="445"/>
                    <a:pt x="238" y="443"/>
                    <a:pt x="243" y="439"/>
                  </a:cubicBezTo>
                  <a:cubicBezTo>
                    <a:pt x="247" y="436"/>
                    <a:pt x="250" y="432"/>
                    <a:pt x="253" y="428"/>
                  </a:cubicBezTo>
                  <a:cubicBezTo>
                    <a:pt x="256" y="422"/>
                    <a:pt x="258" y="416"/>
                    <a:pt x="259" y="409"/>
                  </a:cubicBezTo>
                  <a:cubicBezTo>
                    <a:pt x="260" y="403"/>
                    <a:pt x="260" y="396"/>
                    <a:pt x="260" y="389"/>
                  </a:cubicBezTo>
                  <a:cubicBezTo>
                    <a:pt x="260" y="389"/>
                    <a:pt x="260" y="389"/>
                    <a:pt x="260" y="389"/>
                  </a:cubicBezTo>
                  <a:cubicBezTo>
                    <a:pt x="260" y="388"/>
                    <a:pt x="260" y="388"/>
                    <a:pt x="260" y="388"/>
                  </a:cubicBezTo>
                  <a:cubicBezTo>
                    <a:pt x="260" y="383"/>
                    <a:pt x="259" y="376"/>
                    <a:pt x="259" y="370"/>
                  </a:cubicBezTo>
                  <a:cubicBezTo>
                    <a:pt x="259" y="348"/>
                    <a:pt x="263" y="324"/>
                    <a:pt x="267" y="303"/>
                  </a:cubicBezTo>
                  <a:cubicBezTo>
                    <a:pt x="272" y="282"/>
                    <a:pt x="277" y="265"/>
                    <a:pt x="281" y="255"/>
                  </a:cubicBezTo>
                  <a:cubicBezTo>
                    <a:pt x="273" y="251"/>
                    <a:pt x="273" y="251"/>
                    <a:pt x="273" y="251"/>
                  </a:cubicBezTo>
                  <a:cubicBezTo>
                    <a:pt x="281" y="256"/>
                    <a:pt x="281" y="256"/>
                    <a:pt x="281" y="256"/>
                  </a:cubicBezTo>
                  <a:cubicBezTo>
                    <a:pt x="296" y="227"/>
                    <a:pt x="305" y="200"/>
                    <a:pt x="309" y="180"/>
                  </a:cubicBezTo>
                  <a:cubicBezTo>
                    <a:pt x="299" y="179"/>
                    <a:pt x="299" y="179"/>
                    <a:pt x="299" y="179"/>
                  </a:cubicBezTo>
                  <a:cubicBezTo>
                    <a:pt x="308" y="181"/>
                    <a:pt x="308" y="181"/>
                    <a:pt x="308" y="181"/>
                  </a:cubicBezTo>
                  <a:cubicBezTo>
                    <a:pt x="311" y="171"/>
                    <a:pt x="312" y="161"/>
                    <a:pt x="312" y="151"/>
                  </a:cubicBezTo>
                  <a:cubicBezTo>
                    <a:pt x="303" y="151"/>
                    <a:pt x="303" y="151"/>
                    <a:pt x="303" y="151"/>
                  </a:cubicBezTo>
                  <a:cubicBezTo>
                    <a:pt x="312" y="151"/>
                    <a:pt x="312" y="151"/>
                    <a:pt x="312" y="151"/>
                  </a:cubicBezTo>
                  <a:cubicBezTo>
                    <a:pt x="312" y="150"/>
                    <a:pt x="312" y="150"/>
                    <a:pt x="312" y="150"/>
                  </a:cubicBezTo>
                  <a:cubicBezTo>
                    <a:pt x="312" y="108"/>
                    <a:pt x="294" y="71"/>
                    <a:pt x="266" y="44"/>
                  </a:cubicBezTo>
                  <a:cubicBezTo>
                    <a:pt x="238" y="16"/>
                    <a:pt x="199" y="0"/>
                    <a:pt x="156" y="0"/>
                  </a:cubicBezTo>
                  <a:cubicBezTo>
                    <a:pt x="156" y="9"/>
                    <a:pt x="156" y="9"/>
                    <a:pt x="156" y="9"/>
                  </a:cubicBezTo>
                  <a:cubicBezTo>
                    <a:pt x="156" y="18"/>
                    <a:pt x="156" y="18"/>
                    <a:pt x="156" y="18"/>
                  </a:cubicBezTo>
                  <a:cubicBezTo>
                    <a:pt x="194" y="18"/>
                    <a:pt x="228" y="33"/>
                    <a:pt x="253" y="57"/>
                  </a:cubicBezTo>
                  <a:cubicBezTo>
                    <a:pt x="278" y="81"/>
                    <a:pt x="293" y="114"/>
                    <a:pt x="293" y="150"/>
                  </a:cubicBezTo>
                  <a:cubicBezTo>
                    <a:pt x="294" y="150"/>
                    <a:pt x="294" y="150"/>
                    <a:pt x="294" y="150"/>
                  </a:cubicBezTo>
                  <a:cubicBezTo>
                    <a:pt x="293" y="150"/>
                    <a:pt x="293" y="150"/>
                    <a:pt x="293" y="150"/>
                  </a:cubicBezTo>
                  <a:cubicBezTo>
                    <a:pt x="293" y="150"/>
                    <a:pt x="293" y="150"/>
                    <a:pt x="293" y="150"/>
                  </a:cubicBezTo>
                  <a:cubicBezTo>
                    <a:pt x="294" y="150"/>
                    <a:pt x="294" y="150"/>
                    <a:pt x="294" y="150"/>
                  </a:cubicBezTo>
                  <a:cubicBezTo>
                    <a:pt x="293" y="150"/>
                    <a:pt x="293" y="150"/>
                    <a:pt x="293" y="150"/>
                  </a:cubicBezTo>
                  <a:cubicBezTo>
                    <a:pt x="293" y="150"/>
                    <a:pt x="293" y="150"/>
                    <a:pt x="293" y="150"/>
                  </a:cubicBezTo>
                  <a:cubicBezTo>
                    <a:pt x="293" y="151"/>
                    <a:pt x="293" y="151"/>
                    <a:pt x="293" y="151"/>
                  </a:cubicBezTo>
                  <a:cubicBezTo>
                    <a:pt x="293" y="151"/>
                    <a:pt x="293" y="151"/>
                    <a:pt x="293" y="151"/>
                  </a:cubicBezTo>
                  <a:cubicBezTo>
                    <a:pt x="293" y="160"/>
                    <a:pt x="292" y="168"/>
                    <a:pt x="291" y="177"/>
                  </a:cubicBezTo>
                  <a:cubicBezTo>
                    <a:pt x="290" y="177"/>
                    <a:pt x="290" y="177"/>
                    <a:pt x="290" y="177"/>
                  </a:cubicBezTo>
                  <a:cubicBezTo>
                    <a:pt x="290" y="177"/>
                    <a:pt x="290" y="177"/>
                    <a:pt x="290" y="177"/>
                  </a:cubicBezTo>
                  <a:cubicBezTo>
                    <a:pt x="287" y="195"/>
                    <a:pt x="279" y="220"/>
                    <a:pt x="265" y="247"/>
                  </a:cubicBezTo>
                  <a:cubicBezTo>
                    <a:pt x="265" y="248"/>
                    <a:pt x="265" y="248"/>
                    <a:pt x="265" y="248"/>
                  </a:cubicBezTo>
                  <a:cubicBezTo>
                    <a:pt x="264" y="248"/>
                    <a:pt x="264" y="248"/>
                    <a:pt x="264" y="248"/>
                  </a:cubicBezTo>
                  <a:cubicBezTo>
                    <a:pt x="260" y="259"/>
                    <a:pt x="254" y="277"/>
                    <a:pt x="249" y="299"/>
                  </a:cubicBezTo>
                  <a:cubicBezTo>
                    <a:pt x="245" y="321"/>
                    <a:pt x="241" y="346"/>
                    <a:pt x="241" y="370"/>
                  </a:cubicBezTo>
                  <a:cubicBezTo>
                    <a:pt x="241" y="377"/>
                    <a:pt x="241" y="384"/>
                    <a:pt x="242" y="390"/>
                  </a:cubicBezTo>
                  <a:cubicBezTo>
                    <a:pt x="251" y="389"/>
                    <a:pt x="251" y="389"/>
                    <a:pt x="251" y="389"/>
                  </a:cubicBezTo>
                  <a:cubicBezTo>
                    <a:pt x="242" y="389"/>
                    <a:pt x="242" y="389"/>
                    <a:pt x="242" y="389"/>
                  </a:cubicBezTo>
                  <a:cubicBezTo>
                    <a:pt x="242" y="395"/>
                    <a:pt x="242" y="400"/>
                    <a:pt x="241" y="405"/>
                  </a:cubicBezTo>
                  <a:cubicBezTo>
                    <a:pt x="241" y="408"/>
                    <a:pt x="240" y="411"/>
                    <a:pt x="239" y="414"/>
                  </a:cubicBezTo>
                  <a:cubicBezTo>
                    <a:pt x="238" y="418"/>
                    <a:pt x="236" y="421"/>
                    <a:pt x="233" y="423"/>
                  </a:cubicBezTo>
                  <a:cubicBezTo>
                    <a:pt x="230" y="426"/>
                    <a:pt x="227" y="428"/>
                    <a:pt x="220" y="429"/>
                  </a:cubicBezTo>
                  <a:cubicBezTo>
                    <a:pt x="222" y="438"/>
                    <a:pt x="222" y="438"/>
                    <a:pt x="222" y="438"/>
                  </a:cubicBezTo>
                  <a:cubicBezTo>
                    <a:pt x="221" y="429"/>
                    <a:pt x="221" y="429"/>
                    <a:pt x="221" y="429"/>
                  </a:cubicBezTo>
                  <a:cubicBezTo>
                    <a:pt x="216" y="429"/>
                    <a:pt x="208" y="430"/>
                    <a:pt x="200" y="430"/>
                  </a:cubicBezTo>
                  <a:cubicBezTo>
                    <a:pt x="192" y="430"/>
                    <a:pt x="184" y="430"/>
                    <a:pt x="177" y="430"/>
                  </a:cubicBezTo>
                  <a:cubicBezTo>
                    <a:pt x="171" y="430"/>
                    <a:pt x="166" y="430"/>
                    <a:pt x="163" y="430"/>
                  </a:cubicBezTo>
                  <a:cubicBezTo>
                    <a:pt x="159" y="430"/>
                    <a:pt x="157" y="430"/>
                    <a:pt x="157" y="430"/>
                  </a:cubicBezTo>
                  <a:cubicBezTo>
                    <a:pt x="157" y="430"/>
                    <a:pt x="157" y="430"/>
                    <a:pt x="157" y="430"/>
                  </a:cubicBezTo>
                  <a:cubicBezTo>
                    <a:pt x="157" y="430"/>
                    <a:pt x="157" y="430"/>
                    <a:pt x="157" y="430"/>
                  </a:cubicBezTo>
                  <a:cubicBezTo>
                    <a:pt x="157" y="430"/>
                    <a:pt x="156" y="430"/>
                    <a:pt x="155" y="430"/>
                  </a:cubicBezTo>
                  <a:cubicBezTo>
                    <a:pt x="151" y="430"/>
                    <a:pt x="143" y="430"/>
                    <a:pt x="132" y="430"/>
                  </a:cubicBezTo>
                  <a:cubicBezTo>
                    <a:pt x="119" y="430"/>
                    <a:pt x="102" y="430"/>
                    <a:pt x="91" y="429"/>
                  </a:cubicBezTo>
                  <a:cubicBezTo>
                    <a:pt x="90" y="438"/>
                    <a:pt x="90" y="438"/>
                    <a:pt x="90" y="438"/>
                  </a:cubicBezTo>
                  <a:cubicBezTo>
                    <a:pt x="92" y="429"/>
                    <a:pt x="92" y="429"/>
                    <a:pt x="92" y="429"/>
                  </a:cubicBezTo>
                  <a:cubicBezTo>
                    <a:pt x="86" y="427"/>
                    <a:pt x="82" y="425"/>
                    <a:pt x="79" y="423"/>
                  </a:cubicBezTo>
                  <a:cubicBezTo>
                    <a:pt x="77" y="422"/>
                    <a:pt x="75" y="420"/>
                    <a:pt x="74" y="418"/>
                  </a:cubicBezTo>
                  <a:cubicBezTo>
                    <a:pt x="72" y="415"/>
                    <a:pt x="71" y="411"/>
                    <a:pt x="71" y="406"/>
                  </a:cubicBezTo>
                  <a:cubicBezTo>
                    <a:pt x="70" y="401"/>
                    <a:pt x="70" y="396"/>
                    <a:pt x="70" y="389"/>
                  </a:cubicBezTo>
                  <a:cubicBezTo>
                    <a:pt x="61" y="389"/>
                    <a:pt x="61" y="389"/>
                    <a:pt x="61" y="389"/>
                  </a:cubicBezTo>
                  <a:cubicBezTo>
                    <a:pt x="70" y="390"/>
                    <a:pt x="70" y="390"/>
                    <a:pt x="70" y="390"/>
                  </a:cubicBezTo>
                  <a:cubicBezTo>
                    <a:pt x="70" y="384"/>
                    <a:pt x="71" y="377"/>
                    <a:pt x="71" y="370"/>
                  </a:cubicBezTo>
                  <a:cubicBezTo>
                    <a:pt x="71" y="346"/>
                    <a:pt x="67" y="321"/>
                    <a:pt x="62" y="299"/>
                  </a:cubicBezTo>
                  <a:cubicBezTo>
                    <a:pt x="58" y="277"/>
                    <a:pt x="52" y="259"/>
                    <a:pt x="47" y="248"/>
                  </a:cubicBezTo>
                  <a:cubicBezTo>
                    <a:pt x="47" y="248"/>
                    <a:pt x="47" y="248"/>
                    <a:pt x="47" y="248"/>
                  </a:cubicBezTo>
                  <a:cubicBezTo>
                    <a:pt x="47" y="247"/>
                    <a:pt x="47" y="247"/>
                    <a:pt x="47" y="247"/>
                  </a:cubicBezTo>
                  <a:cubicBezTo>
                    <a:pt x="39" y="233"/>
                    <a:pt x="33" y="219"/>
                    <a:pt x="29" y="206"/>
                  </a:cubicBezTo>
                  <a:cubicBezTo>
                    <a:pt x="24" y="194"/>
                    <a:pt x="22" y="183"/>
                    <a:pt x="20" y="174"/>
                  </a:cubicBezTo>
                  <a:cubicBezTo>
                    <a:pt x="20" y="174"/>
                    <a:pt x="20" y="174"/>
                    <a:pt x="20" y="174"/>
                  </a:cubicBezTo>
                  <a:cubicBezTo>
                    <a:pt x="20" y="174"/>
                    <a:pt x="20" y="174"/>
                    <a:pt x="20" y="174"/>
                  </a:cubicBezTo>
                  <a:cubicBezTo>
                    <a:pt x="19" y="167"/>
                    <a:pt x="18" y="160"/>
                    <a:pt x="18" y="152"/>
                  </a:cubicBezTo>
                  <a:cubicBezTo>
                    <a:pt x="18" y="152"/>
                    <a:pt x="18" y="152"/>
                    <a:pt x="18" y="152"/>
                  </a:cubicBezTo>
                  <a:cubicBezTo>
                    <a:pt x="18" y="152"/>
                    <a:pt x="18" y="152"/>
                    <a:pt x="18" y="152"/>
                  </a:cubicBezTo>
                  <a:cubicBezTo>
                    <a:pt x="18" y="151"/>
                    <a:pt x="18" y="151"/>
                    <a:pt x="18"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3" y="150"/>
                    <a:pt x="13" y="150"/>
                    <a:pt x="13" y="150"/>
                  </a:cubicBezTo>
                  <a:cubicBezTo>
                    <a:pt x="18" y="150"/>
                    <a:pt x="18" y="150"/>
                    <a:pt x="18" y="150"/>
                  </a:cubicBezTo>
                  <a:cubicBezTo>
                    <a:pt x="18" y="150"/>
                    <a:pt x="18" y="150"/>
                    <a:pt x="18" y="150"/>
                  </a:cubicBezTo>
                  <a:cubicBezTo>
                    <a:pt x="18" y="150"/>
                    <a:pt x="18" y="150"/>
                    <a:pt x="18" y="150"/>
                  </a:cubicBezTo>
                  <a:cubicBezTo>
                    <a:pt x="18" y="114"/>
                    <a:pt x="33" y="81"/>
                    <a:pt x="58" y="57"/>
                  </a:cubicBezTo>
                  <a:cubicBezTo>
                    <a:pt x="83" y="33"/>
                    <a:pt x="117" y="18"/>
                    <a:pt x="156" y="18"/>
                  </a:cubicBezTo>
                  <a:lnTo>
                    <a:pt x="156" y="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8" name="Freeform 74">
              <a:extLst>
                <a:ext uri="{FF2B5EF4-FFF2-40B4-BE49-F238E27FC236}">
                  <a16:creationId xmlns:a16="http://schemas.microsoft.com/office/drawing/2014/main" id="{F9ADDF42-0DCD-4D92-B39A-00AA8E0B798D}"/>
                </a:ext>
              </a:extLst>
            </p:cNvPr>
            <p:cNvSpPr>
              <a:spLocks/>
            </p:cNvSpPr>
            <p:nvPr/>
          </p:nvSpPr>
          <p:spPr bwMode="auto">
            <a:xfrm>
              <a:off x="-1791103" y="133654"/>
              <a:ext cx="250825" cy="41275"/>
            </a:xfrm>
            <a:custGeom>
              <a:avLst/>
              <a:gdLst>
                <a:gd name="T0" fmla="*/ 134 w 150"/>
                <a:gd name="T1" fmla="*/ 0 h 25"/>
                <a:gd name="T2" fmla="*/ 16 w 150"/>
                <a:gd name="T3" fmla="*/ 0 h 25"/>
                <a:gd name="T4" fmla="*/ 0 w 150"/>
                <a:gd name="T5" fmla="*/ 6 h 25"/>
                <a:gd name="T6" fmla="*/ 0 w 150"/>
                <a:gd name="T7" fmla="*/ 11 h 25"/>
                <a:gd name="T8" fmla="*/ 16 w 150"/>
                <a:gd name="T9" fmla="*/ 18 h 25"/>
                <a:gd name="T10" fmla="*/ 27 w 150"/>
                <a:gd name="T11" fmla="*/ 18 h 25"/>
                <a:gd name="T12" fmla="*/ 27 w 150"/>
                <a:gd name="T13" fmla="*/ 21 h 25"/>
                <a:gd name="T14" fmla="*/ 38 w 150"/>
                <a:gd name="T15" fmla="*/ 25 h 25"/>
                <a:gd name="T16" fmla="*/ 112 w 150"/>
                <a:gd name="T17" fmla="*/ 25 h 25"/>
                <a:gd name="T18" fmla="*/ 122 w 150"/>
                <a:gd name="T19" fmla="*/ 21 h 25"/>
                <a:gd name="T20" fmla="*/ 122 w 150"/>
                <a:gd name="T21" fmla="*/ 18 h 25"/>
                <a:gd name="T22" fmla="*/ 134 w 150"/>
                <a:gd name="T23" fmla="*/ 18 h 25"/>
                <a:gd name="T24" fmla="*/ 150 w 150"/>
                <a:gd name="T25" fmla="*/ 11 h 25"/>
                <a:gd name="T26" fmla="*/ 150 w 150"/>
                <a:gd name="T27" fmla="*/ 6 h 25"/>
                <a:gd name="T28" fmla="*/ 134 w 15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5">
                  <a:moveTo>
                    <a:pt x="134" y="0"/>
                  </a:moveTo>
                  <a:cubicBezTo>
                    <a:pt x="16" y="0"/>
                    <a:pt x="16" y="0"/>
                    <a:pt x="16" y="0"/>
                  </a:cubicBezTo>
                  <a:cubicBezTo>
                    <a:pt x="7" y="0"/>
                    <a:pt x="0" y="3"/>
                    <a:pt x="0" y="6"/>
                  </a:cubicBezTo>
                  <a:cubicBezTo>
                    <a:pt x="0" y="11"/>
                    <a:pt x="0" y="11"/>
                    <a:pt x="0" y="11"/>
                  </a:cubicBezTo>
                  <a:cubicBezTo>
                    <a:pt x="0" y="15"/>
                    <a:pt x="7" y="18"/>
                    <a:pt x="16" y="18"/>
                  </a:cubicBezTo>
                  <a:cubicBezTo>
                    <a:pt x="27" y="18"/>
                    <a:pt x="27" y="18"/>
                    <a:pt x="27" y="18"/>
                  </a:cubicBezTo>
                  <a:cubicBezTo>
                    <a:pt x="27" y="21"/>
                    <a:pt x="27" y="21"/>
                    <a:pt x="27" y="21"/>
                  </a:cubicBezTo>
                  <a:cubicBezTo>
                    <a:pt x="27" y="23"/>
                    <a:pt x="32" y="25"/>
                    <a:pt x="38" y="25"/>
                  </a:cubicBezTo>
                  <a:cubicBezTo>
                    <a:pt x="112" y="25"/>
                    <a:pt x="112" y="25"/>
                    <a:pt x="112" y="25"/>
                  </a:cubicBezTo>
                  <a:cubicBezTo>
                    <a:pt x="118" y="25"/>
                    <a:pt x="122" y="23"/>
                    <a:pt x="122" y="21"/>
                  </a:cubicBezTo>
                  <a:cubicBezTo>
                    <a:pt x="122" y="18"/>
                    <a:pt x="122" y="18"/>
                    <a:pt x="122" y="18"/>
                  </a:cubicBezTo>
                  <a:cubicBezTo>
                    <a:pt x="134" y="18"/>
                    <a:pt x="134" y="18"/>
                    <a:pt x="134" y="18"/>
                  </a:cubicBezTo>
                  <a:cubicBezTo>
                    <a:pt x="143" y="18"/>
                    <a:pt x="150" y="15"/>
                    <a:pt x="150" y="11"/>
                  </a:cubicBezTo>
                  <a:cubicBezTo>
                    <a:pt x="150" y="6"/>
                    <a:pt x="150" y="6"/>
                    <a:pt x="150" y="6"/>
                  </a:cubicBezTo>
                  <a:cubicBezTo>
                    <a:pt x="150" y="3"/>
                    <a:pt x="143" y="0"/>
                    <a:pt x="13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89" name="Freeform 75">
              <a:extLst>
                <a:ext uri="{FF2B5EF4-FFF2-40B4-BE49-F238E27FC236}">
                  <a16:creationId xmlns:a16="http://schemas.microsoft.com/office/drawing/2014/main" id="{DB07FBC9-9B5F-41C8-84B6-AF0555F7BE81}"/>
                </a:ext>
              </a:extLst>
            </p:cNvPr>
            <p:cNvSpPr>
              <a:spLocks/>
            </p:cNvSpPr>
            <p:nvPr/>
          </p:nvSpPr>
          <p:spPr bwMode="auto">
            <a:xfrm>
              <a:off x="-1708553" y="-521983"/>
              <a:ext cx="82550" cy="327025"/>
            </a:xfrm>
            <a:custGeom>
              <a:avLst/>
              <a:gdLst>
                <a:gd name="T0" fmla="*/ 32 w 49"/>
                <a:gd name="T1" fmla="*/ 195 h 196"/>
                <a:gd name="T2" fmla="*/ 49 w 49"/>
                <a:gd name="T3" fmla="*/ 4 h 196"/>
                <a:gd name="T4" fmla="*/ 40 w 49"/>
                <a:gd name="T5" fmla="*/ 0 h 196"/>
                <a:gd name="T6" fmla="*/ 6 w 49"/>
                <a:gd name="T7" fmla="*/ 6 h 196"/>
                <a:gd name="T8" fmla="*/ 0 w 49"/>
                <a:gd name="T9" fmla="*/ 18 h 196"/>
                <a:gd name="T10" fmla="*/ 18 w 49"/>
                <a:gd name="T11" fmla="*/ 192 h 196"/>
                <a:gd name="T12" fmla="*/ 32 w 49"/>
                <a:gd name="T13" fmla="*/ 195 h 196"/>
              </a:gdLst>
              <a:ahLst/>
              <a:cxnLst>
                <a:cxn ang="0">
                  <a:pos x="T0" y="T1"/>
                </a:cxn>
                <a:cxn ang="0">
                  <a:pos x="T2" y="T3"/>
                </a:cxn>
                <a:cxn ang="0">
                  <a:pos x="T4" y="T5"/>
                </a:cxn>
                <a:cxn ang="0">
                  <a:pos x="T6" y="T7"/>
                </a:cxn>
                <a:cxn ang="0">
                  <a:pos x="T8" y="T9"/>
                </a:cxn>
                <a:cxn ang="0">
                  <a:pos x="T10" y="T11"/>
                </a:cxn>
                <a:cxn ang="0">
                  <a:pos x="T12" y="T13"/>
                </a:cxn>
              </a:cxnLst>
              <a:rect l="0" t="0" r="r" b="b"/>
              <a:pathLst>
                <a:path w="49" h="196">
                  <a:moveTo>
                    <a:pt x="32" y="195"/>
                  </a:moveTo>
                  <a:cubicBezTo>
                    <a:pt x="38" y="127"/>
                    <a:pt x="49" y="15"/>
                    <a:pt x="49" y="4"/>
                  </a:cubicBezTo>
                  <a:cubicBezTo>
                    <a:pt x="48" y="2"/>
                    <a:pt x="43" y="0"/>
                    <a:pt x="40" y="0"/>
                  </a:cubicBezTo>
                  <a:cubicBezTo>
                    <a:pt x="34" y="0"/>
                    <a:pt x="13" y="4"/>
                    <a:pt x="6" y="6"/>
                  </a:cubicBezTo>
                  <a:cubicBezTo>
                    <a:pt x="3" y="8"/>
                    <a:pt x="0" y="14"/>
                    <a:pt x="0" y="18"/>
                  </a:cubicBezTo>
                  <a:cubicBezTo>
                    <a:pt x="2" y="37"/>
                    <a:pt x="12" y="130"/>
                    <a:pt x="18" y="192"/>
                  </a:cubicBezTo>
                  <a:cubicBezTo>
                    <a:pt x="19" y="194"/>
                    <a:pt x="31" y="196"/>
                    <a:pt x="32" y="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0" name="Freeform 76">
              <a:extLst>
                <a:ext uri="{FF2B5EF4-FFF2-40B4-BE49-F238E27FC236}">
                  <a16:creationId xmlns:a16="http://schemas.microsoft.com/office/drawing/2014/main" id="{00A7BBF9-124A-48D5-BC6B-E3E4532C383F}"/>
                </a:ext>
              </a:extLst>
            </p:cNvPr>
            <p:cNvSpPr>
              <a:spLocks/>
            </p:cNvSpPr>
            <p:nvPr/>
          </p:nvSpPr>
          <p:spPr bwMode="auto">
            <a:xfrm>
              <a:off x="-1706965" y="-128283"/>
              <a:ext cx="84138" cy="84138"/>
            </a:xfrm>
            <a:custGeom>
              <a:avLst/>
              <a:gdLst>
                <a:gd name="T0" fmla="*/ 26 w 50"/>
                <a:gd name="T1" fmla="*/ 0 h 50"/>
                <a:gd name="T2" fmla="*/ 7 w 50"/>
                <a:gd name="T3" fmla="*/ 7 h 50"/>
                <a:gd name="T4" fmla="*/ 0 w 50"/>
                <a:gd name="T5" fmla="*/ 25 h 50"/>
                <a:gd name="T6" fmla="*/ 6 w 50"/>
                <a:gd name="T7" fmla="*/ 44 h 50"/>
                <a:gd name="T8" fmla="*/ 23 w 50"/>
                <a:gd name="T9" fmla="*/ 50 h 50"/>
                <a:gd name="T10" fmla="*/ 43 w 50"/>
                <a:gd name="T11" fmla="*/ 43 h 50"/>
                <a:gd name="T12" fmla="*/ 50 w 50"/>
                <a:gd name="T13" fmla="*/ 25 h 50"/>
                <a:gd name="T14" fmla="*/ 42 w 50"/>
                <a:gd name="T15" fmla="*/ 6 h 50"/>
                <a:gd name="T16" fmla="*/ 26 w 5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26" y="0"/>
                  </a:moveTo>
                  <a:cubicBezTo>
                    <a:pt x="20" y="0"/>
                    <a:pt x="12" y="2"/>
                    <a:pt x="7" y="7"/>
                  </a:cubicBezTo>
                  <a:cubicBezTo>
                    <a:pt x="2" y="12"/>
                    <a:pt x="0" y="19"/>
                    <a:pt x="0" y="25"/>
                  </a:cubicBezTo>
                  <a:cubicBezTo>
                    <a:pt x="0" y="33"/>
                    <a:pt x="2" y="39"/>
                    <a:pt x="6" y="44"/>
                  </a:cubicBezTo>
                  <a:cubicBezTo>
                    <a:pt x="11" y="49"/>
                    <a:pt x="18" y="50"/>
                    <a:pt x="23" y="50"/>
                  </a:cubicBezTo>
                  <a:cubicBezTo>
                    <a:pt x="31" y="50"/>
                    <a:pt x="38" y="48"/>
                    <a:pt x="43" y="43"/>
                  </a:cubicBezTo>
                  <a:cubicBezTo>
                    <a:pt x="48" y="38"/>
                    <a:pt x="50" y="29"/>
                    <a:pt x="50" y="25"/>
                  </a:cubicBezTo>
                  <a:cubicBezTo>
                    <a:pt x="50" y="19"/>
                    <a:pt x="48" y="12"/>
                    <a:pt x="42" y="6"/>
                  </a:cubicBezTo>
                  <a:cubicBezTo>
                    <a:pt x="38" y="2"/>
                    <a:pt x="31" y="0"/>
                    <a:pt x="2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1" name="Freeform 77">
              <a:extLst>
                <a:ext uri="{FF2B5EF4-FFF2-40B4-BE49-F238E27FC236}">
                  <a16:creationId xmlns:a16="http://schemas.microsoft.com/office/drawing/2014/main" id="{2114EA8A-7FC2-4EEB-B71E-A0EA8DB29E05}"/>
                </a:ext>
              </a:extLst>
            </p:cNvPr>
            <p:cNvSpPr>
              <a:spLocks/>
            </p:cNvSpPr>
            <p:nvPr/>
          </p:nvSpPr>
          <p:spPr bwMode="auto">
            <a:xfrm>
              <a:off x="-1686328" y="-910921"/>
              <a:ext cx="42863" cy="160338"/>
            </a:xfrm>
            <a:custGeom>
              <a:avLst/>
              <a:gdLst>
                <a:gd name="T0" fmla="*/ 0 w 27"/>
                <a:gd name="T1" fmla="*/ 0 h 101"/>
                <a:gd name="T2" fmla="*/ 0 w 27"/>
                <a:gd name="T3" fmla="*/ 101 h 101"/>
                <a:gd name="T4" fmla="*/ 27 w 27"/>
                <a:gd name="T5" fmla="*/ 101 h 101"/>
                <a:gd name="T6" fmla="*/ 26 w 27"/>
                <a:gd name="T7" fmla="*/ 0 h 101"/>
                <a:gd name="T8" fmla="*/ 0 w 27"/>
                <a:gd name="T9" fmla="*/ 0 h 101"/>
              </a:gdLst>
              <a:ahLst/>
              <a:cxnLst>
                <a:cxn ang="0">
                  <a:pos x="T0" y="T1"/>
                </a:cxn>
                <a:cxn ang="0">
                  <a:pos x="T2" y="T3"/>
                </a:cxn>
                <a:cxn ang="0">
                  <a:pos x="T4" y="T5"/>
                </a:cxn>
                <a:cxn ang="0">
                  <a:pos x="T6" y="T7"/>
                </a:cxn>
                <a:cxn ang="0">
                  <a:pos x="T8" y="T9"/>
                </a:cxn>
              </a:cxnLst>
              <a:rect l="0" t="0" r="r" b="b"/>
              <a:pathLst>
                <a:path w="27" h="101">
                  <a:moveTo>
                    <a:pt x="0" y="0"/>
                  </a:moveTo>
                  <a:lnTo>
                    <a:pt x="0" y="101"/>
                  </a:lnTo>
                  <a:lnTo>
                    <a:pt x="27" y="101"/>
                  </a:lnTo>
                  <a:lnTo>
                    <a:pt x="26"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2" name="Freeform 78">
              <a:extLst>
                <a:ext uri="{FF2B5EF4-FFF2-40B4-BE49-F238E27FC236}">
                  <a16:creationId xmlns:a16="http://schemas.microsoft.com/office/drawing/2014/main" id="{3DE22663-768C-4DAA-AC62-8226F42B41ED}"/>
                </a:ext>
              </a:extLst>
            </p:cNvPr>
            <p:cNvSpPr>
              <a:spLocks/>
            </p:cNvSpPr>
            <p:nvPr/>
          </p:nvSpPr>
          <p:spPr bwMode="auto">
            <a:xfrm>
              <a:off x="-1499003" y="-839483"/>
              <a:ext cx="123825" cy="160338"/>
            </a:xfrm>
            <a:custGeom>
              <a:avLst/>
              <a:gdLst>
                <a:gd name="T0" fmla="*/ 0 w 78"/>
                <a:gd name="T1" fmla="*/ 85 h 101"/>
                <a:gd name="T2" fmla="*/ 22 w 78"/>
                <a:gd name="T3" fmla="*/ 101 h 101"/>
                <a:gd name="T4" fmla="*/ 78 w 78"/>
                <a:gd name="T5" fmla="*/ 15 h 101"/>
                <a:gd name="T6" fmla="*/ 56 w 78"/>
                <a:gd name="T7" fmla="*/ 0 h 101"/>
                <a:gd name="T8" fmla="*/ 0 w 78"/>
                <a:gd name="T9" fmla="*/ 85 h 101"/>
              </a:gdLst>
              <a:ahLst/>
              <a:cxnLst>
                <a:cxn ang="0">
                  <a:pos x="T0" y="T1"/>
                </a:cxn>
                <a:cxn ang="0">
                  <a:pos x="T2" y="T3"/>
                </a:cxn>
                <a:cxn ang="0">
                  <a:pos x="T4" y="T5"/>
                </a:cxn>
                <a:cxn ang="0">
                  <a:pos x="T6" y="T7"/>
                </a:cxn>
                <a:cxn ang="0">
                  <a:pos x="T8" y="T9"/>
                </a:cxn>
              </a:cxnLst>
              <a:rect l="0" t="0" r="r" b="b"/>
              <a:pathLst>
                <a:path w="78" h="101">
                  <a:moveTo>
                    <a:pt x="0" y="85"/>
                  </a:moveTo>
                  <a:lnTo>
                    <a:pt x="22" y="101"/>
                  </a:lnTo>
                  <a:lnTo>
                    <a:pt x="78" y="15"/>
                  </a:lnTo>
                  <a:lnTo>
                    <a:pt x="56" y="0"/>
                  </a:lnTo>
                  <a:lnTo>
                    <a:pt x="0" y="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3" name="Freeform 79">
              <a:extLst>
                <a:ext uri="{FF2B5EF4-FFF2-40B4-BE49-F238E27FC236}">
                  <a16:creationId xmlns:a16="http://schemas.microsoft.com/office/drawing/2014/main" id="{EB9132C4-3EC9-4B4C-A089-05AC86BED1DF}"/>
                </a:ext>
              </a:extLst>
            </p:cNvPr>
            <p:cNvSpPr>
              <a:spLocks/>
            </p:cNvSpPr>
            <p:nvPr/>
          </p:nvSpPr>
          <p:spPr bwMode="auto">
            <a:xfrm>
              <a:off x="-1368828" y="-626758"/>
              <a:ext cx="163513" cy="103188"/>
            </a:xfrm>
            <a:custGeom>
              <a:avLst/>
              <a:gdLst>
                <a:gd name="T0" fmla="*/ 0 w 103"/>
                <a:gd name="T1" fmla="*/ 40 h 65"/>
                <a:gd name="T2" fmla="*/ 11 w 103"/>
                <a:gd name="T3" fmla="*/ 65 h 65"/>
                <a:gd name="T4" fmla="*/ 103 w 103"/>
                <a:gd name="T5" fmla="*/ 25 h 65"/>
                <a:gd name="T6" fmla="*/ 93 w 103"/>
                <a:gd name="T7" fmla="*/ 0 h 65"/>
                <a:gd name="T8" fmla="*/ 0 w 103"/>
                <a:gd name="T9" fmla="*/ 40 h 65"/>
              </a:gdLst>
              <a:ahLst/>
              <a:cxnLst>
                <a:cxn ang="0">
                  <a:pos x="T0" y="T1"/>
                </a:cxn>
                <a:cxn ang="0">
                  <a:pos x="T2" y="T3"/>
                </a:cxn>
                <a:cxn ang="0">
                  <a:pos x="T4" y="T5"/>
                </a:cxn>
                <a:cxn ang="0">
                  <a:pos x="T6" y="T7"/>
                </a:cxn>
                <a:cxn ang="0">
                  <a:pos x="T8" y="T9"/>
                </a:cxn>
              </a:cxnLst>
              <a:rect l="0" t="0" r="r" b="b"/>
              <a:pathLst>
                <a:path w="103" h="65">
                  <a:moveTo>
                    <a:pt x="0" y="40"/>
                  </a:moveTo>
                  <a:lnTo>
                    <a:pt x="11" y="65"/>
                  </a:lnTo>
                  <a:lnTo>
                    <a:pt x="103" y="25"/>
                  </a:lnTo>
                  <a:lnTo>
                    <a:pt x="93" y="0"/>
                  </a:lnTo>
                  <a:lnTo>
                    <a:pt x="0" y="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4" name="Freeform 80">
              <a:extLst>
                <a:ext uri="{FF2B5EF4-FFF2-40B4-BE49-F238E27FC236}">
                  <a16:creationId xmlns:a16="http://schemas.microsoft.com/office/drawing/2014/main" id="{1FFA5849-5AA5-4364-8086-461ACEA094BC}"/>
                </a:ext>
              </a:extLst>
            </p:cNvPr>
            <p:cNvSpPr>
              <a:spLocks/>
            </p:cNvSpPr>
            <p:nvPr/>
          </p:nvSpPr>
          <p:spPr bwMode="auto">
            <a:xfrm>
              <a:off x="-1345015" y="-374346"/>
              <a:ext cx="165100" cy="71438"/>
            </a:xfrm>
            <a:custGeom>
              <a:avLst/>
              <a:gdLst>
                <a:gd name="T0" fmla="*/ 0 w 104"/>
                <a:gd name="T1" fmla="*/ 27 h 45"/>
                <a:gd name="T2" fmla="*/ 100 w 104"/>
                <a:gd name="T3" fmla="*/ 45 h 45"/>
                <a:gd name="T4" fmla="*/ 104 w 104"/>
                <a:gd name="T5" fmla="*/ 18 h 45"/>
                <a:gd name="T6" fmla="*/ 5 w 104"/>
                <a:gd name="T7" fmla="*/ 0 h 45"/>
                <a:gd name="T8" fmla="*/ 0 w 104"/>
                <a:gd name="T9" fmla="*/ 27 h 45"/>
              </a:gdLst>
              <a:ahLst/>
              <a:cxnLst>
                <a:cxn ang="0">
                  <a:pos x="T0" y="T1"/>
                </a:cxn>
                <a:cxn ang="0">
                  <a:pos x="T2" y="T3"/>
                </a:cxn>
                <a:cxn ang="0">
                  <a:pos x="T4" y="T5"/>
                </a:cxn>
                <a:cxn ang="0">
                  <a:pos x="T6" y="T7"/>
                </a:cxn>
                <a:cxn ang="0">
                  <a:pos x="T8" y="T9"/>
                </a:cxn>
              </a:cxnLst>
              <a:rect l="0" t="0" r="r" b="b"/>
              <a:pathLst>
                <a:path w="104" h="45">
                  <a:moveTo>
                    <a:pt x="0" y="27"/>
                  </a:moveTo>
                  <a:lnTo>
                    <a:pt x="100" y="45"/>
                  </a:lnTo>
                  <a:lnTo>
                    <a:pt x="104" y="18"/>
                  </a:lnTo>
                  <a:lnTo>
                    <a:pt x="5" y="0"/>
                  </a:lnTo>
                  <a:lnTo>
                    <a:pt x="0" y="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5" name="Freeform 81">
              <a:extLst>
                <a:ext uri="{FF2B5EF4-FFF2-40B4-BE49-F238E27FC236}">
                  <a16:creationId xmlns:a16="http://schemas.microsoft.com/office/drawing/2014/main" id="{31FFC159-9A56-4B1E-8020-967246B0421C}"/>
                </a:ext>
              </a:extLst>
            </p:cNvPr>
            <p:cNvSpPr>
              <a:spLocks/>
            </p:cNvSpPr>
            <p:nvPr/>
          </p:nvSpPr>
          <p:spPr bwMode="auto">
            <a:xfrm>
              <a:off x="-1960965" y="-839483"/>
              <a:ext cx="123825" cy="160338"/>
            </a:xfrm>
            <a:custGeom>
              <a:avLst/>
              <a:gdLst>
                <a:gd name="T0" fmla="*/ 0 w 78"/>
                <a:gd name="T1" fmla="*/ 15 h 101"/>
                <a:gd name="T2" fmla="*/ 56 w 78"/>
                <a:gd name="T3" fmla="*/ 101 h 101"/>
                <a:gd name="T4" fmla="*/ 78 w 78"/>
                <a:gd name="T5" fmla="*/ 85 h 101"/>
                <a:gd name="T6" fmla="*/ 22 w 78"/>
                <a:gd name="T7" fmla="*/ 0 h 101"/>
                <a:gd name="T8" fmla="*/ 0 w 78"/>
                <a:gd name="T9" fmla="*/ 15 h 101"/>
              </a:gdLst>
              <a:ahLst/>
              <a:cxnLst>
                <a:cxn ang="0">
                  <a:pos x="T0" y="T1"/>
                </a:cxn>
                <a:cxn ang="0">
                  <a:pos x="T2" y="T3"/>
                </a:cxn>
                <a:cxn ang="0">
                  <a:pos x="T4" y="T5"/>
                </a:cxn>
                <a:cxn ang="0">
                  <a:pos x="T6" y="T7"/>
                </a:cxn>
                <a:cxn ang="0">
                  <a:pos x="T8" y="T9"/>
                </a:cxn>
              </a:cxnLst>
              <a:rect l="0" t="0" r="r" b="b"/>
              <a:pathLst>
                <a:path w="78" h="101">
                  <a:moveTo>
                    <a:pt x="0" y="15"/>
                  </a:moveTo>
                  <a:lnTo>
                    <a:pt x="56" y="101"/>
                  </a:lnTo>
                  <a:lnTo>
                    <a:pt x="78" y="85"/>
                  </a:lnTo>
                  <a:lnTo>
                    <a:pt x="22" y="0"/>
                  </a:lnTo>
                  <a:lnTo>
                    <a:pt x="0" y="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6" name="Freeform 82">
              <a:extLst>
                <a:ext uri="{FF2B5EF4-FFF2-40B4-BE49-F238E27FC236}">
                  <a16:creationId xmlns:a16="http://schemas.microsoft.com/office/drawing/2014/main" id="{AAB66F90-FD05-40DB-B2B9-646AB0EC5864}"/>
                </a:ext>
              </a:extLst>
            </p:cNvPr>
            <p:cNvSpPr>
              <a:spLocks/>
            </p:cNvSpPr>
            <p:nvPr/>
          </p:nvSpPr>
          <p:spPr bwMode="auto">
            <a:xfrm>
              <a:off x="-2132415" y="-626758"/>
              <a:ext cx="163513" cy="103188"/>
            </a:xfrm>
            <a:custGeom>
              <a:avLst/>
              <a:gdLst>
                <a:gd name="T0" fmla="*/ 0 w 103"/>
                <a:gd name="T1" fmla="*/ 25 h 65"/>
                <a:gd name="T2" fmla="*/ 93 w 103"/>
                <a:gd name="T3" fmla="*/ 65 h 65"/>
                <a:gd name="T4" fmla="*/ 103 w 103"/>
                <a:gd name="T5" fmla="*/ 40 h 65"/>
                <a:gd name="T6" fmla="*/ 11 w 103"/>
                <a:gd name="T7" fmla="*/ 0 h 65"/>
                <a:gd name="T8" fmla="*/ 0 w 103"/>
                <a:gd name="T9" fmla="*/ 25 h 65"/>
              </a:gdLst>
              <a:ahLst/>
              <a:cxnLst>
                <a:cxn ang="0">
                  <a:pos x="T0" y="T1"/>
                </a:cxn>
                <a:cxn ang="0">
                  <a:pos x="T2" y="T3"/>
                </a:cxn>
                <a:cxn ang="0">
                  <a:pos x="T4" y="T5"/>
                </a:cxn>
                <a:cxn ang="0">
                  <a:pos x="T6" y="T7"/>
                </a:cxn>
                <a:cxn ang="0">
                  <a:pos x="T8" y="T9"/>
                </a:cxn>
              </a:cxnLst>
              <a:rect l="0" t="0" r="r" b="b"/>
              <a:pathLst>
                <a:path w="103" h="65">
                  <a:moveTo>
                    <a:pt x="0" y="25"/>
                  </a:moveTo>
                  <a:lnTo>
                    <a:pt x="93" y="65"/>
                  </a:lnTo>
                  <a:lnTo>
                    <a:pt x="103" y="40"/>
                  </a:lnTo>
                  <a:lnTo>
                    <a:pt x="11" y="0"/>
                  </a:lnTo>
                  <a:lnTo>
                    <a:pt x="0" y="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97" name="Freeform 83">
              <a:extLst>
                <a:ext uri="{FF2B5EF4-FFF2-40B4-BE49-F238E27FC236}">
                  <a16:creationId xmlns:a16="http://schemas.microsoft.com/office/drawing/2014/main" id="{2D2DD561-4504-47B8-96A6-ED5171A1F3CC}"/>
                </a:ext>
              </a:extLst>
            </p:cNvPr>
            <p:cNvSpPr>
              <a:spLocks/>
            </p:cNvSpPr>
            <p:nvPr/>
          </p:nvSpPr>
          <p:spPr bwMode="auto">
            <a:xfrm>
              <a:off x="-2157815" y="-374346"/>
              <a:ext cx="166688" cy="71438"/>
            </a:xfrm>
            <a:custGeom>
              <a:avLst/>
              <a:gdLst>
                <a:gd name="T0" fmla="*/ 0 w 105"/>
                <a:gd name="T1" fmla="*/ 18 h 45"/>
                <a:gd name="T2" fmla="*/ 4 w 105"/>
                <a:gd name="T3" fmla="*/ 45 h 45"/>
                <a:gd name="T4" fmla="*/ 105 w 105"/>
                <a:gd name="T5" fmla="*/ 27 h 45"/>
                <a:gd name="T6" fmla="*/ 99 w 105"/>
                <a:gd name="T7" fmla="*/ 0 h 45"/>
                <a:gd name="T8" fmla="*/ 0 w 105"/>
                <a:gd name="T9" fmla="*/ 18 h 45"/>
              </a:gdLst>
              <a:ahLst/>
              <a:cxnLst>
                <a:cxn ang="0">
                  <a:pos x="T0" y="T1"/>
                </a:cxn>
                <a:cxn ang="0">
                  <a:pos x="T2" y="T3"/>
                </a:cxn>
                <a:cxn ang="0">
                  <a:pos x="T4" y="T5"/>
                </a:cxn>
                <a:cxn ang="0">
                  <a:pos x="T6" y="T7"/>
                </a:cxn>
                <a:cxn ang="0">
                  <a:pos x="T8" y="T9"/>
                </a:cxn>
              </a:cxnLst>
              <a:rect l="0" t="0" r="r" b="b"/>
              <a:pathLst>
                <a:path w="105" h="45">
                  <a:moveTo>
                    <a:pt x="0" y="18"/>
                  </a:moveTo>
                  <a:lnTo>
                    <a:pt x="4" y="45"/>
                  </a:lnTo>
                  <a:lnTo>
                    <a:pt x="105" y="27"/>
                  </a:lnTo>
                  <a:lnTo>
                    <a:pt x="99" y="0"/>
                  </a:lnTo>
                  <a:lnTo>
                    <a:pt x="0" y="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grpSp>
      <p:grpSp>
        <p:nvGrpSpPr>
          <p:cNvPr id="98" name="组合 97">
            <a:extLst>
              <a:ext uri="{FF2B5EF4-FFF2-40B4-BE49-F238E27FC236}">
                <a16:creationId xmlns:a16="http://schemas.microsoft.com/office/drawing/2014/main" id="{5344F25C-EF6B-4DFB-A75B-8481D2FEE4A6}"/>
              </a:ext>
            </a:extLst>
          </p:cNvPr>
          <p:cNvGrpSpPr/>
          <p:nvPr/>
        </p:nvGrpSpPr>
        <p:grpSpPr>
          <a:xfrm>
            <a:off x="5865807" y="4811666"/>
            <a:ext cx="536602" cy="451630"/>
            <a:chOff x="6370638" y="-49213"/>
            <a:chExt cx="731837" cy="615951"/>
          </a:xfrm>
          <a:solidFill>
            <a:srgbClr val="404040">
              <a:alpha val="90000"/>
            </a:srgbClr>
          </a:solidFill>
        </p:grpSpPr>
        <p:sp>
          <p:nvSpPr>
            <p:cNvPr id="99" name="Freeform 10">
              <a:extLst>
                <a:ext uri="{FF2B5EF4-FFF2-40B4-BE49-F238E27FC236}">
                  <a16:creationId xmlns:a16="http://schemas.microsoft.com/office/drawing/2014/main" id="{21BCD1C6-B8B9-4C31-9208-8A9F9FC04DAE}"/>
                </a:ext>
              </a:extLst>
            </p:cNvPr>
            <p:cNvSpPr>
              <a:spLocks/>
            </p:cNvSpPr>
            <p:nvPr/>
          </p:nvSpPr>
          <p:spPr bwMode="auto">
            <a:xfrm>
              <a:off x="6413500" y="-49213"/>
              <a:ext cx="644525" cy="401638"/>
            </a:xfrm>
            <a:custGeom>
              <a:avLst/>
              <a:gdLst>
                <a:gd name="T0" fmla="*/ 13 w 169"/>
                <a:gd name="T1" fmla="*/ 105 h 105"/>
                <a:gd name="T2" fmla="*/ 21 w 169"/>
                <a:gd name="T3" fmla="*/ 101 h 105"/>
                <a:gd name="T4" fmla="*/ 25 w 169"/>
                <a:gd name="T5" fmla="*/ 93 h 105"/>
                <a:gd name="T6" fmla="*/ 24 w 169"/>
                <a:gd name="T7" fmla="*/ 88 h 105"/>
                <a:gd name="T8" fmla="*/ 24 w 169"/>
                <a:gd name="T9" fmla="*/ 88 h 105"/>
                <a:gd name="T10" fmla="*/ 56 w 169"/>
                <a:gd name="T11" fmla="*/ 56 h 105"/>
                <a:gd name="T12" fmla="*/ 56 w 169"/>
                <a:gd name="T13" fmla="*/ 56 h 105"/>
                <a:gd name="T14" fmla="*/ 61 w 169"/>
                <a:gd name="T15" fmla="*/ 57 h 105"/>
                <a:gd name="T16" fmla="*/ 69 w 169"/>
                <a:gd name="T17" fmla="*/ 54 h 105"/>
                <a:gd name="T18" fmla="*/ 97 w 169"/>
                <a:gd name="T19" fmla="*/ 67 h 105"/>
                <a:gd name="T20" fmla="*/ 97 w 169"/>
                <a:gd name="T21" fmla="*/ 69 h 105"/>
                <a:gd name="T22" fmla="*/ 101 w 169"/>
                <a:gd name="T23" fmla="*/ 77 h 105"/>
                <a:gd name="T24" fmla="*/ 109 w 169"/>
                <a:gd name="T25" fmla="*/ 81 h 105"/>
                <a:gd name="T26" fmla="*/ 117 w 169"/>
                <a:gd name="T27" fmla="*/ 77 h 105"/>
                <a:gd name="T28" fmla="*/ 121 w 169"/>
                <a:gd name="T29" fmla="*/ 69 h 105"/>
                <a:gd name="T30" fmla="*/ 120 w 169"/>
                <a:gd name="T31" fmla="*/ 64 h 105"/>
                <a:gd name="T32" fmla="*/ 120 w 169"/>
                <a:gd name="T33" fmla="*/ 63 h 105"/>
                <a:gd name="T34" fmla="*/ 152 w 169"/>
                <a:gd name="T35" fmla="*/ 24 h 105"/>
                <a:gd name="T36" fmla="*/ 157 w 169"/>
                <a:gd name="T37" fmla="*/ 25 h 105"/>
                <a:gd name="T38" fmla="*/ 165 w 169"/>
                <a:gd name="T39" fmla="*/ 21 h 105"/>
                <a:gd name="T40" fmla="*/ 169 w 169"/>
                <a:gd name="T41" fmla="*/ 13 h 105"/>
                <a:gd name="T42" fmla="*/ 165 w 169"/>
                <a:gd name="T43" fmla="*/ 4 h 105"/>
                <a:gd name="T44" fmla="*/ 149 w 169"/>
                <a:gd name="T45" fmla="*/ 4 h 105"/>
                <a:gd name="T46" fmla="*/ 145 w 169"/>
                <a:gd name="T47" fmla="*/ 13 h 105"/>
                <a:gd name="T48" fmla="*/ 146 w 169"/>
                <a:gd name="T49" fmla="*/ 18 h 105"/>
                <a:gd name="T50" fmla="*/ 146 w 169"/>
                <a:gd name="T51" fmla="*/ 18 h 105"/>
                <a:gd name="T52" fmla="*/ 114 w 169"/>
                <a:gd name="T53" fmla="*/ 58 h 105"/>
                <a:gd name="T54" fmla="*/ 101 w 169"/>
                <a:gd name="T55" fmla="*/ 60 h 105"/>
                <a:gd name="T56" fmla="*/ 73 w 169"/>
                <a:gd name="T57" fmla="*/ 46 h 105"/>
                <a:gd name="T58" fmla="*/ 73 w 169"/>
                <a:gd name="T59" fmla="*/ 45 h 105"/>
                <a:gd name="T60" fmla="*/ 69 w 169"/>
                <a:gd name="T61" fmla="*/ 36 h 105"/>
                <a:gd name="T62" fmla="*/ 53 w 169"/>
                <a:gd name="T63" fmla="*/ 36 h 105"/>
                <a:gd name="T64" fmla="*/ 49 w 169"/>
                <a:gd name="T65" fmla="*/ 45 h 105"/>
                <a:gd name="T66" fmla="*/ 50 w 169"/>
                <a:gd name="T67" fmla="*/ 50 h 105"/>
                <a:gd name="T68" fmla="*/ 50 w 169"/>
                <a:gd name="T69" fmla="*/ 50 h 105"/>
                <a:gd name="T70" fmla="*/ 18 w 169"/>
                <a:gd name="T71" fmla="*/ 82 h 105"/>
                <a:gd name="T72" fmla="*/ 18 w 169"/>
                <a:gd name="T73" fmla="*/ 82 h 105"/>
                <a:gd name="T74" fmla="*/ 5 w 169"/>
                <a:gd name="T75" fmla="*/ 84 h 105"/>
                <a:gd name="T76" fmla="*/ 5 w 169"/>
                <a:gd name="T77" fmla="*/ 101 h 105"/>
                <a:gd name="T78" fmla="*/ 13 w 169"/>
                <a:gd name="T7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05">
                  <a:moveTo>
                    <a:pt x="13" y="105"/>
                  </a:moveTo>
                  <a:cubicBezTo>
                    <a:pt x="16" y="105"/>
                    <a:pt x="19" y="104"/>
                    <a:pt x="21" y="101"/>
                  </a:cubicBezTo>
                  <a:cubicBezTo>
                    <a:pt x="24" y="99"/>
                    <a:pt x="25" y="96"/>
                    <a:pt x="25" y="93"/>
                  </a:cubicBezTo>
                  <a:cubicBezTo>
                    <a:pt x="25" y="91"/>
                    <a:pt x="25" y="89"/>
                    <a:pt x="24" y="88"/>
                  </a:cubicBezTo>
                  <a:cubicBezTo>
                    <a:pt x="24" y="88"/>
                    <a:pt x="24" y="88"/>
                    <a:pt x="24" y="88"/>
                  </a:cubicBezTo>
                  <a:cubicBezTo>
                    <a:pt x="56" y="56"/>
                    <a:pt x="56" y="56"/>
                    <a:pt x="56" y="56"/>
                  </a:cubicBezTo>
                  <a:cubicBezTo>
                    <a:pt x="56" y="56"/>
                    <a:pt x="56" y="56"/>
                    <a:pt x="56" y="56"/>
                  </a:cubicBezTo>
                  <a:cubicBezTo>
                    <a:pt x="57" y="57"/>
                    <a:pt x="59" y="57"/>
                    <a:pt x="61" y="57"/>
                  </a:cubicBezTo>
                  <a:cubicBezTo>
                    <a:pt x="64" y="57"/>
                    <a:pt x="67" y="56"/>
                    <a:pt x="69" y="54"/>
                  </a:cubicBezTo>
                  <a:cubicBezTo>
                    <a:pt x="97" y="67"/>
                    <a:pt x="97" y="67"/>
                    <a:pt x="97" y="67"/>
                  </a:cubicBezTo>
                  <a:cubicBezTo>
                    <a:pt x="97" y="68"/>
                    <a:pt x="97" y="68"/>
                    <a:pt x="97" y="69"/>
                  </a:cubicBezTo>
                  <a:cubicBezTo>
                    <a:pt x="97" y="72"/>
                    <a:pt x="98" y="75"/>
                    <a:pt x="101" y="77"/>
                  </a:cubicBezTo>
                  <a:cubicBezTo>
                    <a:pt x="103" y="80"/>
                    <a:pt x="106" y="81"/>
                    <a:pt x="109" y="81"/>
                  </a:cubicBezTo>
                  <a:cubicBezTo>
                    <a:pt x="112" y="81"/>
                    <a:pt x="115" y="80"/>
                    <a:pt x="117" y="77"/>
                  </a:cubicBezTo>
                  <a:cubicBezTo>
                    <a:pt x="120" y="75"/>
                    <a:pt x="121" y="72"/>
                    <a:pt x="121" y="69"/>
                  </a:cubicBezTo>
                  <a:cubicBezTo>
                    <a:pt x="121" y="67"/>
                    <a:pt x="121" y="65"/>
                    <a:pt x="120" y="64"/>
                  </a:cubicBezTo>
                  <a:cubicBezTo>
                    <a:pt x="120" y="64"/>
                    <a:pt x="120" y="64"/>
                    <a:pt x="120" y="63"/>
                  </a:cubicBezTo>
                  <a:cubicBezTo>
                    <a:pt x="152" y="24"/>
                    <a:pt x="152" y="24"/>
                    <a:pt x="152" y="24"/>
                  </a:cubicBezTo>
                  <a:cubicBezTo>
                    <a:pt x="153" y="25"/>
                    <a:pt x="155" y="25"/>
                    <a:pt x="157" y="25"/>
                  </a:cubicBezTo>
                  <a:cubicBezTo>
                    <a:pt x="160" y="25"/>
                    <a:pt x="163" y="24"/>
                    <a:pt x="165" y="21"/>
                  </a:cubicBezTo>
                  <a:cubicBezTo>
                    <a:pt x="168" y="19"/>
                    <a:pt x="169" y="16"/>
                    <a:pt x="169" y="13"/>
                  </a:cubicBezTo>
                  <a:cubicBezTo>
                    <a:pt x="169" y="10"/>
                    <a:pt x="168" y="7"/>
                    <a:pt x="165" y="4"/>
                  </a:cubicBezTo>
                  <a:cubicBezTo>
                    <a:pt x="161" y="0"/>
                    <a:pt x="153" y="0"/>
                    <a:pt x="149" y="4"/>
                  </a:cubicBezTo>
                  <a:cubicBezTo>
                    <a:pt x="146" y="7"/>
                    <a:pt x="145" y="10"/>
                    <a:pt x="145" y="13"/>
                  </a:cubicBezTo>
                  <a:cubicBezTo>
                    <a:pt x="145" y="15"/>
                    <a:pt x="145" y="17"/>
                    <a:pt x="146" y="18"/>
                  </a:cubicBezTo>
                  <a:cubicBezTo>
                    <a:pt x="146" y="18"/>
                    <a:pt x="146" y="18"/>
                    <a:pt x="146" y="18"/>
                  </a:cubicBezTo>
                  <a:cubicBezTo>
                    <a:pt x="114" y="58"/>
                    <a:pt x="114" y="58"/>
                    <a:pt x="114" y="58"/>
                  </a:cubicBezTo>
                  <a:cubicBezTo>
                    <a:pt x="110" y="56"/>
                    <a:pt x="104" y="57"/>
                    <a:pt x="101" y="60"/>
                  </a:cubicBezTo>
                  <a:cubicBezTo>
                    <a:pt x="73" y="46"/>
                    <a:pt x="73" y="46"/>
                    <a:pt x="73" y="46"/>
                  </a:cubicBezTo>
                  <a:cubicBezTo>
                    <a:pt x="73" y="46"/>
                    <a:pt x="73" y="45"/>
                    <a:pt x="73" y="45"/>
                  </a:cubicBezTo>
                  <a:cubicBezTo>
                    <a:pt x="73" y="42"/>
                    <a:pt x="72" y="39"/>
                    <a:pt x="69" y="36"/>
                  </a:cubicBezTo>
                  <a:cubicBezTo>
                    <a:pt x="65" y="32"/>
                    <a:pt x="57" y="32"/>
                    <a:pt x="53" y="36"/>
                  </a:cubicBezTo>
                  <a:cubicBezTo>
                    <a:pt x="50" y="39"/>
                    <a:pt x="49" y="42"/>
                    <a:pt x="49" y="45"/>
                  </a:cubicBezTo>
                  <a:cubicBezTo>
                    <a:pt x="49" y="47"/>
                    <a:pt x="49" y="49"/>
                    <a:pt x="50" y="50"/>
                  </a:cubicBezTo>
                  <a:cubicBezTo>
                    <a:pt x="50" y="50"/>
                    <a:pt x="50" y="50"/>
                    <a:pt x="50" y="50"/>
                  </a:cubicBezTo>
                  <a:cubicBezTo>
                    <a:pt x="18" y="82"/>
                    <a:pt x="18" y="82"/>
                    <a:pt x="18" y="82"/>
                  </a:cubicBezTo>
                  <a:cubicBezTo>
                    <a:pt x="18" y="82"/>
                    <a:pt x="18" y="82"/>
                    <a:pt x="18" y="82"/>
                  </a:cubicBezTo>
                  <a:cubicBezTo>
                    <a:pt x="14" y="80"/>
                    <a:pt x="8" y="81"/>
                    <a:pt x="5" y="84"/>
                  </a:cubicBezTo>
                  <a:cubicBezTo>
                    <a:pt x="0" y="89"/>
                    <a:pt x="0" y="97"/>
                    <a:pt x="5" y="101"/>
                  </a:cubicBezTo>
                  <a:cubicBezTo>
                    <a:pt x="7" y="104"/>
                    <a:pt x="10" y="105"/>
                    <a:pt x="13" y="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sp>
          <p:nvSpPr>
            <p:cNvPr id="100" name="Freeform 11">
              <a:extLst>
                <a:ext uri="{FF2B5EF4-FFF2-40B4-BE49-F238E27FC236}">
                  <a16:creationId xmlns:a16="http://schemas.microsoft.com/office/drawing/2014/main" id="{09406245-0AF6-4435-B155-30A257671775}"/>
                </a:ext>
              </a:extLst>
            </p:cNvPr>
            <p:cNvSpPr>
              <a:spLocks/>
            </p:cNvSpPr>
            <p:nvPr/>
          </p:nvSpPr>
          <p:spPr bwMode="auto">
            <a:xfrm>
              <a:off x="6370638" y="107950"/>
              <a:ext cx="731837" cy="458788"/>
            </a:xfrm>
            <a:custGeom>
              <a:avLst/>
              <a:gdLst>
                <a:gd name="T0" fmla="*/ 188 w 192"/>
                <a:gd name="T1" fmla="*/ 112 h 120"/>
                <a:gd name="T2" fmla="*/ 184 w 192"/>
                <a:gd name="T3" fmla="*/ 112 h 120"/>
                <a:gd name="T4" fmla="*/ 184 w 192"/>
                <a:gd name="T5" fmla="*/ 4 h 120"/>
                <a:gd name="T6" fmla="*/ 180 w 192"/>
                <a:gd name="T7" fmla="*/ 0 h 120"/>
                <a:gd name="T8" fmla="*/ 156 w 192"/>
                <a:gd name="T9" fmla="*/ 0 h 120"/>
                <a:gd name="T10" fmla="*/ 152 w 192"/>
                <a:gd name="T11" fmla="*/ 4 h 120"/>
                <a:gd name="T12" fmla="*/ 152 w 192"/>
                <a:gd name="T13" fmla="*/ 112 h 120"/>
                <a:gd name="T14" fmla="*/ 136 w 192"/>
                <a:gd name="T15" fmla="*/ 112 h 120"/>
                <a:gd name="T16" fmla="*/ 136 w 192"/>
                <a:gd name="T17" fmla="*/ 60 h 120"/>
                <a:gd name="T18" fmla="*/ 132 w 192"/>
                <a:gd name="T19" fmla="*/ 56 h 120"/>
                <a:gd name="T20" fmla="*/ 108 w 192"/>
                <a:gd name="T21" fmla="*/ 56 h 120"/>
                <a:gd name="T22" fmla="*/ 104 w 192"/>
                <a:gd name="T23" fmla="*/ 60 h 120"/>
                <a:gd name="T24" fmla="*/ 104 w 192"/>
                <a:gd name="T25" fmla="*/ 112 h 120"/>
                <a:gd name="T26" fmla="*/ 88 w 192"/>
                <a:gd name="T27" fmla="*/ 112 h 120"/>
                <a:gd name="T28" fmla="*/ 88 w 192"/>
                <a:gd name="T29" fmla="*/ 36 h 120"/>
                <a:gd name="T30" fmla="*/ 84 w 192"/>
                <a:gd name="T31" fmla="*/ 32 h 120"/>
                <a:gd name="T32" fmla="*/ 60 w 192"/>
                <a:gd name="T33" fmla="*/ 32 h 120"/>
                <a:gd name="T34" fmla="*/ 56 w 192"/>
                <a:gd name="T35" fmla="*/ 36 h 120"/>
                <a:gd name="T36" fmla="*/ 56 w 192"/>
                <a:gd name="T37" fmla="*/ 112 h 120"/>
                <a:gd name="T38" fmla="*/ 40 w 192"/>
                <a:gd name="T39" fmla="*/ 112 h 120"/>
                <a:gd name="T40" fmla="*/ 40 w 192"/>
                <a:gd name="T41" fmla="*/ 84 h 120"/>
                <a:gd name="T42" fmla="*/ 36 w 192"/>
                <a:gd name="T43" fmla="*/ 80 h 120"/>
                <a:gd name="T44" fmla="*/ 12 w 192"/>
                <a:gd name="T45" fmla="*/ 80 h 120"/>
                <a:gd name="T46" fmla="*/ 8 w 192"/>
                <a:gd name="T47" fmla="*/ 84 h 120"/>
                <a:gd name="T48" fmla="*/ 8 w 192"/>
                <a:gd name="T49" fmla="*/ 112 h 120"/>
                <a:gd name="T50" fmla="*/ 4 w 192"/>
                <a:gd name="T51" fmla="*/ 112 h 120"/>
                <a:gd name="T52" fmla="*/ 0 w 192"/>
                <a:gd name="T53" fmla="*/ 116 h 120"/>
                <a:gd name="T54" fmla="*/ 4 w 192"/>
                <a:gd name="T55" fmla="*/ 120 h 120"/>
                <a:gd name="T56" fmla="*/ 12 w 192"/>
                <a:gd name="T57" fmla="*/ 120 h 120"/>
                <a:gd name="T58" fmla="*/ 36 w 192"/>
                <a:gd name="T59" fmla="*/ 120 h 120"/>
                <a:gd name="T60" fmla="*/ 60 w 192"/>
                <a:gd name="T61" fmla="*/ 120 h 120"/>
                <a:gd name="T62" fmla="*/ 84 w 192"/>
                <a:gd name="T63" fmla="*/ 120 h 120"/>
                <a:gd name="T64" fmla="*/ 108 w 192"/>
                <a:gd name="T65" fmla="*/ 120 h 120"/>
                <a:gd name="T66" fmla="*/ 132 w 192"/>
                <a:gd name="T67" fmla="*/ 120 h 120"/>
                <a:gd name="T68" fmla="*/ 156 w 192"/>
                <a:gd name="T69" fmla="*/ 120 h 120"/>
                <a:gd name="T70" fmla="*/ 180 w 192"/>
                <a:gd name="T71" fmla="*/ 120 h 120"/>
                <a:gd name="T72" fmla="*/ 188 w 192"/>
                <a:gd name="T73" fmla="*/ 120 h 120"/>
                <a:gd name="T74" fmla="*/ 192 w 192"/>
                <a:gd name="T75" fmla="*/ 116 h 120"/>
                <a:gd name="T76" fmla="*/ 188 w 192"/>
                <a:gd name="T77"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20">
                  <a:moveTo>
                    <a:pt x="188" y="112"/>
                  </a:moveTo>
                  <a:cubicBezTo>
                    <a:pt x="184" y="112"/>
                    <a:pt x="184" y="112"/>
                    <a:pt x="184" y="112"/>
                  </a:cubicBezTo>
                  <a:cubicBezTo>
                    <a:pt x="184" y="4"/>
                    <a:pt x="184" y="4"/>
                    <a:pt x="184" y="4"/>
                  </a:cubicBezTo>
                  <a:cubicBezTo>
                    <a:pt x="184" y="2"/>
                    <a:pt x="182" y="0"/>
                    <a:pt x="180" y="0"/>
                  </a:cubicBezTo>
                  <a:cubicBezTo>
                    <a:pt x="156" y="0"/>
                    <a:pt x="156" y="0"/>
                    <a:pt x="156" y="0"/>
                  </a:cubicBezTo>
                  <a:cubicBezTo>
                    <a:pt x="154" y="0"/>
                    <a:pt x="152" y="2"/>
                    <a:pt x="152" y="4"/>
                  </a:cubicBezTo>
                  <a:cubicBezTo>
                    <a:pt x="152" y="112"/>
                    <a:pt x="152" y="112"/>
                    <a:pt x="152" y="112"/>
                  </a:cubicBezTo>
                  <a:cubicBezTo>
                    <a:pt x="136" y="112"/>
                    <a:pt x="136" y="112"/>
                    <a:pt x="136" y="112"/>
                  </a:cubicBezTo>
                  <a:cubicBezTo>
                    <a:pt x="136" y="60"/>
                    <a:pt x="136" y="60"/>
                    <a:pt x="136" y="60"/>
                  </a:cubicBezTo>
                  <a:cubicBezTo>
                    <a:pt x="136" y="58"/>
                    <a:pt x="134" y="56"/>
                    <a:pt x="132" y="56"/>
                  </a:cubicBezTo>
                  <a:cubicBezTo>
                    <a:pt x="108" y="56"/>
                    <a:pt x="108" y="56"/>
                    <a:pt x="108" y="56"/>
                  </a:cubicBezTo>
                  <a:cubicBezTo>
                    <a:pt x="106" y="56"/>
                    <a:pt x="104" y="58"/>
                    <a:pt x="104" y="60"/>
                  </a:cubicBezTo>
                  <a:cubicBezTo>
                    <a:pt x="104" y="112"/>
                    <a:pt x="104" y="112"/>
                    <a:pt x="104" y="112"/>
                  </a:cubicBezTo>
                  <a:cubicBezTo>
                    <a:pt x="88" y="112"/>
                    <a:pt x="88" y="112"/>
                    <a:pt x="88" y="112"/>
                  </a:cubicBezTo>
                  <a:cubicBezTo>
                    <a:pt x="88" y="36"/>
                    <a:pt x="88" y="36"/>
                    <a:pt x="88" y="36"/>
                  </a:cubicBezTo>
                  <a:cubicBezTo>
                    <a:pt x="88" y="34"/>
                    <a:pt x="86" y="32"/>
                    <a:pt x="84" y="32"/>
                  </a:cubicBezTo>
                  <a:cubicBezTo>
                    <a:pt x="60" y="32"/>
                    <a:pt x="60" y="32"/>
                    <a:pt x="60" y="32"/>
                  </a:cubicBezTo>
                  <a:cubicBezTo>
                    <a:pt x="58" y="32"/>
                    <a:pt x="56" y="34"/>
                    <a:pt x="56" y="36"/>
                  </a:cubicBezTo>
                  <a:cubicBezTo>
                    <a:pt x="56" y="112"/>
                    <a:pt x="56" y="112"/>
                    <a:pt x="56" y="112"/>
                  </a:cubicBezTo>
                  <a:cubicBezTo>
                    <a:pt x="40" y="112"/>
                    <a:pt x="40" y="112"/>
                    <a:pt x="40" y="112"/>
                  </a:cubicBezTo>
                  <a:cubicBezTo>
                    <a:pt x="40" y="84"/>
                    <a:pt x="40" y="84"/>
                    <a:pt x="40" y="84"/>
                  </a:cubicBezTo>
                  <a:cubicBezTo>
                    <a:pt x="40" y="82"/>
                    <a:pt x="38" y="80"/>
                    <a:pt x="36" y="80"/>
                  </a:cubicBezTo>
                  <a:cubicBezTo>
                    <a:pt x="12" y="80"/>
                    <a:pt x="12" y="80"/>
                    <a:pt x="12" y="80"/>
                  </a:cubicBezTo>
                  <a:cubicBezTo>
                    <a:pt x="10" y="80"/>
                    <a:pt x="8" y="82"/>
                    <a:pt x="8" y="84"/>
                  </a:cubicBezTo>
                  <a:cubicBezTo>
                    <a:pt x="8" y="112"/>
                    <a:pt x="8" y="112"/>
                    <a:pt x="8" y="112"/>
                  </a:cubicBezTo>
                  <a:cubicBezTo>
                    <a:pt x="4" y="112"/>
                    <a:pt x="4" y="112"/>
                    <a:pt x="4" y="112"/>
                  </a:cubicBezTo>
                  <a:cubicBezTo>
                    <a:pt x="2" y="112"/>
                    <a:pt x="0" y="114"/>
                    <a:pt x="0" y="116"/>
                  </a:cubicBezTo>
                  <a:cubicBezTo>
                    <a:pt x="0" y="118"/>
                    <a:pt x="2" y="120"/>
                    <a:pt x="4" y="120"/>
                  </a:cubicBezTo>
                  <a:cubicBezTo>
                    <a:pt x="12" y="120"/>
                    <a:pt x="12" y="120"/>
                    <a:pt x="12" y="120"/>
                  </a:cubicBezTo>
                  <a:cubicBezTo>
                    <a:pt x="36" y="120"/>
                    <a:pt x="36" y="120"/>
                    <a:pt x="36" y="120"/>
                  </a:cubicBezTo>
                  <a:cubicBezTo>
                    <a:pt x="60" y="120"/>
                    <a:pt x="60" y="120"/>
                    <a:pt x="60" y="120"/>
                  </a:cubicBezTo>
                  <a:cubicBezTo>
                    <a:pt x="84" y="120"/>
                    <a:pt x="84" y="120"/>
                    <a:pt x="84" y="120"/>
                  </a:cubicBezTo>
                  <a:cubicBezTo>
                    <a:pt x="108" y="120"/>
                    <a:pt x="108" y="120"/>
                    <a:pt x="108" y="120"/>
                  </a:cubicBezTo>
                  <a:cubicBezTo>
                    <a:pt x="132" y="120"/>
                    <a:pt x="132" y="120"/>
                    <a:pt x="132" y="120"/>
                  </a:cubicBezTo>
                  <a:cubicBezTo>
                    <a:pt x="156" y="120"/>
                    <a:pt x="156" y="120"/>
                    <a:pt x="156" y="120"/>
                  </a:cubicBezTo>
                  <a:cubicBezTo>
                    <a:pt x="180" y="120"/>
                    <a:pt x="180" y="120"/>
                    <a:pt x="180" y="120"/>
                  </a:cubicBezTo>
                  <a:cubicBezTo>
                    <a:pt x="188" y="120"/>
                    <a:pt x="188" y="120"/>
                    <a:pt x="188" y="120"/>
                  </a:cubicBezTo>
                  <a:cubicBezTo>
                    <a:pt x="190" y="120"/>
                    <a:pt x="192" y="118"/>
                    <a:pt x="192" y="116"/>
                  </a:cubicBezTo>
                  <a:cubicBezTo>
                    <a:pt x="192" y="114"/>
                    <a:pt x="190" y="112"/>
                    <a:pt x="188" y="1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DECD98"/>
                </a:solidFill>
                <a:sym typeface="+mn-l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FDA595-1B21-417B-984B-038F5B42A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矩形 5">
            <a:extLst>
              <a:ext uri="{FF2B5EF4-FFF2-40B4-BE49-F238E27FC236}">
                <a16:creationId xmlns:a16="http://schemas.microsoft.com/office/drawing/2014/main" id="{1E9833F7-5015-4822-8D1C-BBD07C9C21AB}"/>
              </a:ext>
            </a:extLst>
          </p:cNvPr>
          <p:cNvSpPr/>
          <p:nvPr/>
        </p:nvSpPr>
        <p:spPr>
          <a:xfrm flipH="1">
            <a:off x="0" y="0"/>
            <a:ext cx="12192000" cy="6858000"/>
          </a:xfrm>
          <a:prstGeom prst="rect">
            <a:avLst/>
          </a:prstGeom>
          <a:gradFill flip="none" rotWithShape="1">
            <a:gsLst>
              <a:gs pos="0">
                <a:schemeClr val="tx1">
                  <a:alpha val="42000"/>
                </a:schemeClr>
              </a:gs>
              <a:gs pos="8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43AD80A-26CB-4F34-9678-E3223860B467}"/>
              </a:ext>
            </a:extLst>
          </p:cNvPr>
          <p:cNvSpPr/>
          <p:nvPr/>
        </p:nvSpPr>
        <p:spPr>
          <a:xfrm>
            <a:off x="-2" y="0"/>
            <a:ext cx="3487963"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20BC975-B713-4B62-A37A-9C66E919C540}"/>
              </a:ext>
            </a:extLst>
          </p:cNvPr>
          <p:cNvSpPr/>
          <p:nvPr/>
        </p:nvSpPr>
        <p:spPr>
          <a:xfrm>
            <a:off x="742947" y="3176818"/>
            <a:ext cx="7618733" cy="227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4400" dirty="0">
                <a:solidFill>
                  <a:schemeClr val="accent1"/>
                </a:solidFill>
                <a:latin typeface="+mj-ea"/>
                <a:ea typeface="+mj-ea"/>
              </a:rPr>
              <a:t>助力绿色商业和生活方式</a:t>
            </a:r>
          </a:p>
        </p:txBody>
      </p:sp>
      <p:sp>
        <p:nvSpPr>
          <p:cNvPr id="11" name="等腰三角形 10">
            <a:extLst>
              <a:ext uri="{FF2B5EF4-FFF2-40B4-BE49-F238E27FC236}">
                <a16:creationId xmlns:a16="http://schemas.microsoft.com/office/drawing/2014/main" id="{6034E3AE-4E7D-4F3B-81E3-2CE91550C4BF}"/>
              </a:ext>
            </a:extLst>
          </p:cNvPr>
          <p:cNvSpPr/>
          <p:nvPr/>
        </p:nvSpPr>
        <p:spPr>
          <a:xfrm rot="10800000">
            <a:off x="7578089" y="5336619"/>
            <a:ext cx="534475" cy="3923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文本框 2"/>
          <p:cNvSpPr txBox="1"/>
          <p:nvPr/>
        </p:nvSpPr>
        <p:spPr>
          <a:xfrm>
            <a:off x="620077" y="1502921"/>
            <a:ext cx="2637260" cy="707886"/>
          </a:xfrm>
          <a:prstGeom prst="rect">
            <a:avLst/>
          </a:prstGeom>
          <a:noFill/>
        </p:spPr>
        <p:txBody>
          <a:bodyPr wrap="none" rtlCol="0">
            <a:noAutofit/>
          </a:bodyPr>
          <a:lstStyle/>
          <a:p>
            <a:r>
              <a:rPr lang="en-US" altLang="zh-CN" sz="4000" dirty="0">
                <a:solidFill>
                  <a:schemeClr val="bg1"/>
                </a:solidFill>
              </a:rPr>
              <a:t>Chapter IV</a:t>
            </a:r>
            <a:endParaRPr lang="zh-CN" altLang="en-US" sz="4000" dirty="0">
              <a:solidFill>
                <a:schemeClr val="bg1"/>
              </a:solidFill>
            </a:endParaRPr>
          </a:p>
        </p:txBody>
      </p:sp>
      <p:sp>
        <p:nvSpPr>
          <p:cNvPr id="12" name="nailing-tool_73739">
            <a:extLst>
              <a:ext uri="{FF2B5EF4-FFF2-40B4-BE49-F238E27FC236}">
                <a16:creationId xmlns:a16="http://schemas.microsoft.com/office/drawing/2014/main" id="{A61A1305-962E-4369-B576-EF18E4FD5F69}"/>
              </a:ext>
            </a:extLst>
          </p:cNvPr>
          <p:cNvSpPr>
            <a:spLocks noChangeAspect="1"/>
          </p:cNvSpPr>
          <p:nvPr/>
        </p:nvSpPr>
        <p:spPr bwMode="auto">
          <a:xfrm rot="10800000">
            <a:off x="7860461" y="3308495"/>
            <a:ext cx="242689" cy="244389"/>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3" h="2645">
                <a:moveTo>
                  <a:pt x="2597" y="27"/>
                </a:moveTo>
                <a:cubicBezTo>
                  <a:pt x="2572" y="2"/>
                  <a:pt x="2532" y="0"/>
                  <a:pt x="2506" y="23"/>
                </a:cubicBezTo>
                <a:cubicBezTo>
                  <a:pt x="2505" y="24"/>
                  <a:pt x="2475" y="50"/>
                  <a:pt x="2305" y="181"/>
                </a:cubicBezTo>
                <a:cubicBezTo>
                  <a:pt x="2128" y="318"/>
                  <a:pt x="1909" y="531"/>
                  <a:pt x="1899" y="540"/>
                </a:cubicBezTo>
                <a:lnTo>
                  <a:pt x="1461" y="978"/>
                </a:lnTo>
                <a:lnTo>
                  <a:pt x="952" y="468"/>
                </a:lnTo>
                <a:cubicBezTo>
                  <a:pt x="926" y="442"/>
                  <a:pt x="883" y="442"/>
                  <a:pt x="857" y="468"/>
                </a:cubicBezTo>
                <a:lnTo>
                  <a:pt x="813" y="513"/>
                </a:lnTo>
                <a:cubicBezTo>
                  <a:pt x="690" y="635"/>
                  <a:pt x="690" y="835"/>
                  <a:pt x="813" y="958"/>
                </a:cubicBezTo>
                <a:lnTo>
                  <a:pt x="848" y="992"/>
                </a:lnTo>
                <a:lnTo>
                  <a:pt x="365" y="1602"/>
                </a:lnTo>
                <a:cubicBezTo>
                  <a:pt x="324" y="1570"/>
                  <a:pt x="274" y="1552"/>
                  <a:pt x="221" y="1552"/>
                </a:cubicBezTo>
                <a:cubicBezTo>
                  <a:pt x="159" y="1552"/>
                  <a:pt x="100" y="1577"/>
                  <a:pt x="56" y="1621"/>
                </a:cubicBezTo>
                <a:lnTo>
                  <a:pt x="26" y="1651"/>
                </a:lnTo>
                <a:cubicBezTo>
                  <a:pt x="0" y="1677"/>
                  <a:pt x="0" y="1719"/>
                  <a:pt x="26" y="1745"/>
                </a:cubicBezTo>
                <a:lnTo>
                  <a:pt x="906" y="2626"/>
                </a:lnTo>
                <a:cubicBezTo>
                  <a:pt x="919" y="2639"/>
                  <a:pt x="936" y="2645"/>
                  <a:pt x="953" y="2645"/>
                </a:cubicBezTo>
                <a:cubicBezTo>
                  <a:pt x="970" y="2645"/>
                  <a:pt x="987" y="2639"/>
                  <a:pt x="1000" y="2626"/>
                </a:cubicBezTo>
                <a:lnTo>
                  <a:pt x="1030" y="2596"/>
                </a:lnTo>
                <a:cubicBezTo>
                  <a:pt x="1075" y="2551"/>
                  <a:pt x="1099" y="2493"/>
                  <a:pt x="1099" y="2430"/>
                </a:cubicBezTo>
                <a:cubicBezTo>
                  <a:pt x="1099" y="2377"/>
                  <a:pt x="1081" y="2327"/>
                  <a:pt x="1049" y="2286"/>
                </a:cubicBezTo>
                <a:lnTo>
                  <a:pt x="1659" y="1804"/>
                </a:lnTo>
                <a:lnTo>
                  <a:pt x="1693" y="1838"/>
                </a:lnTo>
                <a:cubicBezTo>
                  <a:pt x="1753" y="1898"/>
                  <a:pt x="1832" y="1930"/>
                  <a:pt x="1916" y="1930"/>
                </a:cubicBezTo>
                <a:cubicBezTo>
                  <a:pt x="2000" y="1930"/>
                  <a:pt x="2079" y="1898"/>
                  <a:pt x="2139" y="1838"/>
                </a:cubicBezTo>
                <a:lnTo>
                  <a:pt x="2183" y="1794"/>
                </a:lnTo>
                <a:cubicBezTo>
                  <a:pt x="2195" y="1781"/>
                  <a:pt x="2202" y="1764"/>
                  <a:pt x="2202" y="1747"/>
                </a:cubicBezTo>
                <a:cubicBezTo>
                  <a:pt x="2202" y="1729"/>
                  <a:pt x="2195" y="1712"/>
                  <a:pt x="2183" y="1700"/>
                </a:cubicBezTo>
                <a:lnTo>
                  <a:pt x="1645" y="1162"/>
                </a:lnTo>
                <a:lnTo>
                  <a:pt x="2083" y="723"/>
                </a:lnTo>
                <a:cubicBezTo>
                  <a:pt x="2092" y="714"/>
                  <a:pt x="2305" y="494"/>
                  <a:pt x="2442" y="317"/>
                </a:cubicBezTo>
                <a:cubicBezTo>
                  <a:pt x="2573" y="148"/>
                  <a:pt x="2599" y="118"/>
                  <a:pt x="2600" y="117"/>
                </a:cubicBezTo>
                <a:cubicBezTo>
                  <a:pt x="2623" y="91"/>
                  <a:pt x="2621" y="51"/>
                  <a:pt x="2597" y="27"/>
                </a:cubicBezTo>
                <a:close/>
              </a:path>
            </a:pathLst>
          </a:custGeom>
          <a:solidFill>
            <a:schemeClr val="bg1"/>
          </a:solidFill>
          <a:ln>
            <a:solidFill>
              <a:schemeClr val="accent1"/>
            </a:solidFill>
          </a:ln>
        </p:spPr>
        <p:txBody>
          <a:bodyPr>
            <a:noAutofit/>
          </a:bodyPr>
          <a:lstStyle/>
          <a:p>
            <a:endParaRPr lang="zh-CN" altLang="en-US"/>
          </a:p>
        </p:txBody>
      </p:sp>
    </p:spTree>
    <p:extLst>
      <p:ext uri="{BB962C8B-B14F-4D97-AF65-F5344CB8AC3E}">
        <p14:creationId xmlns:p14="http://schemas.microsoft.com/office/powerpoint/2010/main" val="384029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64FEDCF4-3E18-43D9-84F0-9147C958D1AE}"/>
              </a:ext>
            </a:extLst>
          </p:cNvPr>
          <p:cNvPicPr>
            <a:picLocks noChangeAspect="1"/>
          </p:cNvPicPr>
          <p:nvPr/>
        </p:nvPicPr>
        <p:blipFill>
          <a:blip r:embed="rId2" cstate="print">
            <a:extLst>
              <a:ext uri="{28A0092B-C50C-407E-A947-70E740481C1C}">
                <a14:useLocalDpi xmlns:a14="http://schemas.microsoft.com/office/drawing/2010/main" val="0"/>
              </a:ext>
            </a:extLst>
          </a:blip>
          <a:srcRect r="25684" b="3932"/>
          <a:stretch>
            <a:fillRect/>
          </a:stretch>
        </p:blipFill>
        <p:spPr>
          <a:xfrm>
            <a:off x="4234208" y="1"/>
            <a:ext cx="7957793" cy="6857999"/>
          </a:xfrm>
          <a:custGeom>
            <a:avLst/>
            <a:gdLst>
              <a:gd name="connsiteX0" fmla="*/ 0 w 7957793"/>
              <a:gd name="connsiteY0" fmla="*/ 0 h 6857999"/>
              <a:gd name="connsiteX1" fmla="*/ 7957793 w 7957793"/>
              <a:gd name="connsiteY1" fmla="*/ 0 h 6857999"/>
              <a:gd name="connsiteX2" fmla="*/ 7957793 w 7957793"/>
              <a:gd name="connsiteY2" fmla="*/ 6857999 h 6857999"/>
              <a:gd name="connsiteX3" fmla="*/ 0 w 795779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957793" h="6857999">
                <a:moveTo>
                  <a:pt x="0" y="0"/>
                </a:moveTo>
                <a:lnTo>
                  <a:pt x="7957793" y="0"/>
                </a:lnTo>
                <a:lnTo>
                  <a:pt x="7957793" y="6857999"/>
                </a:lnTo>
                <a:lnTo>
                  <a:pt x="0" y="6857999"/>
                </a:lnTo>
                <a:close/>
              </a:path>
            </a:pathLst>
          </a:custGeom>
        </p:spPr>
      </p:pic>
      <p:sp>
        <p:nvSpPr>
          <p:cNvPr id="37" name="矩形 36">
            <a:extLst>
              <a:ext uri="{FF2B5EF4-FFF2-40B4-BE49-F238E27FC236}">
                <a16:creationId xmlns:a16="http://schemas.microsoft.com/office/drawing/2014/main" id="{FF747332-99FC-4D75-B83F-A04BAE81F227}"/>
              </a:ext>
            </a:extLst>
          </p:cNvPr>
          <p:cNvSpPr/>
          <p:nvPr/>
        </p:nvSpPr>
        <p:spPr>
          <a:xfrm>
            <a:off x="0" y="0"/>
            <a:ext cx="12192000" cy="6858000"/>
          </a:xfrm>
          <a:prstGeom prst="rect">
            <a:avLst/>
          </a:prstGeom>
          <a:gradFill flip="none" rotWithShape="1">
            <a:gsLst>
              <a:gs pos="35000">
                <a:srgbClr val="F7F7F7"/>
              </a:gs>
              <a:gs pos="70000">
                <a:srgbClr val="F7F7F7">
                  <a:alpha val="0"/>
                </a:srgb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sp>
        <p:nvSpPr>
          <p:cNvPr id="38" name="矩形 37">
            <a:extLst>
              <a:ext uri="{FF2B5EF4-FFF2-40B4-BE49-F238E27FC236}">
                <a16:creationId xmlns:a16="http://schemas.microsoft.com/office/drawing/2014/main" id="{DAE04A22-C6D2-4EBA-BD9C-FB77D184FFDA}"/>
              </a:ext>
            </a:extLst>
          </p:cNvPr>
          <p:cNvSpPr/>
          <p:nvPr/>
        </p:nvSpPr>
        <p:spPr>
          <a:xfrm>
            <a:off x="724401" y="1665288"/>
            <a:ext cx="8361883" cy="3445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Regular"/>
              <a:cs typeface="+mn-cs"/>
            </a:endParaRPr>
          </a:p>
        </p:txBody>
      </p:sp>
      <p:pic>
        <p:nvPicPr>
          <p:cNvPr id="44" name="图片 43">
            <a:extLst>
              <a:ext uri="{FF2B5EF4-FFF2-40B4-BE49-F238E27FC236}">
                <a16:creationId xmlns:a16="http://schemas.microsoft.com/office/drawing/2014/main" id="{49AA95F2-3FFF-4E78-8ECF-61A7EBEC680C}"/>
              </a:ext>
            </a:extLst>
          </p:cNvPr>
          <p:cNvPicPr>
            <a:picLocks noChangeAspect="1"/>
          </p:cNvPicPr>
          <p:nvPr/>
        </p:nvPicPr>
        <p:blipFill>
          <a:blip r:embed="rId3" cstate="print">
            <a:extLst>
              <a:ext uri="{28A0092B-C50C-407E-A947-70E740481C1C}">
                <a14:useLocalDpi xmlns:a14="http://schemas.microsoft.com/office/drawing/2010/main" val="0"/>
              </a:ext>
            </a:extLst>
          </a:blip>
          <a:srcRect r="25684" b="3932"/>
          <a:stretch>
            <a:fillRect/>
          </a:stretch>
        </p:blipFill>
        <p:spPr>
          <a:xfrm>
            <a:off x="4216058" y="0"/>
            <a:ext cx="7957789" cy="6858000"/>
          </a:xfrm>
          <a:custGeom>
            <a:avLst/>
            <a:gdLst>
              <a:gd name="connsiteX0" fmla="*/ 0 w 7957789"/>
              <a:gd name="connsiteY0" fmla="*/ 0 h 6858000"/>
              <a:gd name="connsiteX1" fmla="*/ 7957789 w 7957789"/>
              <a:gd name="connsiteY1" fmla="*/ 0 h 6858000"/>
              <a:gd name="connsiteX2" fmla="*/ 7957789 w 7957789"/>
              <a:gd name="connsiteY2" fmla="*/ 6858000 h 6858000"/>
              <a:gd name="connsiteX3" fmla="*/ 0 w 79577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57789" h="6858000">
                <a:moveTo>
                  <a:pt x="0" y="0"/>
                </a:moveTo>
                <a:lnTo>
                  <a:pt x="7957789" y="0"/>
                </a:lnTo>
                <a:lnTo>
                  <a:pt x="7957789" y="6858000"/>
                </a:lnTo>
                <a:lnTo>
                  <a:pt x="0" y="6858000"/>
                </a:lnTo>
                <a:close/>
              </a:path>
            </a:pathLst>
          </a:custGeom>
        </p:spPr>
      </p:pic>
      <p:sp>
        <p:nvSpPr>
          <p:cNvPr id="2" name="文本框 1"/>
          <p:cNvSpPr txBox="1"/>
          <p:nvPr/>
        </p:nvSpPr>
        <p:spPr>
          <a:xfrm>
            <a:off x="721337" y="586423"/>
            <a:ext cx="2462213" cy="492443"/>
          </a:xfrm>
          <a:prstGeom prst="rect">
            <a:avLst/>
          </a:prstGeom>
          <a:noFill/>
        </p:spPr>
        <p:txBody>
          <a:bodyPr wrap="none" lIns="0" tIns="0" rIns="0" bIns="0" rtlCol="0">
            <a:noAutofit/>
          </a:bodyPr>
          <a:lstStyle>
            <a:defPPr>
              <a:defRPr lang="zh-CN"/>
            </a:defPPr>
            <a:lvl1pPr>
              <a:defRPr sz="3200">
                <a:latin typeface="+mn-ea"/>
              </a:defRPr>
            </a:lvl1pPr>
          </a:lstStyle>
          <a:p>
            <a:r>
              <a:rPr lang="zh-CN" altLang="en-US" dirty="0">
                <a:solidFill>
                  <a:schemeClr val="accent1"/>
                </a:solidFill>
                <a:latin typeface="+mj-ea"/>
                <a:ea typeface="+mj-ea"/>
              </a:rPr>
              <a:t>专业机构伙伴</a:t>
            </a:r>
          </a:p>
        </p:txBody>
      </p:sp>
      <p:sp>
        <p:nvSpPr>
          <p:cNvPr id="3" name="object 6"/>
          <p:cNvSpPr txBox="1"/>
          <p:nvPr/>
        </p:nvSpPr>
        <p:spPr>
          <a:xfrm>
            <a:off x="976936" y="3868289"/>
            <a:ext cx="5119064" cy="1055289"/>
          </a:xfrm>
          <a:prstGeom prst="rect">
            <a:avLst/>
          </a:prstGeom>
        </p:spPr>
        <p:txBody>
          <a:bodyPr vert="horz" wrap="square" lIns="0" tIns="0" rIns="0" bIns="0" rtlCol="0">
            <a:noAutofit/>
          </a:bodyPr>
          <a:lstStyle>
            <a:defPPr>
              <a:defRPr lang="zh-CN"/>
            </a:defPPr>
            <a:lvl1pPr marR="0">
              <a:lnSpc>
                <a:spcPct val="130000"/>
              </a:lnSpc>
              <a:spcBef>
                <a:spcPts val="0"/>
              </a:spcBef>
              <a:spcAft>
                <a:spcPts val="0"/>
              </a:spcAft>
              <a:defRPr>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dirty="0">
                <a:latin typeface="+mn-ea"/>
                <a:ea typeface="+mn-ea"/>
                <a:cs typeface="阿里巴巴普惠体 Medium" panose="00020600040101010101" pitchFamily="18" charset="-122"/>
              </a:rPr>
              <a:t>向绿色低碳循环经济转型的一个关键步骤，是建立科学可信的绿色衡量标准，我们也在积极参与构建绿色标准建立、检测、认证机构的生态伙伴关系。</a:t>
            </a:r>
          </a:p>
        </p:txBody>
      </p:sp>
      <p:sp>
        <p:nvSpPr>
          <p:cNvPr id="4" name="object 9"/>
          <p:cNvSpPr txBox="1"/>
          <p:nvPr/>
        </p:nvSpPr>
        <p:spPr>
          <a:xfrm>
            <a:off x="999467" y="2597868"/>
            <a:ext cx="5096533" cy="1055289"/>
          </a:xfrm>
          <a:prstGeom prst="rect">
            <a:avLst/>
          </a:prstGeom>
        </p:spPr>
        <p:txBody>
          <a:bodyPr vert="horz" wrap="square" lIns="0" tIns="0" rIns="0" bIns="0" rtlCol="0">
            <a:noAutofit/>
          </a:bodyPr>
          <a:lstStyle>
            <a:defPPr>
              <a:defRPr lang="zh-CN"/>
            </a:defPPr>
            <a:lvl1pPr marR="0">
              <a:lnSpc>
                <a:spcPct val="130000"/>
              </a:lnSpc>
              <a:spcBef>
                <a:spcPts val="0"/>
              </a:spcBef>
              <a:spcAft>
                <a:spcPts val="0"/>
              </a:spcAft>
              <a:defRPr>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dirty="0" err="1">
                <a:latin typeface="+mn-ea"/>
                <a:ea typeface="+mn-ea"/>
                <a:cs typeface="阿里巴巴普惠体 Medium" panose="00020600040101010101" pitchFamily="18" charset="-122"/>
              </a:rPr>
              <a:t>进一步的，我们计划与全球最专业的机构合作，包括加入一些联盟组织，和伙伴们深入探讨更具体的气候变化和碳中和相关议题</a:t>
            </a:r>
            <a:r>
              <a:rPr dirty="0">
                <a:latin typeface="+mn-ea"/>
                <a:ea typeface="+mn-ea"/>
                <a:cs typeface="阿里巴巴普惠体 Medium" panose="00020600040101010101" pitchFamily="18" charset="-122"/>
              </a:rPr>
              <a:t>。</a:t>
            </a:r>
          </a:p>
        </p:txBody>
      </p:sp>
      <p:sp>
        <p:nvSpPr>
          <p:cNvPr id="23" name="矩形: 圆角 22">
            <a:extLst>
              <a:ext uri="{FF2B5EF4-FFF2-40B4-BE49-F238E27FC236}">
                <a16:creationId xmlns:a16="http://schemas.microsoft.com/office/drawing/2014/main" id="{A6DA268B-DCB7-4345-B098-D3B22AF4785F}"/>
              </a:ext>
            </a:extLst>
          </p:cNvPr>
          <p:cNvSpPr/>
          <p:nvPr/>
        </p:nvSpPr>
        <p:spPr>
          <a:xfrm>
            <a:off x="976936" y="1948299"/>
            <a:ext cx="2078355" cy="434438"/>
          </a:xfrm>
          <a:prstGeom prst="roundRect">
            <a:avLst>
              <a:gd name="adj" fmla="val 5000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dirty="0">
                <a:solidFill>
                  <a:schemeClr val="accent1"/>
                </a:solidFill>
                <a:latin typeface="+mn-ea"/>
                <a:cs typeface="阿里巴巴普惠体 Medium" panose="00020600040101010101" pitchFamily="18" charset="-122"/>
              </a:rPr>
              <a:t>《</a:t>
            </a:r>
            <a:r>
              <a:rPr lang="zh-CN" altLang="en-US" sz="2000" dirty="0">
                <a:solidFill>
                  <a:schemeClr val="accent1"/>
                </a:solidFill>
                <a:latin typeface="+mn-ea"/>
                <a:cs typeface="阿里巴巴普惠体 Medium" panose="00020600040101010101" pitchFamily="18" charset="-122"/>
              </a:rPr>
              <a:t>巴黎协定</a:t>
            </a:r>
            <a:r>
              <a:rPr lang="en-US" altLang="zh-CN" sz="2000" dirty="0">
                <a:solidFill>
                  <a:schemeClr val="accent1"/>
                </a:solidFill>
                <a:latin typeface="+mn-ea"/>
                <a:cs typeface="阿里巴巴普惠体 Medium" panose="00020600040101010101" pitchFamily="18" charset="-122"/>
              </a:rPr>
              <a:t>》</a:t>
            </a:r>
            <a:endParaRPr lang="zh-CN" altLang="en-US" sz="2000" dirty="0">
              <a:solidFill>
                <a:schemeClr val="accent1"/>
              </a:solidFill>
              <a:latin typeface="+mn-ea"/>
            </a:endParaRPr>
          </a:p>
        </p:txBody>
      </p:sp>
      <p:sp>
        <p:nvSpPr>
          <p:cNvPr id="33" name="椭圆 32">
            <a:extLst>
              <a:ext uri="{FF2B5EF4-FFF2-40B4-BE49-F238E27FC236}">
                <a16:creationId xmlns:a16="http://schemas.microsoft.com/office/drawing/2014/main" id="{89FBD239-CBE8-4F1D-A161-7E93B5668847}"/>
              </a:ext>
            </a:extLst>
          </p:cNvPr>
          <p:cNvSpPr/>
          <p:nvPr/>
        </p:nvSpPr>
        <p:spPr>
          <a:xfrm>
            <a:off x="976936" y="5198660"/>
            <a:ext cx="996761" cy="99676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latin typeface="+mn-ea"/>
                <a:cs typeface="+mn-cs"/>
              </a:rPr>
              <a:t>绿色节能</a:t>
            </a:r>
          </a:p>
        </p:txBody>
      </p:sp>
      <p:sp>
        <p:nvSpPr>
          <p:cNvPr id="34" name="椭圆 33">
            <a:extLst>
              <a:ext uri="{FF2B5EF4-FFF2-40B4-BE49-F238E27FC236}">
                <a16:creationId xmlns:a16="http://schemas.microsoft.com/office/drawing/2014/main" id="{60E445A2-3C7E-468B-8E6E-4BA8236472A1}"/>
              </a:ext>
            </a:extLst>
          </p:cNvPr>
          <p:cNvSpPr/>
          <p:nvPr/>
        </p:nvSpPr>
        <p:spPr>
          <a:xfrm>
            <a:off x="2376926" y="5198660"/>
            <a:ext cx="996761" cy="99676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latin typeface="+mn-ea"/>
                <a:cs typeface="+mn-cs"/>
              </a:rPr>
              <a:t>绿色出行</a:t>
            </a:r>
          </a:p>
        </p:txBody>
      </p:sp>
      <p:sp>
        <p:nvSpPr>
          <p:cNvPr id="35" name="椭圆 34">
            <a:extLst>
              <a:ext uri="{FF2B5EF4-FFF2-40B4-BE49-F238E27FC236}">
                <a16:creationId xmlns:a16="http://schemas.microsoft.com/office/drawing/2014/main" id="{82C41236-9D43-4AB6-AFBE-92726B0CB795}"/>
              </a:ext>
            </a:extLst>
          </p:cNvPr>
          <p:cNvSpPr/>
          <p:nvPr/>
        </p:nvSpPr>
        <p:spPr>
          <a:xfrm>
            <a:off x="3776916" y="5198660"/>
            <a:ext cx="996761" cy="99676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latin typeface="+mn-ea"/>
                <a:cs typeface="+mn-cs"/>
              </a:rPr>
              <a:t>绿色产品</a:t>
            </a:r>
          </a:p>
        </p:txBody>
      </p:sp>
      <p:sp>
        <p:nvSpPr>
          <p:cNvPr id="36" name="椭圆 35">
            <a:extLst>
              <a:ext uri="{FF2B5EF4-FFF2-40B4-BE49-F238E27FC236}">
                <a16:creationId xmlns:a16="http://schemas.microsoft.com/office/drawing/2014/main" id="{A79FBACE-B8CE-44CF-A7D3-95940E2387FB}"/>
              </a:ext>
            </a:extLst>
          </p:cNvPr>
          <p:cNvSpPr/>
          <p:nvPr/>
        </p:nvSpPr>
        <p:spPr>
          <a:xfrm>
            <a:off x="5176905" y="5198660"/>
            <a:ext cx="996761" cy="99676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latin typeface="+mn-ea"/>
                <a:cs typeface="+mn-cs"/>
              </a:rPr>
              <a:t>绿色环保</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697D40-EF3D-4647-90B9-A85A0FE96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5" name="矩形 4">
            <a:extLst>
              <a:ext uri="{FF2B5EF4-FFF2-40B4-BE49-F238E27FC236}">
                <a16:creationId xmlns:a16="http://schemas.microsoft.com/office/drawing/2014/main" id="{68DE2606-15D4-414A-9A64-6EA44A902154}"/>
              </a:ext>
            </a:extLst>
          </p:cNvPr>
          <p:cNvSpPr/>
          <p:nvPr/>
        </p:nvSpPr>
        <p:spPr>
          <a:xfrm>
            <a:off x="1" y="0"/>
            <a:ext cx="12191998" cy="6858000"/>
          </a:xfrm>
          <a:prstGeom prst="rect">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a:extLst>
              <a:ext uri="{FF2B5EF4-FFF2-40B4-BE49-F238E27FC236}">
                <a16:creationId xmlns:a16="http://schemas.microsoft.com/office/drawing/2014/main" id="{AB0E104B-5E17-4BCD-AB5C-54AA13CF3331}"/>
              </a:ext>
            </a:extLst>
          </p:cNvPr>
          <p:cNvSpPr txBox="1"/>
          <p:nvPr/>
        </p:nvSpPr>
        <p:spPr>
          <a:xfrm>
            <a:off x="4336544" y="4084320"/>
            <a:ext cx="3518912" cy="400110"/>
          </a:xfrm>
          <a:prstGeom prst="rect">
            <a:avLst/>
          </a:prstGeom>
        </p:spPr>
        <p:txBody>
          <a:bodyPr wrap="none" rtlCol="0">
            <a:noAutofit/>
          </a:bodyPr>
          <a:lstStyle/>
          <a:p>
            <a:r>
              <a:rPr lang="zh-CN" altLang="en-US" sz="2000" spc="600" dirty="0">
                <a:solidFill>
                  <a:schemeClr val="bg1"/>
                </a:solidFill>
                <a:latin typeface="+mn-ea"/>
              </a:rPr>
              <a:t>文明始于心创建践于行</a:t>
            </a:r>
          </a:p>
        </p:txBody>
      </p:sp>
      <p:sp>
        <p:nvSpPr>
          <p:cNvPr id="2" name="文本框 1">
            <a:extLst>
              <a:ext uri="{FF2B5EF4-FFF2-40B4-BE49-F238E27FC236}">
                <a16:creationId xmlns:a16="http://schemas.microsoft.com/office/drawing/2014/main" id="{2D8121FD-5089-44BD-979F-B6A0E2A4E060}"/>
              </a:ext>
            </a:extLst>
          </p:cNvPr>
          <p:cNvSpPr txBox="1"/>
          <p:nvPr/>
        </p:nvSpPr>
        <p:spPr>
          <a:xfrm>
            <a:off x="1825440" y="2061925"/>
            <a:ext cx="8541121" cy="2215991"/>
          </a:xfrm>
          <a:prstGeom prst="rect">
            <a:avLst/>
          </a:prstGeom>
          <a:noFill/>
        </p:spPr>
        <p:txBody>
          <a:bodyPr wrap="none" rtlCol="0">
            <a:noAutofit/>
          </a:bodyPr>
          <a:lstStyle/>
          <a:p>
            <a:r>
              <a:rPr lang="en-US" altLang="zh-CN" sz="13800" dirty="0">
                <a:ln w="12700">
                  <a:solidFill>
                    <a:schemeClr val="bg1"/>
                  </a:solidFill>
                </a:ln>
                <a:solidFill>
                  <a:schemeClr val="bg1">
                    <a:alpha val="11000"/>
                  </a:schemeClr>
                </a:solidFill>
                <a:latin typeface="+mj-lt"/>
              </a:rPr>
              <a:t>THANKS</a:t>
            </a:r>
            <a:endParaRPr lang="zh-CN" altLang="en-US" sz="13800" dirty="0">
              <a:ln w="12700">
                <a:solidFill>
                  <a:schemeClr val="bg1"/>
                </a:solidFill>
              </a:ln>
              <a:solidFill>
                <a:schemeClr val="bg1">
                  <a:alpha val="11000"/>
                </a:schemeClr>
              </a:solidFill>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11" descr="统计">
            <a:extLst>
              <a:ext uri="{FF2B5EF4-FFF2-40B4-BE49-F238E27FC236}">
                <a16:creationId xmlns:a16="http://schemas.microsoft.com/office/drawing/2014/main" id="{E2D84506-FD37-440C-8AED-340016BE00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2192020"/>
            <a:ext cx="749300" cy="749300"/>
          </a:xfrm>
          <a:prstGeom prst="rect">
            <a:avLst/>
          </a:prstGeom>
        </p:spPr>
      </p:pic>
      <p:pic>
        <p:nvPicPr>
          <p:cNvPr id="13" name="图形 12" descr="统计信息 RTL">
            <a:extLst>
              <a:ext uri="{FF2B5EF4-FFF2-40B4-BE49-F238E27FC236}">
                <a16:creationId xmlns:a16="http://schemas.microsoft.com/office/drawing/2014/main" id="{25F6261E-2EE0-423D-BEE8-7BE7FDAC1B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4133" y="2192020"/>
            <a:ext cx="749300" cy="749300"/>
          </a:xfrm>
          <a:prstGeom prst="rect">
            <a:avLst/>
          </a:prstGeom>
        </p:spPr>
      </p:pic>
      <p:pic>
        <p:nvPicPr>
          <p:cNvPr id="14" name="图形 13" descr="条形图演示文稿">
            <a:extLst>
              <a:ext uri="{FF2B5EF4-FFF2-40B4-BE49-F238E27FC236}">
                <a16:creationId xmlns:a16="http://schemas.microsoft.com/office/drawing/2014/main" id="{E40F2CF1-E786-4720-8F1B-3C8874FB99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7866" y="2192020"/>
            <a:ext cx="749300" cy="749300"/>
          </a:xfrm>
          <a:prstGeom prst="rect">
            <a:avLst/>
          </a:prstGeom>
        </p:spPr>
      </p:pic>
      <p:pic>
        <p:nvPicPr>
          <p:cNvPr id="15" name="图形 14" descr="条形图演示文稿 RTL">
            <a:extLst>
              <a:ext uri="{FF2B5EF4-FFF2-40B4-BE49-F238E27FC236}">
                <a16:creationId xmlns:a16="http://schemas.microsoft.com/office/drawing/2014/main" id="{1F66F67D-240B-469C-8D5F-36C7AE0CB7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1599" y="2192020"/>
            <a:ext cx="749300" cy="749300"/>
          </a:xfrm>
          <a:prstGeom prst="rect">
            <a:avLst/>
          </a:prstGeom>
        </p:spPr>
      </p:pic>
      <p:pic>
        <p:nvPicPr>
          <p:cNvPr id="16" name="图形 15" descr="饼图演示文稿">
            <a:extLst>
              <a:ext uri="{FF2B5EF4-FFF2-40B4-BE49-F238E27FC236}">
                <a16:creationId xmlns:a16="http://schemas.microsoft.com/office/drawing/2014/main" id="{BFB5BD02-D5DD-4BAF-8CC3-41D525B7B6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95332" y="2192020"/>
            <a:ext cx="749300" cy="749300"/>
          </a:xfrm>
          <a:prstGeom prst="rect">
            <a:avLst/>
          </a:prstGeom>
        </p:spPr>
      </p:pic>
      <p:pic>
        <p:nvPicPr>
          <p:cNvPr id="17" name="图形 16" descr="饼图">
            <a:extLst>
              <a:ext uri="{FF2B5EF4-FFF2-40B4-BE49-F238E27FC236}">
                <a16:creationId xmlns:a16="http://schemas.microsoft.com/office/drawing/2014/main" id="{A6C0CA75-2D6A-45D1-8021-828B3B90E1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79065" y="2192020"/>
            <a:ext cx="749300" cy="749300"/>
          </a:xfrm>
          <a:prstGeom prst="rect">
            <a:avLst/>
          </a:prstGeom>
        </p:spPr>
      </p:pic>
      <p:pic>
        <p:nvPicPr>
          <p:cNvPr id="18" name="图形 17" descr="维恩图">
            <a:extLst>
              <a:ext uri="{FF2B5EF4-FFF2-40B4-BE49-F238E27FC236}">
                <a16:creationId xmlns:a16="http://schemas.microsoft.com/office/drawing/2014/main" id="{82F68FC5-D2E1-43B3-A999-BF89FF518F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62798" y="2192020"/>
            <a:ext cx="749300" cy="749300"/>
          </a:xfrm>
          <a:prstGeom prst="rect">
            <a:avLst/>
          </a:prstGeom>
        </p:spPr>
      </p:pic>
      <p:pic>
        <p:nvPicPr>
          <p:cNvPr id="19" name="图形 18" descr="靶心">
            <a:extLst>
              <a:ext uri="{FF2B5EF4-FFF2-40B4-BE49-F238E27FC236}">
                <a16:creationId xmlns:a16="http://schemas.microsoft.com/office/drawing/2014/main" id="{FBC2834E-76CC-4857-8569-8F57A05580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46531" y="2192020"/>
            <a:ext cx="749300" cy="749300"/>
          </a:xfrm>
          <a:prstGeom prst="rect">
            <a:avLst/>
          </a:prstGeom>
        </p:spPr>
      </p:pic>
      <p:pic>
        <p:nvPicPr>
          <p:cNvPr id="20" name="图形 19" descr="目标">
            <a:extLst>
              <a:ext uri="{FF2B5EF4-FFF2-40B4-BE49-F238E27FC236}">
                <a16:creationId xmlns:a16="http://schemas.microsoft.com/office/drawing/2014/main" id="{A246288B-98CE-4169-9AEA-99FDE257D72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330264" y="2192020"/>
            <a:ext cx="749300" cy="749300"/>
          </a:xfrm>
          <a:prstGeom prst="rect">
            <a:avLst/>
          </a:prstGeom>
        </p:spPr>
      </p:pic>
      <p:pic>
        <p:nvPicPr>
          <p:cNvPr id="21" name="图形 20" descr="仪表">
            <a:extLst>
              <a:ext uri="{FF2B5EF4-FFF2-40B4-BE49-F238E27FC236}">
                <a16:creationId xmlns:a16="http://schemas.microsoft.com/office/drawing/2014/main" id="{9C1D0526-8076-4DB9-89DD-16AC21786D9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14000" y="2192020"/>
            <a:ext cx="749300" cy="749300"/>
          </a:xfrm>
          <a:prstGeom prst="rect">
            <a:avLst/>
          </a:prstGeom>
        </p:spPr>
      </p:pic>
      <p:pic>
        <p:nvPicPr>
          <p:cNvPr id="22" name="图形 21" descr="沙漏">
            <a:extLst>
              <a:ext uri="{FF2B5EF4-FFF2-40B4-BE49-F238E27FC236}">
                <a16:creationId xmlns:a16="http://schemas.microsoft.com/office/drawing/2014/main" id="{1BAC3ED4-768F-4771-8DC1-B6396061C6B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0400" y="3233420"/>
            <a:ext cx="749300" cy="749300"/>
          </a:xfrm>
          <a:prstGeom prst="rect">
            <a:avLst/>
          </a:prstGeom>
        </p:spPr>
      </p:pic>
      <p:pic>
        <p:nvPicPr>
          <p:cNvPr id="23" name="图形 22" descr="秒表">
            <a:extLst>
              <a:ext uri="{FF2B5EF4-FFF2-40B4-BE49-F238E27FC236}">
                <a16:creationId xmlns:a16="http://schemas.microsoft.com/office/drawing/2014/main" id="{914904CC-6101-4A1D-9F14-1B4B241E456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47520" y="3233420"/>
            <a:ext cx="749300" cy="749300"/>
          </a:xfrm>
          <a:prstGeom prst="rect">
            <a:avLst/>
          </a:prstGeom>
        </p:spPr>
      </p:pic>
      <p:pic>
        <p:nvPicPr>
          <p:cNvPr id="24" name="图形 23" descr="单级齿轮">
            <a:extLst>
              <a:ext uri="{FF2B5EF4-FFF2-40B4-BE49-F238E27FC236}">
                <a16:creationId xmlns:a16="http://schemas.microsoft.com/office/drawing/2014/main" id="{FD2920E1-1044-4A39-B263-24CB93D0896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34640" y="3233420"/>
            <a:ext cx="749300" cy="749300"/>
          </a:xfrm>
          <a:prstGeom prst="rect">
            <a:avLst/>
          </a:prstGeom>
        </p:spPr>
      </p:pic>
      <p:pic>
        <p:nvPicPr>
          <p:cNvPr id="25" name="图形 24" descr="齿轮">
            <a:extLst>
              <a:ext uri="{FF2B5EF4-FFF2-40B4-BE49-F238E27FC236}">
                <a16:creationId xmlns:a16="http://schemas.microsoft.com/office/drawing/2014/main" id="{BA4A1E7E-899E-4F78-8DEC-314C95376B4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21760" y="3233420"/>
            <a:ext cx="749300" cy="749300"/>
          </a:xfrm>
          <a:prstGeom prst="rect">
            <a:avLst/>
          </a:prstGeom>
        </p:spPr>
      </p:pic>
      <p:pic>
        <p:nvPicPr>
          <p:cNvPr id="26" name="图形 25" descr="带齿轮的头部">
            <a:extLst>
              <a:ext uri="{FF2B5EF4-FFF2-40B4-BE49-F238E27FC236}">
                <a16:creationId xmlns:a16="http://schemas.microsoft.com/office/drawing/2014/main" id="{D5E56541-2722-4853-8407-FBBF55009BD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08880" y="3233420"/>
            <a:ext cx="749300" cy="749300"/>
          </a:xfrm>
          <a:prstGeom prst="rect">
            <a:avLst/>
          </a:prstGeom>
        </p:spPr>
      </p:pic>
      <p:pic>
        <p:nvPicPr>
          <p:cNvPr id="27" name="图形 26" descr="灯泡">
            <a:extLst>
              <a:ext uri="{FF2B5EF4-FFF2-40B4-BE49-F238E27FC236}">
                <a16:creationId xmlns:a16="http://schemas.microsoft.com/office/drawing/2014/main" id="{04E01DBF-B2D6-4FBC-AC19-6286FE2B19C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096000" y="3233420"/>
            <a:ext cx="749300" cy="749300"/>
          </a:xfrm>
          <a:prstGeom prst="rect">
            <a:avLst/>
          </a:prstGeom>
        </p:spPr>
      </p:pic>
      <p:pic>
        <p:nvPicPr>
          <p:cNvPr id="28" name="图形 27" descr="放大镜">
            <a:extLst>
              <a:ext uri="{FF2B5EF4-FFF2-40B4-BE49-F238E27FC236}">
                <a16:creationId xmlns:a16="http://schemas.microsoft.com/office/drawing/2014/main" id="{28E7357C-200C-4927-A413-2C4F70EFB15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183120" y="3233420"/>
            <a:ext cx="749300" cy="749300"/>
          </a:xfrm>
          <a:prstGeom prst="rect">
            <a:avLst/>
          </a:prstGeom>
        </p:spPr>
      </p:pic>
      <p:pic>
        <p:nvPicPr>
          <p:cNvPr id="29" name="图形 28" descr="研究">
            <a:extLst>
              <a:ext uri="{FF2B5EF4-FFF2-40B4-BE49-F238E27FC236}">
                <a16:creationId xmlns:a16="http://schemas.microsoft.com/office/drawing/2014/main" id="{E18961F4-61A4-42F2-8594-FAC53EDC37BC}"/>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270240" y="3233420"/>
            <a:ext cx="749300" cy="749300"/>
          </a:xfrm>
          <a:prstGeom prst="rect">
            <a:avLst/>
          </a:prstGeom>
        </p:spPr>
      </p:pic>
      <p:pic>
        <p:nvPicPr>
          <p:cNvPr id="30" name="图形 29" descr="眼睛">
            <a:extLst>
              <a:ext uri="{FF2B5EF4-FFF2-40B4-BE49-F238E27FC236}">
                <a16:creationId xmlns:a16="http://schemas.microsoft.com/office/drawing/2014/main" id="{3385A22F-F44E-40D5-8B38-C24ADDE8FC36}"/>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57360" y="3233420"/>
            <a:ext cx="749300" cy="749300"/>
          </a:xfrm>
          <a:prstGeom prst="rect">
            <a:avLst/>
          </a:prstGeom>
        </p:spPr>
      </p:pic>
      <p:pic>
        <p:nvPicPr>
          <p:cNvPr id="31" name="图形 30" descr="剧本">
            <a:extLst>
              <a:ext uri="{FF2B5EF4-FFF2-40B4-BE49-F238E27FC236}">
                <a16:creationId xmlns:a16="http://schemas.microsoft.com/office/drawing/2014/main" id="{089EACBD-C757-4D40-BB94-971C7496F96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444480" y="3233420"/>
            <a:ext cx="749300" cy="749300"/>
          </a:xfrm>
          <a:prstGeom prst="rect">
            <a:avLst/>
          </a:prstGeom>
        </p:spPr>
      </p:pic>
      <p:sp>
        <p:nvSpPr>
          <p:cNvPr id="35" name="文本框 34">
            <a:extLst>
              <a:ext uri="{FF2B5EF4-FFF2-40B4-BE49-F238E27FC236}">
                <a16:creationId xmlns:a16="http://schemas.microsoft.com/office/drawing/2014/main" id="{CEEF0435-12D0-465B-B2F6-93E9E570454B}"/>
              </a:ext>
            </a:extLst>
          </p:cNvPr>
          <p:cNvSpPr txBox="1"/>
          <p:nvPr/>
        </p:nvSpPr>
        <p:spPr>
          <a:xfrm>
            <a:off x="660400" y="500313"/>
            <a:ext cx="2540000" cy="430887"/>
          </a:xfrm>
          <a:prstGeom prst="rect">
            <a:avLst/>
          </a:prstGeom>
          <a:noFill/>
        </p:spPr>
        <p:txBody>
          <a:bodyPr wrap="square" lIns="0" tIns="0" rIns="0" bIns="0" rtlCol="0">
            <a:noAutofit/>
          </a:bodyPr>
          <a:lstStyle/>
          <a:p>
            <a:r>
              <a:rPr lang="zh-CN" altLang="en-US" sz="2800" dirty="0">
                <a:latin typeface="+mn-ea"/>
              </a:rPr>
              <a:t>替换图标</a:t>
            </a:r>
          </a:p>
        </p:txBody>
      </p:sp>
      <p:pic>
        <p:nvPicPr>
          <p:cNvPr id="36" name="图形 35" descr="曲别针">
            <a:extLst>
              <a:ext uri="{FF2B5EF4-FFF2-40B4-BE49-F238E27FC236}">
                <a16:creationId xmlns:a16="http://schemas.microsoft.com/office/drawing/2014/main" id="{9AAE55BF-C03B-49FF-8142-4CF250F1E685}"/>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06755" y="5323840"/>
            <a:ext cx="749300" cy="749300"/>
          </a:xfrm>
          <a:prstGeom prst="rect">
            <a:avLst/>
          </a:prstGeom>
        </p:spPr>
      </p:pic>
      <p:pic>
        <p:nvPicPr>
          <p:cNvPr id="37" name="图形 36" descr="订书机">
            <a:extLst>
              <a:ext uri="{FF2B5EF4-FFF2-40B4-BE49-F238E27FC236}">
                <a16:creationId xmlns:a16="http://schemas.microsoft.com/office/drawing/2014/main" id="{49018C00-09B9-42BB-9EF9-2ED5A310471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779129" y="5326380"/>
            <a:ext cx="749300" cy="749300"/>
          </a:xfrm>
          <a:prstGeom prst="rect">
            <a:avLst/>
          </a:prstGeom>
        </p:spPr>
      </p:pic>
      <p:pic>
        <p:nvPicPr>
          <p:cNvPr id="38" name="图形 37" descr="纸张">
            <a:extLst>
              <a:ext uri="{FF2B5EF4-FFF2-40B4-BE49-F238E27FC236}">
                <a16:creationId xmlns:a16="http://schemas.microsoft.com/office/drawing/2014/main" id="{C9866D55-83FC-4EFE-AFB3-E2FD29BC615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51503" y="5328920"/>
            <a:ext cx="749300" cy="749300"/>
          </a:xfrm>
          <a:prstGeom prst="rect">
            <a:avLst/>
          </a:prstGeom>
        </p:spPr>
      </p:pic>
      <p:pic>
        <p:nvPicPr>
          <p:cNvPr id="39" name="图形 38" descr="文档">
            <a:extLst>
              <a:ext uri="{FF2B5EF4-FFF2-40B4-BE49-F238E27FC236}">
                <a16:creationId xmlns:a16="http://schemas.microsoft.com/office/drawing/2014/main" id="{A062B0D9-15CB-4E38-9EB4-AEECB78E841B}"/>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23877" y="5331460"/>
            <a:ext cx="749300" cy="749300"/>
          </a:xfrm>
          <a:prstGeom prst="rect">
            <a:avLst/>
          </a:prstGeom>
        </p:spPr>
      </p:pic>
      <p:pic>
        <p:nvPicPr>
          <p:cNvPr id="40" name="图形 39" descr="剪贴板">
            <a:extLst>
              <a:ext uri="{FF2B5EF4-FFF2-40B4-BE49-F238E27FC236}">
                <a16:creationId xmlns:a16="http://schemas.microsoft.com/office/drawing/2014/main" id="{393CEF14-1E4C-46E3-8447-26F73CFC6FCE}"/>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4996251" y="5334000"/>
            <a:ext cx="749300" cy="749300"/>
          </a:xfrm>
          <a:prstGeom prst="rect">
            <a:avLst/>
          </a:prstGeom>
        </p:spPr>
      </p:pic>
      <p:pic>
        <p:nvPicPr>
          <p:cNvPr id="41" name="图形 40" descr="文件夹">
            <a:extLst>
              <a:ext uri="{FF2B5EF4-FFF2-40B4-BE49-F238E27FC236}">
                <a16:creationId xmlns:a16="http://schemas.microsoft.com/office/drawing/2014/main" id="{064E4025-B28A-4F7E-BCFF-43B22E3BC0EC}"/>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068625" y="5336540"/>
            <a:ext cx="749300" cy="749300"/>
          </a:xfrm>
          <a:prstGeom prst="rect">
            <a:avLst/>
          </a:prstGeom>
        </p:spPr>
      </p:pic>
      <p:pic>
        <p:nvPicPr>
          <p:cNvPr id="42" name="图形 41" descr="打开文件夹">
            <a:extLst>
              <a:ext uri="{FF2B5EF4-FFF2-40B4-BE49-F238E27FC236}">
                <a16:creationId xmlns:a16="http://schemas.microsoft.com/office/drawing/2014/main" id="{7BA97145-B0C1-4AB0-89EF-DEF8DFE0B405}"/>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140999" y="5339080"/>
            <a:ext cx="749300" cy="749300"/>
          </a:xfrm>
          <a:prstGeom prst="rect">
            <a:avLst/>
          </a:prstGeom>
        </p:spPr>
      </p:pic>
      <p:pic>
        <p:nvPicPr>
          <p:cNvPr id="46" name="图形 45" descr="会议室">
            <a:extLst>
              <a:ext uri="{FF2B5EF4-FFF2-40B4-BE49-F238E27FC236}">
                <a16:creationId xmlns:a16="http://schemas.microsoft.com/office/drawing/2014/main" id="{6AE186F4-0F6A-429E-82CB-7CC61CA13976}"/>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213373" y="5316220"/>
            <a:ext cx="749300" cy="749300"/>
          </a:xfrm>
          <a:prstGeom prst="rect">
            <a:avLst/>
          </a:prstGeom>
        </p:spPr>
      </p:pic>
      <p:pic>
        <p:nvPicPr>
          <p:cNvPr id="47" name="图形 46" descr="社交网络">
            <a:extLst>
              <a:ext uri="{FF2B5EF4-FFF2-40B4-BE49-F238E27FC236}">
                <a16:creationId xmlns:a16="http://schemas.microsoft.com/office/drawing/2014/main" id="{CF35176B-9F72-40D3-B7DC-DEC01587D98B}"/>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285747" y="5318760"/>
            <a:ext cx="749300" cy="749300"/>
          </a:xfrm>
          <a:prstGeom prst="rect">
            <a:avLst/>
          </a:prstGeom>
        </p:spPr>
      </p:pic>
      <p:pic>
        <p:nvPicPr>
          <p:cNvPr id="48" name="图形 47" descr="用户网络">
            <a:extLst>
              <a:ext uri="{FF2B5EF4-FFF2-40B4-BE49-F238E27FC236}">
                <a16:creationId xmlns:a16="http://schemas.microsoft.com/office/drawing/2014/main" id="{99EE0420-86F1-4421-AAE3-88F62C244C41}"/>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358120" y="5321300"/>
            <a:ext cx="749300" cy="749300"/>
          </a:xfrm>
          <a:prstGeom prst="rect">
            <a:avLst/>
          </a:prstGeom>
        </p:spPr>
      </p:pic>
      <p:pic>
        <p:nvPicPr>
          <p:cNvPr id="2" name="图形 1" descr="条形图">
            <a:extLst>
              <a:ext uri="{FF2B5EF4-FFF2-40B4-BE49-F238E27FC236}">
                <a16:creationId xmlns:a16="http://schemas.microsoft.com/office/drawing/2014/main" id="{F53B11C0-9BAB-49CF-84C6-1F40903B659E}"/>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660400" y="985520"/>
            <a:ext cx="749300" cy="749300"/>
          </a:xfrm>
          <a:prstGeom prst="rect">
            <a:avLst/>
          </a:prstGeom>
        </p:spPr>
      </p:pic>
      <p:pic>
        <p:nvPicPr>
          <p:cNvPr id="3" name="图形 2" descr="条形图 RTL">
            <a:extLst>
              <a:ext uri="{FF2B5EF4-FFF2-40B4-BE49-F238E27FC236}">
                <a16:creationId xmlns:a16="http://schemas.microsoft.com/office/drawing/2014/main" id="{6F06D687-8801-4464-8EDC-C326EAAD84A1}"/>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712948" y="985520"/>
            <a:ext cx="749300" cy="749300"/>
          </a:xfrm>
          <a:prstGeom prst="rect">
            <a:avLst/>
          </a:prstGeom>
        </p:spPr>
      </p:pic>
      <p:pic>
        <p:nvPicPr>
          <p:cNvPr id="4" name="图形 3" descr="下降趋势条形图">
            <a:extLst>
              <a:ext uri="{FF2B5EF4-FFF2-40B4-BE49-F238E27FC236}">
                <a16:creationId xmlns:a16="http://schemas.microsoft.com/office/drawing/2014/main" id="{38AD8256-6A01-4EF3-8C92-358DE2950F16}"/>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765496" y="985520"/>
            <a:ext cx="749300" cy="749300"/>
          </a:xfrm>
          <a:prstGeom prst="rect">
            <a:avLst/>
          </a:prstGeom>
        </p:spPr>
      </p:pic>
      <p:pic>
        <p:nvPicPr>
          <p:cNvPr id="5" name="图形 4" descr="下降趋势条形图 RTL">
            <a:extLst>
              <a:ext uri="{FF2B5EF4-FFF2-40B4-BE49-F238E27FC236}">
                <a16:creationId xmlns:a16="http://schemas.microsoft.com/office/drawing/2014/main" id="{6A2B0AEF-E158-48A4-982E-D990B8F681DE}"/>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818044" y="985520"/>
            <a:ext cx="749300" cy="749300"/>
          </a:xfrm>
          <a:prstGeom prst="rect">
            <a:avLst/>
          </a:prstGeom>
        </p:spPr>
      </p:pic>
      <p:pic>
        <p:nvPicPr>
          <p:cNvPr id="6" name="图形 5" descr="上升趋势条形图">
            <a:extLst>
              <a:ext uri="{FF2B5EF4-FFF2-40B4-BE49-F238E27FC236}">
                <a16:creationId xmlns:a16="http://schemas.microsoft.com/office/drawing/2014/main" id="{3F72ADD0-9CB7-459F-8B28-543B78A80927}"/>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4870592" y="985520"/>
            <a:ext cx="749300" cy="749300"/>
          </a:xfrm>
          <a:prstGeom prst="rect">
            <a:avLst/>
          </a:prstGeom>
        </p:spPr>
      </p:pic>
      <p:pic>
        <p:nvPicPr>
          <p:cNvPr id="7" name="图形 6" descr="上升趋势条形图 RTL">
            <a:extLst>
              <a:ext uri="{FF2B5EF4-FFF2-40B4-BE49-F238E27FC236}">
                <a16:creationId xmlns:a16="http://schemas.microsoft.com/office/drawing/2014/main" id="{A4A82B31-9704-4B51-8007-FCC9F0AE73DE}"/>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5923140" y="985520"/>
            <a:ext cx="749300" cy="749300"/>
          </a:xfrm>
          <a:prstGeom prst="rect">
            <a:avLst/>
          </a:prstGeom>
        </p:spPr>
      </p:pic>
      <p:pic>
        <p:nvPicPr>
          <p:cNvPr id="8" name="图形 7" descr="下降趋势">
            <a:extLst>
              <a:ext uri="{FF2B5EF4-FFF2-40B4-BE49-F238E27FC236}">
                <a16:creationId xmlns:a16="http://schemas.microsoft.com/office/drawing/2014/main" id="{F3B59E8C-0E41-44EC-852C-8DEE47DDF14F}"/>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6975688" y="985520"/>
            <a:ext cx="749300" cy="749300"/>
          </a:xfrm>
          <a:prstGeom prst="rect">
            <a:avLst/>
          </a:prstGeom>
        </p:spPr>
      </p:pic>
      <p:pic>
        <p:nvPicPr>
          <p:cNvPr id="49" name="图形 48" descr="业务增长 RTL">
            <a:extLst>
              <a:ext uri="{FF2B5EF4-FFF2-40B4-BE49-F238E27FC236}">
                <a16:creationId xmlns:a16="http://schemas.microsoft.com/office/drawing/2014/main" id="{4BC2FEAF-90A1-45A1-B33B-F38C66A7D00B}"/>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028236" y="985520"/>
            <a:ext cx="749300" cy="749300"/>
          </a:xfrm>
          <a:prstGeom prst="rect">
            <a:avLst/>
          </a:prstGeom>
        </p:spPr>
      </p:pic>
      <p:pic>
        <p:nvPicPr>
          <p:cNvPr id="50" name="图形 49" descr="业务增长">
            <a:extLst>
              <a:ext uri="{FF2B5EF4-FFF2-40B4-BE49-F238E27FC236}">
                <a16:creationId xmlns:a16="http://schemas.microsoft.com/office/drawing/2014/main" id="{6F68DB24-A60B-4C88-B870-3E31F51A9845}"/>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080784" y="985520"/>
            <a:ext cx="914400" cy="914400"/>
          </a:xfrm>
          <a:prstGeom prst="rect">
            <a:avLst/>
          </a:prstGeom>
        </p:spPr>
      </p:pic>
      <p:pic>
        <p:nvPicPr>
          <p:cNvPr id="51" name="图形 50" descr="有想法的人">
            <a:extLst>
              <a:ext uri="{FF2B5EF4-FFF2-40B4-BE49-F238E27FC236}">
                <a16:creationId xmlns:a16="http://schemas.microsoft.com/office/drawing/2014/main" id="{60F5EC66-C834-43A4-B579-91541CAA167D}"/>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298428" y="985520"/>
            <a:ext cx="914400" cy="914400"/>
          </a:xfrm>
          <a:prstGeom prst="rect">
            <a:avLst/>
          </a:prstGeom>
        </p:spPr>
      </p:pic>
      <p:pic>
        <p:nvPicPr>
          <p:cNvPr id="32" name="图形 31" descr="桌子">
            <a:extLst>
              <a:ext uri="{FF2B5EF4-FFF2-40B4-BE49-F238E27FC236}">
                <a16:creationId xmlns:a16="http://schemas.microsoft.com/office/drawing/2014/main" id="{453F3B9D-46BC-46B3-AB22-7E7D1F2DA26A}"/>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660400" y="4274820"/>
            <a:ext cx="749300" cy="749300"/>
          </a:xfrm>
          <a:prstGeom prst="rect">
            <a:avLst/>
          </a:prstGeom>
        </p:spPr>
      </p:pic>
      <p:pic>
        <p:nvPicPr>
          <p:cNvPr id="33" name="图形 32" descr="数据库">
            <a:extLst>
              <a:ext uri="{FF2B5EF4-FFF2-40B4-BE49-F238E27FC236}">
                <a16:creationId xmlns:a16="http://schemas.microsoft.com/office/drawing/2014/main" id="{FF60231F-7AE0-4CFB-9A80-9EA16E6BDC98}"/>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741311" y="4274820"/>
            <a:ext cx="749300" cy="749300"/>
          </a:xfrm>
          <a:prstGeom prst="rect">
            <a:avLst/>
          </a:prstGeom>
        </p:spPr>
      </p:pic>
      <p:pic>
        <p:nvPicPr>
          <p:cNvPr id="34" name="图形 33" descr="筛选">
            <a:extLst>
              <a:ext uri="{FF2B5EF4-FFF2-40B4-BE49-F238E27FC236}">
                <a16:creationId xmlns:a16="http://schemas.microsoft.com/office/drawing/2014/main" id="{049C0E9A-BC21-44E3-98CF-2191B7E8FEA1}"/>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22222" y="4274820"/>
            <a:ext cx="749300" cy="749300"/>
          </a:xfrm>
          <a:prstGeom prst="rect">
            <a:avLst/>
          </a:prstGeom>
        </p:spPr>
      </p:pic>
      <p:pic>
        <p:nvPicPr>
          <p:cNvPr id="43" name="图形 42" descr="公文包">
            <a:extLst>
              <a:ext uri="{FF2B5EF4-FFF2-40B4-BE49-F238E27FC236}">
                <a16:creationId xmlns:a16="http://schemas.microsoft.com/office/drawing/2014/main" id="{C63D2549-8B63-481E-B7AA-F6CB348AEA41}"/>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7145866" y="4274820"/>
            <a:ext cx="749300" cy="749300"/>
          </a:xfrm>
          <a:prstGeom prst="rect">
            <a:avLst/>
          </a:prstGeom>
        </p:spPr>
      </p:pic>
      <p:pic>
        <p:nvPicPr>
          <p:cNvPr id="44" name="图形 43" descr="员工徽章">
            <a:extLst>
              <a:ext uri="{FF2B5EF4-FFF2-40B4-BE49-F238E27FC236}">
                <a16:creationId xmlns:a16="http://schemas.microsoft.com/office/drawing/2014/main" id="{EB6B8E0A-2054-4CB7-A0F0-99EC63246D82}"/>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8226777" y="4274820"/>
            <a:ext cx="749300" cy="749300"/>
          </a:xfrm>
          <a:prstGeom prst="rect">
            <a:avLst/>
          </a:prstGeom>
        </p:spPr>
      </p:pic>
      <p:pic>
        <p:nvPicPr>
          <p:cNvPr id="45" name="图形 44" descr="会议">
            <a:extLst>
              <a:ext uri="{FF2B5EF4-FFF2-40B4-BE49-F238E27FC236}">
                <a16:creationId xmlns:a16="http://schemas.microsoft.com/office/drawing/2014/main" id="{464A8DE0-694E-4544-ABDE-05E44F1AAFD5}"/>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9307688" y="4274820"/>
            <a:ext cx="749300" cy="749300"/>
          </a:xfrm>
          <a:prstGeom prst="rect">
            <a:avLst/>
          </a:prstGeom>
        </p:spPr>
      </p:pic>
      <p:pic>
        <p:nvPicPr>
          <p:cNvPr id="52" name="图形 51" descr="问题 RTL">
            <a:extLst>
              <a:ext uri="{FF2B5EF4-FFF2-40B4-BE49-F238E27FC236}">
                <a16:creationId xmlns:a16="http://schemas.microsoft.com/office/drawing/2014/main" id="{5AC1C401-134B-46DE-B69E-3C4724E68B2D}"/>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10388598" y="4274820"/>
            <a:ext cx="749300" cy="749300"/>
          </a:xfrm>
          <a:prstGeom prst="rect">
            <a:avLst/>
          </a:prstGeom>
        </p:spPr>
      </p:pic>
      <p:pic>
        <p:nvPicPr>
          <p:cNvPr id="53" name="图形 52" descr="问题">
            <a:extLst>
              <a:ext uri="{FF2B5EF4-FFF2-40B4-BE49-F238E27FC236}">
                <a16:creationId xmlns:a16="http://schemas.microsoft.com/office/drawing/2014/main" id="{50F8ABD5-A2AA-478C-9CCB-AC47AB42EAAA}"/>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3903133" y="4274820"/>
            <a:ext cx="749300" cy="749300"/>
          </a:xfrm>
          <a:prstGeom prst="rect">
            <a:avLst/>
          </a:prstGeom>
        </p:spPr>
      </p:pic>
      <p:pic>
        <p:nvPicPr>
          <p:cNvPr id="54" name="图形 53" descr="目标受众">
            <a:extLst>
              <a:ext uri="{FF2B5EF4-FFF2-40B4-BE49-F238E27FC236}">
                <a16:creationId xmlns:a16="http://schemas.microsoft.com/office/drawing/2014/main" id="{A9ECEB21-AE27-42B6-A073-588692759B5B}"/>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4984044" y="4274820"/>
            <a:ext cx="749300" cy="749300"/>
          </a:xfrm>
          <a:prstGeom prst="rect">
            <a:avLst/>
          </a:prstGeom>
        </p:spPr>
      </p:pic>
      <p:pic>
        <p:nvPicPr>
          <p:cNvPr id="55" name="图形 54" descr="集体讨论">
            <a:extLst>
              <a:ext uri="{FF2B5EF4-FFF2-40B4-BE49-F238E27FC236}">
                <a16:creationId xmlns:a16="http://schemas.microsoft.com/office/drawing/2014/main" id="{1F0207A6-35A4-411E-BAD9-571EB2F1928F}"/>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6064955" y="4274820"/>
            <a:ext cx="749300" cy="749300"/>
          </a:xfrm>
          <a:prstGeom prst="rect">
            <a:avLst/>
          </a:prstGeom>
        </p:spPr>
      </p:pic>
    </p:spTree>
    <p:extLst>
      <p:ext uri="{BB962C8B-B14F-4D97-AF65-F5344CB8AC3E}">
        <p14:creationId xmlns:p14="http://schemas.microsoft.com/office/powerpoint/2010/main" val="2155027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76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图片 53">
            <a:extLst>
              <a:ext uri="{FF2B5EF4-FFF2-40B4-BE49-F238E27FC236}">
                <a16:creationId xmlns:a16="http://schemas.microsoft.com/office/drawing/2014/main" id="{56FC94C5-A99F-4339-A3BD-39DCBEC1E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12" name="矩形 11">
            <a:extLst>
              <a:ext uri="{FF2B5EF4-FFF2-40B4-BE49-F238E27FC236}">
                <a16:creationId xmlns:a16="http://schemas.microsoft.com/office/drawing/2014/main" id="{824CD1EC-CB63-4BB3-A567-7CE1A9A8A359}"/>
              </a:ext>
            </a:extLst>
          </p:cNvPr>
          <p:cNvSpPr/>
          <p:nvPr/>
        </p:nvSpPr>
        <p:spPr>
          <a:xfrm>
            <a:off x="1" y="0"/>
            <a:ext cx="12191998" cy="6858000"/>
          </a:xfrm>
          <a:prstGeom prst="rect">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FF30BA5-68F4-44E6-AFC6-865E938045A3}"/>
              </a:ext>
            </a:extLst>
          </p:cNvPr>
          <p:cNvSpPr/>
          <p:nvPr/>
        </p:nvSpPr>
        <p:spPr>
          <a:xfrm>
            <a:off x="-2" y="0"/>
            <a:ext cx="783336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95325" y="1499099"/>
            <a:ext cx="2462213" cy="738664"/>
          </a:xfrm>
          <a:prstGeom prst="rect">
            <a:avLst/>
          </a:prstGeom>
          <a:noFill/>
        </p:spPr>
        <p:txBody>
          <a:bodyPr wrap="none" lIns="0" tIns="0" rIns="0" bIns="0" rtlCol="0">
            <a:noAutofit/>
          </a:bodyPr>
          <a:lstStyle/>
          <a:p>
            <a:r>
              <a:rPr lang="zh-CN" altLang="en-US" sz="4800" dirty="0">
                <a:solidFill>
                  <a:schemeClr val="bg1"/>
                </a:solidFill>
                <a:latin typeface="+mj-lt"/>
                <a:ea typeface="+mj-ea"/>
              </a:rPr>
              <a:t>报告内容</a:t>
            </a:r>
          </a:p>
        </p:txBody>
      </p:sp>
      <p:sp>
        <p:nvSpPr>
          <p:cNvPr id="17" name="矩形 16">
            <a:extLst>
              <a:ext uri="{FF2B5EF4-FFF2-40B4-BE49-F238E27FC236}">
                <a16:creationId xmlns:a16="http://schemas.microsoft.com/office/drawing/2014/main" id="{CA054791-7105-4AE4-B85D-A101F3C43058}"/>
              </a:ext>
            </a:extLst>
          </p:cNvPr>
          <p:cNvSpPr/>
          <p:nvPr/>
        </p:nvSpPr>
        <p:spPr>
          <a:xfrm>
            <a:off x="695325" y="3094418"/>
            <a:ext cx="10801350" cy="32143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文本框 17">
            <a:extLst>
              <a:ext uri="{FF2B5EF4-FFF2-40B4-BE49-F238E27FC236}">
                <a16:creationId xmlns:a16="http://schemas.microsoft.com/office/drawing/2014/main" id="{6F87BDC1-DE6A-4FB1-9523-16DD586D9830}"/>
              </a:ext>
            </a:extLst>
          </p:cNvPr>
          <p:cNvSpPr txBox="1"/>
          <p:nvPr/>
        </p:nvSpPr>
        <p:spPr>
          <a:xfrm>
            <a:off x="619125" y="2345649"/>
            <a:ext cx="3012365" cy="523220"/>
          </a:xfrm>
          <a:prstGeom prst="rect">
            <a:avLst/>
          </a:prstGeom>
          <a:noFill/>
        </p:spPr>
        <p:txBody>
          <a:bodyPr wrap="square" rtlCol="0">
            <a:noAutofit/>
          </a:bodyPr>
          <a:lstStyle/>
          <a:p>
            <a:pPr algn="dist"/>
            <a:r>
              <a:rPr lang="en-US" altLang="zh-CN" sz="2800" b="1" dirty="0">
                <a:solidFill>
                  <a:schemeClr val="bg1"/>
                </a:solidFill>
                <a:ea typeface="+mj-ea"/>
                <a:cs typeface="阿里巴巴普惠体 B" panose="00020600040101010101" pitchFamily="18" charset="-122"/>
              </a:rPr>
              <a:t>CONTENTS</a:t>
            </a:r>
            <a:endParaRPr lang="zh-CN" altLang="en-US" sz="2800" b="1" dirty="0">
              <a:solidFill>
                <a:schemeClr val="bg1"/>
              </a:solidFill>
              <a:ea typeface="+mj-ea"/>
              <a:cs typeface="阿里巴巴普惠体 B" panose="00020600040101010101" pitchFamily="18" charset="-122"/>
            </a:endParaRPr>
          </a:p>
        </p:txBody>
      </p:sp>
      <p:sp>
        <p:nvSpPr>
          <p:cNvPr id="22" name="文本框 21">
            <a:extLst>
              <a:ext uri="{FF2B5EF4-FFF2-40B4-BE49-F238E27FC236}">
                <a16:creationId xmlns:a16="http://schemas.microsoft.com/office/drawing/2014/main" id="{625DFC41-54A6-4A92-A06F-823582915B41}"/>
              </a:ext>
            </a:extLst>
          </p:cNvPr>
          <p:cNvSpPr txBox="1"/>
          <p:nvPr/>
        </p:nvSpPr>
        <p:spPr>
          <a:xfrm>
            <a:off x="683993" y="4920461"/>
            <a:ext cx="1406802" cy="923330"/>
          </a:xfrm>
          <a:prstGeom prst="rect">
            <a:avLst/>
          </a:prstGeom>
          <a:noFill/>
        </p:spPr>
        <p:txBody>
          <a:bodyPr wrap="square" rtlCol="0">
            <a:noAutofit/>
          </a:bodyPr>
          <a:lstStyle/>
          <a:p>
            <a:pPr algn="ctr"/>
            <a:r>
              <a:rPr lang="en-US" altLang="zh-CN"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rPr>
              <a:t>03</a:t>
            </a:r>
            <a:endParaRPr lang="zh-CN" altLang="en-US"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endParaRPr>
          </a:p>
        </p:txBody>
      </p:sp>
      <p:sp>
        <p:nvSpPr>
          <p:cNvPr id="21" name="文本框 20">
            <a:extLst>
              <a:ext uri="{FF2B5EF4-FFF2-40B4-BE49-F238E27FC236}">
                <a16:creationId xmlns:a16="http://schemas.microsoft.com/office/drawing/2014/main" id="{22AEB631-885C-4A8A-A85F-FE937F4360BD}"/>
              </a:ext>
            </a:extLst>
          </p:cNvPr>
          <p:cNvSpPr txBox="1"/>
          <p:nvPr/>
        </p:nvSpPr>
        <p:spPr>
          <a:xfrm>
            <a:off x="6097598" y="4920461"/>
            <a:ext cx="1406802" cy="923330"/>
          </a:xfrm>
          <a:prstGeom prst="rect">
            <a:avLst/>
          </a:prstGeom>
          <a:noFill/>
        </p:spPr>
        <p:txBody>
          <a:bodyPr wrap="square" rtlCol="0">
            <a:noAutofit/>
          </a:bodyPr>
          <a:lstStyle/>
          <a:p>
            <a:pPr algn="ctr"/>
            <a:r>
              <a:rPr lang="en-US" altLang="zh-CN"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rPr>
              <a:t>04</a:t>
            </a:r>
            <a:endParaRPr lang="zh-CN" altLang="en-US"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endParaRPr>
          </a:p>
        </p:txBody>
      </p:sp>
      <p:sp>
        <p:nvSpPr>
          <p:cNvPr id="19" name="文本框 18">
            <a:extLst>
              <a:ext uri="{FF2B5EF4-FFF2-40B4-BE49-F238E27FC236}">
                <a16:creationId xmlns:a16="http://schemas.microsoft.com/office/drawing/2014/main" id="{6292EA4C-C477-471A-869D-46226FECF3FA}"/>
              </a:ext>
            </a:extLst>
          </p:cNvPr>
          <p:cNvSpPr txBox="1"/>
          <p:nvPr/>
        </p:nvSpPr>
        <p:spPr>
          <a:xfrm>
            <a:off x="683993" y="3734383"/>
            <a:ext cx="1406802" cy="923330"/>
          </a:xfrm>
          <a:prstGeom prst="rect">
            <a:avLst/>
          </a:prstGeom>
          <a:noFill/>
        </p:spPr>
        <p:txBody>
          <a:bodyPr wrap="square" rtlCol="0">
            <a:noAutofit/>
          </a:bodyPr>
          <a:lstStyle/>
          <a:p>
            <a:pPr algn="ctr"/>
            <a:r>
              <a:rPr lang="en-US" altLang="zh-CN"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rPr>
              <a:t>01</a:t>
            </a:r>
            <a:endParaRPr lang="zh-CN" altLang="en-US"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endParaRPr>
          </a:p>
        </p:txBody>
      </p:sp>
      <p:sp>
        <p:nvSpPr>
          <p:cNvPr id="5" name="文本框 4"/>
          <p:cNvSpPr txBox="1"/>
          <p:nvPr/>
        </p:nvSpPr>
        <p:spPr>
          <a:xfrm>
            <a:off x="1833873" y="3888634"/>
            <a:ext cx="4308872" cy="430887"/>
          </a:xfrm>
          <a:prstGeom prst="rect">
            <a:avLst/>
          </a:prstGeom>
          <a:noFill/>
        </p:spPr>
        <p:txBody>
          <a:bodyPr wrap="none" lIns="0" tIns="0" rIns="0" bIns="0" rtlCol="0">
            <a:noAutofit/>
          </a:bodyPr>
          <a:lstStyle/>
          <a:p>
            <a:r>
              <a:rPr lang="zh-CN" altLang="en-US" sz="2800" dirty="0">
                <a:solidFill>
                  <a:schemeClr val="accent1"/>
                </a:solidFill>
                <a:latin typeface="+mj-ea"/>
                <a:ea typeface="+mj-ea"/>
              </a:rPr>
              <a:t>应对气候挑战实现绿色发展</a:t>
            </a:r>
          </a:p>
        </p:txBody>
      </p:sp>
      <p:sp>
        <p:nvSpPr>
          <p:cNvPr id="25" name="文本框 24">
            <a:extLst>
              <a:ext uri="{FF2B5EF4-FFF2-40B4-BE49-F238E27FC236}">
                <a16:creationId xmlns:a16="http://schemas.microsoft.com/office/drawing/2014/main" id="{09A8AA25-660E-41A6-A7A9-5E6E99D55033}"/>
              </a:ext>
            </a:extLst>
          </p:cNvPr>
          <p:cNvSpPr txBox="1"/>
          <p:nvPr/>
        </p:nvSpPr>
        <p:spPr>
          <a:xfrm>
            <a:off x="1833873" y="4318797"/>
            <a:ext cx="4411464" cy="184666"/>
          </a:xfrm>
          <a:prstGeom prst="rect">
            <a:avLst/>
          </a:prstGeom>
          <a:noFill/>
        </p:spPr>
        <p:txBody>
          <a:bodyPr wrap="none" lIns="0" tIns="0" rIns="0" bIns="0" rtlCol="0">
            <a:noAutofit/>
          </a:bodyPr>
          <a:lstStyle/>
          <a:p>
            <a:pPr algn="l" rtl="0"/>
            <a:r>
              <a:rPr lang="en-US" altLang="zh-CN" sz="1200" b="0" i="0" dirty="0">
                <a:solidFill>
                  <a:schemeClr val="accent1"/>
                </a:solidFill>
                <a:effectLst/>
                <a:latin typeface="Arial" panose="020B0604020202020204" pitchFamily="34" charset="0"/>
              </a:rPr>
              <a:t>Addressing climate challenges and achieving green development</a:t>
            </a:r>
          </a:p>
        </p:txBody>
      </p:sp>
      <p:sp>
        <p:nvSpPr>
          <p:cNvPr id="8" name="文本框 7"/>
          <p:cNvSpPr txBox="1"/>
          <p:nvPr/>
        </p:nvSpPr>
        <p:spPr>
          <a:xfrm>
            <a:off x="1853621" y="5081190"/>
            <a:ext cx="3949799" cy="430887"/>
          </a:xfrm>
          <a:prstGeom prst="rect">
            <a:avLst/>
          </a:prstGeom>
          <a:noFill/>
        </p:spPr>
        <p:txBody>
          <a:bodyPr wrap="none" lIns="0" tIns="0" rIns="0" bIns="0" rtlCol="0">
            <a:noAutofit/>
          </a:bodyPr>
          <a:lstStyle>
            <a:defPPr>
              <a:defRPr lang="zh-CN"/>
            </a:defPPr>
            <a:lvl1pPr>
              <a:defRPr sz="2800">
                <a:solidFill>
                  <a:schemeClr val="accent1"/>
                </a:solidFill>
                <a:latin typeface="+mj-ea"/>
                <a:ea typeface="+mj-ea"/>
              </a:defRPr>
            </a:lvl1pPr>
          </a:lstStyle>
          <a:p>
            <a:r>
              <a:rPr lang="zh-CN" altLang="en-US" dirty="0"/>
              <a:t>伙伴生态创新和社会影响</a:t>
            </a:r>
          </a:p>
        </p:txBody>
      </p:sp>
      <p:sp>
        <p:nvSpPr>
          <p:cNvPr id="27" name="文本框 26">
            <a:extLst>
              <a:ext uri="{FF2B5EF4-FFF2-40B4-BE49-F238E27FC236}">
                <a16:creationId xmlns:a16="http://schemas.microsoft.com/office/drawing/2014/main" id="{1BB45321-DC97-4A18-AA9B-7A49D1A2CFDA}"/>
              </a:ext>
            </a:extLst>
          </p:cNvPr>
          <p:cNvSpPr txBox="1"/>
          <p:nvPr/>
        </p:nvSpPr>
        <p:spPr>
          <a:xfrm>
            <a:off x="1853621" y="5484094"/>
            <a:ext cx="3194785" cy="184666"/>
          </a:xfrm>
          <a:prstGeom prst="rect">
            <a:avLst/>
          </a:prstGeom>
          <a:noFill/>
        </p:spPr>
        <p:txBody>
          <a:bodyPr wrap="none" lIns="0" tIns="0" rIns="0" bIns="0" rtlCol="0">
            <a:noAutofit/>
          </a:bodyPr>
          <a:lstStyle>
            <a:defPPr>
              <a:defRPr lang="zh-CN"/>
            </a:defPPr>
            <a:lvl1pPr>
              <a:defRPr sz="1200" b="0" i="0">
                <a:solidFill>
                  <a:schemeClr val="accent1"/>
                </a:solidFill>
                <a:effectLst/>
                <a:latin typeface="Arial" panose="020B0604020202020204" pitchFamily="34" charset="0"/>
              </a:defRPr>
            </a:lvl1pPr>
          </a:lstStyle>
          <a:p>
            <a:r>
              <a:rPr lang="en-US" altLang="zh-CN" dirty="0"/>
              <a:t>Partner ecological innovation and social impact</a:t>
            </a:r>
            <a:endParaRPr lang="zh-CN" altLang="en-US" dirty="0"/>
          </a:p>
        </p:txBody>
      </p:sp>
      <p:sp>
        <p:nvSpPr>
          <p:cNvPr id="20" name="文本框 19">
            <a:extLst>
              <a:ext uri="{FF2B5EF4-FFF2-40B4-BE49-F238E27FC236}">
                <a16:creationId xmlns:a16="http://schemas.microsoft.com/office/drawing/2014/main" id="{BB2CF3C0-ACE8-4E6C-B76C-1D98DA8FE531}"/>
              </a:ext>
            </a:extLst>
          </p:cNvPr>
          <p:cNvSpPr txBox="1"/>
          <p:nvPr/>
        </p:nvSpPr>
        <p:spPr>
          <a:xfrm>
            <a:off x="6116773" y="3734383"/>
            <a:ext cx="1406802" cy="923330"/>
          </a:xfrm>
          <a:prstGeom prst="rect">
            <a:avLst/>
          </a:prstGeom>
          <a:noFill/>
        </p:spPr>
        <p:txBody>
          <a:bodyPr wrap="square" rtlCol="0">
            <a:noAutofit/>
          </a:bodyPr>
          <a:lstStyle/>
          <a:p>
            <a:pPr algn="ctr"/>
            <a:r>
              <a:rPr lang="en-US" altLang="zh-CN"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rPr>
              <a:t>02</a:t>
            </a:r>
            <a:endParaRPr lang="zh-CN" altLang="en-US" sz="5400" b="1" dirty="0">
              <a:ln w="15875">
                <a:solidFill>
                  <a:schemeClr val="accent1"/>
                </a:solidFill>
              </a:ln>
              <a:noFill/>
              <a:latin typeface="+mj-lt"/>
              <a:ea typeface="阿里巴巴普惠体 B" panose="00020600040101010101" pitchFamily="18" charset="-122"/>
              <a:cs typeface="阿里巴巴普惠体 B" panose="00020600040101010101" pitchFamily="18" charset="-122"/>
            </a:endParaRPr>
          </a:p>
        </p:txBody>
      </p:sp>
      <p:sp>
        <p:nvSpPr>
          <p:cNvPr id="6" name="文本框 5"/>
          <p:cNvSpPr txBox="1"/>
          <p:nvPr/>
        </p:nvSpPr>
        <p:spPr>
          <a:xfrm>
            <a:off x="7371880" y="3888634"/>
            <a:ext cx="3231654" cy="430887"/>
          </a:xfrm>
          <a:prstGeom prst="rect">
            <a:avLst/>
          </a:prstGeom>
          <a:noFill/>
        </p:spPr>
        <p:txBody>
          <a:bodyPr wrap="none" lIns="0" tIns="0" rIns="0" bIns="0" rtlCol="0">
            <a:noAutofit/>
          </a:bodyPr>
          <a:lstStyle>
            <a:defPPr>
              <a:defRPr lang="zh-CN"/>
            </a:defPPr>
            <a:lvl1pPr>
              <a:defRPr sz="2800">
                <a:solidFill>
                  <a:schemeClr val="accent1"/>
                </a:solidFill>
                <a:latin typeface="+mj-ea"/>
                <a:ea typeface="+mj-ea"/>
              </a:defRPr>
            </a:lvl1pPr>
          </a:lstStyle>
          <a:p>
            <a:r>
              <a:rPr lang="zh-CN" altLang="en-US" dirty="0"/>
              <a:t>我们如何理解碳中和</a:t>
            </a:r>
          </a:p>
        </p:txBody>
      </p:sp>
      <p:sp>
        <p:nvSpPr>
          <p:cNvPr id="26" name="文本框 25">
            <a:extLst>
              <a:ext uri="{FF2B5EF4-FFF2-40B4-BE49-F238E27FC236}">
                <a16:creationId xmlns:a16="http://schemas.microsoft.com/office/drawing/2014/main" id="{05C553BC-AEC5-4B34-811C-2251CE574A89}"/>
              </a:ext>
            </a:extLst>
          </p:cNvPr>
          <p:cNvSpPr txBox="1"/>
          <p:nvPr/>
        </p:nvSpPr>
        <p:spPr>
          <a:xfrm>
            <a:off x="7371880" y="4318797"/>
            <a:ext cx="2744341" cy="184666"/>
          </a:xfrm>
          <a:prstGeom prst="rect">
            <a:avLst/>
          </a:prstGeom>
          <a:noFill/>
        </p:spPr>
        <p:txBody>
          <a:bodyPr wrap="none" lIns="0" tIns="0" rIns="0" bIns="0" rtlCol="0">
            <a:noAutofit/>
          </a:bodyPr>
          <a:lstStyle>
            <a:defPPr>
              <a:defRPr lang="zh-CN"/>
            </a:defPPr>
            <a:lvl1pPr>
              <a:defRPr sz="1200" b="0" i="0">
                <a:solidFill>
                  <a:schemeClr val="accent1"/>
                </a:solidFill>
                <a:effectLst/>
                <a:latin typeface="Arial" panose="020B0604020202020204" pitchFamily="34" charset="0"/>
              </a:defRPr>
            </a:lvl1pPr>
          </a:lstStyle>
          <a:p>
            <a:r>
              <a:rPr lang="en-US" altLang="zh-CN" dirty="0"/>
              <a:t>How do we understand carbon neutrality</a:t>
            </a:r>
            <a:endParaRPr lang="zh-CN" altLang="en-US" dirty="0"/>
          </a:p>
        </p:txBody>
      </p:sp>
      <p:sp>
        <p:nvSpPr>
          <p:cNvPr id="7" name="文本框 6"/>
          <p:cNvSpPr txBox="1"/>
          <p:nvPr/>
        </p:nvSpPr>
        <p:spPr>
          <a:xfrm>
            <a:off x="7371880" y="5081190"/>
            <a:ext cx="3949799" cy="430887"/>
          </a:xfrm>
          <a:prstGeom prst="rect">
            <a:avLst/>
          </a:prstGeom>
          <a:noFill/>
        </p:spPr>
        <p:txBody>
          <a:bodyPr wrap="none" lIns="0" tIns="0" rIns="0" bIns="0" rtlCol="0">
            <a:noAutofit/>
          </a:bodyPr>
          <a:lstStyle>
            <a:defPPr>
              <a:defRPr lang="zh-CN"/>
            </a:defPPr>
            <a:lvl1pPr>
              <a:defRPr sz="2800">
                <a:solidFill>
                  <a:schemeClr val="accent1"/>
                </a:solidFill>
                <a:latin typeface="+mj-ea"/>
                <a:ea typeface="+mj-ea"/>
              </a:defRPr>
            </a:lvl1pPr>
          </a:lstStyle>
          <a:p>
            <a:r>
              <a:rPr lang="zh-CN" altLang="en-US" dirty="0"/>
              <a:t>助力绿色商业和生活方式</a:t>
            </a:r>
          </a:p>
        </p:txBody>
      </p:sp>
      <p:sp>
        <p:nvSpPr>
          <p:cNvPr id="29" name="文本框 28">
            <a:extLst>
              <a:ext uri="{FF2B5EF4-FFF2-40B4-BE49-F238E27FC236}">
                <a16:creationId xmlns:a16="http://schemas.microsoft.com/office/drawing/2014/main" id="{9C68B7FB-4EEA-4D46-95D1-13CC98202359}"/>
              </a:ext>
            </a:extLst>
          </p:cNvPr>
          <p:cNvSpPr txBox="1"/>
          <p:nvPr/>
        </p:nvSpPr>
        <p:spPr>
          <a:xfrm>
            <a:off x="7371880" y="5484094"/>
            <a:ext cx="2249014" cy="184666"/>
          </a:xfrm>
          <a:prstGeom prst="rect">
            <a:avLst/>
          </a:prstGeom>
          <a:noFill/>
        </p:spPr>
        <p:txBody>
          <a:bodyPr wrap="none" lIns="0" tIns="0" rIns="0" bIns="0" rtlCol="0">
            <a:noAutofit/>
          </a:bodyPr>
          <a:lstStyle>
            <a:defPPr>
              <a:defRPr lang="zh-CN"/>
            </a:defPPr>
            <a:lvl1pPr>
              <a:defRPr sz="1200" b="0" i="0">
                <a:solidFill>
                  <a:schemeClr val="accent1"/>
                </a:solidFill>
                <a:effectLst/>
                <a:latin typeface="Arial" panose="020B0604020202020204" pitchFamily="34" charset="0"/>
              </a:defRPr>
            </a:lvl1pPr>
          </a:lstStyle>
          <a:p>
            <a:r>
              <a:rPr lang="en-US" altLang="zh-CN" dirty="0"/>
              <a:t>Help green business and lifestyle</a:t>
            </a:r>
            <a:endParaRPr lang="zh-CN" altLang="en-US" dirty="0"/>
          </a:p>
        </p:txBody>
      </p:sp>
      <p:pic>
        <p:nvPicPr>
          <p:cNvPr id="43" name="图片 42">
            <a:extLst>
              <a:ext uri="{FF2B5EF4-FFF2-40B4-BE49-F238E27FC236}">
                <a16:creationId xmlns:a16="http://schemas.microsoft.com/office/drawing/2014/main" id="{1A216473-0EBB-42EE-8CAB-8831BBF98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196" y="1584799"/>
            <a:ext cx="410973" cy="3585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FDA595-1B21-417B-984B-038F5B42A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矩形 5">
            <a:extLst>
              <a:ext uri="{FF2B5EF4-FFF2-40B4-BE49-F238E27FC236}">
                <a16:creationId xmlns:a16="http://schemas.microsoft.com/office/drawing/2014/main" id="{1E9833F7-5015-4822-8D1C-BBD07C9C21AB}"/>
              </a:ext>
            </a:extLst>
          </p:cNvPr>
          <p:cNvSpPr/>
          <p:nvPr/>
        </p:nvSpPr>
        <p:spPr>
          <a:xfrm flipH="1">
            <a:off x="0" y="0"/>
            <a:ext cx="12192000" cy="6858000"/>
          </a:xfrm>
          <a:prstGeom prst="rect">
            <a:avLst/>
          </a:prstGeom>
          <a:gradFill flip="none" rotWithShape="1">
            <a:gsLst>
              <a:gs pos="0">
                <a:schemeClr val="tx1">
                  <a:alpha val="42000"/>
                </a:schemeClr>
              </a:gs>
              <a:gs pos="8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43AD80A-26CB-4F34-9678-E3223860B467}"/>
              </a:ext>
            </a:extLst>
          </p:cNvPr>
          <p:cNvSpPr/>
          <p:nvPr/>
        </p:nvSpPr>
        <p:spPr>
          <a:xfrm>
            <a:off x="-2" y="0"/>
            <a:ext cx="3487963"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20BC975-B713-4B62-A37A-9C66E919C540}"/>
              </a:ext>
            </a:extLst>
          </p:cNvPr>
          <p:cNvSpPr/>
          <p:nvPr/>
        </p:nvSpPr>
        <p:spPr>
          <a:xfrm>
            <a:off x="742947" y="3176818"/>
            <a:ext cx="7618733" cy="227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4400" dirty="0">
                <a:solidFill>
                  <a:schemeClr val="accent1"/>
                </a:solidFill>
                <a:latin typeface="+mj-ea"/>
                <a:ea typeface="+mj-ea"/>
              </a:rPr>
              <a:t>应对气候挑战实现绿色发展</a:t>
            </a:r>
          </a:p>
        </p:txBody>
      </p:sp>
      <p:sp>
        <p:nvSpPr>
          <p:cNvPr id="11" name="等腰三角形 10">
            <a:extLst>
              <a:ext uri="{FF2B5EF4-FFF2-40B4-BE49-F238E27FC236}">
                <a16:creationId xmlns:a16="http://schemas.microsoft.com/office/drawing/2014/main" id="{6034E3AE-4E7D-4F3B-81E3-2CE91550C4BF}"/>
              </a:ext>
            </a:extLst>
          </p:cNvPr>
          <p:cNvSpPr/>
          <p:nvPr/>
        </p:nvSpPr>
        <p:spPr>
          <a:xfrm rot="10800000">
            <a:off x="7578089" y="5336619"/>
            <a:ext cx="534475" cy="3923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文本框 17">
            <a:extLst>
              <a:ext uri="{FF2B5EF4-FFF2-40B4-BE49-F238E27FC236}">
                <a16:creationId xmlns:a16="http://schemas.microsoft.com/office/drawing/2014/main" id="{7C15B315-7650-47AD-A66A-F2C04742EAAB}"/>
              </a:ext>
            </a:extLst>
          </p:cNvPr>
          <p:cNvSpPr txBox="1"/>
          <p:nvPr/>
        </p:nvSpPr>
        <p:spPr>
          <a:xfrm>
            <a:off x="620077" y="1502921"/>
            <a:ext cx="2295821" cy="707886"/>
          </a:xfrm>
          <a:prstGeom prst="rect">
            <a:avLst/>
          </a:prstGeom>
          <a:noFill/>
        </p:spPr>
        <p:txBody>
          <a:bodyPr wrap="none" rtlCol="0">
            <a:noAutofit/>
          </a:bodyPr>
          <a:lstStyle/>
          <a:p>
            <a:r>
              <a:rPr lang="en-US" altLang="zh-CN" sz="4000" dirty="0">
                <a:solidFill>
                  <a:schemeClr val="bg1"/>
                </a:solidFill>
              </a:rPr>
              <a:t>Chapter I</a:t>
            </a:r>
            <a:endParaRPr lang="zh-CN" altLang="en-US" sz="4000" dirty="0">
              <a:solidFill>
                <a:schemeClr val="bg1"/>
              </a:solidFill>
            </a:endParaRPr>
          </a:p>
        </p:txBody>
      </p:sp>
      <p:sp>
        <p:nvSpPr>
          <p:cNvPr id="19" name="nailing-tool_73739">
            <a:extLst>
              <a:ext uri="{FF2B5EF4-FFF2-40B4-BE49-F238E27FC236}">
                <a16:creationId xmlns:a16="http://schemas.microsoft.com/office/drawing/2014/main" id="{CE5F1FDE-98A3-4D59-9899-0656699B01B1}"/>
              </a:ext>
            </a:extLst>
          </p:cNvPr>
          <p:cNvSpPr>
            <a:spLocks noChangeAspect="1"/>
          </p:cNvSpPr>
          <p:nvPr/>
        </p:nvSpPr>
        <p:spPr bwMode="auto">
          <a:xfrm rot="10800000">
            <a:off x="7860461" y="3308495"/>
            <a:ext cx="242689" cy="244389"/>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3" h="2645">
                <a:moveTo>
                  <a:pt x="2597" y="27"/>
                </a:moveTo>
                <a:cubicBezTo>
                  <a:pt x="2572" y="2"/>
                  <a:pt x="2532" y="0"/>
                  <a:pt x="2506" y="23"/>
                </a:cubicBezTo>
                <a:cubicBezTo>
                  <a:pt x="2505" y="24"/>
                  <a:pt x="2475" y="50"/>
                  <a:pt x="2305" y="181"/>
                </a:cubicBezTo>
                <a:cubicBezTo>
                  <a:pt x="2128" y="318"/>
                  <a:pt x="1909" y="531"/>
                  <a:pt x="1899" y="540"/>
                </a:cubicBezTo>
                <a:lnTo>
                  <a:pt x="1461" y="978"/>
                </a:lnTo>
                <a:lnTo>
                  <a:pt x="952" y="468"/>
                </a:lnTo>
                <a:cubicBezTo>
                  <a:pt x="926" y="442"/>
                  <a:pt x="883" y="442"/>
                  <a:pt x="857" y="468"/>
                </a:cubicBezTo>
                <a:lnTo>
                  <a:pt x="813" y="513"/>
                </a:lnTo>
                <a:cubicBezTo>
                  <a:pt x="690" y="635"/>
                  <a:pt x="690" y="835"/>
                  <a:pt x="813" y="958"/>
                </a:cubicBezTo>
                <a:lnTo>
                  <a:pt x="848" y="992"/>
                </a:lnTo>
                <a:lnTo>
                  <a:pt x="365" y="1602"/>
                </a:lnTo>
                <a:cubicBezTo>
                  <a:pt x="324" y="1570"/>
                  <a:pt x="274" y="1552"/>
                  <a:pt x="221" y="1552"/>
                </a:cubicBezTo>
                <a:cubicBezTo>
                  <a:pt x="159" y="1552"/>
                  <a:pt x="100" y="1577"/>
                  <a:pt x="56" y="1621"/>
                </a:cubicBezTo>
                <a:lnTo>
                  <a:pt x="26" y="1651"/>
                </a:lnTo>
                <a:cubicBezTo>
                  <a:pt x="0" y="1677"/>
                  <a:pt x="0" y="1719"/>
                  <a:pt x="26" y="1745"/>
                </a:cubicBezTo>
                <a:lnTo>
                  <a:pt x="906" y="2626"/>
                </a:lnTo>
                <a:cubicBezTo>
                  <a:pt x="919" y="2639"/>
                  <a:pt x="936" y="2645"/>
                  <a:pt x="953" y="2645"/>
                </a:cubicBezTo>
                <a:cubicBezTo>
                  <a:pt x="970" y="2645"/>
                  <a:pt x="987" y="2639"/>
                  <a:pt x="1000" y="2626"/>
                </a:cubicBezTo>
                <a:lnTo>
                  <a:pt x="1030" y="2596"/>
                </a:lnTo>
                <a:cubicBezTo>
                  <a:pt x="1075" y="2551"/>
                  <a:pt x="1099" y="2493"/>
                  <a:pt x="1099" y="2430"/>
                </a:cubicBezTo>
                <a:cubicBezTo>
                  <a:pt x="1099" y="2377"/>
                  <a:pt x="1081" y="2327"/>
                  <a:pt x="1049" y="2286"/>
                </a:cubicBezTo>
                <a:lnTo>
                  <a:pt x="1659" y="1804"/>
                </a:lnTo>
                <a:lnTo>
                  <a:pt x="1693" y="1838"/>
                </a:lnTo>
                <a:cubicBezTo>
                  <a:pt x="1753" y="1898"/>
                  <a:pt x="1832" y="1930"/>
                  <a:pt x="1916" y="1930"/>
                </a:cubicBezTo>
                <a:cubicBezTo>
                  <a:pt x="2000" y="1930"/>
                  <a:pt x="2079" y="1898"/>
                  <a:pt x="2139" y="1838"/>
                </a:cubicBezTo>
                <a:lnTo>
                  <a:pt x="2183" y="1794"/>
                </a:lnTo>
                <a:cubicBezTo>
                  <a:pt x="2195" y="1781"/>
                  <a:pt x="2202" y="1764"/>
                  <a:pt x="2202" y="1747"/>
                </a:cubicBezTo>
                <a:cubicBezTo>
                  <a:pt x="2202" y="1729"/>
                  <a:pt x="2195" y="1712"/>
                  <a:pt x="2183" y="1700"/>
                </a:cubicBezTo>
                <a:lnTo>
                  <a:pt x="1645" y="1162"/>
                </a:lnTo>
                <a:lnTo>
                  <a:pt x="2083" y="723"/>
                </a:lnTo>
                <a:cubicBezTo>
                  <a:pt x="2092" y="714"/>
                  <a:pt x="2305" y="494"/>
                  <a:pt x="2442" y="317"/>
                </a:cubicBezTo>
                <a:cubicBezTo>
                  <a:pt x="2573" y="148"/>
                  <a:pt x="2599" y="118"/>
                  <a:pt x="2600" y="117"/>
                </a:cubicBezTo>
                <a:cubicBezTo>
                  <a:pt x="2623" y="91"/>
                  <a:pt x="2621" y="51"/>
                  <a:pt x="2597" y="27"/>
                </a:cubicBezTo>
                <a:close/>
              </a:path>
            </a:pathLst>
          </a:custGeom>
          <a:solidFill>
            <a:schemeClr val="bg1"/>
          </a:solidFill>
          <a:ln>
            <a:solidFill>
              <a:schemeClr val="accent1"/>
            </a:solidFill>
          </a:ln>
        </p:spPr>
        <p:txBody>
          <a:bodyPr>
            <a:noAutofit/>
          </a:bodyPr>
          <a:lstStyle/>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9"/>
          <p:cNvSpPr txBox="1"/>
          <p:nvPr/>
        </p:nvSpPr>
        <p:spPr>
          <a:xfrm>
            <a:off x="6645654" y="1508898"/>
            <a:ext cx="4667945" cy="1045223"/>
          </a:xfrm>
          <a:prstGeom prst="rect">
            <a:avLst/>
          </a:prstGeom>
        </p:spPr>
        <p:txBody>
          <a:bodyPr vert="horz" wrap="square" lIns="0" tIns="0" rIns="0" bIns="0" rtlCol="0">
            <a:noAutofit/>
          </a:bodyPr>
          <a:lstStyle/>
          <a:p>
            <a:pPr marL="0" marR="0">
              <a:lnSpc>
                <a:spcPct val="130000"/>
              </a:lnSpc>
              <a:spcBef>
                <a:spcPts val="0"/>
              </a:spcBef>
              <a:spcAft>
                <a:spcPts val="0"/>
              </a:spcAft>
            </a:pPr>
            <a:r>
              <a:rPr dirty="0">
                <a:solidFill>
                  <a:schemeClr val="accent1"/>
                </a:solidFill>
                <a:latin typeface="+mn-ea"/>
                <a:cs typeface="阿里巴巴普惠体 Medium" panose="00020600040101010101" pitchFamily="18" charset="-122"/>
              </a:rPr>
              <a:t>全球在联合国气候变化公约第26</a:t>
            </a:r>
            <a:r>
              <a:rPr lang="zh-CN" altLang="en-US" dirty="0">
                <a:solidFill>
                  <a:schemeClr val="accent1"/>
                </a:solidFill>
                <a:latin typeface="+mn-ea"/>
                <a:cs typeface="阿里巴巴普惠体 Medium" panose="00020600040101010101" pitchFamily="18" charset="-122"/>
              </a:rPr>
              <a:t>次缔约国大会达成</a:t>
            </a:r>
            <a:r>
              <a:rPr dirty="0">
                <a:solidFill>
                  <a:schemeClr val="accent1"/>
                </a:solidFill>
                <a:latin typeface="+mn-ea"/>
                <a:cs typeface="阿里巴巴普惠体 Medium" panose="00020600040101010101" pitchFamily="18" charset="-122"/>
              </a:rPr>
              <a:t>《</a:t>
            </a:r>
            <a:r>
              <a:rPr dirty="0" err="1">
                <a:solidFill>
                  <a:schemeClr val="accent1"/>
                </a:solidFill>
                <a:latin typeface="+mn-ea"/>
                <a:cs typeface="阿里巴巴普惠体 Medium" panose="00020600040101010101" pitchFamily="18" charset="-122"/>
              </a:rPr>
              <a:t>巴黎协定</a:t>
            </a:r>
            <a:r>
              <a:rPr dirty="0">
                <a:solidFill>
                  <a:schemeClr val="accent1"/>
                </a:solidFill>
                <a:latin typeface="+mn-ea"/>
                <a:cs typeface="阿里巴巴普惠体 Medium" panose="00020600040101010101" pitchFamily="18" charset="-122"/>
              </a:rPr>
              <a:t>》</a:t>
            </a:r>
            <a:r>
              <a:rPr lang="zh-CN" altLang="en-US" dirty="0">
                <a:solidFill>
                  <a:schemeClr val="accent1"/>
                </a:solidFill>
                <a:latin typeface="+mn-ea"/>
                <a:cs typeface="阿里巴巴普惠体 Medium" panose="00020600040101010101" pitchFamily="18" charset="-122"/>
              </a:rPr>
              <a:t>，</a:t>
            </a:r>
            <a:r>
              <a:rPr dirty="0" err="1">
                <a:solidFill>
                  <a:schemeClr val="accent1"/>
                </a:solidFill>
                <a:latin typeface="+mn-ea"/>
                <a:cs typeface="阿里巴巴普惠体 Medium" panose="00020600040101010101" pitchFamily="18" charset="-122"/>
              </a:rPr>
              <a:t>目标是延缓并最终逆转气候变化必须完成的任务</a:t>
            </a:r>
            <a:r>
              <a:rPr dirty="0">
                <a:solidFill>
                  <a:schemeClr val="accent1"/>
                </a:solidFill>
                <a:latin typeface="+mn-ea"/>
                <a:cs typeface="阿里巴巴普惠体 Medium" panose="00020600040101010101" pitchFamily="18" charset="-122"/>
              </a:rPr>
              <a:t>。</a:t>
            </a:r>
          </a:p>
        </p:txBody>
      </p:sp>
      <p:sp>
        <p:nvSpPr>
          <p:cNvPr id="5" name="object 9"/>
          <p:cNvSpPr txBox="1"/>
          <p:nvPr/>
        </p:nvSpPr>
        <p:spPr>
          <a:xfrm>
            <a:off x="6645654" y="4125707"/>
            <a:ext cx="4667943" cy="1045223"/>
          </a:xfrm>
          <a:prstGeom prst="rect">
            <a:avLst/>
          </a:prstGeom>
        </p:spPr>
        <p:txBody>
          <a:bodyPr vert="horz" wrap="square" lIns="0" tIns="0" rIns="0" bIns="0" rtlCol="0">
            <a:noAutofit/>
          </a:bodyPr>
          <a:lstStyle/>
          <a:p>
            <a:pPr>
              <a:lnSpc>
                <a:spcPct val="130000"/>
              </a:lnSpc>
            </a:pPr>
            <a:r>
              <a:rPr dirty="0">
                <a:solidFill>
                  <a:schemeClr val="accent1"/>
                </a:solidFill>
                <a:latin typeface="+mn-ea"/>
                <a:cs typeface="阿里巴巴普惠体 Medium" panose="00020600040101010101" pitchFamily="18" charset="-122"/>
              </a:rPr>
              <a:t>中国政府也已于20</a:t>
            </a:r>
            <a:r>
              <a:rPr lang="en-US" dirty="0">
                <a:solidFill>
                  <a:schemeClr val="accent1"/>
                </a:solidFill>
                <a:latin typeface="+mn-ea"/>
                <a:cs typeface="阿里巴巴普惠体 Medium" panose="00020600040101010101" pitchFamily="18" charset="-122"/>
              </a:rPr>
              <a:t>XX</a:t>
            </a:r>
            <a:r>
              <a:rPr dirty="0">
                <a:solidFill>
                  <a:schemeClr val="accent1"/>
                </a:solidFill>
                <a:latin typeface="+mn-ea"/>
                <a:cs typeface="阿里巴巴普惠体 Medium" panose="00020600040101010101" pitchFamily="18" charset="-122"/>
              </a:rPr>
              <a:t>年9月提出二氧化碳排放力争于20</a:t>
            </a:r>
            <a:r>
              <a:rPr lang="en-US" dirty="0">
                <a:solidFill>
                  <a:schemeClr val="accent1"/>
                </a:solidFill>
                <a:latin typeface="+mn-ea"/>
                <a:cs typeface="阿里巴巴普惠体 Medium" panose="00020600040101010101" pitchFamily="18" charset="-122"/>
              </a:rPr>
              <a:t>XX</a:t>
            </a:r>
            <a:r>
              <a:rPr dirty="0">
                <a:solidFill>
                  <a:schemeClr val="accent1"/>
                </a:solidFill>
                <a:latin typeface="+mn-ea"/>
                <a:cs typeface="阿里巴巴普惠体 Medium" panose="00020600040101010101" pitchFamily="18" charset="-122"/>
              </a:rPr>
              <a:t>年前达到峰</a:t>
            </a:r>
            <a:r>
              <a:rPr lang="zh-CN" altLang="en-US" dirty="0">
                <a:solidFill>
                  <a:schemeClr val="accent1"/>
                </a:solidFill>
                <a:latin typeface="+mn-ea"/>
                <a:cs typeface="阿里巴巴普惠体 Medium" panose="00020600040101010101" pitchFamily="18" charset="-122"/>
              </a:rPr>
              <a:t>值，</a:t>
            </a:r>
            <a:r>
              <a:rPr dirty="0">
                <a:solidFill>
                  <a:schemeClr val="accent1"/>
                </a:solidFill>
                <a:latin typeface="+mn-ea"/>
                <a:cs typeface="阿里巴巴普惠体 Medium" panose="00020600040101010101" pitchFamily="18" charset="-122"/>
              </a:rPr>
              <a:t>努力争取20</a:t>
            </a:r>
            <a:r>
              <a:rPr lang="en-US" dirty="0">
                <a:solidFill>
                  <a:schemeClr val="accent1"/>
                </a:solidFill>
                <a:latin typeface="+mn-ea"/>
                <a:cs typeface="阿里巴巴普惠体 Medium" panose="00020600040101010101" pitchFamily="18" charset="-122"/>
              </a:rPr>
              <a:t>XX</a:t>
            </a:r>
            <a:r>
              <a:rPr dirty="0">
                <a:solidFill>
                  <a:schemeClr val="accent1"/>
                </a:solidFill>
                <a:latin typeface="+mn-ea"/>
                <a:cs typeface="阿里巴巴普惠体 Medium" panose="00020600040101010101" pitchFamily="18" charset="-122"/>
              </a:rPr>
              <a:t>年前</a:t>
            </a:r>
            <a:r>
              <a:rPr lang="zh-CN" altLang="en-US" dirty="0">
                <a:solidFill>
                  <a:schemeClr val="accent1"/>
                </a:solidFill>
                <a:latin typeface="+mn-ea"/>
                <a:cs typeface="阿里巴巴普惠体 Medium" panose="00020600040101010101" pitchFamily="18" charset="-122"/>
              </a:rPr>
              <a:t>实现碳中和。</a:t>
            </a:r>
          </a:p>
        </p:txBody>
      </p:sp>
      <p:sp>
        <p:nvSpPr>
          <p:cNvPr id="2" name="文本框 1"/>
          <p:cNvSpPr txBox="1"/>
          <p:nvPr/>
        </p:nvSpPr>
        <p:spPr>
          <a:xfrm>
            <a:off x="6645654" y="893942"/>
            <a:ext cx="4667945" cy="430887"/>
          </a:xfrm>
          <a:prstGeom prst="rect">
            <a:avLst/>
          </a:prstGeom>
          <a:noFill/>
        </p:spPr>
        <p:txBody>
          <a:bodyPr wrap="none" lIns="0" tIns="0" rIns="0" bIns="0" rtlCol="0">
            <a:noAutofit/>
          </a:bodyPr>
          <a:lstStyle/>
          <a:p>
            <a:r>
              <a:rPr lang="zh-CN" altLang="en-US" sz="2800" dirty="0">
                <a:solidFill>
                  <a:schemeClr val="accent1"/>
                </a:solidFill>
                <a:latin typeface="+mj-ea"/>
                <a:ea typeface="+mj-ea"/>
              </a:rPr>
              <a:t>气候变化是本世纪最大的挑战</a:t>
            </a:r>
          </a:p>
        </p:txBody>
      </p:sp>
      <p:pic>
        <p:nvPicPr>
          <p:cNvPr id="11" name="图片 10">
            <a:extLst>
              <a:ext uri="{FF2B5EF4-FFF2-40B4-BE49-F238E27FC236}">
                <a16:creationId xmlns:a16="http://schemas.microsoft.com/office/drawing/2014/main" id="{0A7AB0C4-BEF0-45B7-9B03-AC879F6BF6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266"/>
          <a:stretch/>
        </p:blipFill>
        <p:spPr>
          <a:xfrm>
            <a:off x="0" y="0"/>
            <a:ext cx="3470281" cy="6858000"/>
          </a:xfrm>
          <a:prstGeom prst="rect">
            <a:avLst/>
          </a:prstGeom>
        </p:spPr>
      </p:pic>
      <p:pic>
        <p:nvPicPr>
          <p:cNvPr id="8" name="图片 7">
            <a:extLst>
              <a:ext uri="{FF2B5EF4-FFF2-40B4-BE49-F238E27FC236}">
                <a16:creationId xmlns:a16="http://schemas.microsoft.com/office/drawing/2014/main" id="{4E3F90C2-6903-4D32-8BF7-37CBA26765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851"/>
          <a:stretch/>
        </p:blipFill>
        <p:spPr>
          <a:xfrm>
            <a:off x="0" y="736531"/>
            <a:ext cx="6231628" cy="5384939"/>
          </a:xfrm>
          <a:prstGeom prst="rect">
            <a:avLst/>
          </a:prstGeom>
        </p:spPr>
      </p:pic>
      <p:cxnSp>
        <p:nvCxnSpPr>
          <p:cNvPr id="12" name="直接连接符 11">
            <a:extLst>
              <a:ext uri="{FF2B5EF4-FFF2-40B4-BE49-F238E27FC236}">
                <a16:creationId xmlns:a16="http://schemas.microsoft.com/office/drawing/2014/main" id="{0C0F6534-EDDC-40D1-972C-7C3EE8D26477}"/>
              </a:ext>
            </a:extLst>
          </p:cNvPr>
          <p:cNvCxnSpPr>
            <a:cxnSpLocks/>
          </p:cNvCxnSpPr>
          <p:nvPr/>
        </p:nvCxnSpPr>
        <p:spPr>
          <a:xfrm>
            <a:off x="3470281" y="364078"/>
            <a:ext cx="8721719" cy="0"/>
          </a:xfrm>
          <a:prstGeom prst="line">
            <a:avLst/>
          </a:prstGeom>
          <a:ln>
            <a:solidFill>
              <a:schemeClr val="accent1">
                <a:alpha val="26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76588F7-1E03-418B-8B34-690742FD4514}"/>
              </a:ext>
            </a:extLst>
          </p:cNvPr>
          <p:cNvCxnSpPr>
            <a:cxnSpLocks/>
          </p:cNvCxnSpPr>
          <p:nvPr/>
        </p:nvCxnSpPr>
        <p:spPr>
          <a:xfrm>
            <a:off x="11835407" y="0"/>
            <a:ext cx="0" cy="6858000"/>
          </a:xfrm>
          <a:prstGeom prst="line">
            <a:avLst/>
          </a:prstGeom>
          <a:ln>
            <a:solidFill>
              <a:schemeClr val="accent1">
                <a:alpha val="26000"/>
              </a:schemeClr>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A7F12E87-35CC-411B-8A83-96E41F1942CF}"/>
              </a:ext>
            </a:extLst>
          </p:cNvPr>
          <p:cNvSpPr/>
          <p:nvPr/>
        </p:nvSpPr>
        <p:spPr>
          <a:xfrm>
            <a:off x="11658663" y="6498000"/>
            <a:ext cx="353488"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矩形: 圆角 17">
            <a:extLst>
              <a:ext uri="{FF2B5EF4-FFF2-40B4-BE49-F238E27FC236}">
                <a16:creationId xmlns:a16="http://schemas.microsoft.com/office/drawing/2014/main" id="{2E570E29-55A9-49E6-B7DF-CA3DB58ABDC8}"/>
              </a:ext>
            </a:extLst>
          </p:cNvPr>
          <p:cNvSpPr/>
          <p:nvPr/>
        </p:nvSpPr>
        <p:spPr>
          <a:xfrm>
            <a:off x="6645654" y="5499296"/>
            <a:ext cx="1630680" cy="46241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t>实现碳中和</a:t>
            </a:r>
          </a:p>
        </p:txBody>
      </p:sp>
      <p:sp>
        <p:nvSpPr>
          <p:cNvPr id="19" name="矩形: 圆角 18">
            <a:extLst>
              <a:ext uri="{FF2B5EF4-FFF2-40B4-BE49-F238E27FC236}">
                <a16:creationId xmlns:a16="http://schemas.microsoft.com/office/drawing/2014/main" id="{BECD3502-3C38-4635-A8B4-FC69F0075347}"/>
              </a:ext>
            </a:extLst>
          </p:cNvPr>
          <p:cNvSpPr/>
          <p:nvPr/>
        </p:nvSpPr>
        <p:spPr>
          <a:xfrm>
            <a:off x="6645654" y="2966582"/>
            <a:ext cx="1630680" cy="46241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t>达成协定任务</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D7AB9E0-325A-4B90-8E41-36E4F0DB00AD}"/>
              </a:ext>
            </a:extLst>
          </p:cNvPr>
          <p:cNvSpPr/>
          <p:nvPr/>
        </p:nvSpPr>
        <p:spPr>
          <a:xfrm>
            <a:off x="0" y="5603631"/>
            <a:ext cx="12192000" cy="705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97FC5A55-05CA-4A29-B6BD-B38D12E731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52" t="-619" r="3757" b="619"/>
          <a:stretch/>
        </p:blipFill>
        <p:spPr>
          <a:xfrm>
            <a:off x="732156" y="544352"/>
            <a:ext cx="3301434" cy="5764373"/>
          </a:xfrm>
          <a:prstGeom prst="rect">
            <a:avLst/>
          </a:prstGeom>
        </p:spPr>
      </p:pic>
      <p:sp>
        <p:nvSpPr>
          <p:cNvPr id="7" name="object 11"/>
          <p:cNvSpPr txBox="1"/>
          <p:nvPr/>
        </p:nvSpPr>
        <p:spPr>
          <a:xfrm>
            <a:off x="5712494" y="3207856"/>
            <a:ext cx="2644427" cy="430887"/>
          </a:xfrm>
          <a:prstGeom prst="rect">
            <a:avLst/>
          </a:prstGeom>
        </p:spPr>
        <p:txBody>
          <a:bodyPr vert="horz" wrap="square" lIns="0" tIns="0" rIns="0" bIns="0" rtlCol="0">
            <a:noAutofit/>
          </a:bodyPr>
          <a:lstStyle>
            <a:defPPr>
              <a:defRPr lang="zh-CN"/>
            </a:defPPr>
            <a:lvl1pPr marR="0">
              <a:spcBef>
                <a:spcPts val="0"/>
              </a:spcBef>
              <a:spcAft>
                <a:spcPts val="0"/>
              </a:spcAft>
              <a:defRPr sz="2400">
                <a:solidFill>
                  <a:schemeClr val="accent1"/>
                </a:solidFill>
                <a:latin typeface="+mj-ea"/>
                <a:ea typeface="+mj-ea"/>
              </a:defRPr>
            </a:lvl1pPr>
          </a:lstStyle>
          <a:p>
            <a:r>
              <a:rPr sz="2800" dirty="0" err="1"/>
              <a:t>做大绿色生态</a:t>
            </a:r>
            <a:endParaRPr sz="2800" dirty="0"/>
          </a:p>
        </p:txBody>
      </p:sp>
      <p:sp>
        <p:nvSpPr>
          <p:cNvPr id="8" name="object 12"/>
          <p:cNvSpPr txBox="1"/>
          <p:nvPr/>
        </p:nvSpPr>
        <p:spPr>
          <a:xfrm>
            <a:off x="5712495" y="3623957"/>
            <a:ext cx="3725020" cy="1258101"/>
          </a:xfrm>
          <a:prstGeom prst="rect">
            <a:avLst/>
          </a:prstGeom>
        </p:spPr>
        <p:txBody>
          <a:bodyPr vert="horz" wrap="square" lIns="0" tIns="0" rIns="0" bIns="0" rtlCol="0">
            <a:noAutofit/>
          </a:bodyPr>
          <a:lstStyle>
            <a:defPPr>
              <a:defRPr lang="zh-CN"/>
            </a:defPPr>
            <a:lvl1pPr marR="0">
              <a:lnSpc>
                <a:spcPct val="130000"/>
              </a:lnSpc>
              <a:spcBef>
                <a:spcPts val="0"/>
              </a:spcBef>
              <a:spcAft>
                <a:spcPts val="0"/>
              </a:spcAft>
              <a:defRPr sz="1600">
                <a:solidFill>
                  <a:schemeClr val="accent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defRPr>
            </a:lvl1pPr>
          </a:lstStyle>
          <a:p>
            <a:r>
              <a:rPr dirty="0">
                <a:latin typeface="+mn-ea"/>
                <a:ea typeface="+mn-ea"/>
              </a:rPr>
              <a:t>在自身运营和供应链之外，我们承诺用平台的方式，通过助力消费者和企业，激发更大的社会参与，到20</a:t>
            </a:r>
            <a:r>
              <a:rPr lang="en-US" dirty="0">
                <a:latin typeface="+mn-ea"/>
                <a:ea typeface="+mn-ea"/>
              </a:rPr>
              <a:t>XX</a:t>
            </a:r>
            <a:r>
              <a:rPr dirty="0">
                <a:latin typeface="+mn-ea"/>
                <a:ea typeface="+mn-ea"/>
              </a:rPr>
              <a:t>年15年间，带动生态累计减碳15亿吨</a:t>
            </a:r>
            <a:r>
              <a:rPr lang="zh-CN" altLang="en-US" dirty="0">
                <a:latin typeface="+mn-ea"/>
                <a:ea typeface="+mn-ea"/>
              </a:rPr>
              <a:t>。</a:t>
            </a:r>
            <a:endParaRPr dirty="0">
              <a:latin typeface="+mn-ea"/>
              <a:ea typeface="+mn-ea"/>
            </a:endParaRPr>
          </a:p>
        </p:txBody>
      </p:sp>
      <p:sp>
        <p:nvSpPr>
          <p:cNvPr id="5" name="object 9"/>
          <p:cNvSpPr txBox="1"/>
          <p:nvPr/>
        </p:nvSpPr>
        <p:spPr>
          <a:xfrm>
            <a:off x="5712495" y="857221"/>
            <a:ext cx="3301434" cy="430887"/>
          </a:xfrm>
          <a:prstGeom prst="rect">
            <a:avLst/>
          </a:prstGeom>
        </p:spPr>
        <p:txBody>
          <a:bodyPr vert="horz" wrap="square" lIns="0" tIns="0" rIns="0" bIns="0" rtlCol="0">
            <a:noAutofit/>
          </a:bodyPr>
          <a:lstStyle/>
          <a:p>
            <a:pPr marL="0" marR="0">
              <a:spcBef>
                <a:spcPts val="0"/>
              </a:spcBef>
              <a:spcAft>
                <a:spcPts val="0"/>
              </a:spcAft>
            </a:pPr>
            <a:r>
              <a:rPr sz="2800" dirty="0" err="1">
                <a:solidFill>
                  <a:schemeClr val="accent1"/>
                </a:solidFill>
                <a:latin typeface="+mj-ea"/>
                <a:ea typeface="+mj-ea"/>
              </a:rPr>
              <a:t>做强绿色价值链</a:t>
            </a:r>
            <a:r>
              <a:rPr sz="2800" dirty="0">
                <a:solidFill>
                  <a:schemeClr val="accent1"/>
                </a:solidFill>
                <a:latin typeface="+mj-ea"/>
                <a:ea typeface="+mj-ea"/>
              </a:rPr>
              <a:t> </a:t>
            </a:r>
          </a:p>
        </p:txBody>
      </p:sp>
      <p:sp>
        <p:nvSpPr>
          <p:cNvPr id="6" name="object 10"/>
          <p:cNvSpPr txBox="1"/>
          <p:nvPr/>
        </p:nvSpPr>
        <p:spPr>
          <a:xfrm>
            <a:off x="5712495" y="1260341"/>
            <a:ext cx="3725020" cy="1258101"/>
          </a:xfrm>
          <a:prstGeom prst="rect">
            <a:avLst/>
          </a:prstGeom>
        </p:spPr>
        <p:txBody>
          <a:bodyPr vert="horz" wrap="square" lIns="0" tIns="0" rIns="0" bIns="0" rtlCol="0">
            <a:noAutofit/>
          </a:bodyPr>
          <a:lstStyle/>
          <a:p>
            <a:pPr marL="0" marR="0">
              <a:lnSpc>
                <a:spcPct val="130000"/>
              </a:lnSpc>
              <a:spcBef>
                <a:spcPts val="0"/>
              </a:spcBef>
              <a:spcAft>
                <a:spcPts val="0"/>
              </a:spcAft>
            </a:pPr>
            <a:r>
              <a:rPr sz="1600" dirty="0">
                <a:solidFill>
                  <a:schemeClr val="accent1"/>
                </a:solidFill>
                <a:latin typeface="+mn-ea"/>
                <a:cs typeface="阿里巴巴普惠体 Medium" panose="00020600040101010101" pitchFamily="18" charset="-122"/>
              </a:rPr>
              <a:t>不晚于20</a:t>
            </a:r>
            <a:r>
              <a:rPr lang="en-US" sz="1600" dirty="0">
                <a:solidFill>
                  <a:schemeClr val="accent1"/>
                </a:solidFill>
                <a:latin typeface="+mn-ea"/>
                <a:cs typeface="阿里巴巴普惠体 Medium" panose="00020600040101010101" pitchFamily="18" charset="-122"/>
              </a:rPr>
              <a:t>XX</a:t>
            </a:r>
            <a:r>
              <a:rPr sz="1600" dirty="0">
                <a:solidFill>
                  <a:schemeClr val="accent1"/>
                </a:solidFill>
                <a:latin typeface="+mn-ea"/>
                <a:cs typeface="阿里巴巴普惠体 Medium" panose="00020600040101010101" pitchFamily="18" charset="-122"/>
              </a:rPr>
              <a:t>年，协同上下游价值链实现碳排放强度比20</a:t>
            </a:r>
            <a:r>
              <a:rPr lang="en-US" sz="1600" dirty="0">
                <a:solidFill>
                  <a:schemeClr val="accent1"/>
                </a:solidFill>
                <a:latin typeface="+mn-ea"/>
                <a:cs typeface="阿里巴巴普惠体 Medium" panose="00020600040101010101" pitchFamily="18" charset="-122"/>
              </a:rPr>
              <a:t>XX</a:t>
            </a:r>
            <a:r>
              <a:rPr sz="1600" dirty="0">
                <a:solidFill>
                  <a:schemeClr val="accent1"/>
                </a:solidFill>
                <a:latin typeface="+mn-ea"/>
                <a:cs typeface="阿里巴巴普惠体 Medium" panose="00020600040101010101" pitchFamily="18" charset="-122"/>
              </a:rPr>
              <a:t>年降低50%；</a:t>
            </a:r>
            <a:r>
              <a:rPr sz="1600" dirty="0" err="1">
                <a:solidFill>
                  <a:schemeClr val="accent1"/>
                </a:solidFill>
                <a:latin typeface="+mn-ea"/>
                <a:cs typeface="阿里巴巴普惠体 Medium" panose="00020600040101010101" pitchFamily="18" charset="-122"/>
              </a:rPr>
              <a:t>其中，云计算作为数字化基础设施</a:t>
            </a:r>
            <a:r>
              <a:rPr sz="1600" dirty="0">
                <a:solidFill>
                  <a:schemeClr val="accent1"/>
                </a:solidFill>
                <a:latin typeface="+mn-ea"/>
                <a:cs typeface="阿里巴巴普惠体 Medium" panose="00020600040101010101" pitchFamily="18" charset="-122"/>
              </a:rPr>
              <a:t>，</a:t>
            </a:r>
            <a:r>
              <a:rPr lang="zh-CN" altLang="en-US" sz="1600" dirty="0">
                <a:solidFill>
                  <a:schemeClr val="accent1"/>
                </a:solidFill>
                <a:latin typeface="+mn-ea"/>
                <a:cs typeface="阿里巴巴普惠体 Medium" panose="00020600040101010101" pitchFamily="18" charset="-122"/>
              </a:rPr>
              <a:t>率先实现</a:t>
            </a:r>
            <a:r>
              <a:rPr sz="1600" dirty="0" err="1">
                <a:solidFill>
                  <a:schemeClr val="accent1"/>
                </a:solidFill>
                <a:latin typeface="+mn-ea"/>
                <a:cs typeface="阿里巴巴普惠体 Medium" panose="00020600040101010101" pitchFamily="18" charset="-122"/>
              </a:rPr>
              <a:t>碳中和成为绿色云</a:t>
            </a:r>
            <a:r>
              <a:rPr sz="1600" dirty="0">
                <a:solidFill>
                  <a:schemeClr val="accent1"/>
                </a:solidFill>
                <a:latin typeface="+mn-ea"/>
                <a:cs typeface="阿里巴巴普惠体 Medium" panose="00020600040101010101" pitchFamily="18" charset="-122"/>
              </a:rPr>
              <a:t>。</a:t>
            </a:r>
          </a:p>
        </p:txBody>
      </p:sp>
      <p:grpSp>
        <p:nvGrpSpPr>
          <p:cNvPr id="17" name="组合 16">
            <a:extLst>
              <a:ext uri="{FF2B5EF4-FFF2-40B4-BE49-F238E27FC236}">
                <a16:creationId xmlns:a16="http://schemas.microsoft.com/office/drawing/2014/main" id="{1314D2E2-E40E-42C8-9131-4B3170DE838B}"/>
              </a:ext>
            </a:extLst>
          </p:cNvPr>
          <p:cNvGrpSpPr/>
          <p:nvPr/>
        </p:nvGrpSpPr>
        <p:grpSpPr>
          <a:xfrm>
            <a:off x="5018909" y="857221"/>
            <a:ext cx="540000" cy="540000"/>
            <a:chOff x="4765746" y="1087875"/>
            <a:chExt cx="792000" cy="792000"/>
          </a:xfrm>
        </p:grpSpPr>
        <p:sp>
          <p:nvSpPr>
            <p:cNvPr id="20" name="弧形 19"/>
            <p:cNvSpPr/>
            <p:nvPr/>
          </p:nvSpPr>
          <p:spPr>
            <a:xfrm>
              <a:off x="4765746" y="1087875"/>
              <a:ext cx="792000" cy="792000"/>
            </a:xfrm>
            <a:prstGeom prst="arc">
              <a:avLst>
                <a:gd name="adj1" fmla="val 12432117"/>
                <a:gd name="adj2" fmla="val 10098138"/>
              </a:avLst>
            </a:prstGeom>
            <a:noFill/>
            <a:ln w="19050">
              <a:solidFill>
                <a:schemeClr val="accent1"/>
              </a:solidFill>
            </a:ln>
            <a:effectLst>
              <a:innerShdw blurRad="469900">
                <a:srgbClr val="1C3D1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endParaRPr lang="zh-CN" altLang="en-US" sz="4800" dirty="0">
                <a:solidFill>
                  <a:schemeClr val="bg1"/>
                </a:solidFill>
                <a:latin typeface="+mn-ea"/>
              </a:endParaRPr>
            </a:p>
          </p:txBody>
        </p:sp>
        <p:sp>
          <p:nvSpPr>
            <p:cNvPr id="25" name="Shape 2947"/>
            <p:cNvSpPr/>
            <p:nvPr/>
          </p:nvSpPr>
          <p:spPr>
            <a:xfrm>
              <a:off x="4891746" y="1213875"/>
              <a:ext cx="540000" cy="540000"/>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accent1"/>
            </a:solidFill>
            <a:ln w="12700">
              <a:miter lim="400000"/>
            </a:ln>
          </p:spPr>
          <p:txBody>
            <a:bodyPr lIns="38090" tIns="38090" rIns="38090" bIns="38090" anchor="ctr">
              <a:noAutofit/>
            </a:bodyP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latin typeface="微软雅黑" panose="020B0503020204020204" pitchFamily="34" charset="-122"/>
                <a:ea typeface="微软雅黑" panose="020B0503020204020204" pitchFamily="34" charset="-122"/>
                <a:cs typeface="OPPOSans B" panose="00020600040101010101" pitchFamily="18" charset="-122"/>
              </a:endParaRPr>
            </a:p>
          </p:txBody>
        </p:sp>
      </p:grpSp>
      <p:grpSp>
        <p:nvGrpSpPr>
          <p:cNvPr id="18" name="组合 17">
            <a:extLst>
              <a:ext uri="{FF2B5EF4-FFF2-40B4-BE49-F238E27FC236}">
                <a16:creationId xmlns:a16="http://schemas.microsoft.com/office/drawing/2014/main" id="{BA85DFF9-61F9-480D-8649-916B6958B43C}"/>
              </a:ext>
            </a:extLst>
          </p:cNvPr>
          <p:cNvGrpSpPr/>
          <p:nvPr/>
        </p:nvGrpSpPr>
        <p:grpSpPr>
          <a:xfrm>
            <a:off x="5029867" y="3196936"/>
            <a:ext cx="540000" cy="540000"/>
            <a:chOff x="4765746" y="2880579"/>
            <a:chExt cx="792000" cy="792000"/>
          </a:xfrm>
        </p:grpSpPr>
        <p:sp>
          <p:nvSpPr>
            <p:cNvPr id="24" name="Shape 2946"/>
            <p:cNvSpPr/>
            <p:nvPr/>
          </p:nvSpPr>
          <p:spPr>
            <a:xfrm>
              <a:off x="4891746" y="3006579"/>
              <a:ext cx="540000" cy="540000"/>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accent1"/>
            </a:solidFill>
            <a:ln w="12700">
              <a:miter lim="400000"/>
            </a:ln>
          </p:spPr>
          <p:txBody>
            <a:bodyPr lIns="38090" tIns="38090" rIns="38090" bIns="38090" anchor="ctr">
              <a:noAutofit/>
            </a:bodyP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latin typeface="微软雅黑" panose="020B0503020204020204" pitchFamily="34" charset="-122"/>
                <a:ea typeface="微软雅黑" panose="020B0503020204020204" pitchFamily="34" charset="-122"/>
                <a:cs typeface="OPPOSans B" panose="00020600040101010101" pitchFamily="18" charset="-122"/>
              </a:endParaRPr>
            </a:p>
          </p:txBody>
        </p:sp>
        <p:sp>
          <p:nvSpPr>
            <p:cNvPr id="22" name="弧形 21">
              <a:extLst>
                <a:ext uri="{FF2B5EF4-FFF2-40B4-BE49-F238E27FC236}">
                  <a16:creationId xmlns:a16="http://schemas.microsoft.com/office/drawing/2014/main" id="{40DEBBDB-F836-4F57-A972-18C2986E183C}"/>
                </a:ext>
              </a:extLst>
            </p:cNvPr>
            <p:cNvSpPr/>
            <p:nvPr/>
          </p:nvSpPr>
          <p:spPr>
            <a:xfrm>
              <a:off x="4765746" y="2880579"/>
              <a:ext cx="792000" cy="792000"/>
            </a:xfrm>
            <a:prstGeom prst="arc">
              <a:avLst>
                <a:gd name="adj1" fmla="val 12432117"/>
                <a:gd name="adj2" fmla="val 10098138"/>
              </a:avLst>
            </a:prstGeom>
            <a:noFill/>
            <a:ln w="19050">
              <a:solidFill>
                <a:schemeClr val="accent1"/>
              </a:solidFill>
            </a:ln>
            <a:effectLst>
              <a:innerShdw blurRad="469900">
                <a:srgbClr val="1C3D1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endParaRPr lang="zh-CN" altLang="en-US" sz="4800" dirty="0">
                <a:solidFill>
                  <a:schemeClr val="bg1"/>
                </a:solidFill>
                <a:latin typeface="+mn-ea"/>
              </a:endParaRPr>
            </a:p>
          </p:txBody>
        </p:sp>
      </p:grpSp>
      <p:sp>
        <p:nvSpPr>
          <p:cNvPr id="26" name="矩形: 圆角 25">
            <a:extLst>
              <a:ext uri="{FF2B5EF4-FFF2-40B4-BE49-F238E27FC236}">
                <a16:creationId xmlns:a16="http://schemas.microsoft.com/office/drawing/2014/main" id="{5992E5A8-7809-49EE-A814-7C4B9ED94DEF}"/>
              </a:ext>
            </a:extLst>
          </p:cNvPr>
          <p:cNvSpPr/>
          <p:nvPr/>
        </p:nvSpPr>
        <p:spPr>
          <a:xfrm>
            <a:off x="4033589" y="4944066"/>
            <a:ext cx="7463085" cy="1376055"/>
          </a:xfrm>
          <a:prstGeom prst="roundRect">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4000" dirty="0">
                <a:solidFill>
                  <a:schemeClr val="accent1"/>
                </a:solidFill>
                <a:latin typeface="+mj-ea"/>
                <a:ea typeface="+mj-ea"/>
              </a:rPr>
              <a:t>负责任的科技 可持续的未来</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id="{2769DF77-1C63-46A5-BB9F-67751FB8AAC9}"/>
              </a:ext>
            </a:extLst>
          </p:cNvPr>
          <p:cNvSpPr/>
          <p:nvPr/>
        </p:nvSpPr>
        <p:spPr>
          <a:xfrm>
            <a:off x="0" y="6308725"/>
            <a:ext cx="8488677" cy="551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37" name="直接连接符 36">
            <a:extLst>
              <a:ext uri="{FF2B5EF4-FFF2-40B4-BE49-F238E27FC236}">
                <a16:creationId xmlns:a16="http://schemas.microsoft.com/office/drawing/2014/main" id="{6CD77362-57FF-4938-A2A2-1AF092610962}"/>
              </a:ext>
            </a:extLst>
          </p:cNvPr>
          <p:cNvCxnSpPr>
            <a:cxnSpLocks/>
          </p:cNvCxnSpPr>
          <p:nvPr/>
        </p:nvCxnSpPr>
        <p:spPr>
          <a:xfrm>
            <a:off x="0" y="364078"/>
            <a:ext cx="12192000" cy="0"/>
          </a:xfrm>
          <a:prstGeom prst="line">
            <a:avLst/>
          </a:prstGeom>
          <a:ln>
            <a:solidFill>
              <a:schemeClr val="accent1">
                <a:alpha val="26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39FDC208-DB8D-4582-A01E-0A1BAB3AE720}"/>
              </a:ext>
            </a:extLst>
          </p:cNvPr>
          <p:cNvCxnSpPr>
            <a:cxnSpLocks/>
          </p:cNvCxnSpPr>
          <p:nvPr/>
        </p:nvCxnSpPr>
        <p:spPr>
          <a:xfrm>
            <a:off x="11835407" y="0"/>
            <a:ext cx="0" cy="6858000"/>
          </a:xfrm>
          <a:prstGeom prst="line">
            <a:avLst/>
          </a:prstGeom>
          <a:ln>
            <a:solidFill>
              <a:schemeClr val="accent1">
                <a:alpha val="26000"/>
              </a:schemeClr>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60543766-9D29-4824-8630-6A4CB87C484E}"/>
              </a:ext>
            </a:extLst>
          </p:cNvPr>
          <p:cNvSpPr/>
          <p:nvPr/>
        </p:nvSpPr>
        <p:spPr>
          <a:xfrm>
            <a:off x="0" y="812249"/>
            <a:ext cx="12192000" cy="75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object 20"/>
          <p:cNvSpPr txBox="1"/>
          <p:nvPr/>
        </p:nvSpPr>
        <p:spPr>
          <a:xfrm>
            <a:off x="698866" y="1871153"/>
            <a:ext cx="4497974" cy="772456"/>
          </a:xfrm>
          <a:prstGeom prst="rect">
            <a:avLst/>
          </a:prstGeom>
        </p:spPr>
        <p:txBody>
          <a:bodyPr vert="horz" wrap="square" lIns="0" tIns="0" rIns="0" bIns="0" rtlCol="0">
            <a:noAutofit/>
          </a:bodyPr>
          <a:lstStyle/>
          <a:p>
            <a:pPr marL="0" marR="0">
              <a:lnSpc>
                <a:spcPct val="130000"/>
              </a:lnSpc>
              <a:spcBef>
                <a:spcPts val="0"/>
              </a:spcBef>
              <a:spcAft>
                <a:spcPts val="0"/>
              </a:spcAft>
            </a:pPr>
            <a:r>
              <a:rPr sz="2000" dirty="0" err="1">
                <a:solidFill>
                  <a:schemeClr val="accent1"/>
                </a:solidFill>
                <a:latin typeface="+mn-ea"/>
                <a:cs typeface="阿里巴巴普惠体 Medium" panose="00020600040101010101" pitchFamily="18" charset="-122"/>
              </a:rPr>
              <a:t>共同构建开放社区，推动和支持绿色发展相关创新和行动</a:t>
            </a:r>
            <a:r>
              <a:rPr sz="2000" dirty="0">
                <a:solidFill>
                  <a:schemeClr val="accent1"/>
                </a:solidFill>
                <a:latin typeface="+mn-ea"/>
                <a:cs typeface="阿里巴巴普惠体 Medium" panose="00020600040101010101" pitchFamily="18" charset="-122"/>
              </a:rPr>
              <a:t>。</a:t>
            </a:r>
          </a:p>
        </p:txBody>
      </p:sp>
      <p:sp>
        <p:nvSpPr>
          <p:cNvPr id="21" name="object 21"/>
          <p:cNvSpPr txBox="1"/>
          <p:nvPr/>
        </p:nvSpPr>
        <p:spPr>
          <a:xfrm>
            <a:off x="6160825" y="3669476"/>
            <a:ext cx="915744" cy="276999"/>
          </a:xfrm>
          <a:prstGeom prst="rect">
            <a:avLst/>
          </a:prstGeom>
        </p:spPr>
        <p:txBody>
          <a:bodyPr vert="horz" wrap="square" lIns="0" tIns="0" rIns="0" bIns="0" rtlCol="0">
            <a:noAutofit/>
          </a:bodyPr>
          <a:lstStyle/>
          <a:p>
            <a:pPr marL="0" marR="0">
              <a:spcBef>
                <a:spcPts val="0"/>
              </a:spcBef>
              <a:spcAft>
                <a:spcPts val="0"/>
              </a:spcAft>
            </a:pPr>
            <a:r>
              <a:rPr dirty="0">
                <a:solidFill>
                  <a:schemeClr val="accent1"/>
                </a:solidFill>
                <a:latin typeface="+mn-ea"/>
              </a:rPr>
              <a:t>员工参与</a:t>
            </a:r>
          </a:p>
        </p:txBody>
      </p:sp>
      <p:grpSp>
        <p:nvGrpSpPr>
          <p:cNvPr id="12" name="组合 11"/>
          <p:cNvGrpSpPr/>
          <p:nvPr/>
        </p:nvGrpSpPr>
        <p:grpSpPr>
          <a:xfrm>
            <a:off x="6348697" y="2921640"/>
            <a:ext cx="540000" cy="540000"/>
            <a:chOff x="3691473" y="5204303"/>
            <a:chExt cx="540000" cy="540000"/>
          </a:xfrm>
        </p:grpSpPr>
        <p:sp>
          <p:nvSpPr>
            <p:cNvPr id="53" name="Oval 5"/>
            <p:cNvSpPr/>
            <p:nvPr/>
          </p:nvSpPr>
          <p:spPr>
            <a:xfrm>
              <a:off x="3835473" y="5348303"/>
              <a:ext cx="252000" cy="252000"/>
            </a:xfrm>
            <a:custGeom>
              <a:avLst/>
              <a:gdLst>
                <a:gd name="connsiteX0" fmla="*/ 521101 w 609614"/>
                <a:gd name="connsiteY0" fmla="*/ 569489 h 608697"/>
                <a:gd name="connsiteX1" fmla="*/ 521101 w 609614"/>
                <a:gd name="connsiteY1" fmla="*/ 589093 h 608697"/>
                <a:gd name="connsiteX2" fmla="*/ 550605 w 609614"/>
                <a:gd name="connsiteY2" fmla="*/ 589093 h 608697"/>
                <a:gd name="connsiteX3" fmla="*/ 550605 w 609614"/>
                <a:gd name="connsiteY3" fmla="*/ 569489 h 608697"/>
                <a:gd name="connsiteX4" fmla="*/ 471957 w 609614"/>
                <a:gd name="connsiteY4" fmla="*/ 569489 h 608697"/>
                <a:gd name="connsiteX5" fmla="*/ 471957 w 609614"/>
                <a:gd name="connsiteY5" fmla="*/ 589093 h 608697"/>
                <a:gd name="connsiteX6" fmla="*/ 501462 w 609614"/>
                <a:gd name="connsiteY6" fmla="*/ 589093 h 608697"/>
                <a:gd name="connsiteX7" fmla="*/ 501462 w 609614"/>
                <a:gd name="connsiteY7" fmla="*/ 569489 h 608697"/>
                <a:gd name="connsiteX8" fmla="*/ 108113 w 609614"/>
                <a:gd name="connsiteY8" fmla="*/ 569489 h 608697"/>
                <a:gd name="connsiteX9" fmla="*/ 108113 w 609614"/>
                <a:gd name="connsiteY9" fmla="*/ 589093 h 608697"/>
                <a:gd name="connsiteX10" fmla="*/ 137607 w 609614"/>
                <a:gd name="connsiteY10" fmla="*/ 589093 h 608697"/>
                <a:gd name="connsiteX11" fmla="*/ 137607 w 609614"/>
                <a:gd name="connsiteY11" fmla="*/ 569489 h 608697"/>
                <a:gd name="connsiteX12" fmla="*/ 58987 w 609614"/>
                <a:gd name="connsiteY12" fmla="*/ 569489 h 608697"/>
                <a:gd name="connsiteX13" fmla="*/ 58987 w 609614"/>
                <a:gd name="connsiteY13" fmla="*/ 589093 h 608697"/>
                <a:gd name="connsiteX14" fmla="*/ 88481 w 609614"/>
                <a:gd name="connsiteY14" fmla="*/ 589093 h 608697"/>
                <a:gd name="connsiteX15" fmla="*/ 88481 w 609614"/>
                <a:gd name="connsiteY15" fmla="*/ 569489 h 608697"/>
                <a:gd name="connsiteX16" fmla="*/ 471957 w 609614"/>
                <a:gd name="connsiteY16" fmla="*/ 402531 h 608697"/>
                <a:gd name="connsiteX17" fmla="*/ 471957 w 609614"/>
                <a:gd name="connsiteY17" fmla="*/ 549793 h 608697"/>
                <a:gd name="connsiteX18" fmla="*/ 501462 w 609614"/>
                <a:gd name="connsiteY18" fmla="*/ 549793 h 608697"/>
                <a:gd name="connsiteX19" fmla="*/ 501462 w 609614"/>
                <a:gd name="connsiteY19" fmla="*/ 431984 h 608697"/>
                <a:gd name="connsiteX20" fmla="*/ 521101 w 609614"/>
                <a:gd name="connsiteY20" fmla="*/ 431984 h 608697"/>
                <a:gd name="connsiteX21" fmla="*/ 521101 w 609614"/>
                <a:gd name="connsiteY21" fmla="*/ 549793 h 608697"/>
                <a:gd name="connsiteX22" fmla="*/ 550605 w 609614"/>
                <a:gd name="connsiteY22" fmla="*/ 549793 h 608697"/>
                <a:gd name="connsiteX23" fmla="*/ 550605 w 609614"/>
                <a:gd name="connsiteY23" fmla="*/ 402531 h 608697"/>
                <a:gd name="connsiteX24" fmla="*/ 58987 w 609614"/>
                <a:gd name="connsiteY24" fmla="*/ 402531 h 608697"/>
                <a:gd name="connsiteX25" fmla="*/ 58987 w 609614"/>
                <a:gd name="connsiteY25" fmla="*/ 549793 h 608697"/>
                <a:gd name="connsiteX26" fmla="*/ 88481 w 609614"/>
                <a:gd name="connsiteY26" fmla="*/ 549793 h 608697"/>
                <a:gd name="connsiteX27" fmla="*/ 88481 w 609614"/>
                <a:gd name="connsiteY27" fmla="*/ 431984 h 608697"/>
                <a:gd name="connsiteX28" fmla="*/ 108113 w 609614"/>
                <a:gd name="connsiteY28" fmla="*/ 431984 h 608697"/>
                <a:gd name="connsiteX29" fmla="*/ 108113 w 609614"/>
                <a:gd name="connsiteY29" fmla="*/ 549793 h 608697"/>
                <a:gd name="connsiteX30" fmla="*/ 137607 w 609614"/>
                <a:gd name="connsiteY30" fmla="*/ 549793 h 608697"/>
                <a:gd name="connsiteX31" fmla="*/ 137607 w 609614"/>
                <a:gd name="connsiteY31" fmla="*/ 402531 h 608697"/>
                <a:gd name="connsiteX32" fmla="*/ 334339 w 609614"/>
                <a:gd name="connsiteY32" fmla="*/ 363341 h 608697"/>
                <a:gd name="connsiteX33" fmla="*/ 353956 w 609614"/>
                <a:gd name="connsiteY33" fmla="*/ 363341 h 608697"/>
                <a:gd name="connsiteX34" fmla="*/ 353956 w 609614"/>
                <a:gd name="connsiteY34" fmla="*/ 382888 h 608697"/>
                <a:gd name="connsiteX35" fmla="*/ 334339 w 609614"/>
                <a:gd name="connsiteY35" fmla="*/ 382888 h 608697"/>
                <a:gd name="connsiteX36" fmla="*/ 294963 w 609614"/>
                <a:gd name="connsiteY36" fmla="*/ 363341 h 608697"/>
                <a:gd name="connsiteX37" fmla="*/ 314651 w 609614"/>
                <a:gd name="connsiteY37" fmla="*/ 363341 h 608697"/>
                <a:gd name="connsiteX38" fmla="*/ 314651 w 609614"/>
                <a:gd name="connsiteY38" fmla="*/ 382888 h 608697"/>
                <a:gd name="connsiteX39" fmla="*/ 294963 w 609614"/>
                <a:gd name="connsiteY39" fmla="*/ 382888 h 608697"/>
                <a:gd name="connsiteX40" fmla="*/ 255588 w 609614"/>
                <a:gd name="connsiteY40" fmla="*/ 363341 h 608697"/>
                <a:gd name="connsiteX41" fmla="*/ 275346 w 609614"/>
                <a:gd name="connsiteY41" fmla="*/ 363341 h 608697"/>
                <a:gd name="connsiteX42" fmla="*/ 275346 w 609614"/>
                <a:gd name="connsiteY42" fmla="*/ 382888 h 608697"/>
                <a:gd name="connsiteX43" fmla="*/ 255588 w 609614"/>
                <a:gd name="connsiteY43" fmla="*/ 382888 h 608697"/>
                <a:gd name="connsiteX44" fmla="*/ 216353 w 609614"/>
                <a:gd name="connsiteY44" fmla="*/ 363341 h 608697"/>
                <a:gd name="connsiteX45" fmla="*/ 235970 w 609614"/>
                <a:gd name="connsiteY45" fmla="*/ 363341 h 608697"/>
                <a:gd name="connsiteX46" fmla="*/ 235970 w 609614"/>
                <a:gd name="connsiteY46" fmla="*/ 382888 h 608697"/>
                <a:gd name="connsiteX47" fmla="*/ 216353 w 609614"/>
                <a:gd name="connsiteY47" fmla="*/ 382888 h 608697"/>
                <a:gd name="connsiteX48" fmla="*/ 570336 w 609614"/>
                <a:gd name="connsiteY48" fmla="*/ 333871 h 608697"/>
                <a:gd name="connsiteX49" fmla="*/ 570336 w 609614"/>
                <a:gd name="connsiteY49" fmla="*/ 402531 h 608697"/>
                <a:gd name="connsiteX50" fmla="*/ 580110 w 609614"/>
                <a:gd name="connsiteY50" fmla="*/ 412379 h 608697"/>
                <a:gd name="connsiteX51" fmla="*/ 589975 w 609614"/>
                <a:gd name="connsiteY51" fmla="*/ 402531 h 608697"/>
                <a:gd name="connsiteX52" fmla="*/ 589975 w 609614"/>
                <a:gd name="connsiteY52" fmla="*/ 333871 h 608697"/>
                <a:gd name="connsiteX53" fmla="*/ 432587 w 609614"/>
                <a:gd name="connsiteY53" fmla="*/ 333871 h 608697"/>
                <a:gd name="connsiteX54" fmla="*/ 432587 w 609614"/>
                <a:gd name="connsiteY54" fmla="*/ 402531 h 608697"/>
                <a:gd name="connsiteX55" fmla="*/ 442453 w 609614"/>
                <a:gd name="connsiteY55" fmla="*/ 412379 h 608697"/>
                <a:gd name="connsiteX56" fmla="*/ 452318 w 609614"/>
                <a:gd name="connsiteY56" fmla="*/ 402531 h 608697"/>
                <a:gd name="connsiteX57" fmla="*/ 452318 w 609614"/>
                <a:gd name="connsiteY57" fmla="*/ 333871 h 608697"/>
                <a:gd name="connsiteX58" fmla="*/ 157331 w 609614"/>
                <a:gd name="connsiteY58" fmla="*/ 333871 h 608697"/>
                <a:gd name="connsiteX59" fmla="*/ 157331 w 609614"/>
                <a:gd name="connsiteY59" fmla="*/ 402531 h 608697"/>
                <a:gd name="connsiteX60" fmla="*/ 167101 w 609614"/>
                <a:gd name="connsiteY60" fmla="*/ 412379 h 608697"/>
                <a:gd name="connsiteX61" fmla="*/ 176963 w 609614"/>
                <a:gd name="connsiteY61" fmla="*/ 402531 h 608697"/>
                <a:gd name="connsiteX62" fmla="*/ 176963 w 609614"/>
                <a:gd name="connsiteY62" fmla="*/ 333871 h 608697"/>
                <a:gd name="connsiteX63" fmla="*/ 19632 w 609614"/>
                <a:gd name="connsiteY63" fmla="*/ 333871 h 608697"/>
                <a:gd name="connsiteX64" fmla="*/ 19632 w 609614"/>
                <a:gd name="connsiteY64" fmla="*/ 402531 h 608697"/>
                <a:gd name="connsiteX65" fmla="*/ 29494 w 609614"/>
                <a:gd name="connsiteY65" fmla="*/ 412379 h 608697"/>
                <a:gd name="connsiteX66" fmla="*/ 39356 w 609614"/>
                <a:gd name="connsiteY66" fmla="*/ 402531 h 608697"/>
                <a:gd name="connsiteX67" fmla="*/ 39356 w 609614"/>
                <a:gd name="connsiteY67" fmla="*/ 333871 h 608697"/>
                <a:gd name="connsiteX68" fmla="*/ 501462 w 609614"/>
                <a:gd name="connsiteY68" fmla="*/ 255270 h 608697"/>
                <a:gd name="connsiteX69" fmla="*/ 511327 w 609614"/>
                <a:gd name="connsiteY69" fmla="*/ 268431 h 608697"/>
                <a:gd name="connsiteX70" fmla="*/ 521101 w 609614"/>
                <a:gd name="connsiteY70" fmla="*/ 255270 h 608697"/>
                <a:gd name="connsiteX71" fmla="*/ 462092 w 609614"/>
                <a:gd name="connsiteY71" fmla="*/ 255270 h 608697"/>
                <a:gd name="connsiteX72" fmla="*/ 432587 w 609614"/>
                <a:gd name="connsiteY72" fmla="*/ 284722 h 608697"/>
                <a:gd name="connsiteX73" fmla="*/ 432587 w 609614"/>
                <a:gd name="connsiteY73" fmla="*/ 314175 h 608697"/>
                <a:gd name="connsiteX74" fmla="*/ 452318 w 609614"/>
                <a:gd name="connsiteY74" fmla="*/ 314175 h 608697"/>
                <a:gd name="connsiteX75" fmla="*/ 452318 w 609614"/>
                <a:gd name="connsiteY75" fmla="*/ 294570 h 608697"/>
                <a:gd name="connsiteX76" fmla="*/ 471957 w 609614"/>
                <a:gd name="connsiteY76" fmla="*/ 294570 h 608697"/>
                <a:gd name="connsiteX77" fmla="*/ 471957 w 609614"/>
                <a:gd name="connsiteY77" fmla="*/ 382927 h 608697"/>
                <a:gd name="connsiteX78" fmla="*/ 550605 w 609614"/>
                <a:gd name="connsiteY78" fmla="*/ 382927 h 608697"/>
                <a:gd name="connsiteX79" fmla="*/ 550605 w 609614"/>
                <a:gd name="connsiteY79" fmla="*/ 294570 h 608697"/>
                <a:gd name="connsiteX80" fmla="*/ 570336 w 609614"/>
                <a:gd name="connsiteY80" fmla="*/ 294570 h 608697"/>
                <a:gd name="connsiteX81" fmla="*/ 570336 w 609614"/>
                <a:gd name="connsiteY81" fmla="*/ 314175 h 608697"/>
                <a:gd name="connsiteX82" fmla="*/ 589975 w 609614"/>
                <a:gd name="connsiteY82" fmla="*/ 314175 h 608697"/>
                <a:gd name="connsiteX83" fmla="*/ 589975 w 609614"/>
                <a:gd name="connsiteY83" fmla="*/ 284722 h 608697"/>
                <a:gd name="connsiteX84" fmla="*/ 560471 w 609614"/>
                <a:gd name="connsiteY84" fmla="*/ 255270 h 608697"/>
                <a:gd name="connsiteX85" fmla="*/ 545719 w 609614"/>
                <a:gd name="connsiteY85" fmla="*/ 255270 h 608697"/>
                <a:gd name="connsiteX86" fmla="*/ 511327 w 609614"/>
                <a:gd name="connsiteY86" fmla="*/ 301105 h 608697"/>
                <a:gd name="connsiteX87" fmla="*/ 476844 w 609614"/>
                <a:gd name="connsiteY87" fmla="*/ 255270 h 608697"/>
                <a:gd name="connsiteX88" fmla="*/ 88481 w 609614"/>
                <a:gd name="connsiteY88" fmla="*/ 255270 h 608697"/>
                <a:gd name="connsiteX89" fmla="*/ 98343 w 609614"/>
                <a:gd name="connsiteY89" fmla="*/ 268431 h 608697"/>
                <a:gd name="connsiteX90" fmla="*/ 108113 w 609614"/>
                <a:gd name="connsiteY90" fmla="*/ 255270 h 608697"/>
                <a:gd name="connsiteX91" fmla="*/ 49125 w 609614"/>
                <a:gd name="connsiteY91" fmla="*/ 255270 h 608697"/>
                <a:gd name="connsiteX92" fmla="*/ 19632 w 609614"/>
                <a:gd name="connsiteY92" fmla="*/ 284722 h 608697"/>
                <a:gd name="connsiteX93" fmla="*/ 19632 w 609614"/>
                <a:gd name="connsiteY93" fmla="*/ 314175 h 608697"/>
                <a:gd name="connsiteX94" fmla="*/ 39356 w 609614"/>
                <a:gd name="connsiteY94" fmla="*/ 314175 h 608697"/>
                <a:gd name="connsiteX95" fmla="*/ 39356 w 609614"/>
                <a:gd name="connsiteY95" fmla="*/ 294570 h 608697"/>
                <a:gd name="connsiteX96" fmla="*/ 58987 w 609614"/>
                <a:gd name="connsiteY96" fmla="*/ 294570 h 608697"/>
                <a:gd name="connsiteX97" fmla="*/ 58987 w 609614"/>
                <a:gd name="connsiteY97" fmla="*/ 382927 h 608697"/>
                <a:gd name="connsiteX98" fmla="*/ 137607 w 609614"/>
                <a:gd name="connsiteY98" fmla="*/ 382927 h 608697"/>
                <a:gd name="connsiteX99" fmla="*/ 137607 w 609614"/>
                <a:gd name="connsiteY99" fmla="*/ 294570 h 608697"/>
                <a:gd name="connsiteX100" fmla="*/ 157331 w 609614"/>
                <a:gd name="connsiteY100" fmla="*/ 294570 h 608697"/>
                <a:gd name="connsiteX101" fmla="*/ 157331 w 609614"/>
                <a:gd name="connsiteY101" fmla="*/ 314175 h 608697"/>
                <a:gd name="connsiteX102" fmla="*/ 176963 w 609614"/>
                <a:gd name="connsiteY102" fmla="*/ 314175 h 608697"/>
                <a:gd name="connsiteX103" fmla="*/ 176963 w 609614"/>
                <a:gd name="connsiteY103" fmla="*/ 284722 h 608697"/>
                <a:gd name="connsiteX104" fmla="*/ 147469 w 609614"/>
                <a:gd name="connsiteY104" fmla="*/ 255270 h 608697"/>
                <a:gd name="connsiteX105" fmla="*/ 132722 w 609614"/>
                <a:gd name="connsiteY105" fmla="*/ 255270 h 608697"/>
                <a:gd name="connsiteX106" fmla="*/ 98343 w 609614"/>
                <a:gd name="connsiteY106" fmla="*/ 301105 h 608697"/>
                <a:gd name="connsiteX107" fmla="*/ 63872 w 609614"/>
                <a:gd name="connsiteY107" fmla="*/ 255270 h 608697"/>
                <a:gd name="connsiteX108" fmla="*/ 304854 w 609614"/>
                <a:gd name="connsiteY108" fmla="*/ 246979 h 608697"/>
                <a:gd name="connsiteX109" fmla="*/ 405892 w 609614"/>
                <a:gd name="connsiteY109" fmla="*/ 373069 h 608697"/>
                <a:gd name="connsiteX110" fmla="*/ 304854 w 609614"/>
                <a:gd name="connsiteY110" fmla="*/ 499250 h 608697"/>
                <a:gd name="connsiteX111" fmla="*/ 304854 w 609614"/>
                <a:gd name="connsiteY111" fmla="*/ 431972 h 608697"/>
                <a:gd name="connsiteX112" fmla="*/ 216353 w 609614"/>
                <a:gd name="connsiteY112" fmla="*/ 431972 h 608697"/>
                <a:gd name="connsiteX113" fmla="*/ 216353 w 609614"/>
                <a:gd name="connsiteY113" fmla="*/ 412368 h 608697"/>
                <a:gd name="connsiteX114" fmla="*/ 324490 w 609614"/>
                <a:gd name="connsiteY114" fmla="*/ 412368 h 608697"/>
                <a:gd name="connsiteX115" fmla="*/ 324490 w 609614"/>
                <a:gd name="connsiteY115" fmla="*/ 443292 h 608697"/>
                <a:gd name="connsiteX116" fmla="*/ 380725 w 609614"/>
                <a:gd name="connsiteY116" fmla="*/ 373069 h 608697"/>
                <a:gd name="connsiteX117" fmla="*/ 324490 w 609614"/>
                <a:gd name="connsiteY117" fmla="*/ 302937 h 608697"/>
                <a:gd name="connsiteX118" fmla="*/ 324490 w 609614"/>
                <a:gd name="connsiteY118" fmla="*/ 333861 h 608697"/>
                <a:gd name="connsiteX119" fmla="*/ 216353 w 609614"/>
                <a:gd name="connsiteY119" fmla="*/ 333861 h 608697"/>
                <a:gd name="connsiteX120" fmla="*/ 216353 w 609614"/>
                <a:gd name="connsiteY120" fmla="*/ 314165 h 608697"/>
                <a:gd name="connsiteX121" fmla="*/ 304854 w 609614"/>
                <a:gd name="connsiteY121" fmla="*/ 314165 h 608697"/>
                <a:gd name="connsiteX122" fmla="*/ 511327 w 609614"/>
                <a:gd name="connsiteY122" fmla="*/ 157157 h 608697"/>
                <a:gd name="connsiteX123" fmla="*/ 471957 w 609614"/>
                <a:gd name="connsiteY123" fmla="*/ 196366 h 608697"/>
                <a:gd name="connsiteX124" fmla="*/ 511327 w 609614"/>
                <a:gd name="connsiteY124" fmla="*/ 235666 h 608697"/>
                <a:gd name="connsiteX125" fmla="*/ 550605 w 609614"/>
                <a:gd name="connsiteY125" fmla="*/ 196366 h 608697"/>
                <a:gd name="connsiteX126" fmla="*/ 511327 w 609614"/>
                <a:gd name="connsiteY126" fmla="*/ 157157 h 608697"/>
                <a:gd name="connsiteX127" fmla="*/ 98343 w 609614"/>
                <a:gd name="connsiteY127" fmla="*/ 157157 h 608697"/>
                <a:gd name="connsiteX128" fmla="*/ 58987 w 609614"/>
                <a:gd name="connsiteY128" fmla="*/ 196366 h 608697"/>
                <a:gd name="connsiteX129" fmla="*/ 98343 w 609614"/>
                <a:gd name="connsiteY129" fmla="*/ 235666 h 608697"/>
                <a:gd name="connsiteX130" fmla="*/ 137607 w 609614"/>
                <a:gd name="connsiteY130" fmla="*/ 196366 h 608697"/>
                <a:gd name="connsiteX131" fmla="*/ 98343 w 609614"/>
                <a:gd name="connsiteY131" fmla="*/ 157157 h 608697"/>
                <a:gd name="connsiteX132" fmla="*/ 511327 w 609614"/>
                <a:gd name="connsiteY132" fmla="*/ 137461 h 608697"/>
                <a:gd name="connsiteX133" fmla="*/ 570336 w 609614"/>
                <a:gd name="connsiteY133" fmla="*/ 196366 h 608697"/>
                <a:gd name="connsiteX134" fmla="*/ 555123 w 609614"/>
                <a:gd name="connsiteY134" fmla="*/ 235666 h 608697"/>
                <a:gd name="connsiteX135" fmla="*/ 560471 w 609614"/>
                <a:gd name="connsiteY135" fmla="*/ 235666 h 608697"/>
                <a:gd name="connsiteX136" fmla="*/ 609614 w 609614"/>
                <a:gd name="connsiteY136" fmla="*/ 284722 h 608697"/>
                <a:gd name="connsiteX137" fmla="*/ 609614 w 609614"/>
                <a:gd name="connsiteY137" fmla="*/ 402531 h 608697"/>
                <a:gd name="connsiteX138" fmla="*/ 580110 w 609614"/>
                <a:gd name="connsiteY138" fmla="*/ 431984 h 608697"/>
                <a:gd name="connsiteX139" fmla="*/ 570336 w 609614"/>
                <a:gd name="connsiteY139" fmla="*/ 430235 h 608697"/>
                <a:gd name="connsiteX140" fmla="*/ 570336 w 609614"/>
                <a:gd name="connsiteY140" fmla="*/ 608697 h 608697"/>
                <a:gd name="connsiteX141" fmla="*/ 452318 w 609614"/>
                <a:gd name="connsiteY141" fmla="*/ 608697 h 608697"/>
                <a:gd name="connsiteX142" fmla="*/ 452318 w 609614"/>
                <a:gd name="connsiteY142" fmla="*/ 430235 h 608697"/>
                <a:gd name="connsiteX143" fmla="*/ 442453 w 609614"/>
                <a:gd name="connsiteY143" fmla="*/ 431984 h 608697"/>
                <a:gd name="connsiteX144" fmla="*/ 412948 w 609614"/>
                <a:gd name="connsiteY144" fmla="*/ 402531 h 608697"/>
                <a:gd name="connsiteX145" fmla="*/ 412948 w 609614"/>
                <a:gd name="connsiteY145" fmla="*/ 284722 h 608697"/>
                <a:gd name="connsiteX146" fmla="*/ 462092 w 609614"/>
                <a:gd name="connsiteY146" fmla="*/ 235666 h 608697"/>
                <a:gd name="connsiteX147" fmla="*/ 467439 w 609614"/>
                <a:gd name="connsiteY147" fmla="*/ 235666 h 608697"/>
                <a:gd name="connsiteX148" fmla="*/ 452318 w 609614"/>
                <a:gd name="connsiteY148" fmla="*/ 196366 h 608697"/>
                <a:gd name="connsiteX149" fmla="*/ 511327 w 609614"/>
                <a:gd name="connsiteY149" fmla="*/ 137461 h 608697"/>
                <a:gd name="connsiteX150" fmla="*/ 98343 w 609614"/>
                <a:gd name="connsiteY150" fmla="*/ 137461 h 608697"/>
                <a:gd name="connsiteX151" fmla="*/ 157331 w 609614"/>
                <a:gd name="connsiteY151" fmla="*/ 196366 h 608697"/>
                <a:gd name="connsiteX152" fmla="*/ 142123 w 609614"/>
                <a:gd name="connsiteY152" fmla="*/ 235666 h 608697"/>
                <a:gd name="connsiteX153" fmla="*/ 147469 w 609614"/>
                <a:gd name="connsiteY153" fmla="*/ 235666 h 608697"/>
                <a:gd name="connsiteX154" fmla="*/ 196595 w 609614"/>
                <a:gd name="connsiteY154" fmla="*/ 284722 h 608697"/>
                <a:gd name="connsiteX155" fmla="*/ 196595 w 609614"/>
                <a:gd name="connsiteY155" fmla="*/ 402531 h 608697"/>
                <a:gd name="connsiteX156" fmla="*/ 167101 w 609614"/>
                <a:gd name="connsiteY156" fmla="*/ 431984 h 608697"/>
                <a:gd name="connsiteX157" fmla="*/ 157331 w 609614"/>
                <a:gd name="connsiteY157" fmla="*/ 430235 h 608697"/>
                <a:gd name="connsiteX158" fmla="*/ 157331 w 609614"/>
                <a:gd name="connsiteY158" fmla="*/ 608697 h 608697"/>
                <a:gd name="connsiteX159" fmla="*/ 39356 w 609614"/>
                <a:gd name="connsiteY159" fmla="*/ 608697 h 608697"/>
                <a:gd name="connsiteX160" fmla="*/ 39356 w 609614"/>
                <a:gd name="connsiteY160" fmla="*/ 430235 h 608697"/>
                <a:gd name="connsiteX161" fmla="*/ 29494 w 609614"/>
                <a:gd name="connsiteY161" fmla="*/ 431984 h 608697"/>
                <a:gd name="connsiteX162" fmla="*/ 0 w 609614"/>
                <a:gd name="connsiteY162" fmla="*/ 402531 h 608697"/>
                <a:gd name="connsiteX163" fmla="*/ 0 w 609614"/>
                <a:gd name="connsiteY163" fmla="*/ 284722 h 608697"/>
                <a:gd name="connsiteX164" fmla="*/ 49125 w 609614"/>
                <a:gd name="connsiteY164" fmla="*/ 235666 h 608697"/>
                <a:gd name="connsiteX165" fmla="*/ 54471 w 609614"/>
                <a:gd name="connsiteY165" fmla="*/ 235666 h 608697"/>
                <a:gd name="connsiteX166" fmla="*/ 39356 w 609614"/>
                <a:gd name="connsiteY166" fmla="*/ 196366 h 608697"/>
                <a:gd name="connsiteX167" fmla="*/ 98343 w 609614"/>
                <a:gd name="connsiteY167" fmla="*/ 137461 h 608697"/>
                <a:gd name="connsiteX168" fmla="*/ 216353 w 609614"/>
                <a:gd name="connsiteY168" fmla="*/ 0 h 608697"/>
                <a:gd name="connsiteX169" fmla="*/ 235987 w 609614"/>
                <a:gd name="connsiteY169" fmla="*/ 0 h 608697"/>
                <a:gd name="connsiteX170" fmla="*/ 235987 w 609614"/>
                <a:gd name="connsiteY170" fmla="*/ 29452 h 608697"/>
                <a:gd name="connsiteX171" fmla="*/ 334339 w 609614"/>
                <a:gd name="connsiteY171" fmla="*/ 29452 h 608697"/>
                <a:gd name="connsiteX172" fmla="*/ 334339 w 609614"/>
                <a:gd name="connsiteY172" fmla="*/ 49056 h 608697"/>
                <a:gd name="connsiteX173" fmla="*/ 236448 w 609614"/>
                <a:gd name="connsiteY173" fmla="*/ 49056 h 608697"/>
                <a:gd name="connsiteX174" fmla="*/ 263179 w 609614"/>
                <a:gd name="connsiteY174" fmla="*/ 86056 h 608697"/>
                <a:gd name="connsiteX175" fmla="*/ 304842 w 609614"/>
                <a:gd name="connsiteY175" fmla="*/ 106856 h 608697"/>
                <a:gd name="connsiteX176" fmla="*/ 341805 w 609614"/>
                <a:gd name="connsiteY176" fmla="*/ 88357 h 608697"/>
                <a:gd name="connsiteX177" fmla="*/ 285117 w 609614"/>
                <a:gd name="connsiteY177" fmla="*/ 88357 h 608697"/>
                <a:gd name="connsiteX178" fmla="*/ 285117 w 609614"/>
                <a:gd name="connsiteY178" fmla="*/ 68753 h 608697"/>
                <a:gd name="connsiteX179" fmla="*/ 365771 w 609614"/>
                <a:gd name="connsiteY179" fmla="*/ 68753 h 608697"/>
                <a:gd name="connsiteX180" fmla="*/ 373606 w 609614"/>
                <a:gd name="connsiteY180" fmla="*/ 42154 h 608697"/>
                <a:gd name="connsiteX181" fmla="*/ 373606 w 609614"/>
                <a:gd name="connsiteY181" fmla="*/ 0 h 608697"/>
                <a:gd name="connsiteX182" fmla="*/ 393331 w 609614"/>
                <a:gd name="connsiteY182" fmla="*/ 0 h 608697"/>
                <a:gd name="connsiteX183" fmla="*/ 393331 w 609614"/>
                <a:gd name="connsiteY183" fmla="*/ 42154 h 608697"/>
                <a:gd name="connsiteX184" fmla="*/ 355263 w 609614"/>
                <a:gd name="connsiteY184" fmla="*/ 103635 h 608697"/>
                <a:gd name="connsiteX185" fmla="*/ 326780 w 609614"/>
                <a:gd name="connsiteY185" fmla="*/ 117809 h 608697"/>
                <a:gd name="connsiteX186" fmla="*/ 355263 w 609614"/>
                <a:gd name="connsiteY186" fmla="*/ 131983 h 608697"/>
                <a:gd name="connsiteX187" fmla="*/ 393331 w 609614"/>
                <a:gd name="connsiteY187" fmla="*/ 193465 h 608697"/>
                <a:gd name="connsiteX188" fmla="*/ 393331 w 609614"/>
                <a:gd name="connsiteY188" fmla="*/ 235618 h 608697"/>
                <a:gd name="connsiteX189" fmla="*/ 373606 w 609614"/>
                <a:gd name="connsiteY189" fmla="*/ 235618 h 608697"/>
                <a:gd name="connsiteX190" fmla="*/ 373606 w 609614"/>
                <a:gd name="connsiteY190" fmla="*/ 206166 h 608697"/>
                <a:gd name="connsiteX191" fmla="*/ 285117 w 609614"/>
                <a:gd name="connsiteY191" fmla="*/ 206166 h 608697"/>
                <a:gd name="connsiteX192" fmla="*/ 285117 w 609614"/>
                <a:gd name="connsiteY192" fmla="*/ 186562 h 608697"/>
                <a:gd name="connsiteX193" fmla="*/ 373145 w 609614"/>
                <a:gd name="connsiteY193" fmla="*/ 186562 h 608697"/>
                <a:gd name="connsiteX194" fmla="*/ 346506 w 609614"/>
                <a:gd name="connsiteY194" fmla="*/ 149562 h 608697"/>
                <a:gd name="connsiteX195" fmla="*/ 304842 w 609614"/>
                <a:gd name="connsiteY195" fmla="*/ 128762 h 608697"/>
                <a:gd name="connsiteX196" fmla="*/ 267787 w 609614"/>
                <a:gd name="connsiteY196" fmla="*/ 147261 h 608697"/>
                <a:gd name="connsiteX197" fmla="*/ 334339 w 609614"/>
                <a:gd name="connsiteY197" fmla="*/ 147261 h 608697"/>
                <a:gd name="connsiteX198" fmla="*/ 334339 w 609614"/>
                <a:gd name="connsiteY198" fmla="*/ 166865 h 608697"/>
                <a:gd name="connsiteX199" fmla="*/ 243822 w 609614"/>
                <a:gd name="connsiteY199" fmla="*/ 166865 h 608697"/>
                <a:gd name="connsiteX200" fmla="*/ 235987 w 609614"/>
                <a:gd name="connsiteY200" fmla="*/ 193465 h 608697"/>
                <a:gd name="connsiteX201" fmla="*/ 235987 w 609614"/>
                <a:gd name="connsiteY201" fmla="*/ 235618 h 608697"/>
                <a:gd name="connsiteX202" fmla="*/ 216353 w 609614"/>
                <a:gd name="connsiteY202" fmla="*/ 235618 h 608697"/>
                <a:gd name="connsiteX203" fmla="*/ 216353 w 609614"/>
                <a:gd name="connsiteY203" fmla="*/ 193465 h 608697"/>
                <a:gd name="connsiteX204" fmla="*/ 254330 w 609614"/>
                <a:gd name="connsiteY204" fmla="*/ 131983 h 608697"/>
                <a:gd name="connsiteX205" fmla="*/ 282812 w 609614"/>
                <a:gd name="connsiteY205" fmla="*/ 117809 h 608697"/>
                <a:gd name="connsiteX206" fmla="*/ 254330 w 609614"/>
                <a:gd name="connsiteY206" fmla="*/ 103635 h 608697"/>
                <a:gd name="connsiteX207" fmla="*/ 216353 w 609614"/>
                <a:gd name="connsiteY207" fmla="*/ 42154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609614" h="608697">
                  <a:moveTo>
                    <a:pt x="521101" y="569489"/>
                  </a:moveTo>
                  <a:lnTo>
                    <a:pt x="521101" y="589093"/>
                  </a:lnTo>
                  <a:lnTo>
                    <a:pt x="550605" y="589093"/>
                  </a:lnTo>
                  <a:lnTo>
                    <a:pt x="550605" y="569489"/>
                  </a:lnTo>
                  <a:close/>
                  <a:moveTo>
                    <a:pt x="471957" y="569489"/>
                  </a:moveTo>
                  <a:lnTo>
                    <a:pt x="471957" y="589093"/>
                  </a:lnTo>
                  <a:lnTo>
                    <a:pt x="501462" y="589093"/>
                  </a:lnTo>
                  <a:lnTo>
                    <a:pt x="501462" y="569489"/>
                  </a:lnTo>
                  <a:close/>
                  <a:moveTo>
                    <a:pt x="108113" y="569489"/>
                  </a:moveTo>
                  <a:lnTo>
                    <a:pt x="108113" y="589093"/>
                  </a:lnTo>
                  <a:lnTo>
                    <a:pt x="137607" y="589093"/>
                  </a:lnTo>
                  <a:lnTo>
                    <a:pt x="137607" y="569489"/>
                  </a:lnTo>
                  <a:close/>
                  <a:moveTo>
                    <a:pt x="58987" y="569489"/>
                  </a:moveTo>
                  <a:lnTo>
                    <a:pt x="58987" y="589093"/>
                  </a:lnTo>
                  <a:lnTo>
                    <a:pt x="88481" y="589093"/>
                  </a:lnTo>
                  <a:lnTo>
                    <a:pt x="88481" y="569489"/>
                  </a:lnTo>
                  <a:close/>
                  <a:moveTo>
                    <a:pt x="471957" y="402531"/>
                  </a:moveTo>
                  <a:lnTo>
                    <a:pt x="471957" y="549793"/>
                  </a:lnTo>
                  <a:lnTo>
                    <a:pt x="501462" y="549793"/>
                  </a:lnTo>
                  <a:lnTo>
                    <a:pt x="501462" y="431984"/>
                  </a:lnTo>
                  <a:lnTo>
                    <a:pt x="521101" y="431984"/>
                  </a:lnTo>
                  <a:lnTo>
                    <a:pt x="521101" y="549793"/>
                  </a:lnTo>
                  <a:lnTo>
                    <a:pt x="550605" y="549793"/>
                  </a:lnTo>
                  <a:lnTo>
                    <a:pt x="550605" y="402531"/>
                  </a:lnTo>
                  <a:close/>
                  <a:moveTo>
                    <a:pt x="58987" y="402531"/>
                  </a:moveTo>
                  <a:lnTo>
                    <a:pt x="58987" y="549793"/>
                  </a:lnTo>
                  <a:lnTo>
                    <a:pt x="88481" y="549793"/>
                  </a:lnTo>
                  <a:lnTo>
                    <a:pt x="88481" y="431984"/>
                  </a:lnTo>
                  <a:lnTo>
                    <a:pt x="108113" y="431984"/>
                  </a:lnTo>
                  <a:lnTo>
                    <a:pt x="108113" y="549793"/>
                  </a:lnTo>
                  <a:lnTo>
                    <a:pt x="137607" y="549793"/>
                  </a:lnTo>
                  <a:lnTo>
                    <a:pt x="137607" y="402531"/>
                  </a:lnTo>
                  <a:close/>
                  <a:moveTo>
                    <a:pt x="334339" y="363341"/>
                  </a:moveTo>
                  <a:lnTo>
                    <a:pt x="353956" y="363341"/>
                  </a:lnTo>
                  <a:lnTo>
                    <a:pt x="353956" y="382888"/>
                  </a:lnTo>
                  <a:lnTo>
                    <a:pt x="334339" y="382888"/>
                  </a:lnTo>
                  <a:close/>
                  <a:moveTo>
                    <a:pt x="294963" y="363341"/>
                  </a:moveTo>
                  <a:lnTo>
                    <a:pt x="314651" y="363341"/>
                  </a:lnTo>
                  <a:lnTo>
                    <a:pt x="314651" y="382888"/>
                  </a:lnTo>
                  <a:lnTo>
                    <a:pt x="294963" y="382888"/>
                  </a:lnTo>
                  <a:close/>
                  <a:moveTo>
                    <a:pt x="255588" y="363341"/>
                  </a:moveTo>
                  <a:lnTo>
                    <a:pt x="275346" y="363341"/>
                  </a:lnTo>
                  <a:lnTo>
                    <a:pt x="275346" y="382888"/>
                  </a:lnTo>
                  <a:lnTo>
                    <a:pt x="255588" y="382888"/>
                  </a:lnTo>
                  <a:close/>
                  <a:moveTo>
                    <a:pt x="216353" y="363341"/>
                  </a:moveTo>
                  <a:lnTo>
                    <a:pt x="235970" y="363341"/>
                  </a:lnTo>
                  <a:lnTo>
                    <a:pt x="235970" y="382888"/>
                  </a:lnTo>
                  <a:lnTo>
                    <a:pt x="216353" y="382888"/>
                  </a:lnTo>
                  <a:close/>
                  <a:moveTo>
                    <a:pt x="570336" y="333871"/>
                  </a:moveTo>
                  <a:lnTo>
                    <a:pt x="570336" y="402531"/>
                  </a:lnTo>
                  <a:cubicBezTo>
                    <a:pt x="570336" y="407962"/>
                    <a:pt x="574670" y="412379"/>
                    <a:pt x="580110" y="412379"/>
                  </a:cubicBezTo>
                  <a:cubicBezTo>
                    <a:pt x="585550" y="412379"/>
                    <a:pt x="589975" y="407962"/>
                    <a:pt x="589975" y="402531"/>
                  </a:cubicBezTo>
                  <a:lnTo>
                    <a:pt x="589975" y="333871"/>
                  </a:lnTo>
                  <a:close/>
                  <a:moveTo>
                    <a:pt x="432587" y="333871"/>
                  </a:moveTo>
                  <a:lnTo>
                    <a:pt x="432587" y="402531"/>
                  </a:lnTo>
                  <a:cubicBezTo>
                    <a:pt x="432587" y="407962"/>
                    <a:pt x="437013" y="412379"/>
                    <a:pt x="442453" y="412379"/>
                  </a:cubicBezTo>
                  <a:cubicBezTo>
                    <a:pt x="447893" y="412379"/>
                    <a:pt x="452318" y="407962"/>
                    <a:pt x="452318" y="402531"/>
                  </a:cubicBezTo>
                  <a:lnTo>
                    <a:pt x="452318" y="333871"/>
                  </a:lnTo>
                  <a:close/>
                  <a:moveTo>
                    <a:pt x="157331" y="333871"/>
                  </a:moveTo>
                  <a:lnTo>
                    <a:pt x="157331" y="402531"/>
                  </a:lnTo>
                  <a:cubicBezTo>
                    <a:pt x="157331" y="407962"/>
                    <a:pt x="161663" y="412379"/>
                    <a:pt x="167101" y="412379"/>
                  </a:cubicBezTo>
                  <a:cubicBezTo>
                    <a:pt x="172539" y="412379"/>
                    <a:pt x="176963" y="407962"/>
                    <a:pt x="176963" y="402531"/>
                  </a:cubicBezTo>
                  <a:lnTo>
                    <a:pt x="176963" y="333871"/>
                  </a:lnTo>
                  <a:close/>
                  <a:moveTo>
                    <a:pt x="19632" y="333871"/>
                  </a:moveTo>
                  <a:lnTo>
                    <a:pt x="19632" y="402531"/>
                  </a:lnTo>
                  <a:cubicBezTo>
                    <a:pt x="19632" y="407962"/>
                    <a:pt x="24056" y="412379"/>
                    <a:pt x="29494" y="412379"/>
                  </a:cubicBezTo>
                  <a:cubicBezTo>
                    <a:pt x="34932" y="412379"/>
                    <a:pt x="39356" y="407962"/>
                    <a:pt x="39356" y="402531"/>
                  </a:cubicBezTo>
                  <a:lnTo>
                    <a:pt x="39356" y="333871"/>
                  </a:lnTo>
                  <a:close/>
                  <a:moveTo>
                    <a:pt x="501462" y="255270"/>
                  </a:moveTo>
                  <a:lnTo>
                    <a:pt x="511327" y="268431"/>
                  </a:lnTo>
                  <a:lnTo>
                    <a:pt x="521101" y="255270"/>
                  </a:lnTo>
                  <a:close/>
                  <a:moveTo>
                    <a:pt x="462092" y="255270"/>
                  </a:moveTo>
                  <a:cubicBezTo>
                    <a:pt x="445864" y="255270"/>
                    <a:pt x="432587" y="268524"/>
                    <a:pt x="432587" y="284722"/>
                  </a:cubicBezTo>
                  <a:lnTo>
                    <a:pt x="432587" y="314175"/>
                  </a:lnTo>
                  <a:lnTo>
                    <a:pt x="452318" y="314175"/>
                  </a:lnTo>
                  <a:lnTo>
                    <a:pt x="452318" y="294570"/>
                  </a:lnTo>
                  <a:lnTo>
                    <a:pt x="471957" y="294570"/>
                  </a:lnTo>
                  <a:lnTo>
                    <a:pt x="471957" y="382927"/>
                  </a:lnTo>
                  <a:lnTo>
                    <a:pt x="550605" y="382927"/>
                  </a:lnTo>
                  <a:lnTo>
                    <a:pt x="550605" y="294570"/>
                  </a:lnTo>
                  <a:lnTo>
                    <a:pt x="570336" y="294570"/>
                  </a:lnTo>
                  <a:lnTo>
                    <a:pt x="570336" y="314175"/>
                  </a:lnTo>
                  <a:lnTo>
                    <a:pt x="589975" y="314175"/>
                  </a:lnTo>
                  <a:lnTo>
                    <a:pt x="589975" y="284722"/>
                  </a:lnTo>
                  <a:cubicBezTo>
                    <a:pt x="589975" y="268524"/>
                    <a:pt x="576698" y="255270"/>
                    <a:pt x="560471" y="255270"/>
                  </a:cubicBezTo>
                  <a:lnTo>
                    <a:pt x="545719" y="255270"/>
                  </a:lnTo>
                  <a:lnTo>
                    <a:pt x="511327" y="301105"/>
                  </a:lnTo>
                  <a:lnTo>
                    <a:pt x="476844" y="255270"/>
                  </a:lnTo>
                  <a:close/>
                  <a:moveTo>
                    <a:pt x="88481" y="255270"/>
                  </a:moveTo>
                  <a:lnTo>
                    <a:pt x="98343" y="268431"/>
                  </a:lnTo>
                  <a:lnTo>
                    <a:pt x="108113" y="255270"/>
                  </a:lnTo>
                  <a:close/>
                  <a:moveTo>
                    <a:pt x="49125" y="255270"/>
                  </a:moveTo>
                  <a:cubicBezTo>
                    <a:pt x="32904" y="255270"/>
                    <a:pt x="19632" y="268524"/>
                    <a:pt x="19632" y="284722"/>
                  </a:cubicBezTo>
                  <a:lnTo>
                    <a:pt x="19632" y="314175"/>
                  </a:lnTo>
                  <a:lnTo>
                    <a:pt x="39356" y="314175"/>
                  </a:lnTo>
                  <a:lnTo>
                    <a:pt x="39356" y="294570"/>
                  </a:lnTo>
                  <a:lnTo>
                    <a:pt x="58987" y="294570"/>
                  </a:lnTo>
                  <a:lnTo>
                    <a:pt x="58987" y="382927"/>
                  </a:lnTo>
                  <a:lnTo>
                    <a:pt x="137607" y="382927"/>
                  </a:lnTo>
                  <a:lnTo>
                    <a:pt x="137607" y="294570"/>
                  </a:lnTo>
                  <a:lnTo>
                    <a:pt x="157331" y="294570"/>
                  </a:lnTo>
                  <a:lnTo>
                    <a:pt x="157331" y="314175"/>
                  </a:lnTo>
                  <a:lnTo>
                    <a:pt x="176963" y="314175"/>
                  </a:lnTo>
                  <a:lnTo>
                    <a:pt x="176963" y="284722"/>
                  </a:lnTo>
                  <a:cubicBezTo>
                    <a:pt x="176963" y="268524"/>
                    <a:pt x="163691" y="255270"/>
                    <a:pt x="147469" y="255270"/>
                  </a:cubicBezTo>
                  <a:lnTo>
                    <a:pt x="132722" y="255270"/>
                  </a:lnTo>
                  <a:lnTo>
                    <a:pt x="98343" y="301105"/>
                  </a:lnTo>
                  <a:lnTo>
                    <a:pt x="63872" y="255270"/>
                  </a:lnTo>
                  <a:close/>
                  <a:moveTo>
                    <a:pt x="304854" y="246979"/>
                  </a:moveTo>
                  <a:lnTo>
                    <a:pt x="405892" y="373069"/>
                  </a:lnTo>
                  <a:lnTo>
                    <a:pt x="304854" y="499250"/>
                  </a:lnTo>
                  <a:lnTo>
                    <a:pt x="304854" y="431972"/>
                  </a:lnTo>
                  <a:lnTo>
                    <a:pt x="216353" y="431972"/>
                  </a:lnTo>
                  <a:lnTo>
                    <a:pt x="216353" y="412368"/>
                  </a:lnTo>
                  <a:lnTo>
                    <a:pt x="324490" y="412368"/>
                  </a:lnTo>
                  <a:lnTo>
                    <a:pt x="324490" y="443292"/>
                  </a:lnTo>
                  <a:lnTo>
                    <a:pt x="380725" y="373069"/>
                  </a:lnTo>
                  <a:lnTo>
                    <a:pt x="324490" y="302937"/>
                  </a:lnTo>
                  <a:lnTo>
                    <a:pt x="324490" y="333861"/>
                  </a:lnTo>
                  <a:lnTo>
                    <a:pt x="216353" y="333861"/>
                  </a:lnTo>
                  <a:lnTo>
                    <a:pt x="216353" y="314165"/>
                  </a:lnTo>
                  <a:lnTo>
                    <a:pt x="304854" y="314165"/>
                  </a:lnTo>
                  <a:close/>
                  <a:moveTo>
                    <a:pt x="511327" y="157157"/>
                  </a:moveTo>
                  <a:cubicBezTo>
                    <a:pt x="489568" y="157157"/>
                    <a:pt x="471957" y="174737"/>
                    <a:pt x="471957" y="196366"/>
                  </a:cubicBezTo>
                  <a:cubicBezTo>
                    <a:pt x="471957" y="218087"/>
                    <a:pt x="489568" y="235666"/>
                    <a:pt x="511327" y="235666"/>
                  </a:cubicBezTo>
                  <a:cubicBezTo>
                    <a:pt x="532995" y="235666"/>
                    <a:pt x="550605" y="218087"/>
                    <a:pt x="550605" y="196366"/>
                  </a:cubicBezTo>
                  <a:cubicBezTo>
                    <a:pt x="550605" y="174737"/>
                    <a:pt x="532995" y="157157"/>
                    <a:pt x="511327" y="157157"/>
                  </a:cubicBezTo>
                  <a:close/>
                  <a:moveTo>
                    <a:pt x="98343" y="157157"/>
                  </a:moveTo>
                  <a:cubicBezTo>
                    <a:pt x="76592" y="157157"/>
                    <a:pt x="58987" y="174737"/>
                    <a:pt x="58987" y="196366"/>
                  </a:cubicBezTo>
                  <a:cubicBezTo>
                    <a:pt x="58987" y="218087"/>
                    <a:pt x="76592" y="235666"/>
                    <a:pt x="98343" y="235666"/>
                  </a:cubicBezTo>
                  <a:cubicBezTo>
                    <a:pt x="120003" y="235666"/>
                    <a:pt x="137607" y="218087"/>
                    <a:pt x="137607" y="196366"/>
                  </a:cubicBezTo>
                  <a:cubicBezTo>
                    <a:pt x="137607" y="174737"/>
                    <a:pt x="120003" y="157157"/>
                    <a:pt x="98343" y="157157"/>
                  </a:cubicBezTo>
                  <a:close/>
                  <a:moveTo>
                    <a:pt x="511327" y="137461"/>
                  </a:moveTo>
                  <a:cubicBezTo>
                    <a:pt x="543875" y="137461"/>
                    <a:pt x="570336" y="163876"/>
                    <a:pt x="570336" y="196366"/>
                  </a:cubicBezTo>
                  <a:cubicBezTo>
                    <a:pt x="570336" y="211460"/>
                    <a:pt x="564528" y="225266"/>
                    <a:pt x="555123" y="235666"/>
                  </a:cubicBezTo>
                  <a:lnTo>
                    <a:pt x="560471" y="235666"/>
                  </a:lnTo>
                  <a:cubicBezTo>
                    <a:pt x="587578" y="235666"/>
                    <a:pt x="609614" y="257663"/>
                    <a:pt x="609614" y="284722"/>
                  </a:cubicBezTo>
                  <a:lnTo>
                    <a:pt x="609614" y="402531"/>
                  </a:lnTo>
                  <a:cubicBezTo>
                    <a:pt x="609614" y="418822"/>
                    <a:pt x="596429" y="431984"/>
                    <a:pt x="580110" y="431984"/>
                  </a:cubicBezTo>
                  <a:cubicBezTo>
                    <a:pt x="576698" y="431984"/>
                    <a:pt x="573379" y="431339"/>
                    <a:pt x="570336" y="430235"/>
                  </a:cubicBezTo>
                  <a:lnTo>
                    <a:pt x="570336" y="608697"/>
                  </a:lnTo>
                  <a:lnTo>
                    <a:pt x="452318" y="608697"/>
                  </a:lnTo>
                  <a:lnTo>
                    <a:pt x="452318" y="430235"/>
                  </a:lnTo>
                  <a:cubicBezTo>
                    <a:pt x="449183" y="431339"/>
                    <a:pt x="445956" y="431984"/>
                    <a:pt x="442453" y="431984"/>
                  </a:cubicBezTo>
                  <a:cubicBezTo>
                    <a:pt x="426225" y="431984"/>
                    <a:pt x="412948" y="418822"/>
                    <a:pt x="412948" y="402531"/>
                  </a:cubicBezTo>
                  <a:lnTo>
                    <a:pt x="412948" y="284722"/>
                  </a:lnTo>
                  <a:cubicBezTo>
                    <a:pt x="412948" y="257663"/>
                    <a:pt x="434984" y="235666"/>
                    <a:pt x="462092" y="235666"/>
                  </a:cubicBezTo>
                  <a:lnTo>
                    <a:pt x="467439" y="235666"/>
                  </a:lnTo>
                  <a:cubicBezTo>
                    <a:pt x="458035" y="225266"/>
                    <a:pt x="452318" y="211460"/>
                    <a:pt x="452318" y="196366"/>
                  </a:cubicBezTo>
                  <a:cubicBezTo>
                    <a:pt x="452318" y="163876"/>
                    <a:pt x="478780" y="137461"/>
                    <a:pt x="511327" y="137461"/>
                  </a:cubicBezTo>
                  <a:close/>
                  <a:moveTo>
                    <a:pt x="98343" y="137461"/>
                  </a:moveTo>
                  <a:cubicBezTo>
                    <a:pt x="130879" y="137461"/>
                    <a:pt x="157331" y="163876"/>
                    <a:pt x="157331" y="196366"/>
                  </a:cubicBezTo>
                  <a:cubicBezTo>
                    <a:pt x="157331" y="211460"/>
                    <a:pt x="151524" y="225266"/>
                    <a:pt x="142123" y="235666"/>
                  </a:cubicBezTo>
                  <a:lnTo>
                    <a:pt x="147469" y="235666"/>
                  </a:lnTo>
                  <a:cubicBezTo>
                    <a:pt x="174567" y="235666"/>
                    <a:pt x="196595" y="257663"/>
                    <a:pt x="196595" y="284722"/>
                  </a:cubicBezTo>
                  <a:lnTo>
                    <a:pt x="196595" y="402531"/>
                  </a:lnTo>
                  <a:cubicBezTo>
                    <a:pt x="196595" y="418822"/>
                    <a:pt x="183415" y="431984"/>
                    <a:pt x="167101" y="431984"/>
                  </a:cubicBezTo>
                  <a:cubicBezTo>
                    <a:pt x="163691" y="431984"/>
                    <a:pt x="160373" y="431339"/>
                    <a:pt x="157331" y="430235"/>
                  </a:cubicBezTo>
                  <a:lnTo>
                    <a:pt x="157331" y="608697"/>
                  </a:lnTo>
                  <a:lnTo>
                    <a:pt x="39356" y="608697"/>
                  </a:lnTo>
                  <a:lnTo>
                    <a:pt x="39356" y="430235"/>
                  </a:lnTo>
                  <a:cubicBezTo>
                    <a:pt x="36222" y="431339"/>
                    <a:pt x="32996" y="431984"/>
                    <a:pt x="29494" y="431984"/>
                  </a:cubicBezTo>
                  <a:cubicBezTo>
                    <a:pt x="13272" y="431984"/>
                    <a:pt x="0" y="418822"/>
                    <a:pt x="0" y="402531"/>
                  </a:cubicBezTo>
                  <a:lnTo>
                    <a:pt x="0" y="284722"/>
                  </a:lnTo>
                  <a:cubicBezTo>
                    <a:pt x="0" y="257663"/>
                    <a:pt x="22028" y="235666"/>
                    <a:pt x="49125" y="235666"/>
                  </a:cubicBezTo>
                  <a:lnTo>
                    <a:pt x="54471" y="235666"/>
                  </a:lnTo>
                  <a:cubicBezTo>
                    <a:pt x="45070" y="225266"/>
                    <a:pt x="39356" y="211460"/>
                    <a:pt x="39356" y="196366"/>
                  </a:cubicBezTo>
                  <a:cubicBezTo>
                    <a:pt x="39356" y="163876"/>
                    <a:pt x="65808" y="137461"/>
                    <a:pt x="98343" y="137461"/>
                  </a:cubicBezTo>
                  <a:close/>
                  <a:moveTo>
                    <a:pt x="216353" y="0"/>
                  </a:moveTo>
                  <a:lnTo>
                    <a:pt x="235987" y="0"/>
                  </a:lnTo>
                  <a:lnTo>
                    <a:pt x="235987" y="29452"/>
                  </a:lnTo>
                  <a:lnTo>
                    <a:pt x="334339" y="29452"/>
                  </a:lnTo>
                  <a:lnTo>
                    <a:pt x="334339" y="49056"/>
                  </a:lnTo>
                  <a:lnTo>
                    <a:pt x="236448" y="49056"/>
                  </a:lnTo>
                  <a:cubicBezTo>
                    <a:pt x="238752" y="64979"/>
                    <a:pt x="248523" y="78693"/>
                    <a:pt x="263179" y="86056"/>
                  </a:cubicBezTo>
                  <a:lnTo>
                    <a:pt x="304842" y="106856"/>
                  </a:lnTo>
                  <a:lnTo>
                    <a:pt x="341805" y="88357"/>
                  </a:lnTo>
                  <a:lnTo>
                    <a:pt x="285117" y="88357"/>
                  </a:lnTo>
                  <a:lnTo>
                    <a:pt x="285117" y="68753"/>
                  </a:lnTo>
                  <a:lnTo>
                    <a:pt x="365771" y="68753"/>
                  </a:lnTo>
                  <a:cubicBezTo>
                    <a:pt x="370840" y="60929"/>
                    <a:pt x="373606" y="51818"/>
                    <a:pt x="373606" y="42154"/>
                  </a:cubicBezTo>
                  <a:lnTo>
                    <a:pt x="373606" y="0"/>
                  </a:lnTo>
                  <a:lnTo>
                    <a:pt x="393331" y="0"/>
                  </a:lnTo>
                  <a:lnTo>
                    <a:pt x="393331" y="42154"/>
                  </a:lnTo>
                  <a:cubicBezTo>
                    <a:pt x="393331" y="68292"/>
                    <a:pt x="378767" y="91854"/>
                    <a:pt x="355263" y="103635"/>
                  </a:cubicBezTo>
                  <a:lnTo>
                    <a:pt x="326780" y="117809"/>
                  </a:lnTo>
                  <a:lnTo>
                    <a:pt x="355263" y="131983"/>
                  </a:lnTo>
                  <a:cubicBezTo>
                    <a:pt x="378767" y="143764"/>
                    <a:pt x="393331" y="167326"/>
                    <a:pt x="393331" y="193465"/>
                  </a:cubicBezTo>
                  <a:lnTo>
                    <a:pt x="393331" y="235618"/>
                  </a:lnTo>
                  <a:lnTo>
                    <a:pt x="373606" y="235618"/>
                  </a:lnTo>
                  <a:lnTo>
                    <a:pt x="373606" y="206166"/>
                  </a:lnTo>
                  <a:lnTo>
                    <a:pt x="285117" y="206166"/>
                  </a:lnTo>
                  <a:lnTo>
                    <a:pt x="285117" y="186562"/>
                  </a:lnTo>
                  <a:lnTo>
                    <a:pt x="373145" y="186562"/>
                  </a:lnTo>
                  <a:cubicBezTo>
                    <a:pt x="370932" y="170639"/>
                    <a:pt x="361162" y="156925"/>
                    <a:pt x="346506" y="149562"/>
                  </a:cubicBezTo>
                  <a:lnTo>
                    <a:pt x="304842" y="128762"/>
                  </a:lnTo>
                  <a:lnTo>
                    <a:pt x="267787" y="147261"/>
                  </a:lnTo>
                  <a:lnTo>
                    <a:pt x="334339" y="147261"/>
                  </a:lnTo>
                  <a:lnTo>
                    <a:pt x="334339" y="166865"/>
                  </a:lnTo>
                  <a:lnTo>
                    <a:pt x="243822" y="166865"/>
                  </a:lnTo>
                  <a:cubicBezTo>
                    <a:pt x="238844" y="174689"/>
                    <a:pt x="235987" y="183801"/>
                    <a:pt x="235987" y="193465"/>
                  </a:cubicBezTo>
                  <a:lnTo>
                    <a:pt x="235987" y="235618"/>
                  </a:lnTo>
                  <a:lnTo>
                    <a:pt x="216353" y="235618"/>
                  </a:lnTo>
                  <a:lnTo>
                    <a:pt x="216353" y="193465"/>
                  </a:lnTo>
                  <a:cubicBezTo>
                    <a:pt x="216353" y="167326"/>
                    <a:pt x="230917" y="143764"/>
                    <a:pt x="254330" y="131983"/>
                  </a:cubicBezTo>
                  <a:lnTo>
                    <a:pt x="282812" y="117809"/>
                  </a:lnTo>
                  <a:lnTo>
                    <a:pt x="254330" y="103635"/>
                  </a:lnTo>
                  <a:cubicBezTo>
                    <a:pt x="230917" y="91854"/>
                    <a:pt x="216353" y="68292"/>
                    <a:pt x="216353" y="4215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54" name="椭圆 53"/>
            <p:cNvSpPr/>
            <p:nvPr/>
          </p:nvSpPr>
          <p:spPr>
            <a:xfrm>
              <a:off x="3691473" y="5204303"/>
              <a:ext cx="540000" cy="5400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grpSp>
      <p:sp>
        <p:nvSpPr>
          <p:cNvPr id="29" name="object 29"/>
          <p:cNvSpPr txBox="1"/>
          <p:nvPr/>
        </p:nvSpPr>
        <p:spPr>
          <a:xfrm>
            <a:off x="749735" y="3670661"/>
            <a:ext cx="468595" cy="276999"/>
          </a:xfrm>
          <a:prstGeom prst="rect">
            <a:avLst/>
          </a:prstGeom>
        </p:spPr>
        <p:txBody>
          <a:bodyPr vert="horz" wrap="square" lIns="0" tIns="0" rIns="0" bIns="0" rtlCol="0">
            <a:noAutofit/>
          </a:bodyPr>
          <a:lstStyle/>
          <a:p>
            <a:pPr marL="0" marR="0">
              <a:spcBef>
                <a:spcPts val="0"/>
              </a:spcBef>
              <a:spcAft>
                <a:spcPts val="0"/>
              </a:spcAft>
            </a:pPr>
            <a:r>
              <a:rPr dirty="0">
                <a:solidFill>
                  <a:schemeClr val="accent1"/>
                </a:solidFill>
                <a:latin typeface="+mn-ea"/>
              </a:rPr>
              <a:t>信任</a:t>
            </a:r>
          </a:p>
        </p:txBody>
      </p:sp>
      <p:grpSp>
        <p:nvGrpSpPr>
          <p:cNvPr id="9" name="组合 8"/>
          <p:cNvGrpSpPr/>
          <p:nvPr/>
        </p:nvGrpSpPr>
        <p:grpSpPr>
          <a:xfrm>
            <a:off x="714032" y="2921640"/>
            <a:ext cx="540000" cy="540000"/>
            <a:chOff x="870949" y="2840555"/>
            <a:chExt cx="540000" cy="540000"/>
          </a:xfrm>
        </p:grpSpPr>
        <p:sp>
          <p:nvSpPr>
            <p:cNvPr id="41" name="Oval 5"/>
            <p:cNvSpPr/>
            <p:nvPr/>
          </p:nvSpPr>
          <p:spPr>
            <a:xfrm>
              <a:off x="1014949" y="2984555"/>
              <a:ext cx="252000" cy="252000"/>
            </a:xfrm>
            <a:custGeom>
              <a:avLst/>
              <a:gdLst>
                <a:gd name="connsiteX0" fmla="*/ 435425 w 607639"/>
                <a:gd name="connsiteY0" fmla="*/ 586470 h 606722"/>
                <a:gd name="connsiteX1" fmla="*/ 597493 w 607639"/>
                <a:gd name="connsiteY1" fmla="*/ 586470 h 606722"/>
                <a:gd name="connsiteX2" fmla="*/ 607639 w 607639"/>
                <a:gd name="connsiteY2" fmla="*/ 596596 h 606722"/>
                <a:gd name="connsiteX3" fmla="*/ 597493 w 607639"/>
                <a:gd name="connsiteY3" fmla="*/ 606722 h 606722"/>
                <a:gd name="connsiteX4" fmla="*/ 435425 w 607639"/>
                <a:gd name="connsiteY4" fmla="*/ 606722 h 606722"/>
                <a:gd name="connsiteX5" fmla="*/ 425368 w 607639"/>
                <a:gd name="connsiteY5" fmla="*/ 596596 h 606722"/>
                <a:gd name="connsiteX6" fmla="*/ 435425 w 607639"/>
                <a:gd name="connsiteY6" fmla="*/ 586470 h 606722"/>
                <a:gd name="connsiteX7" fmla="*/ 374690 w 607639"/>
                <a:gd name="connsiteY7" fmla="*/ 586470 h 606722"/>
                <a:gd name="connsiteX8" fmla="*/ 394898 w 607639"/>
                <a:gd name="connsiteY8" fmla="*/ 586470 h 606722"/>
                <a:gd name="connsiteX9" fmla="*/ 405046 w 607639"/>
                <a:gd name="connsiteY9" fmla="*/ 596596 h 606722"/>
                <a:gd name="connsiteX10" fmla="*/ 394898 w 607639"/>
                <a:gd name="connsiteY10" fmla="*/ 606722 h 606722"/>
                <a:gd name="connsiteX11" fmla="*/ 374690 w 607639"/>
                <a:gd name="connsiteY11" fmla="*/ 606722 h 606722"/>
                <a:gd name="connsiteX12" fmla="*/ 364541 w 607639"/>
                <a:gd name="connsiteY12" fmla="*/ 596596 h 606722"/>
                <a:gd name="connsiteX13" fmla="*/ 374690 w 607639"/>
                <a:gd name="connsiteY13" fmla="*/ 586470 h 606722"/>
                <a:gd name="connsiteX14" fmla="*/ 212647 w 607639"/>
                <a:gd name="connsiteY14" fmla="*/ 586470 h 606722"/>
                <a:gd name="connsiteX15" fmla="*/ 313894 w 607639"/>
                <a:gd name="connsiteY15" fmla="*/ 586470 h 606722"/>
                <a:gd name="connsiteX16" fmla="*/ 324036 w 607639"/>
                <a:gd name="connsiteY16" fmla="*/ 596596 h 606722"/>
                <a:gd name="connsiteX17" fmla="*/ 313894 w 607639"/>
                <a:gd name="connsiteY17" fmla="*/ 606722 h 606722"/>
                <a:gd name="connsiteX18" fmla="*/ 212647 w 607639"/>
                <a:gd name="connsiteY18" fmla="*/ 606722 h 606722"/>
                <a:gd name="connsiteX19" fmla="*/ 202593 w 607639"/>
                <a:gd name="connsiteY19" fmla="*/ 596596 h 606722"/>
                <a:gd name="connsiteX20" fmla="*/ 212647 w 607639"/>
                <a:gd name="connsiteY20" fmla="*/ 586470 h 606722"/>
                <a:gd name="connsiteX21" fmla="*/ 232919 w 607639"/>
                <a:gd name="connsiteY21" fmla="*/ 323613 h 606722"/>
                <a:gd name="connsiteX22" fmla="*/ 313892 w 607639"/>
                <a:gd name="connsiteY22" fmla="*/ 323613 h 606722"/>
                <a:gd name="connsiteX23" fmla="*/ 324036 w 607639"/>
                <a:gd name="connsiteY23" fmla="*/ 333748 h 606722"/>
                <a:gd name="connsiteX24" fmla="*/ 313892 w 607639"/>
                <a:gd name="connsiteY24" fmla="*/ 343795 h 606722"/>
                <a:gd name="connsiteX25" fmla="*/ 232919 w 607639"/>
                <a:gd name="connsiteY25" fmla="*/ 343795 h 606722"/>
                <a:gd name="connsiteX26" fmla="*/ 222775 w 607639"/>
                <a:gd name="connsiteY26" fmla="*/ 333748 h 606722"/>
                <a:gd name="connsiteX27" fmla="*/ 232919 w 607639"/>
                <a:gd name="connsiteY27" fmla="*/ 323613 h 606722"/>
                <a:gd name="connsiteX28" fmla="*/ 232923 w 607639"/>
                <a:gd name="connsiteY28" fmla="*/ 262856 h 606722"/>
                <a:gd name="connsiteX29" fmla="*/ 334230 w 607639"/>
                <a:gd name="connsiteY29" fmla="*/ 262856 h 606722"/>
                <a:gd name="connsiteX30" fmla="*/ 344289 w 607639"/>
                <a:gd name="connsiteY30" fmla="*/ 273017 h 606722"/>
                <a:gd name="connsiteX31" fmla="*/ 334230 w 607639"/>
                <a:gd name="connsiteY31" fmla="*/ 283179 h 606722"/>
                <a:gd name="connsiteX32" fmla="*/ 232923 w 607639"/>
                <a:gd name="connsiteY32" fmla="*/ 283179 h 606722"/>
                <a:gd name="connsiteX33" fmla="*/ 222775 w 607639"/>
                <a:gd name="connsiteY33" fmla="*/ 273017 h 606722"/>
                <a:gd name="connsiteX34" fmla="*/ 232923 w 607639"/>
                <a:gd name="connsiteY34" fmla="*/ 262856 h 606722"/>
                <a:gd name="connsiteX35" fmla="*/ 428302 w 607639"/>
                <a:gd name="connsiteY35" fmla="*/ 225415 h 606722"/>
                <a:gd name="connsiteX36" fmla="*/ 442632 w 607639"/>
                <a:gd name="connsiteY36" fmla="*/ 225415 h 606722"/>
                <a:gd name="connsiteX37" fmla="*/ 483133 w 607639"/>
                <a:gd name="connsiteY37" fmla="*/ 265938 h 606722"/>
                <a:gd name="connsiteX38" fmla="*/ 485358 w 607639"/>
                <a:gd name="connsiteY38" fmla="*/ 269226 h 606722"/>
                <a:gd name="connsiteX39" fmla="*/ 485358 w 607639"/>
                <a:gd name="connsiteY39" fmla="*/ 276869 h 606722"/>
                <a:gd name="connsiteX40" fmla="*/ 483133 w 607639"/>
                <a:gd name="connsiteY40" fmla="*/ 280157 h 606722"/>
                <a:gd name="connsiteX41" fmla="*/ 442632 w 607639"/>
                <a:gd name="connsiteY41" fmla="*/ 320680 h 606722"/>
                <a:gd name="connsiteX42" fmla="*/ 435422 w 607639"/>
                <a:gd name="connsiteY42" fmla="*/ 323613 h 606722"/>
                <a:gd name="connsiteX43" fmla="*/ 428302 w 607639"/>
                <a:gd name="connsiteY43" fmla="*/ 320680 h 606722"/>
                <a:gd name="connsiteX44" fmla="*/ 428302 w 607639"/>
                <a:gd name="connsiteY44" fmla="*/ 306373 h 606722"/>
                <a:gd name="connsiteX45" fmla="*/ 451534 w 607639"/>
                <a:gd name="connsiteY45" fmla="*/ 283178 h 606722"/>
                <a:gd name="connsiteX46" fmla="*/ 394922 w 607639"/>
                <a:gd name="connsiteY46" fmla="*/ 283178 h 606722"/>
                <a:gd name="connsiteX47" fmla="*/ 384864 w 607639"/>
                <a:gd name="connsiteY47" fmla="*/ 273048 h 606722"/>
                <a:gd name="connsiteX48" fmla="*/ 394922 w 607639"/>
                <a:gd name="connsiteY48" fmla="*/ 262917 h 606722"/>
                <a:gd name="connsiteX49" fmla="*/ 451534 w 607639"/>
                <a:gd name="connsiteY49" fmla="*/ 262917 h 606722"/>
                <a:gd name="connsiteX50" fmla="*/ 428302 w 607639"/>
                <a:gd name="connsiteY50" fmla="*/ 239722 h 606722"/>
                <a:gd name="connsiteX51" fmla="*/ 428302 w 607639"/>
                <a:gd name="connsiteY51" fmla="*/ 225415 h 606722"/>
                <a:gd name="connsiteX52" fmla="*/ 232923 w 607639"/>
                <a:gd name="connsiteY52" fmla="*/ 202241 h 606722"/>
                <a:gd name="connsiteX53" fmla="*/ 293725 w 607639"/>
                <a:gd name="connsiteY53" fmla="*/ 202241 h 606722"/>
                <a:gd name="connsiteX54" fmla="*/ 303784 w 607639"/>
                <a:gd name="connsiteY54" fmla="*/ 212287 h 606722"/>
                <a:gd name="connsiteX55" fmla="*/ 293725 w 607639"/>
                <a:gd name="connsiteY55" fmla="*/ 222423 h 606722"/>
                <a:gd name="connsiteX56" fmla="*/ 232923 w 607639"/>
                <a:gd name="connsiteY56" fmla="*/ 222423 h 606722"/>
                <a:gd name="connsiteX57" fmla="*/ 222775 w 607639"/>
                <a:gd name="connsiteY57" fmla="*/ 212287 h 606722"/>
                <a:gd name="connsiteX58" fmla="*/ 232923 w 607639"/>
                <a:gd name="connsiteY58" fmla="*/ 202241 h 606722"/>
                <a:gd name="connsiteX59" fmla="*/ 253155 w 607639"/>
                <a:gd name="connsiteY59" fmla="*/ 121302 h 606722"/>
                <a:gd name="connsiteX60" fmla="*/ 455727 w 607639"/>
                <a:gd name="connsiteY60" fmla="*/ 121302 h 606722"/>
                <a:gd name="connsiteX61" fmla="*/ 465873 w 607639"/>
                <a:gd name="connsiteY61" fmla="*/ 131428 h 606722"/>
                <a:gd name="connsiteX62" fmla="*/ 455727 w 607639"/>
                <a:gd name="connsiteY62" fmla="*/ 141554 h 606722"/>
                <a:gd name="connsiteX63" fmla="*/ 253155 w 607639"/>
                <a:gd name="connsiteY63" fmla="*/ 141554 h 606722"/>
                <a:gd name="connsiteX64" fmla="*/ 243098 w 607639"/>
                <a:gd name="connsiteY64" fmla="*/ 131428 h 606722"/>
                <a:gd name="connsiteX65" fmla="*/ 253155 w 607639"/>
                <a:gd name="connsiteY65" fmla="*/ 121302 h 606722"/>
                <a:gd name="connsiteX66" fmla="*/ 222780 w 607639"/>
                <a:gd name="connsiteY66" fmla="*/ 80872 h 606722"/>
                <a:gd name="connsiteX67" fmla="*/ 222780 w 607639"/>
                <a:gd name="connsiteY67" fmla="*/ 131440 h 606722"/>
                <a:gd name="connsiteX68" fmla="*/ 212634 w 607639"/>
                <a:gd name="connsiteY68" fmla="*/ 141571 h 606722"/>
                <a:gd name="connsiteX69" fmla="*/ 161990 w 607639"/>
                <a:gd name="connsiteY69" fmla="*/ 141571 h 606722"/>
                <a:gd name="connsiteX70" fmla="*/ 161990 w 607639"/>
                <a:gd name="connsiteY70" fmla="*/ 185829 h 606722"/>
                <a:gd name="connsiteX71" fmla="*/ 176676 w 607639"/>
                <a:gd name="connsiteY71" fmla="*/ 193205 h 606722"/>
                <a:gd name="connsiteX72" fmla="*/ 182283 w 607639"/>
                <a:gd name="connsiteY72" fmla="*/ 202270 h 606722"/>
                <a:gd name="connsiteX73" fmla="*/ 176676 w 607639"/>
                <a:gd name="connsiteY73" fmla="*/ 211246 h 606722"/>
                <a:gd name="connsiteX74" fmla="*/ 161990 w 607639"/>
                <a:gd name="connsiteY74" fmla="*/ 218622 h 606722"/>
                <a:gd name="connsiteX75" fmla="*/ 161990 w 607639"/>
                <a:gd name="connsiteY75" fmla="*/ 377968 h 606722"/>
                <a:gd name="connsiteX76" fmla="*/ 167597 w 607639"/>
                <a:gd name="connsiteY76" fmla="*/ 375213 h 606722"/>
                <a:gd name="connsiteX77" fmla="*/ 176053 w 607639"/>
                <a:gd name="connsiteY77" fmla="*/ 374857 h 606722"/>
                <a:gd name="connsiteX78" fmla="*/ 181749 w 607639"/>
                <a:gd name="connsiteY78" fmla="*/ 381078 h 606722"/>
                <a:gd name="connsiteX79" fmla="*/ 189581 w 607639"/>
                <a:gd name="connsiteY79" fmla="*/ 404451 h 606722"/>
                <a:gd name="connsiteX80" fmla="*/ 449477 w 607639"/>
                <a:gd name="connsiteY80" fmla="*/ 404451 h 606722"/>
                <a:gd name="connsiteX81" fmla="*/ 456775 w 607639"/>
                <a:gd name="connsiteY81" fmla="*/ 389788 h 606722"/>
                <a:gd name="connsiteX82" fmla="*/ 474843 w 607639"/>
                <a:gd name="connsiteY82" fmla="*/ 389788 h 606722"/>
                <a:gd name="connsiteX83" fmla="*/ 482231 w 607639"/>
                <a:gd name="connsiteY83" fmla="*/ 404451 h 606722"/>
                <a:gd name="connsiteX84" fmla="*/ 546848 w 607639"/>
                <a:gd name="connsiteY84" fmla="*/ 404451 h 606722"/>
                <a:gd name="connsiteX85" fmla="*/ 546848 w 607639"/>
                <a:gd name="connsiteY85" fmla="*/ 380367 h 606722"/>
                <a:gd name="connsiteX86" fmla="*/ 511958 w 607639"/>
                <a:gd name="connsiteY86" fmla="*/ 362949 h 606722"/>
                <a:gd name="connsiteX87" fmla="*/ 506351 w 607639"/>
                <a:gd name="connsiteY87" fmla="*/ 353884 h 606722"/>
                <a:gd name="connsiteX88" fmla="*/ 511958 w 607639"/>
                <a:gd name="connsiteY88" fmla="*/ 344908 h 606722"/>
                <a:gd name="connsiteX89" fmla="*/ 546848 w 607639"/>
                <a:gd name="connsiteY89" fmla="*/ 327400 h 606722"/>
                <a:gd name="connsiteX90" fmla="*/ 546848 w 607639"/>
                <a:gd name="connsiteY90" fmla="*/ 141571 h 606722"/>
                <a:gd name="connsiteX91" fmla="*/ 496204 w 607639"/>
                <a:gd name="connsiteY91" fmla="*/ 141571 h 606722"/>
                <a:gd name="connsiteX92" fmla="*/ 486058 w 607639"/>
                <a:gd name="connsiteY92" fmla="*/ 131440 h 606722"/>
                <a:gd name="connsiteX93" fmla="*/ 486058 w 607639"/>
                <a:gd name="connsiteY93" fmla="*/ 80872 h 606722"/>
                <a:gd name="connsiteX94" fmla="*/ 70848 w 607639"/>
                <a:gd name="connsiteY94" fmla="*/ 0 h 606722"/>
                <a:gd name="connsiteX95" fmla="*/ 101288 w 607639"/>
                <a:gd name="connsiteY95" fmla="*/ 30305 h 606722"/>
                <a:gd name="connsiteX96" fmla="*/ 101288 w 607639"/>
                <a:gd name="connsiteY96" fmla="*/ 60699 h 606722"/>
                <a:gd name="connsiteX97" fmla="*/ 597492 w 607639"/>
                <a:gd name="connsiteY97" fmla="*/ 60699 h 606722"/>
                <a:gd name="connsiteX98" fmla="*/ 607639 w 607639"/>
                <a:gd name="connsiteY98" fmla="*/ 70741 h 606722"/>
                <a:gd name="connsiteX99" fmla="*/ 597492 w 607639"/>
                <a:gd name="connsiteY99" fmla="*/ 80872 h 606722"/>
                <a:gd name="connsiteX100" fmla="*/ 506351 w 607639"/>
                <a:gd name="connsiteY100" fmla="*/ 80872 h 606722"/>
                <a:gd name="connsiteX101" fmla="*/ 506351 w 607639"/>
                <a:gd name="connsiteY101" fmla="*/ 121309 h 606722"/>
                <a:gd name="connsiteX102" fmla="*/ 556995 w 607639"/>
                <a:gd name="connsiteY102" fmla="*/ 121309 h 606722"/>
                <a:gd name="connsiteX103" fmla="*/ 567142 w 607639"/>
                <a:gd name="connsiteY103" fmla="*/ 131440 h 606722"/>
                <a:gd name="connsiteX104" fmla="*/ 567142 w 607639"/>
                <a:gd name="connsiteY104" fmla="*/ 333710 h 606722"/>
                <a:gd name="connsiteX105" fmla="*/ 561534 w 607639"/>
                <a:gd name="connsiteY105" fmla="*/ 342775 h 606722"/>
                <a:gd name="connsiteX106" fmla="*/ 539105 w 607639"/>
                <a:gd name="connsiteY106" fmla="*/ 353884 h 606722"/>
                <a:gd name="connsiteX107" fmla="*/ 561534 w 607639"/>
                <a:gd name="connsiteY107" fmla="*/ 365082 h 606722"/>
                <a:gd name="connsiteX108" fmla="*/ 567142 w 607639"/>
                <a:gd name="connsiteY108" fmla="*/ 374146 h 606722"/>
                <a:gd name="connsiteX109" fmla="*/ 567142 w 607639"/>
                <a:gd name="connsiteY109" fmla="*/ 414583 h 606722"/>
                <a:gd name="connsiteX110" fmla="*/ 556995 w 607639"/>
                <a:gd name="connsiteY110" fmla="*/ 424714 h 606722"/>
                <a:gd name="connsiteX111" fmla="*/ 476000 w 607639"/>
                <a:gd name="connsiteY111" fmla="*/ 424714 h 606722"/>
                <a:gd name="connsiteX112" fmla="*/ 466922 w 607639"/>
                <a:gd name="connsiteY112" fmla="*/ 419115 h 606722"/>
                <a:gd name="connsiteX113" fmla="*/ 465854 w 607639"/>
                <a:gd name="connsiteY113" fmla="*/ 416982 h 606722"/>
                <a:gd name="connsiteX114" fmla="*/ 464786 w 607639"/>
                <a:gd name="connsiteY114" fmla="*/ 419115 h 606722"/>
                <a:gd name="connsiteX115" fmla="*/ 455707 w 607639"/>
                <a:gd name="connsiteY115" fmla="*/ 424714 h 606722"/>
                <a:gd name="connsiteX116" fmla="*/ 182283 w 607639"/>
                <a:gd name="connsiteY116" fmla="*/ 424714 h 606722"/>
                <a:gd name="connsiteX117" fmla="*/ 172670 w 607639"/>
                <a:gd name="connsiteY117" fmla="*/ 417782 h 606722"/>
                <a:gd name="connsiteX118" fmla="*/ 166262 w 607639"/>
                <a:gd name="connsiteY118" fmla="*/ 398497 h 606722"/>
                <a:gd name="connsiteX119" fmla="*/ 156471 w 607639"/>
                <a:gd name="connsiteY119" fmla="*/ 403385 h 606722"/>
                <a:gd name="connsiteX120" fmla="*/ 146592 w 607639"/>
                <a:gd name="connsiteY120" fmla="*/ 402941 h 606722"/>
                <a:gd name="connsiteX121" fmla="*/ 141785 w 607639"/>
                <a:gd name="connsiteY121" fmla="*/ 394320 h 606722"/>
                <a:gd name="connsiteX122" fmla="*/ 141785 w 607639"/>
                <a:gd name="connsiteY122" fmla="*/ 212312 h 606722"/>
                <a:gd name="connsiteX123" fmla="*/ 147393 w 607639"/>
                <a:gd name="connsiteY123" fmla="*/ 203336 h 606722"/>
                <a:gd name="connsiteX124" fmla="*/ 149529 w 607639"/>
                <a:gd name="connsiteY124" fmla="*/ 202270 h 606722"/>
                <a:gd name="connsiteX125" fmla="*/ 147393 w 607639"/>
                <a:gd name="connsiteY125" fmla="*/ 201204 h 606722"/>
                <a:gd name="connsiteX126" fmla="*/ 141785 w 607639"/>
                <a:gd name="connsiteY126" fmla="*/ 192139 h 606722"/>
                <a:gd name="connsiteX127" fmla="*/ 141785 w 607639"/>
                <a:gd name="connsiteY127" fmla="*/ 131440 h 606722"/>
                <a:gd name="connsiteX128" fmla="*/ 151932 w 607639"/>
                <a:gd name="connsiteY128" fmla="*/ 121309 h 606722"/>
                <a:gd name="connsiteX129" fmla="*/ 202576 w 607639"/>
                <a:gd name="connsiteY129" fmla="*/ 121309 h 606722"/>
                <a:gd name="connsiteX130" fmla="*/ 202576 w 607639"/>
                <a:gd name="connsiteY130" fmla="*/ 80872 h 606722"/>
                <a:gd name="connsiteX131" fmla="*/ 91141 w 607639"/>
                <a:gd name="connsiteY131" fmla="*/ 80872 h 606722"/>
                <a:gd name="connsiteX132" fmla="*/ 80995 w 607639"/>
                <a:gd name="connsiteY132" fmla="*/ 70741 h 606722"/>
                <a:gd name="connsiteX133" fmla="*/ 80995 w 607639"/>
                <a:gd name="connsiteY133" fmla="*/ 30305 h 606722"/>
                <a:gd name="connsiteX134" fmla="*/ 70848 w 607639"/>
                <a:gd name="connsiteY134" fmla="*/ 20262 h 606722"/>
                <a:gd name="connsiteX135" fmla="*/ 60791 w 607639"/>
                <a:gd name="connsiteY135" fmla="*/ 30305 h 606722"/>
                <a:gd name="connsiteX136" fmla="*/ 60791 w 607639"/>
                <a:gd name="connsiteY136" fmla="*/ 586459 h 606722"/>
                <a:gd name="connsiteX137" fmla="*/ 80995 w 607639"/>
                <a:gd name="connsiteY137" fmla="*/ 586459 h 606722"/>
                <a:gd name="connsiteX138" fmla="*/ 80995 w 607639"/>
                <a:gd name="connsiteY138" fmla="*/ 111266 h 606722"/>
                <a:gd name="connsiteX139" fmla="*/ 91141 w 607639"/>
                <a:gd name="connsiteY139" fmla="*/ 101135 h 606722"/>
                <a:gd name="connsiteX140" fmla="*/ 101288 w 607639"/>
                <a:gd name="connsiteY140" fmla="*/ 111266 h 606722"/>
                <a:gd name="connsiteX141" fmla="*/ 101288 w 607639"/>
                <a:gd name="connsiteY141" fmla="*/ 586459 h 606722"/>
                <a:gd name="connsiteX142" fmla="*/ 151932 w 607639"/>
                <a:gd name="connsiteY142" fmla="*/ 586459 h 606722"/>
                <a:gd name="connsiteX143" fmla="*/ 161990 w 607639"/>
                <a:gd name="connsiteY143" fmla="*/ 596591 h 606722"/>
                <a:gd name="connsiteX144" fmla="*/ 151932 w 607639"/>
                <a:gd name="connsiteY144" fmla="*/ 606722 h 606722"/>
                <a:gd name="connsiteX145" fmla="*/ 10147 w 607639"/>
                <a:gd name="connsiteY145" fmla="*/ 606722 h 606722"/>
                <a:gd name="connsiteX146" fmla="*/ 0 w 607639"/>
                <a:gd name="connsiteY146" fmla="*/ 596591 h 606722"/>
                <a:gd name="connsiteX147" fmla="*/ 10147 w 607639"/>
                <a:gd name="connsiteY147" fmla="*/ 586459 h 606722"/>
                <a:gd name="connsiteX148" fmla="*/ 40497 w 607639"/>
                <a:gd name="connsiteY148" fmla="*/ 586459 h 606722"/>
                <a:gd name="connsiteX149" fmla="*/ 40497 w 607639"/>
                <a:gd name="connsiteY149" fmla="*/ 30305 h 606722"/>
                <a:gd name="connsiteX150" fmla="*/ 70848 w 607639"/>
                <a:gd name="connsiteY15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07639" h="606722">
                  <a:moveTo>
                    <a:pt x="435425" y="586470"/>
                  </a:moveTo>
                  <a:lnTo>
                    <a:pt x="597493" y="586470"/>
                  </a:lnTo>
                  <a:cubicBezTo>
                    <a:pt x="603100" y="586470"/>
                    <a:pt x="607639" y="591000"/>
                    <a:pt x="607639" y="596596"/>
                  </a:cubicBezTo>
                  <a:cubicBezTo>
                    <a:pt x="607639" y="602192"/>
                    <a:pt x="603100" y="606722"/>
                    <a:pt x="597493" y="606722"/>
                  </a:cubicBezTo>
                  <a:lnTo>
                    <a:pt x="435425" y="606722"/>
                  </a:lnTo>
                  <a:cubicBezTo>
                    <a:pt x="429907" y="606722"/>
                    <a:pt x="425368" y="602192"/>
                    <a:pt x="425368" y="596596"/>
                  </a:cubicBezTo>
                  <a:cubicBezTo>
                    <a:pt x="425368" y="591000"/>
                    <a:pt x="429907" y="586470"/>
                    <a:pt x="435425" y="586470"/>
                  </a:cubicBezTo>
                  <a:close/>
                  <a:moveTo>
                    <a:pt x="374690" y="586470"/>
                  </a:moveTo>
                  <a:lnTo>
                    <a:pt x="394898" y="586470"/>
                  </a:lnTo>
                  <a:cubicBezTo>
                    <a:pt x="400506" y="586470"/>
                    <a:pt x="405046" y="591000"/>
                    <a:pt x="405046" y="596596"/>
                  </a:cubicBezTo>
                  <a:cubicBezTo>
                    <a:pt x="405046" y="602192"/>
                    <a:pt x="400506" y="606722"/>
                    <a:pt x="394898" y="606722"/>
                  </a:cubicBezTo>
                  <a:lnTo>
                    <a:pt x="374690" y="606722"/>
                  </a:lnTo>
                  <a:cubicBezTo>
                    <a:pt x="369081" y="606722"/>
                    <a:pt x="364541" y="602192"/>
                    <a:pt x="364541" y="596596"/>
                  </a:cubicBezTo>
                  <a:cubicBezTo>
                    <a:pt x="364541" y="591000"/>
                    <a:pt x="369081" y="586470"/>
                    <a:pt x="374690" y="586470"/>
                  </a:cubicBezTo>
                  <a:close/>
                  <a:moveTo>
                    <a:pt x="212647" y="586470"/>
                  </a:moveTo>
                  <a:lnTo>
                    <a:pt x="313894" y="586470"/>
                  </a:lnTo>
                  <a:cubicBezTo>
                    <a:pt x="319499" y="586470"/>
                    <a:pt x="324036" y="591000"/>
                    <a:pt x="324036" y="596596"/>
                  </a:cubicBezTo>
                  <a:cubicBezTo>
                    <a:pt x="324036" y="602192"/>
                    <a:pt x="319499" y="606722"/>
                    <a:pt x="313894" y="606722"/>
                  </a:cubicBezTo>
                  <a:lnTo>
                    <a:pt x="212647" y="606722"/>
                  </a:lnTo>
                  <a:cubicBezTo>
                    <a:pt x="207042" y="606722"/>
                    <a:pt x="202593" y="602192"/>
                    <a:pt x="202593" y="596596"/>
                  </a:cubicBezTo>
                  <a:cubicBezTo>
                    <a:pt x="202593" y="591000"/>
                    <a:pt x="207042" y="586470"/>
                    <a:pt x="212647" y="586470"/>
                  </a:cubicBezTo>
                  <a:close/>
                  <a:moveTo>
                    <a:pt x="232919" y="323613"/>
                  </a:moveTo>
                  <a:lnTo>
                    <a:pt x="313892" y="323613"/>
                  </a:lnTo>
                  <a:cubicBezTo>
                    <a:pt x="319498" y="323613"/>
                    <a:pt x="324036" y="328147"/>
                    <a:pt x="324036" y="333748"/>
                  </a:cubicBezTo>
                  <a:cubicBezTo>
                    <a:pt x="324036" y="339260"/>
                    <a:pt x="319498" y="343795"/>
                    <a:pt x="313892" y="343795"/>
                  </a:cubicBezTo>
                  <a:lnTo>
                    <a:pt x="232919" y="343795"/>
                  </a:lnTo>
                  <a:cubicBezTo>
                    <a:pt x="227313" y="343795"/>
                    <a:pt x="222775" y="339260"/>
                    <a:pt x="222775" y="333748"/>
                  </a:cubicBezTo>
                  <a:cubicBezTo>
                    <a:pt x="222775" y="328147"/>
                    <a:pt x="227313" y="323613"/>
                    <a:pt x="232919" y="323613"/>
                  </a:cubicBezTo>
                  <a:close/>
                  <a:moveTo>
                    <a:pt x="232923" y="262856"/>
                  </a:moveTo>
                  <a:lnTo>
                    <a:pt x="334230" y="262856"/>
                  </a:lnTo>
                  <a:cubicBezTo>
                    <a:pt x="339838" y="262856"/>
                    <a:pt x="344289" y="267402"/>
                    <a:pt x="344289" y="273017"/>
                  </a:cubicBezTo>
                  <a:cubicBezTo>
                    <a:pt x="344289" y="278633"/>
                    <a:pt x="339838" y="283179"/>
                    <a:pt x="334230" y="283179"/>
                  </a:cubicBezTo>
                  <a:lnTo>
                    <a:pt x="232923" y="283179"/>
                  </a:lnTo>
                  <a:cubicBezTo>
                    <a:pt x="227315" y="283179"/>
                    <a:pt x="222775" y="278633"/>
                    <a:pt x="222775" y="273017"/>
                  </a:cubicBezTo>
                  <a:cubicBezTo>
                    <a:pt x="222775" y="267402"/>
                    <a:pt x="227315" y="262856"/>
                    <a:pt x="232923" y="262856"/>
                  </a:cubicBezTo>
                  <a:close/>
                  <a:moveTo>
                    <a:pt x="428302" y="225415"/>
                  </a:moveTo>
                  <a:cubicBezTo>
                    <a:pt x="432218" y="221505"/>
                    <a:pt x="438627" y="221505"/>
                    <a:pt x="442632" y="225415"/>
                  </a:cubicBezTo>
                  <a:lnTo>
                    <a:pt x="483133" y="265938"/>
                  </a:lnTo>
                  <a:cubicBezTo>
                    <a:pt x="484023" y="266827"/>
                    <a:pt x="484824" y="267982"/>
                    <a:pt x="485358" y="269226"/>
                  </a:cubicBezTo>
                  <a:cubicBezTo>
                    <a:pt x="486337" y="271626"/>
                    <a:pt x="486337" y="274469"/>
                    <a:pt x="485358" y="276869"/>
                  </a:cubicBezTo>
                  <a:cubicBezTo>
                    <a:pt x="484824" y="278113"/>
                    <a:pt x="484023" y="279268"/>
                    <a:pt x="483133" y="280157"/>
                  </a:cubicBezTo>
                  <a:lnTo>
                    <a:pt x="442632" y="320680"/>
                  </a:lnTo>
                  <a:cubicBezTo>
                    <a:pt x="440674" y="322635"/>
                    <a:pt x="438093" y="323613"/>
                    <a:pt x="435422" y="323613"/>
                  </a:cubicBezTo>
                  <a:cubicBezTo>
                    <a:pt x="432841" y="323613"/>
                    <a:pt x="430260" y="322635"/>
                    <a:pt x="428302" y="320680"/>
                  </a:cubicBezTo>
                  <a:cubicBezTo>
                    <a:pt x="424385" y="316681"/>
                    <a:pt x="424385" y="310283"/>
                    <a:pt x="428302" y="306373"/>
                  </a:cubicBezTo>
                  <a:lnTo>
                    <a:pt x="451534" y="283178"/>
                  </a:lnTo>
                  <a:lnTo>
                    <a:pt x="394922" y="283178"/>
                  </a:lnTo>
                  <a:cubicBezTo>
                    <a:pt x="389315" y="283178"/>
                    <a:pt x="384864" y="278646"/>
                    <a:pt x="384864" y="273048"/>
                  </a:cubicBezTo>
                  <a:cubicBezTo>
                    <a:pt x="384864" y="267449"/>
                    <a:pt x="389315" y="262917"/>
                    <a:pt x="394922" y="262917"/>
                  </a:cubicBezTo>
                  <a:lnTo>
                    <a:pt x="451534" y="262917"/>
                  </a:lnTo>
                  <a:lnTo>
                    <a:pt x="428302" y="239722"/>
                  </a:lnTo>
                  <a:cubicBezTo>
                    <a:pt x="424385" y="235812"/>
                    <a:pt x="424385" y="229414"/>
                    <a:pt x="428302" y="225415"/>
                  </a:cubicBezTo>
                  <a:close/>
                  <a:moveTo>
                    <a:pt x="232923" y="202241"/>
                  </a:moveTo>
                  <a:lnTo>
                    <a:pt x="293725" y="202241"/>
                  </a:lnTo>
                  <a:cubicBezTo>
                    <a:pt x="299244" y="202241"/>
                    <a:pt x="303784" y="206775"/>
                    <a:pt x="303784" y="212287"/>
                  </a:cubicBezTo>
                  <a:cubicBezTo>
                    <a:pt x="303784" y="217888"/>
                    <a:pt x="299244" y="222423"/>
                    <a:pt x="293725" y="222423"/>
                  </a:cubicBezTo>
                  <a:lnTo>
                    <a:pt x="232923" y="222423"/>
                  </a:lnTo>
                  <a:cubicBezTo>
                    <a:pt x="227315" y="222423"/>
                    <a:pt x="222775" y="217888"/>
                    <a:pt x="222775" y="212287"/>
                  </a:cubicBezTo>
                  <a:cubicBezTo>
                    <a:pt x="222775" y="206775"/>
                    <a:pt x="227315" y="202241"/>
                    <a:pt x="232923" y="202241"/>
                  </a:cubicBezTo>
                  <a:close/>
                  <a:moveTo>
                    <a:pt x="253155" y="121302"/>
                  </a:moveTo>
                  <a:lnTo>
                    <a:pt x="455727" y="121302"/>
                  </a:lnTo>
                  <a:cubicBezTo>
                    <a:pt x="461334" y="121302"/>
                    <a:pt x="465873" y="125832"/>
                    <a:pt x="465873" y="131428"/>
                  </a:cubicBezTo>
                  <a:cubicBezTo>
                    <a:pt x="465873" y="137024"/>
                    <a:pt x="461334" y="141554"/>
                    <a:pt x="455727" y="141554"/>
                  </a:cubicBezTo>
                  <a:lnTo>
                    <a:pt x="253155" y="141554"/>
                  </a:lnTo>
                  <a:cubicBezTo>
                    <a:pt x="247637" y="141554"/>
                    <a:pt x="243098" y="137024"/>
                    <a:pt x="243098" y="131428"/>
                  </a:cubicBezTo>
                  <a:cubicBezTo>
                    <a:pt x="243098" y="125832"/>
                    <a:pt x="247637" y="121302"/>
                    <a:pt x="253155" y="121302"/>
                  </a:cubicBezTo>
                  <a:close/>
                  <a:moveTo>
                    <a:pt x="222780" y="80872"/>
                  </a:moveTo>
                  <a:lnTo>
                    <a:pt x="222780" y="131440"/>
                  </a:lnTo>
                  <a:cubicBezTo>
                    <a:pt x="222780" y="137039"/>
                    <a:pt x="218241" y="141571"/>
                    <a:pt x="212634" y="141571"/>
                  </a:cubicBezTo>
                  <a:lnTo>
                    <a:pt x="161990" y="141571"/>
                  </a:lnTo>
                  <a:lnTo>
                    <a:pt x="161990" y="185829"/>
                  </a:lnTo>
                  <a:lnTo>
                    <a:pt x="176676" y="193205"/>
                  </a:lnTo>
                  <a:cubicBezTo>
                    <a:pt x="180147" y="194894"/>
                    <a:pt x="182283" y="198360"/>
                    <a:pt x="182283" y="202270"/>
                  </a:cubicBezTo>
                  <a:cubicBezTo>
                    <a:pt x="182283" y="206091"/>
                    <a:pt x="180147" y="209557"/>
                    <a:pt x="176676" y="211246"/>
                  </a:cubicBezTo>
                  <a:lnTo>
                    <a:pt x="161990" y="218622"/>
                  </a:lnTo>
                  <a:lnTo>
                    <a:pt x="161990" y="377968"/>
                  </a:lnTo>
                  <a:lnTo>
                    <a:pt x="167597" y="375213"/>
                  </a:lnTo>
                  <a:cubicBezTo>
                    <a:pt x="170267" y="373880"/>
                    <a:pt x="173293" y="373791"/>
                    <a:pt x="176053" y="374857"/>
                  </a:cubicBezTo>
                  <a:cubicBezTo>
                    <a:pt x="178723" y="376013"/>
                    <a:pt x="180859" y="378235"/>
                    <a:pt x="181749" y="381078"/>
                  </a:cubicBezTo>
                  <a:lnTo>
                    <a:pt x="189581" y="404451"/>
                  </a:lnTo>
                  <a:lnTo>
                    <a:pt x="449477" y="404451"/>
                  </a:lnTo>
                  <a:lnTo>
                    <a:pt x="456775" y="389788"/>
                  </a:lnTo>
                  <a:cubicBezTo>
                    <a:pt x="460246" y="382945"/>
                    <a:pt x="471461" y="382945"/>
                    <a:pt x="474843" y="389788"/>
                  </a:cubicBezTo>
                  <a:lnTo>
                    <a:pt x="482231" y="404451"/>
                  </a:lnTo>
                  <a:lnTo>
                    <a:pt x="546848" y="404451"/>
                  </a:lnTo>
                  <a:lnTo>
                    <a:pt x="546848" y="380367"/>
                  </a:lnTo>
                  <a:lnTo>
                    <a:pt x="511958" y="362949"/>
                  </a:lnTo>
                  <a:cubicBezTo>
                    <a:pt x="508487" y="361260"/>
                    <a:pt x="506351" y="357705"/>
                    <a:pt x="506351" y="353884"/>
                  </a:cubicBezTo>
                  <a:cubicBezTo>
                    <a:pt x="506351" y="350062"/>
                    <a:pt x="508487" y="346596"/>
                    <a:pt x="511958" y="344908"/>
                  </a:cubicBezTo>
                  <a:lnTo>
                    <a:pt x="546848" y="327400"/>
                  </a:lnTo>
                  <a:lnTo>
                    <a:pt x="546848" y="141571"/>
                  </a:lnTo>
                  <a:lnTo>
                    <a:pt x="496204" y="141571"/>
                  </a:lnTo>
                  <a:cubicBezTo>
                    <a:pt x="490597" y="141571"/>
                    <a:pt x="486058" y="137039"/>
                    <a:pt x="486058" y="131440"/>
                  </a:cubicBezTo>
                  <a:lnTo>
                    <a:pt x="486058" y="80872"/>
                  </a:lnTo>
                  <a:close/>
                  <a:moveTo>
                    <a:pt x="70848" y="0"/>
                  </a:moveTo>
                  <a:cubicBezTo>
                    <a:pt x="87670" y="0"/>
                    <a:pt x="101288" y="13597"/>
                    <a:pt x="101288" y="30305"/>
                  </a:cubicBezTo>
                  <a:lnTo>
                    <a:pt x="101288" y="60699"/>
                  </a:lnTo>
                  <a:lnTo>
                    <a:pt x="597492" y="60699"/>
                  </a:lnTo>
                  <a:cubicBezTo>
                    <a:pt x="603100" y="60699"/>
                    <a:pt x="607639" y="65231"/>
                    <a:pt x="607639" y="70741"/>
                  </a:cubicBezTo>
                  <a:cubicBezTo>
                    <a:pt x="607639" y="76340"/>
                    <a:pt x="603100" y="80872"/>
                    <a:pt x="597492" y="80872"/>
                  </a:cubicBezTo>
                  <a:lnTo>
                    <a:pt x="506351" y="80872"/>
                  </a:lnTo>
                  <a:lnTo>
                    <a:pt x="506351" y="121309"/>
                  </a:lnTo>
                  <a:lnTo>
                    <a:pt x="556995" y="121309"/>
                  </a:lnTo>
                  <a:cubicBezTo>
                    <a:pt x="562602" y="121309"/>
                    <a:pt x="567142" y="125841"/>
                    <a:pt x="567142" y="131440"/>
                  </a:cubicBezTo>
                  <a:lnTo>
                    <a:pt x="567142" y="333710"/>
                  </a:lnTo>
                  <a:cubicBezTo>
                    <a:pt x="567142" y="337532"/>
                    <a:pt x="564917" y="340998"/>
                    <a:pt x="561534" y="342775"/>
                  </a:cubicBezTo>
                  <a:lnTo>
                    <a:pt x="539105" y="353884"/>
                  </a:lnTo>
                  <a:lnTo>
                    <a:pt x="561534" y="365082"/>
                  </a:lnTo>
                  <a:cubicBezTo>
                    <a:pt x="564917" y="366770"/>
                    <a:pt x="567142" y="370325"/>
                    <a:pt x="567142" y="374146"/>
                  </a:cubicBezTo>
                  <a:lnTo>
                    <a:pt x="567142" y="414583"/>
                  </a:lnTo>
                  <a:cubicBezTo>
                    <a:pt x="567142" y="420182"/>
                    <a:pt x="562602" y="424714"/>
                    <a:pt x="556995" y="424714"/>
                  </a:cubicBezTo>
                  <a:lnTo>
                    <a:pt x="476000" y="424714"/>
                  </a:lnTo>
                  <a:cubicBezTo>
                    <a:pt x="472084" y="424714"/>
                    <a:pt x="468613" y="422492"/>
                    <a:pt x="466922" y="419115"/>
                  </a:cubicBezTo>
                  <a:lnTo>
                    <a:pt x="465854" y="416982"/>
                  </a:lnTo>
                  <a:lnTo>
                    <a:pt x="464786" y="419115"/>
                  </a:lnTo>
                  <a:cubicBezTo>
                    <a:pt x="463005" y="422492"/>
                    <a:pt x="459534" y="424714"/>
                    <a:pt x="455707" y="424714"/>
                  </a:cubicBezTo>
                  <a:lnTo>
                    <a:pt x="182283" y="424714"/>
                  </a:lnTo>
                  <a:cubicBezTo>
                    <a:pt x="177922" y="424714"/>
                    <a:pt x="174005" y="421870"/>
                    <a:pt x="172670" y="417782"/>
                  </a:cubicBezTo>
                  <a:lnTo>
                    <a:pt x="166262" y="398497"/>
                  </a:lnTo>
                  <a:lnTo>
                    <a:pt x="156471" y="403385"/>
                  </a:lnTo>
                  <a:cubicBezTo>
                    <a:pt x="153267" y="404985"/>
                    <a:pt x="149529" y="404807"/>
                    <a:pt x="146592" y="402941"/>
                  </a:cubicBezTo>
                  <a:cubicBezTo>
                    <a:pt x="143566" y="401074"/>
                    <a:pt x="141785" y="397875"/>
                    <a:pt x="141785" y="394320"/>
                  </a:cubicBezTo>
                  <a:lnTo>
                    <a:pt x="141785" y="212312"/>
                  </a:lnTo>
                  <a:cubicBezTo>
                    <a:pt x="141785" y="208491"/>
                    <a:pt x="143922" y="205025"/>
                    <a:pt x="147393" y="203336"/>
                  </a:cubicBezTo>
                  <a:lnTo>
                    <a:pt x="149529" y="202270"/>
                  </a:lnTo>
                  <a:lnTo>
                    <a:pt x="147393" y="201204"/>
                  </a:lnTo>
                  <a:cubicBezTo>
                    <a:pt x="143922" y="199426"/>
                    <a:pt x="141785" y="195960"/>
                    <a:pt x="141785" y="192139"/>
                  </a:cubicBezTo>
                  <a:lnTo>
                    <a:pt x="141785" y="131440"/>
                  </a:lnTo>
                  <a:cubicBezTo>
                    <a:pt x="141785" y="125841"/>
                    <a:pt x="146325" y="121309"/>
                    <a:pt x="151932" y="121309"/>
                  </a:cubicBezTo>
                  <a:lnTo>
                    <a:pt x="202576" y="121309"/>
                  </a:lnTo>
                  <a:lnTo>
                    <a:pt x="202576" y="80872"/>
                  </a:lnTo>
                  <a:lnTo>
                    <a:pt x="91141" y="80872"/>
                  </a:lnTo>
                  <a:cubicBezTo>
                    <a:pt x="85534" y="80872"/>
                    <a:pt x="80995" y="76340"/>
                    <a:pt x="80995" y="70741"/>
                  </a:cubicBezTo>
                  <a:lnTo>
                    <a:pt x="80995" y="30305"/>
                  </a:lnTo>
                  <a:cubicBezTo>
                    <a:pt x="80995" y="24795"/>
                    <a:pt x="76456" y="20262"/>
                    <a:pt x="70848" y="20262"/>
                  </a:cubicBezTo>
                  <a:cubicBezTo>
                    <a:pt x="65330" y="20262"/>
                    <a:pt x="60791" y="24795"/>
                    <a:pt x="60791" y="30305"/>
                  </a:cubicBezTo>
                  <a:lnTo>
                    <a:pt x="60791" y="586459"/>
                  </a:lnTo>
                  <a:lnTo>
                    <a:pt x="80995" y="586459"/>
                  </a:lnTo>
                  <a:lnTo>
                    <a:pt x="80995" y="111266"/>
                  </a:lnTo>
                  <a:cubicBezTo>
                    <a:pt x="80995" y="105667"/>
                    <a:pt x="85534" y="101135"/>
                    <a:pt x="91141" y="101135"/>
                  </a:cubicBezTo>
                  <a:cubicBezTo>
                    <a:pt x="96749" y="101135"/>
                    <a:pt x="101288" y="105667"/>
                    <a:pt x="101288" y="111266"/>
                  </a:cubicBezTo>
                  <a:lnTo>
                    <a:pt x="101288" y="586459"/>
                  </a:lnTo>
                  <a:lnTo>
                    <a:pt x="151932" y="586459"/>
                  </a:lnTo>
                  <a:cubicBezTo>
                    <a:pt x="157539" y="586459"/>
                    <a:pt x="161990" y="590992"/>
                    <a:pt x="161990" y="596591"/>
                  </a:cubicBezTo>
                  <a:cubicBezTo>
                    <a:pt x="161990" y="602190"/>
                    <a:pt x="157539" y="606722"/>
                    <a:pt x="151932" y="606722"/>
                  </a:cubicBezTo>
                  <a:lnTo>
                    <a:pt x="10147" y="606722"/>
                  </a:lnTo>
                  <a:cubicBezTo>
                    <a:pt x="4539" y="606722"/>
                    <a:pt x="0" y="602190"/>
                    <a:pt x="0" y="596591"/>
                  </a:cubicBezTo>
                  <a:cubicBezTo>
                    <a:pt x="0" y="590992"/>
                    <a:pt x="4539" y="586459"/>
                    <a:pt x="10147" y="586459"/>
                  </a:cubicBezTo>
                  <a:lnTo>
                    <a:pt x="40497" y="586459"/>
                  </a:lnTo>
                  <a:lnTo>
                    <a:pt x="40497" y="30305"/>
                  </a:lnTo>
                  <a:cubicBezTo>
                    <a:pt x="40497" y="13597"/>
                    <a:pt x="54115" y="0"/>
                    <a:pt x="7084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55" name="椭圆 54"/>
            <p:cNvSpPr/>
            <p:nvPr/>
          </p:nvSpPr>
          <p:spPr>
            <a:xfrm>
              <a:off x="870949" y="2840555"/>
              <a:ext cx="540000" cy="5400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grpSp>
      <p:sp>
        <p:nvSpPr>
          <p:cNvPr id="22" name="object 22"/>
          <p:cNvSpPr txBox="1"/>
          <p:nvPr/>
        </p:nvSpPr>
        <p:spPr>
          <a:xfrm>
            <a:off x="1687850" y="3670661"/>
            <a:ext cx="468596" cy="276999"/>
          </a:xfrm>
          <a:prstGeom prst="rect">
            <a:avLst/>
          </a:prstGeom>
        </p:spPr>
        <p:txBody>
          <a:bodyPr vert="horz" wrap="square" lIns="0" tIns="0" rIns="0" bIns="0" rtlCol="0">
            <a:noAutofit/>
          </a:bodyPr>
          <a:lstStyle/>
          <a:p>
            <a:pPr marL="0" marR="0">
              <a:spcBef>
                <a:spcPts val="0"/>
              </a:spcBef>
              <a:spcAft>
                <a:spcPts val="0"/>
              </a:spcAft>
            </a:pPr>
            <a:r>
              <a:rPr dirty="0">
                <a:solidFill>
                  <a:schemeClr val="accent1"/>
                </a:solidFill>
                <a:latin typeface="+mn-ea"/>
              </a:rPr>
              <a:t>科学</a:t>
            </a:r>
          </a:p>
        </p:txBody>
      </p:sp>
      <p:grpSp>
        <p:nvGrpSpPr>
          <p:cNvPr id="10" name="组合 9"/>
          <p:cNvGrpSpPr/>
          <p:nvPr/>
        </p:nvGrpSpPr>
        <p:grpSpPr>
          <a:xfrm>
            <a:off x="1652148" y="2921640"/>
            <a:ext cx="540000" cy="540000"/>
            <a:chOff x="2447540" y="2874863"/>
            <a:chExt cx="540000" cy="540000"/>
          </a:xfrm>
        </p:grpSpPr>
        <p:sp>
          <p:nvSpPr>
            <p:cNvPr id="43" name="Oval 5"/>
            <p:cNvSpPr/>
            <p:nvPr/>
          </p:nvSpPr>
          <p:spPr>
            <a:xfrm>
              <a:off x="2591540" y="3018863"/>
              <a:ext cx="252000" cy="252000"/>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 name="connsiteX123" fmla="*/ 121763 h 600884"/>
                <a:gd name="connsiteY123" fmla="*/ 121763 h 600884"/>
                <a:gd name="connsiteX124" fmla="*/ 121763 h 600884"/>
                <a:gd name="connsiteY124" fmla="*/ 121763 h 600884"/>
                <a:gd name="connsiteX125" fmla="*/ 121763 h 600884"/>
                <a:gd name="connsiteY125" fmla="*/ 121763 h 600884"/>
                <a:gd name="connsiteX126" fmla="*/ 121763 h 600884"/>
                <a:gd name="connsiteY126" fmla="*/ 121763 h 600884"/>
                <a:gd name="connsiteX127" fmla="*/ 121763 h 600884"/>
                <a:gd name="connsiteY127" fmla="*/ 121763 h 600884"/>
                <a:gd name="connsiteX128" fmla="*/ 121763 h 600884"/>
                <a:gd name="connsiteY128" fmla="*/ 121763 h 600884"/>
                <a:gd name="connsiteX129" fmla="*/ 121763 h 600884"/>
                <a:gd name="connsiteY129" fmla="*/ 121763 h 600884"/>
                <a:gd name="connsiteX130" fmla="*/ 121763 h 600884"/>
                <a:gd name="connsiteY130" fmla="*/ 121763 h 600884"/>
                <a:gd name="connsiteX131" fmla="*/ 121763 h 600884"/>
                <a:gd name="connsiteY131" fmla="*/ 121763 h 600884"/>
                <a:gd name="connsiteX132" fmla="*/ 121763 h 600884"/>
                <a:gd name="connsiteY132" fmla="*/ 121763 h 600884"/>
                <a:gd name="connsiteX133" fmla="*/ 121763 h 600884"/>
                <a:gd name="connsiteY133" fmla="*/ 121763 h 600884"/>
                <a:gd name="connsiteX134" fmla="*/ 121763 h 600884"/>
                <a:gd name="connsiteY134" fmla="*/ 121763 h 600884"/>
                <a:gd name="connsiteX135" fmla="*/ 121763 h 600884"/>
                <a:gd name="connsiteY135" fmla="*/ 121763 h 600884"/>
                <a:gd name="connsiteX136" fmla="*/ 121763 h 600884"/>
                <a:gd name="connsiteY136" fmla="*/ 121763 h 600884"/>
                <a:gd name="connsiteX137" fmla="*/ 121763 h 600884"/>
                <a:gd name="connsiteY137" fmla="*/ 121763 h 600884"/>
                <a:gd name="connsiteX138" fmla="*/ 121763 h 600884"/>
                <a:gd name="connsiteY138" fmla="*/ 121763 h 600884"/>
                <a:gd name="connsiteX139" fmla="*/ 121763 h 600884"/>
                <a:gd name="connsiteY139" fmla="*/ 121763 h 600884"/>
                <a:gd name="connsiteX140" fmla="*/ 121763 h 600884"/>
                <a:gd name="connsiteY140" fmla="*/ 121763 h 600884"/>
                <a:gd name="connsiteX141" fmla="*/ 121763 h 600884"/>
                <a:gd name="connsiteY141" fmla="*/ 121763 h 600884"/>
                <a:gd name="connsiteX142" fmla="*/ 121763 h 600884"/>
                <a:gd name="connsiteY142" fmla="*/ 121763 h 600884"/>
                <a:gd name="connsiteX143" fmla="*/ 121763 h 600884"/>
                <a:gd name="connsiteY143" fmla="*/ 121763 h 600884"/>
                <a:gd name="connsiteX144" fmla="*/ 121763 h 600884"/>
                <a:gd name="connsiteY144" fmla="*/ 121763 h 600884"/>
                <a:gd name="connsiteX145" fmla="*/ 121763 h 600884"/>
                <a:gd name="connsiteY145" fmla="*/ 121763 h 600884"/>
                <a:gd name="connsiteX146" fmla="*/ 121763 h 600884"/>
                <a:gd name="connsiteY146" fmla="*/ 121763 h 600884"/>
                <a:gd name="connsiteX147" fmla="*/ 121763 h 600884"/>
                <a:gd name="connsiteY147" fmla="*/ 121763 h 600884"/>
                <a:gd name="connsiteX148" fmla="*/ 121763 h 600884"/>
                <a:gd name="connsiteY148" fmla="*/ 121763 h 600884"/>
                <a:gd name="connsiteX149" fmla="*/ 121763 h 600884"/>
                <a:gd name="connsiteY149" fmla="*/ 121763 h 600884"/>
                <a:gd name="connsiteX150" fmla="*/ 121763 h 600884"/>
                <a:gd name="connsiteY150" fmla="*/ 121763 h 600884"/>
                <a:gd name="connsiteX151" fmla="*/ 121763 h 600884"/>
                <a:gd name="connsiteY151" fmla="*/ 121763 h 600884"/>
                <a:gd name="connsiteX152" fmla="*/ 121763 h 600884"/>
                <a:gd name="connsiteY152" fmla="*/ 121763 h 600884"/>
                <a:gd name="connsiteX153" fmla="*/ 121763 h 600884"/>
                <a:gd name="connsiteY153" fmla="*/ 121763 h 600884"/>
                <a:gd name="connsiteX154" fmla="*/ 121763 h 600884"/>
                <a:gd name="connsiteY154" fmla="*/ 121763 h 600884"/>
                <a:gd name="connsiteX155" fmla="*/ 121763 h 600884"/>
                <a:gd name="connsiteY155" fmla="*/ 121763 h 600884"/>
                <a:gd name="connsiteX156" fmla="*/ 121763 h 600884"/>
                <a:gd name="connsiteY156" fmla="*/ 121763 h 600884"/>
                <a:gd name="connsiteX157" fmla="*/ 121763 h 600884"/>
                <a:gd name="connsiteY157" fmla="*/ 121763 h 600884"/>
                <a:gd name="connsiteX158" fmla="*/ 121763 h 600884"/>
                <a:gd name="connsiteY158" fmla="*/ 121763 h 600884"/>
                <a:gd name="connsiteX159" fmla="*/ 121763 h 600884"/>
                <a:gd name="connsiteY159" fmla="*/ 121763 h 600884"/>
                <a:gd name="connsiteX160" fmla="*/ 121763 h 600884"/>
                <a:gd name="connsiteY160" fmla="*/ 121763 h 600884"/>
                <a:gd name="connsiteX161" fmla="*/ 121763 h 600884"/>
                <a:gd name="connsiteY161" fmla="*/ 121763 h 600884"/>
                <a:gd name="connsiteX162" fmla="*/ 121763 h 600884"/>
                <a:gd name="connsiteY162" fmla="*/ 121763 h 600884"/>
                <a:gd name="connsiteX163" fmla="*/ 121763 h 600884"/>
                <a:gd name="connsiteY163" fmla="*/ 121763 h 600884"/>
                <a:gd name="connsiteX164" fmla="*/ 121763 h 600884"/>
                <a:gd name="connsiteY164" fmla="*/ 121763 h 600884"/>
                <a:gd name="connsiteX165" fmla="*/ 121763 h 600884"/>
                <a:gd name="connsiteY165" fmla="*/ 121763 h 600884"/>
                <a:gd name="connsiteX166" fmla="*/ 121763 h 600884"/>
                <a:gd name="connsiteY166" fmla="*/ 121763 h 600884"/>
                <a:gd name="connsiteX167" fmla="*/ 121763 h 600884"/>
                <a:gd name="connsiteY167" fmla="*/ 121763 h 600884"/>
                <a:gd name="connsiteX168" fmla="*/ 121763 h 600884"/>
                <a:gd name="connsiteY168" fmla="*/ 121763 h 600884"/>
                <a:gd name="connsiteX169" fmla="*/ 121763 h 600884"/>
                <a:gd name="connsiteY169" fmla="*/ 121763 h 600884"/>
                <a:gd name="connsiteX170" fmla="*/ 121763 h 600884"/>
                <a:gd name="connsiteY170" fmla="*/ 121763 h 600884"/>
                <a:gd name="connsiteX171" fmla="*/ 121763 h 600884"/>
                <a:gd name="connsiteY171" fmla="*/ 121763 h 600884"/>
                <a:gd name="connsiteX172" fmla="*/ 121763 h 600884"/>
                <a:gd name="connsiteY172" fmla="*/ 121763 h 600884"/>
                <a:gd name="connsiteX173" fmla="*/ 121763 h 600884"/>
                <a:gd name="connsiteY173" fmla="*/ 121763 h 600884"/>
                <a:gd name="connsiteX174" fmla="*/ 121763 h 600884"/>
                <a:gd name="connsiteY174" fmla="*/ 121763 h 600884"/>
                <a:gd name="connsiteX175" fmla="*/ 121763 h 600884"/>
                <a:gd name="connsiteY175" fmla="*/ 121763 h 600884"/>
                <a:gd name="connsiteX176" fmla="*/ 121763 h 600884"/>
                <a:gd name="connsiteY176" fmla="*/ 121763 h 600884"/>
                <a:gd name="connsiteX177" fmla="*/ 121763 h 600884"/>
                <a:gd name="connsiteY177" fmla="*/ 121763 h 600884"/>
                <a:gd name="connsiteX178" fmla="*/ 121763 h 600884"/>
                <a:gd name="connsiteY178" fmla="*/ 121763 h 600884"/>
                <a:gd name="connsiteX179" fmla="*/ 121763 h 600884"/>
                <a:gd name="connsiteY179" fmla="*/ 121763 h 600884"/>
                <a:gd name="connsiteX180" fmla="*/ 121763 h 600884"/>
                <a:gd name="connsiteY180" fmla="*/ 121763 h 600884"/>
                <a:gd name="connsiteX181" fmla="*/ 121763 h 600884"/>
                <a:gd name="connsiteY181" fmla="*/ 121763 h 600884"/>
                <a:gd name="connsiteX182" fmla="*/ 121763 h 600884"/>
                <a:gd name="connsiteY182" fmla="*/ 121763 h 600884"/>
                <a:gd name="connsiteX183" fmla="*/ 121763 h 600884"/>
                <a:gd name="connsiteY183" fmla="*/ 121763 h 600884"/>
                <a:gd name="connsiteX184" fmla="*/ 121763 h 600884"/>
                <a:gd name="connsiteY184" fmla="*/ 121763 h 600884"/>
                <a:gd name="connsiteX185" fmla="*/ 121763 h 600884"/>
                <a:gd name="connsiteY185" fmla="*/ 121763 h 600884"/>
                <a:gd name="connsiteX186" fmla="*/ 121763 h 600884"/>
                <a:gd name="connsiteY186" fmla="*/ 121763 h 600884"/>
                <a:gd name="connsiteX187" fmla="*/ 121763 h 600884"/>
                <a:gd name="connsiteY187" fmla="*/ 121763 h 600884"/>
                <a:gd name="connsiteX188" fmla="*/ 121763 h 600884"/>
                <a:gd name="connsiteY188" fmla="*/ 121763 h 600884"/>
                <a:gd name="connsiteX189" fmla="*/ 121763 h 600884"/>
                <a:gd name="connsiteY189" fmla="*/ 121763 h 600884"/>
                <a:gd name="connsiteX190" fmla="*/ 121763 h 600884"/>
                <a:gd name="connsiteY190" fmla="*/ 121763 h 600884"/>
                <a:gd name="connsiteX191" fmla="*/ 121763 h 600884"/>
                <a:gd name="connsiteY191" fmla="*/ 121763 h 600884"/>
                <a:gd name="connsiteX192" fmla="*/ 121763 h 600884"/>
                <a:gd name="connsiteY192" fmla="*/ 121763 h 600884"/>
                <a:gd name="connsiteX193" fmla="*/ 121763 h 600884"/>
                <a:gd name="connsiteY193" fmla="*/ 121763 h 600884"/>
                <a:gd name="connsiteX194" fmla="*/ 121763 h 600884"/>
                <a:gd name="connsiteY194" fmla="*/ 121763 h 600884"/>
                <a:gd name="connsiteX195" fmla="*/ 121763 h 600884"/>
                <a:gd name="connsiteY195" fmla="*/ 121763 h 600884"/>
                <a:gd name="connsiteX196" fmla="*/ 121763 h 600884"/>
                <a:gd name="connsiteY196" fmla="*/ 121763 h 600884"/>
                <a:gd name="connsiteX197" fmla="*/ 121763 h 600884"/>
                <a:gd name="connsiteY197" fmla="*/ 121763 h 600884"/>
                <a:gd name="connsiteX198" fmla="*/ 121763 h 600884"/>
                <a:gd name="connsiteY198" fmla="*/ 121763 h 600884"/>
                <a:gd name="connsiteX199" fmla="*/ 121763 h 600884"/>
                <a:gd name="connsiteY199" fmla="*/ 121763 h 600884"/>
                <a:gd name="connsiteX200" fmla="*/ 121763 h 600884"/>
                <a:gd name="connsiteY200" fmla="*/ 121763 h 600884"/>
                <a:gd name="connsiteX201" fmla="*/ 121763 h 600884"/>
                <a:gd name="connsiteY201" fmla="*/ 121763 h 600884"/>
                <a:gd name="connsiteX202" fmla="*/ 121763 h 600884"/>
                <a:gd name="connsiteY202" fmla="*/ 121763 h 600884"/>
                <a:gd name="connsiteX203" fmla="*/ 121763 h 600884"/>
                <a:gd name="connsiteY203" fmla="*/ 121763 h 600884"/>
                <a:gd name="connsiteX204" fmla="*/ 121763 h 600884"/>
                <a:gd name="connsiteY204" fmla="*/ 121763 h 600884"/>
                <a:gd name="connsiteX205" fmla="*/ 121763 h 600884"/>
                <a:gd name="connsiteY205" fmla="*/ 121763 h 600884"/>
                <a:gd name="connsiteX206" fmla="*/ 121763 h 600884"/>
                <a:gd name="connsiteY206" fmla="*/ 121763 h 600884"/>
                <a:gd name="connsiteX207" fmla="*/ 121763 h 600884"/>
                <a:gd name="connsiteY207" fmla="*/ 121763 h 600884"/>
                <a:gd name="connsiteX208" fmla="*/ 121763 h 600884"/>
                <a:gd name="connsiteY208" fmla="*/ 121763 h 600884"/>
                <a:gd name="connsiteX209" fmla="*/ 121763 h 600884"/>
                <a:gd name="connsiteY209" fmla="*/ 121763 h 600884"/>
                <a:gd name="connsiteX210" fmla="*/ 121763 h 600884"/>
                <a:gd name="connsiteY210" fmla="*/ 121763 h 600884"/>
                <a:gd name="connsiteX211" fmla="*/ 121763 h 600884"/>
                <a:gd name="connsiteY211" fmla="*/ 121763 h 600884"/>
                <a:gd name="connsiteX212" fmla="*/ 121763 h 600884"/>
                <a:gd name="connsiteY212" fmla="*/ 121763 h 600884"/>
                <a:gd name="connsiteX213" fmla="*/ 121763 h 600884"/>
                <a:gd name="connsiteY213" fmla="*/ 121763 h 600884"/>
                <a:gd name="connsiteX214" fmla="*/ 121763 h 600884"/>
                <a:gd name="connsiteY214" fmla="*/ 121763 h 600884"/>
                <a:gd name="connsiteX215" fmla="*/ 121763 h 600884"/>
                <a:gd name="connsiteY215" fmla="*/ 121763 h 600884"/>
                <a:gd name="connsiteX216" fmla="*/ 121763 h 600884"/>
                <a:gd name="connsiteY216" fmla="*/ 121763 h 600884"/>
                <a:gd name="connsiteX217" fmla="*/ 121763 h 600884"/>
                <a:gd name="connsiteY217" fmla="*/ 121763 h 600884"/>
                <a:gd name="connsiteX218" fmla="*/ 121763 h 600884"/>
                <a:gd name="connsiteY218" fmla="*/ 121763 h 600884"/>
                <a:gd name="connsiteX219" fmla="*/ 121763 h 600884"/>
                <a:gd name="connsiteY219" fmla="*/ 121763 h 600884"/>
                <a:gd name="connsiteX220" fmla="*/ 121763 h 600884"/>
                <a:gd name="connsiteY220" fmla="*/ 121763 h 600884"/>
                <a:gd name="connsiteX221" fmla="*/ 121763 h 600884"/>
                <a:gd name="connsiteY221" fmla="*/ 121763 h 600884"/>
                <a:gd name="connsiteX222" fmla="*/ 121763 h 600884"/>
                <a:gd name="connsiteY222" fmla="*/ 121763 h 600884"/>
                <a:gd name="connsiteX223" fmla="*/ 121763 h 600884"/>
                <a:gd name="connsiteY223" fmla="*/ 121763 h 600884"/>
                <a:gd name="connsiteX224" fmla="*/ 121763 h 600884"/>
                <a:gd name="connsiteY224" fmla="*/ 121763 h 600884"/>
                <a:gd name="connsiteX225" fmla="*/ 121763 h 600884"/>
                <a:gd name="connsiteY225" fmla="*/ 121763 h 600884"/>
                <a:gd name="connsiteX226" fmla="*/ 121763 h 600884"/>
                <a:gd name="connsiteY226" fmla="*/ 121763 h 600884"/>
                <a:gd name="connsiteX227" fmla="*/ 121763 h 600884"/>
                <a:gd name="connsiteY227" fmla="*/ 121763 h 600884"/>
                <a:gd name="connsiteX228" fmla="*/ 121763 h 600884"/>
                <a:gd name="connsiteY228" fmla="*/ 121763 h 600884"/>
                <a:gd name="connsiteX229" fmla="*/ 121763 h 600884"/>
                <a:gd name="connsiteY229" fmla="*/ 121763 h 600884"/>
                <a:gd name="connsiteX230" fmla="*/ 121763 h 600884"/>
                <a:gd name="connsiteY230" fmla="*/ 121763 h 600884"/>
                <a:gd name="connsiteX231" fmla="*/ 121763 h 600884"/>
                <a:gd name="connsiteY231" fmla="*/ 121763 h 600884"/>
                <a:gd name="connsiteX232" fmla="*/ 121763 h 600884"/>
                <a:gd name="connsiteY232" fmla="*/ 121763 h 600884"/>
                <a:gd name="connsiteX233" fmla="*/ 121763 h 600884"/>
                <a:gd name="connsiteY233" fmla="*/ 121763 h 600884"/>
                <a:gd name="connsiteX234" fmla="*/ 121763 h 600884"/>
                <a:gd name="connsiteY234" fmla="*/ 121763 h 600884"/>
                <a:gd name="connsiteX235" fmla="*/ 121763 h 600884"/>
                <a:gd name="connsiteY235" fmla="*/ 121763 h 600884"/>
                <a:gd name="connsiteX236" fmla="*/ 121763 h 600884"/>
                <a:gd name="connsiteY236" fmla="*/ 121763 h 600884"/>
                <a:gd name="connsiteX237" fmla="*/ 121763 h 600884"/>
                <a:gd name="connsiteY237" fmla="*/ 121763 h 600884"/>
                <a:gd name="connsiteX238" fmla="*/ 121763 h 600884"/>
                <a:gd name="connsiteY238" fmla="*/ 121763 h 600884"/>
                <a:gd name="connsiteX239" fmla="*/ 121763 h 600884"/>
                <a:gd name="connsiteY239" fmla="*/ 121763 h 600884"/>
                <a:gd name="connsiteX240" fmla="*/ 121763 h 600884"/>
                <a:gd name="connsiteY240" fmla="*/ 121763 h 600884"/>
                <a:gd name="connsiteX241" fmla="*/ 121763 h 600884"/>
                <a:gd name="connsiteY241" fmla="*/ 121763 h 600884"/>
                <a:gd name="connsiteX242" fmla="*/ 121763 h 600884"/>
                <a:gd name="connsiteY242" fmla="*/ 121763 h 600884"/>
                <a:gd name="connsiteX243" fmla="*/ 121763 h 600884"/>
                <a:gd name="connsiteY243" fmla="*/ 121763 h 600884"/>
                <a:gd name="connsiteX244" fmla="*/ 121763 h 600884"/>
                <a:gd name="connsiteY244" fmla="*/ 121763 h 600884"/>
                <a:gd name="connsiteX245" fmla="*/ 121763 h 600884"/>
                <a:gd name="connsiteY245" fmla="*/ 121763 h 600884"/>
                <a:gd name="connsiteX246" fmla="*/ 121763 h 600884"/>
                <a:gd name="connsiteY246" fmla="*/ 121763 h 600884"/>
                <a:gd name="connsiteX247" fmla="*/ 121763 h 600884"/>
                <a:gd name="connsiteY247" fmla="*/ 121763 h 600884"/>
                <a:gd name="connsiteX248" fmla="*/ 121763 h 600884"/>
                <a:gd name="connsiteY248" fmla="*/ 121763 h 600884"/>
                <a:gd name="connsiteX249" fmla="*/ 121763 h 600884"/>
                <a:gd name="connsiteY249" fmla="*/ 121763 h 600884"/>
                <a:gd name="connsiteX250" fmla="*/ 121763 h 600884"/>
                <a:gd name="connsiteY250" fmla="*/ 121763 h 600884"/>
                <a:gd name="connsiteX251" fmla="*/ 121763 h 600884"/>
                <a:gd name="connsiteY251" fmla="*/ 121763 h 600884"/>
                <a:gd name="connsiteX252" fmla="*/ 121763 h 600884"/>
                <a:gd name="connsiteY252" fmla="*/ 121763 h 600884"/>
                <a:gd name="connsiteX253" fmla="*/ 121763 h 600884"/>
                <a:gd name="connsiteY253" fmla="*/ 121763 h 600884"/>
                <a:gd name="connsiteX254" fmla="*/ 121763 h 600884"/>
                <a:gd name="connsiteY254" fmla="*/ 121763 h 600884"/>
                <a:gd name="connsiteX255" fmla="*/ 121763 h 600884"/>
                <a:gd name="connsiteY255" fmla="*/ 121763 h 600884"/>
                <a:gd name="connsiteX256" fmla="*/ 121763 h 600884"/>
                <a:gd name="connsiteY256" fmla="*/ 121763 h 600884"/>
                <a:gd name="connsiteX257" fmla="*/ 121763 h 600884"/>
                <a:gd name="connsiteY257" fmla="*/ 121763 h 600884"/>
                <a:gd name="connsiteX258" fmla="*/ 121763 h 600884"/>
                <a:gd name="connsiteY258" fmla="*/ 121763 h 600884"/>
                <a:gd name="connsiteX259" fmla="*/ 121763 h 600884"/>
                <a:gd name="connsiteY259" fmla="*/ 121763 h 600884"/>
                <a:gd name="connsiteX260" fmla="*/ 121763 h 600884"/>
                <a:gd name="connsiteY260" fmla="*/ 121763 h 600884"/>
                <a:gd name="connsiteX261" fmla="*/ 121763 h 600884"/>
                <a:gd name="connsiteY261" fmla="*/ 121763 h 600884"/>
                <a:gd name="connsiteX262" fmla="*/ 121763 h 600884"/>
                <a:gd name="connsiteY262" fmla="*/ 121763 h 600884"/>
                <a:gd name="connsiteX263" fmla="*/ 121763 h 600884"/>
                <a:gd name="connsiteY263" fmla="*/ 121763 h 600884"/>
                <a:gd name="connsiteX264" fmla="*/ 121763 h 600884"/>
                <a:gd name="connsiteY264" fmla="*/ 121763 h 600884"/>
                <a:gd name="connsiteX265" fmla="*/ 121763 h 600884"/>
                <a:gd name="connsiteY265" fmla="*/ 121763 h 600884"/>
                <a:gd name="connsiteX266" fmla="*/ 121763 h 600884"/>
                <a:gd name="connsiteY266" fmla="*/ 121763 h 600884"/>
                <a:gd name="connsiteX267" fmla="*/ 121763 h 600884"/>
                <a:gd name="connsiteY267" fmla="*/ 121763 h 600884"/>
                <a:gd name="connsiteX268" fmla="*/ 121763 h 600884"/>
                <a:gd name="connsiteY268" fmla="*/ 121763 h 600884"/>
                <a:gd name="connsiteX269" fmla="*/ 121763 h 600884"/>
                <a:gd name="connsiteY269" fmla="*/ 121763 h 600884"/>
                <a:gd name="connsiteX270" fmla="*/ 121763 h 600884"/>
                <a:gd name="connsiteY270" fmla="*/ 121763 h 600884"/>
                <a:gd name="connsiteX271" fmla="*/ 121763 h 600884"/>
                <a:gd name="connsiteY271" fmla="*/ 121763 h 600884"/>
                <a:gd name="connsiteX272" fmla="*/ 121763 h 600884"/>
                <a:gd name="connsiteY272" fmla="*/ 121763 h 600884"/>
                <a:gd name="connsiteX273" fmla="*/ 121763 h 600884"/>
                <a:gd name="connsiteY273" fmla="*/ 121763 h 600884"/>
                <a:gd name="connsiteX274" fmla="*/ 121763 h 600884"/>
                <a:gd name="connsiteY274" fmla="*/ 121763 h 600884"/>
                <a:gd name="connsiteX275" fmla="*/ 121763 h 600884"/>
                <a:gd name="connsiteY275" fmla="*/ 121763 h 600884"/>
                <a:gd name="connsiteX276" fmla="*/ 121763 h 600884"/>
                <a:gd name="connsiteY276" fmla="*/ 121763 h 600884"/>
                <a:gd name="connsiteX277" fmla="*/ 121763 h 600884"/>
                <a:gd name="connsiteY277" fmla="*/ 121763 h 600884"/>
                <a:gd name="connsiteX278" fmla="*/ 121763 h 600884"/>
                <a:gd name="connsiteY278" fmla="*/ 121763 h 600884"/>
                <a:gd name="connsiteX279" fmla="*/ 121763 h 600884"/>
                <a:gd name="connsiteY279" fmla="*/ 121763 h 600884"/>
                <a:gd name="connsiteX280" fmla="*/ 121763 h 600884"/>
                <a:gd name="connsiteY280" fmla="*/ 121763 h 600884"/>
                <a:gd name="connsiteX281" fmla="*/ 121763 h 600884"/>
                <a:gd name="connsiteY281" fmla="*/ 121763 h 600884"/>
                <a:gd name="connsiteX282" fmla="*/ 121763 h 600884"/>
                <a:gd name="connsiteY282" fmla="*/ 121763 h 600884"/>
                <a:gd name="connsiteX283" fmla="*/ 121763 h 600884"/>
                <a:gd name="connsiteY283" fmla="*/ 121763 h 600884"/>
                <a:gd name="connsiteX284" fmla="*/ 121763 h 600884"/>
                <a:gd name="connsiteY284" fmla="*/ 121763 h 600884"/>
                <a:gd name="connsiteX285" fmla="*/ 121763 h 600884"/>
                <a:gd name="connsiteY285" fmla="*/ 121763 h 600884"/>
                <a:gd name="connsiteX286" fmla="*/ 121763 h 600884"/>
                <a:gd name="connsiteY286" fmla="*/ 121763 h 600884"/>
                <a:gd name="connsiteX287" fmla="*/ 121763 h 600884"/>
                <a:gd name="connsiteY287" fmla="*/ 121763 h 600884"/>
                <a:gd name="connsiteX288" fmla="*/ 121763 h 600884"/>
                <a:gd name="connsiteY288" fmla="*/ 121763 h 600884"/>
                <a:gd name="connsiteX289" fmla="*/ 121763 h 600884"/>
                <a:gd name="connsiteY289" fmla="*/ 121763 h 600884"/>
                <a:gd name="connsiteX290" fmla="*/ 121763 h 600884"/>
                <a:gd name="connsiteY290" fmla="*/ 121763 h 600884"/>
                <a:gd name="connsiteX291" fmla="*/ 121763 h 600884"/>
                <a:gd name="connsiteY291" fmla="*/ 121763 h 600884"/>
                <a:gd name="connsiteX292" fmla="*/ 121763 h 600884"/>
                <a:gd name="connsiteY292" fmla="*/ 121763 h 600884"/>
                <a:gd name="connsiteX293" fmla="*/ 121763 h 600884"/>
                <a:gd name="connsiteY293" fmla="*/ 121763 h 600884"/>
                <a:gd name="connsiteX294" fmla="*/ 121763 h 600884"/>
                <a:gd name="connsiteY294" fmla="*/ 121763 h 600884"/>
                <a:gd name="connsiteX295" fmla="*/ 121763 h 600884"/>
                <a:gd name="connsiteY295" fmla="*/ 121763 h 600884"/>
                <a:gd name="connsiteX296" fmla="*/ 121763 h 600884"/>
                <a:gd name="connsiteY296" fmla="*/ 121763 h 600884"/>
                <a:gd name="connsiteX297" fmla="*/ 121763 h 600884"/>
                <a:gd name="connsiteY297" fmla="*/ 121763 h 600884"/>
                <a:gd name="connsiteX298" fmla="*/ 121763 h 600884"/>
                <a:gd name="connsiteY298" fmla="*/ 121763 h 600884"/>
                <a:gd name="connsiteX299" fmla="*/ 121763 h 600884"/>
                <a:gd name="connsiteY299" fmla="*/ 121763 h 600884"/>
                <a:gd name="connsiteX300" fmla="*/ 121763 h 600884"/>
                <a:gd name="connsiteY300" fmla="*/ 121763 h 600884"/>
                <a:gd name="connsiteX301" fmla="*/ 121763 h 600884"/>
                <a:gd name="connsiteY301" fmla="*/ 121763 h 600884"/>
                <a:gd name="connsiteX302" fmla="*/ 121763 h 600884"/>
                <a:gd name="connsiteY302" fmla="*/ 121763 h 600884"/>
                <a:gd name="connsiteX303" fmla="*/ 121763 h 600884"/>
                <a:gd name="connsiteY303" fmla="*/ 121763 h 600884"/>
                <a:gd name="connsiteX304" fmla="*/ 121763 h 600884"/>
                <a:gd name="connsiteY304" fmla="*/ 121763 h 600884"/>
                <a:gd name="connsiteX305" fmla="*/ 121763 h 600884"/>
                <a:gd name="connsiteY305" fmla="*/ 121763 h 600884"/>
                <a:gd name="connsiteX306" fmla="*/ 121763 h 600884"/>
                <a:gd name="connsiteY306" fmla="*/ 121763 h 600884"/>
                <a:gd name="connsiteX307" fmla="*/ 121763 h 600884"/>
                <a:gd name="connsiteY307" fmla="*/ 121763 h 600884"/>
                <a:gd name="connsiteX308" fmla="*/ 121763 h 600884"/>
                <a:gd name="connsiteY308" fmla="*/ 121763 h 600884"/>
                <a:gd name="connsiteX309" fmla="*/ 121763 h 600884"/>
                <a:gd name="connsiteY309" fmla="*/ 121763 h 600884"/>
                <a:gd name="connsiteX310" fmla="*/ 121763 h 600884"/>
                <a:gd name="connsiteY310" fmla="*/ 121763 h 600884"/>
                <a:gd name="connsiteX311" fmla="*/ 121763 h 600884"/>
                <a:gd name="connsiteY311"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605804" h="395942">
                  <a:moveTo>
                    <a:pt x="301147" y="363955"/>
                  </a:moveTo>
                  <a:lnTo>
                    <a:pt x="301147" y="383848"/>
                  </a:lnTo>
                  <a:lnTo>
                    <a:pt x="319601" y="383848"/>
                  </a:lnTo>
                  <a:lnTo>
                    <a:pt x="319601" y="363955"/>
                  </a:lnTo>
                  <a:close/>
                  <a:moveTo>
                    <a:pt x="270919" y="363955"/>
                  </a:moveTo>
                  <a:lnTo>
                    <a:pt x="270919" y="383848"/>
                  </a:lnTo>
                  <a:lnTo>
                    <a:pt x="289147" y="383848"/>
                  </a:lnTo>
                  <a:lnTo>
                    <a:pt x="289147" y="363955"/>
                  </a:lnTo>
                  <a:close/>
                  <a:moveTo>
                    <a:pt x="555651" y="345870"/>
                  </a:moveTo>
                  <a:lnTo>
                    <a:pt x="555651" y="360225"/>
                  </a:lnTo>
                  <a:lnTo>
                    <a:pt x="593690" y="360225"/>
                  </a:lnTo>
                  <a:lnTo>
                    <a:pt x="593690" y="345870"/>
                  </a:lnTo>
                  <a:close/>
                  <a:moveTo>
                    <a:pt x="32832" y="345870"/>
                  </a:moveTo>
                  <a:lnTo>
                    <a:pt x="32832" y="360225"/>
                  </a:lnTo>
                  <a:lnTo>
                    <a:pt x="70872" y="360225"/>
                  </a:lnTo>
                  <a:lnTo>
                    <a:pt x="70872" y="345870"/>
                  </a:lnTo>
                  <a:close/>
                  <a:moveTo>
                    <a:pt x="301147" y="331176"/>
                  </a:moveTo>
                  <a:lnTo>
                    <a:pt x="301147" y="351861"/>
                  </a:lnTo>
                  <a:lnTo>
                    <a:pt x="319601" y="351861"/>
                  </a:lnTo>
                  <a:lnTo>
                    <a:pt x="319601" y="331176"/>
                  </a:lnTo>
                  <a:close/>
                  <a:moveTo>
                    <a:pt x="270919" y="331176"/>
                  </a:moveTo>
                  <a:lnTo>
                    <a:pt x="270919" y="351861"/>
                  </a:lnTo>
                  <a:lnTo>
                    <a:pt x="289147" y="351861"/>
                  </a:lnTo>
                  <a:lnTo>
                    <a:pt x="289147" y="331176"/>
                  </a:lnTo>
                  <a:close/>
                  <a:moveTo>
                    <a:pt x="555651" y="318743"/>
                  </a:moveTo>
                  <a:lnTo>
                    <a:pt x="555651" y="333776"/>
                  </a:lnTo>
                  <a:lnTo>
                    <a:pt x="593690" y="333776"/>
                  </a:lnTo>
                  <a:lnTo>
                    <a:pt x="593690" y="318743"/>
                  </a:lnTo>
                  <a:close/>
                  <a:moveTo>
                    <a:pt x="32832" y="318743"/>
                  </a:moveTo>
                  <a:lnTo>
                    <a:pt x="32832" y="333776"/>
                  </a:lnTo>
                  <a:lnTo>
                    <a:pt x="70872" y="333776"/>
                  </a:lnTo>
                  <a:lnTo>
                    <a:pt x="70872" y="318743"/>
                  </a:lnTo>
                  <a:close/>
                  <a:moveTo>
                    <a:pt x="301147" y="298285"/>
                  </a:moveTo>
                  <a:lnTo>
                    <a:pt x="301147" y="319082"/>
                  </a:lnTo>
                  <a:lnTo>
                    <a:pt x="319601" y="319082"/>
                  </a:lnTo>
                  <a:lnTo>
                    <a:pt x="319601" y="298285"/>
                  </a:lnTo>
                  <a:close/>
                  <a:moveTo>
                    <a:pt x="270919" y="298285"/>
                  </a:moveTo>
                  <a:lnTo>
                    <a:pt x="270919" y="319082"/>
                  </a:lnTo>
                  <a:lnTo>
                    <a:pt x="289147" y="319082"/>
                  </a:lnTo>
                  <a:lnTo>
                    <a:pt x="289147" y="298285"/>
                  </a:lnTo>
                  <a:close/>
                  <a:moveTo>
                    <a:pt x="555651" y="291729"/>
                  </a:moveTo>
                  <a:lnTo>
                    <a:pt x="555651" y="306762"/>
                  </a:lnTo>
                  <a:lnTo>
                    <a:pt x="593690" y="306762"/>
                  </a:lnTo>
                  <a:lnTo>
                    <a:pt x="593690" y="291729"/>
                  </a:lnTo>
                  <a:close/>
                  <a:moveTo>
                    <a:pt x="32832" y="291729"/>
                  </a:moveTo>
                  <a:lnTo>
                    <a:pt x="32832" y="306762"/>
                  </a:lnTo>
                  <a:lnTo>
                    <a:pt x="70872" y="306762"/>
                  </a:lnTo>
                  <a:lnTo>
                    <a:pt x="70872" y="291729"/>
                  </a:lnTo>
                  <a:close/>
                  <a:moveTo>
                    <a:pt x="301147" y="266410"/>
                  </a:moveTo>
                  <a:lnTo>
                    <a:pt x="301147" y="286303"/>
                  </a:lnTo>
                  <a:lnTo>
                    <a:pt x="319601" y="286303"/>
                  </a:lnTo>
                  <a:lnTo>
                    <a:pt x="319601" y="266410"/>
                  </a:lnTo>
                  <a:close/>
                  <a:moveTo>
                    <a:pt x="270919" y="266410"/>
                  </a:moveTo>
                  <a:lnTo>
                    <a:pt x="270919" y="286303"/>
                  </a:lnTo>
                  <a:lnTo>
                    <a:pt x="289147" y="286303"/>
                  </a:lnTo>
                  <a:lnTo>
                    <a:pt x="289147" y="266410"/>
                  </a:lnTo>
                  <a:close/>
                  <a:moveTo>
                    <a:pt x="555651" y="265393"/>
                  </a:moveTo>
                  <a:lnTo>
                    <a:pt x="555651" y="279635"/>
                  </a:lnTo>
                  <a:lnTo>
                    <a:pt x="593690" y="279635"/>
                  </a:lnTo>
                  <a:lnTo>
                    <a:pt x="593690" y="265393"/>
                  </a:lnTo>
                  <a:close/>
                  <a:moveTo>
                    <a:pt x="32832" y="265393"/>
                  </a:moveTo>
                  <a:lnTo>
                    <a:pt x="32832" y="279635"/>
                  </a:lnTo>
                  <a:lnTo>
                    <a:pt x="70872" y="279635"/>
                  </a:lnTo>
                  <a:lnTo>
                    <a:pt x="70872" y="265393"/>
                  </a:lnTo>
                  <a:close/>
                  <a:moveTo>
                    <a:pt x="48456" y="244370"/>
                  </a:moveTo>
                  <a:lnTo>
                    <a:pt x="48456" y="253299"/>
                  </a:lnTo>
                  <a:lnTo>
                    <a:pt x="55362" y="253299"/>
                  </a:lnTo>
                  <a:lnTo>
                    <a:pt x="55362" y="244370"/>
                  </a:lnTo>
                  <a:close/>
                  <a:moveTo>
                    <a:pt x="174120" y="191035"/>
                  </a:moveTo>
                  <a:cubicBezTo>
                    <a:pt x="170161" y="191035"/>
                    <a:pt x="166994" y="194196"/>
                    <a:pt x="166994" y="198148"/>
                  </a:cubicBezTo>
                  <a:cubicBezTo>
                    <a:pt x="166994" y="202100"/>
                    <a:pt x="170161" y="205261"/>
                    <a:pt x="174120" y="205261"/>
                  </a:cubicBezTo>
                  <a:cubicBezTo>
                    <a:pt x="178079" y="205261"/>
                    <a:pt x="181246" y="202100"/>
                    <a:pt x="181246" y="198148"/>
                  </a:cubicBezTo>
                  <a:cubicBezTo>
                    <a:pt x="181246" y="194196"/>
                    <a:pt x="178079" y="191035"/>
                    <a:pt x="174120" y="191035"/>
                  </a:cubicBezTo>
                  <a:close/>
                  <a:moveTo>
                    <a:pt x="377340" y="183334"/>
                  </a:moveTo>
                  <a:lnTo>
                    <a:pt x="377340" y="212495"/>
                  </a:lnTo>
                  <a:lnTo>
                    <a:pt x="413115" y="212495"/>
                  </a:lnTo>
                  <a:lnTo>
                    <a:pt x="413115" y="183334"/>
                  </a:lnTo>
                  <a:close/>
                  <a:moveTo>
                    <a:pt x="174120" y="178954"/>
                  </a:moveTo>
                  <a:cubicBezTo>
                    <a:pt x="184753" y="178954"/>
                    <a:pt x="193349" y="187535"/>
                    <a:pt x="193349" y="198148"/>
                  </a:cubicBezTo>
                  <a:cubicBezTo>
                    <a:pt x="193349" y="208648"/>
                    <a:pt x="184753" y="217342"/>
                    <a:pt x="174120" y="217342"/>
                  </a:cubicBezTo>
                  <a:cubicBezTo>
                    <a:pt x="163488" y="217342"/>
                    <a:pt x="154891" y="208648"/>
                    <a:pt x="154891" y="198148"/>
                  </a:cubicBezTo>
                  <a:cubicBezTo>
                    <a:pt x="154891" y="187535"/>
                    <a:pt x="163488" y="178954"/>
                    <a:pt x="174120" y="178954"/>
                  </a:cubicBezTo>
                  <a:close/>
                  <a:moveTo>
                    <a:pt x="521234" y="168527"/>
                  </a:moveTo>
                  <a:lnTo>
                    <a:pt x="521234" y="227302"/>
                  </a:lnTo>
                  <a:lnTo>
                    <a:pt x="593464" y="227302"/>
                  </a:lnTo>
                  <a:lnTo>
                    <a:pt x="593464" y="168527"/>
                  </a:lnTo>
                  <a:close/>
                  <a:moveTo>
                    <a:pt x="458627" y="165588"/>
                  </a:moveTo>
                  <a:cubicBezTo>
                    <a:pt x="448664" y="172822"/>
                    <a:pt x="442098" y="184690"/>
                    <a:pt x="442098" y="197914"/>
                  </a:cubicBezTo>
                  <a:cubicBezTo>
                    <a:pt x="442098" y="211252"/>
                    <a:pt x="448664" y="223007"/>
                    <a:pt x="458627" y="230354"/>
                  </a:cubicBezTo>
                  <a:close/>
                  <a:moveTo>
                    <a:pt x="104722" y="165136"/>
                  </a:moveTo>
                  <a:lnTo>
                    <a:pt x="104722" y="231145"/>
                  </a:lnTo>
                  <a:cubicBezTo>
                    <a:pt x="115251" y="228319"/>
                    <a:pt x="123856" y="220633"/>
                    <a:pt x="127818" y="210122"/>
                  </a:cubicBezTo>
                  <a:lnTo>
                    <a:pt x="127818" y="186046"/>
                  </a:lnTo>
                  <a:cubicBezTo>
                    <a:pt x="123856" y="175648"/>
                    <a:pt x="115251" y="167962"/>
                    <a:pt x="104722" y="165136"/>
                  </a:cubicBezTo>
                  <a:close/>
                  <a:moveTo>
                    <a:pt x="172198" y="163893"/>
                  </a:moveTo>
                  <a:cubicBezTo>
                    <a:pt x="157593" y="163893"/>
                    <a:pt x="144687" y="173048"/>
                    <a:pt x="139932" y="186725"/>
                  </a:cubicBezTo>
                  <a:lnTo>
                    <a:pt x="139932" y="209443"/>
                  </a:lnTo>
                  <a:cubicBezTo>
                    <a:pt x="144687" y="223120"/>
                    <a:pt x="157593" y="232388"/>
                    <a:pt x="172198" y="232388"/>
                  </a:cubicBezTo>
                  <a:cubicBezTo>
                    <a:pt x="191104" y="232388"/>
                    <a:pt x="206501" y="217016"/>
                    <a:pt x="206501" y="198141"/>
                  </a:cubicBezTo>
                  <a:cubicBezTo>
                    <a:pt x="206501" y="179265"/>
                    <a:pt x="191104" y="163893"/>
                    <a:pt x="172198" y="163893"/>
                  </a:cubicBezTo>
                  <a:close/>
                  <a:moveTo>
                    <a:pt x="82646" y="163893"/>
                  </a:moveTo>
                  <a:lnTo>
                    <a:pt x="82646" y="232388"/>
                  </a:lnTo>
                  <a:lnTo>
                    <a:pt x="92609" y="232388"/>
                  </a:lnTo>
                  <a:lnTo>
                    <a:pt x="92609" y="163893"/>
                  </a:lnTo>
                  <a:close/>
                  <a:moveTo>
                    <a:pt x="37247" y="163893"/>
                  </a:moveTo>
                  <a:lnTo>
                    <a:pt x="37247" y="232388"/>
                  </a:lnTo>
                  <a:lnTo>
                    <a:pt x="70532" y="232388"/>
                  </a:lnTo>
                  <a:lnTo>
                    <a:pt x="70532" y="163893"/>
                  </a:lnTo>
                  <a:close/>
                  <a:moveTo>
                    <a:pt x="12114" y="163893"/>
                  </a:moveTo>
                  <a:lnTo>
                    <a:pt x="12114" y="232388"/>
                  </a:lnTo>
                  <a:lnTo>
                    <a:pt x="25247" y="232388"/>
                  </a:lnTo>
                  <a:lnTo>
                    <a:pt x="25247" y="163893"/>
                  </a:lnTo>
                  <a:close/>
                  <a:moveTo>
                    <a:pt x="265825" y="163441"/>
                  </a:moveTo>
                  <a:lnTo>
                    <a:pt x="265825" y="232388"/>
                  </a:lnTo>
                  <a:lnTo>
                    <a:pt x="357301" y="232388"/>
                  </a:lnTo>
                  <a:lnTo>
                    <a:pt x="365339" y="218034"/>
                  </a:lnTo>
                  <a:lnTo>
                    <a:pt x="365339" y="177908"/>
                  </a:lnTo>
                  <a:lnTo>
                    <a:pt x="357301" y="163441"/>
                  </a:lnTo>
                  <a:close/>
                  <a:moveTo>
                    <a:pt x="237069" y="163441"/>
                  </a:moveTo>
                  <a:lnTo>
                    <a:pt x="237069" y="232388"/>
                  </a:lnTo>
                  <a:lnTo>
                    <a:pt x="253711" y="232388"/>
                  </a:lnTo>
                  <a:lnTo>
                    <a:pt x="253711" y="163441"/>
                  </a:lnTo>
                  <a:close/>
                  <a:moveTo>
                    <a:pt x="482289" y="157902"/>
                  </a:moveTo>
                  <a:cubicBezTo>
                    <a:pt x="478213" y="157902"/>
                    <a:pt x="474364" y="158467"/>
                    <a:pt x="470741" y="159598"/>
                  </a:cubicBezTo>
                  <a:lnTo>
                    <a:pt x="470741" y="236344"/>
                  </a:lnTo>
                  <a:cubicBezTo>
                    <a:pt x="474364" y="237475"/>
                    <a:pt x="478213" y="238040"/>
                    <a:pt x="482289" y="238040"/>
                  </a:cubicBezTo>
                  <a:cubicBezTo>
                    <a:pt x="491685" y="238040"/>
                    <a:pt x="500742" y="234762"/>
                    <a:pt x="507988" y="228772"/>
                  </a:cubicBezTo>
                  <a:cubicBezTo>
                    <a:pt x="508328" y="228432"/>
                    <a:pt x="508780" y="228206"/>
                    <a:pt x="509233" y="227980"/>
                  </a:cubicBezTo>
                  <a:lnTo>
                    <a:pt x="509233" y="167962"/>
                  </a:lnTo>
                  <a:cubicBezTo>
                    <a:pt x="508780" y="167736"/>
                    <a:pt x="508328" y="167510"/>
                    <a:pt x="507988" y="167170"/>
                  </a:cubicBezTo>
                  <a:cubicBezTo>
                    <a:pt x="500742" y="161180"/>
                    <a:pt x="491685" y="157902"/>
                    <a:pt x="482289" y="157902"/>
                  </a:cubicBezTo>
                  <a:close/>
                  <a:moveTo>
                    <a:pt x="48456" y="142982"/>
                  </a:moveTo>
                  <a:lnTo>
                    <a:pt x="48456" y="151798"/>
                  </a:lnTo>
                  <a:lnTo>
                    <a:pt x="55362" y="151798"/>
                  </a:lnTo>
                  <a:lnTo>
                    <a:pt x="55362" y="142982"/>
                  </a:lnTo>
                  <a:close/>
                  <a:moveTo>
                    <a:pt x="555651" y="116533"/>
                  </a:moveTo>
                  <a:lnTo>
                    <a:pt x="555651" y="130888"/>
                  </a:lnTo>
                  <a:lnTo>
                    <a:pt x="593690" y="130888"/>
                  </a:lnTo>
                  <a:lnTo>
                    <a:pt x="593690" y="116533"/>
                  </a:lnTo>
                  <a:close/>
                  <a:moveTo>
                    <a:pt x="32832" y="116533"/>
                  </a:moveTo>
                  <a:lnTo>
                    <a:pt x="32832" y="130888"/>
                  </a:lnTo>
                  <a:lnTo>
                    <a:pt x="70872" y="130888"/>
                  </a:lnTo>
                  <a:lnTo>
                    <a:pt x="70872" y="116533"/>
                  </a:lnTo>
                  <a:close/>
                  <a:moveTo>
                    <a:pt x="301147" y="109639"/>
                  </a:moveTo>
                  <a:lnTo>
                    <a:pt x="301147" y="129532"/>
                  </a:lnTo>
                  <a:lnTo>
                    <a:pt x="319601" y="129532"/>
                  </a:lnTo>
                  <a:lnTo>
                    <a:pt x="319601" y="109639"/>
                  </a:lnTo>
                  <a:close/>
                  <a:moveTo>
                    <a:pt x="270919" y="109639"/>
                  </a:moveTo>
                  <a:lnTo>
                    <a:pt x="270919" y="129532"/>
                  </a:lnTo>
                  <a:lnTo>
                    <a:pt x="289147" y="129532"/>
                  </a:lnTo>
                  <a:lnTo>
                    <a:pt x="289147" y="109639"/>
                  </a:lnTo>
                  <a:close/>
                  <a:moveTo>
                    <a:pt x="555651" y="89519"/>
                  </a:moveTo>
                  <a:lnTo>
                    <a:pt x="555651" y="104439"/>
                  </a:lnTo>
                  <a:lnTo>
                    <a:pt x="593690" y="104439"/>
                  </a:lnTo>
                  <a:lnTo>
                    <a:pt x="593690" y="89519"/>
                  </a:lnTo>
                  <a:close/>
                  <a:moveTo>
                    <a:pt x="32832" y="89519"/>
                  </a:moveTo>
                  <a:lnTo>
                    <a:pt x="32832" y="104439"/>
                  </a:lnTo>
                  <a:lnTo>
                    <a:pt x="70872" y="104439"/>
                  </a:lnTo>
                  <a:lnTo>
                    <a:pt x="70872" y="89519"/>
                  </a:lnTo>
                  <a:close/>
                  <a:moveTo>
                    <a:pt x="301147" y="76860"/>
                  </a:moveTo>
                  <a:lnTo>
                    <a:pt x="301147" y="97544"/>
                  </a:lnTo>
                  <a:lnTo>
                    <a:pt x="319601" y="97544"/>
                  </a:lnTo>
                  <a:lnTo>
                    <a:pt x="319601" y="76860"/>
                  </a:lnTo>
                  <a:close/>
                  <a:moveTo>
                    <a:pt x="270919" y="76860"/>
                  </a:moveTo>
                  <a:lnTo>
                    <a:pt x="270919" y="97544"/>
                  </a:lnTo>
                  <a:lnTo>
                    <a:pt x="289147" y="97544"/>
                  </a:lnTo>
                  <a:lnTo>
                    <a:pt x="289147" y="76860"/>
                  </a:lnTo>
                  <a:close/>
                  <a:moveTo>
                    <a:pt x="555651" y="62392"/>
                  </a:moveTo>
                  <a:lnTo>
                    <a:pt x="555651" y="77425"/>
                  </a:lnTo>
                  <a:lnTo>
                    <a:pt x="593690" y="77425"/>
                  </a:lnTo>
                  <a:lnTo>
                    <a:pt x="593690" y="62392"/>
                  </a:lnTo>
                  <a:close/>
                  <a:moveTo>
                    <a:pt x="32832" y="62392"/>
                  </a:moveTo>
                  <a:lnTo>
                    <a:pt x="32832" y="77425"/>
                  </a:lnTo>
                  <a:lnTo>
                    <a:pt x="70872" y="77425"/>
                  </a:lnTo>
                  <a:lnTo>
                    <a:pt x="70872" y="62392"/>
                  </a:lnTo>
                  <a:close/>
                  <a:moveTo>
                    <a:pt x="301147" y="43968"/>
                  </a:moveTo>
                  <a:lnTo>
                    <a:pt x="301147" y="64766"/>
                  </a:lnTo>
                  <a:lnTo>
                    <a:pt x="319601" y="64766"/>
                  </a:lnTo>
                  <a:lnTo>
                    <a:pt x="319601" y="43968"/>
                  </a:lnTo>
                  <a:close/>
                  <a:moveTo>
                    <a:pt x="270919" y="43968"/>
                  </a:moveTo>
                  <a:lnTo>
                    <a:pt x="270919" y="64766"/>
                  </a:lnTo>
                  <a:lnTo>
                    <a:pt x="289147" y="64766"/>
                  </a:lnTo>
                  <a:lnTo>
                    <a:pt x="289147" y="43968"/>
                  </a:lnTo>
                  <a:close/>
                  <a:moveTo>
                    <a:pt x="555651" y="36056"/>
                  </a:moveTo>
                  <a:lnTo>
                    <a:pt x="555651" y="50411"/>
                  </a:lnTo>
                  <a:lnTo>
                    <a:pt x="593690" y="50411"/>
                  </a:lnTo>
                  <a:lnTo>
                    <a:pt x="593690" y="36056"/>
                  </a:lnTo>
                  <a:close/>
                  <a:moveTo>
                    <a:pt x="32832" y="36056"/>
                  </a:moveTo>
                  <a:lnTo>
                    <a:pt x="32832" y="50411"/>
                  </a:lnTo>
                  <a:lnTo>
                    <a:pt x="70872" y="50411"/>
                  </a:lnTo>
                  <a:lnTo>
                    <a:pt x="70872" y="36056"/>
                  </a:lnTo>
                  <a:close/>
                  <a:moveTo>
                    <a:pt x="301147" y="11981"/>
                  </a:moveTo>
                  <a:lnTo>
                    <a:pt x="301147" y="31987"/>
                  </a:lnTo>
                  <a:lnTo>
                    <a:pt x="319601" y="31987"/>
                  </a:lnTo>
                  <a:lnTo>
                    <a:pt x="319601" y="11981"/>
                  </a:lnTo>
                  <a:close/>
                  <a:moveTo>
                    <a:pt x="270919" y="11981"/>
                  </a:moveTo>
                  <a:lnTo>
                    <a:pt x="270919" y="31987"/>
                  </a:lnTo>
                  <a:lnTo>
                    <a:pt x="289147" y="31987"/>
                  </a:lnTo>
                  <a:lnTo>
                    <a:pt x="289147" y="11981"/>
                  </a:lnTo>
                  <a:close/>
                  <a:moveTo>
                    <a:pt x="264806" y="0"/>
                  </a:moveTo>
                  <a:lnTo>
                    <a:pt x="325601" y="0"/>
                  </a:lnTo>
                  <a:cubicBezTo>
                    <a:pt x="328998" y="0"/>
                    <a:pt x="331715" y="2713"/>
                    <a:pt x="331715" y="5991"/>
                  </a:cubicBezTo>
                  <a:lnTo>
                    <a:pt x="331715" y="135522"/>
                  </a:lnTo>
                  <a:cubicBezTo>
                    <a:pt x="331715" y="138913"/>
                    <a:pt x="328998" y="141626"/>
                    <a:pt x="325601" y="141626"/>
                  </a:cubicBezTo>
                  <a:lnTo>
                    <a:pt x="301147" y="141626"/>
                  </a:lnTo>
                  <a:lnTo>
                    <a:pt x="301147" y="151459"/>
                  </a:lnTo>
                  <a:lnTo>
                    <a:pt x="360811" y="151459"/>
                  </a:lnTo>
                  <a:cubicBezTo>
                    <a:pt x="362962" y="151459"/>
                    <a:pt x="365000" y="152590"/>
                    <a:pt x="366132" y="154511"/>
                  </a:cubicBezTo>
                  <a:lnTo>
                    <a:pt x="375415" y="171240"/>
                  </a:lnTo>
                  <a:lnTo>
                    <a:pt x="419229" y="171240"/>
                  </a:lnTo>
                  <a:cubicBezTo>
                    <a:pt x="422512" y="171240"/>
                    <a:pt x="425229" y="173952"/>
                    <a:pt x="425229" y="177343"/>
                  </a:cubicBezTo>
                  <a:lnTo>
                    <a:pt x="425229" y="192037"/>
                  </a:lnTo>
                  <a:lnTo>
                    <a:pt x="430437" y="192037"/>
                  </a:lnTo>
                  <a:cubicBezTo>
                    <a:pt x="433267" y="166040"/>
                    <a:pt x="455457" y="145808"/>
                    <a:pt x="482289" y="145808"/>
                  </a:cubicBezTo>
                  <a:cubicBezTo>
                    <a:pt x="493723" y="145808"/>
                    <a:pt x="504931" y="149538"/>
                    <a:pt x="513988" y="156546"/>
                  </a:cubicBezTo>
                  <a:lnTo>
                    <a:pt x="568557" y="156546"/>
                  </a:lnTo>
                  <a:lnTo>
                    <a:pt x="568557" y="142982"/>
                  </a:lnTo>
                  <a:lnTo>
                    <a:pt x="549537" y="142982"/>
                  </a:lnTo>
                  <a:cubicBezTo>
                    <a:pt x="546254" y="142982"/>
                    <a:pt x="543537" y="140269"/>
                    <a:pt x="543537" y="136879"/>
                  </a:cubicBezTo>
                  <a:lnTo>
                    <a:pt x="543537" y="30066"/>
                  </a:lnTo>
                  <a:cubicBezTo>
                    <a:pt x="543537" y="26675"/>
                    <a:pt x="546254" y="23962"/>
                    <a:pt x="549537" y="23962"/>
                  </a:cubicBezTo>
                  <a:lnTo>
                    <a:pt x="599691" y="23962"/>
                  </a:lnTo>
                  <a:cubicBezTo>
                    <a:pt x="603087" y="23962"/>
                    <a:pt x="605804" y="26675"/>
                    <a:pt x="605804" y="30066"/>
                  </a:cubicBezTo>
                  <a:lnTo>
                    <a:pt x="605804" y="136879"/>
                  </a:lnTo>
                  <a:cubicBezTo>
                    <a:pt x="605804" y="140269"/>
                    <a:pt x="603087" y="142982"/>
                    <a:pt x="599691" y="142982"/>
                  </a:cubicBezTo>
                  <a:lnTo>
                    <a:pt x="580671" y="142982"/>
                  </a:lnTo>
                  <a:lnTo>
                    <a:pt x="580671" y="156546"/>
                  </a:lnTo>
                  <a:lnTo>
                    <a:pt x="599464" y="156546"/>
                  </a:lnTo>
                  <a:cubicBezTo>
                    <a:pt x="602747" y="156546"/>
                    <a:pt x="605465" y="159145"/>
                    <a:pt x="605465" y="162536"/>
                  </a:cubicBezTo>
                  <a:lnTo>
                    <a:pt x="605465" y="233406"/>
                  </a:lnTo>
                  <a:cubicBezTo>
                    <a:pt x="605465" y="236684"/>
                    <a:pt x="602747" y="239396"/>
                    <a:pt x="599464" y="239396"/>
                  </a:cubicBezTo>
                  <a:lnTo>
                    <a:pt x="580671" y="239396"/>
                  </a:lnTo>
                  <a:lnTo>
                    <a:pt x="580671" y="253299"/>
                  </a:lnTo>
                  <a:lnTo>
                    <a:pt x="599691" y="253299"/>
                  </a:lnTo>
                  <a:cubicBezTo>
                    <a:pt x="603087" y="253299"/>
                    <a:pt x="605804" y="256012"/>
                    <a:pt x="605804" y="259289"/>
                  </a:cubicBezTo>
                  <a:lnTo>
                    <a:pt x="605804" y="366215"/>
                  </a:lnTo>
                  <a:cubicBezTo>
                    <a:pt x="605804" y="369493"/>
                    <a:pt x="603087" y="372206"/>
                    <a:pt x="599691" y="372206"/>
                  </a:cubicBezTo>
                  <a:lnTo>
                    <a:pt x="549537" y="372206"/>
                  </a:lnTo>
                  <a:cubicBezTo>
                    <a:pt x="546254" y="372206"/>
                    <a:pt x="543537" y="369493"/>
                    <a:pt x="543537" y="366215"/>
                  </a:cubicBezTo>
                  <a:lnTo>
                    <a:pt x="543537" y="259289"/>
                  </a:lnTo>
                  <a:cubicBezTo>
                    <a:pt x="543537" y="256012"/>
                    <a:pt x="546254" y="253299"/>
                    <a:pt x="549537" y="253299"/>
                  </a:cubicBezTo>
                  <a:lnTo>
                    <a:pt x="568557" y="253299"/>
                  </a:lnTo>
                  <a:lnTo>
                    <a:pt x="568557" y="239396"/>
                  </a:lnTo>
                  <a:lnTo>
                    <a:pt x="513988" y="239396"/>
                  </a:lnTo>
                  <a:cubicBezTo>
                    <a:pt x="504931" y="246291"/>
                    <a:pt x="493723" y="250134"/>
                    <a:pt x="482289" y="250134"/>
                  </a:cubicBezTo>
                  <a:cubicBezTo>
                    <a:pt x="455570" y="250134"/>
                    <a:pt x="433494" y="230015"/>
                    <a:pt x="430437" y="204131"/>
                  </a:cubicBezTo>
                  <a:lnTo>
                    <a:pt x="425229" y="204131"/>
                  </a:lnTo>
                  <a:lnTo>
                    <a:pt x="425229" y="218599"/>
                  </a:lnTo>
                  <a:cubicBezTo>
                    <a:pt x="425229" y="221877"/>
                    <a:pt x="422512" y="224589"/>
                    <a:pt x="419229" y="224589"/>
                  </a:cubicBezTo>
                  <a:lnTo>
                    <a:pt x="375415" y="224589"/>
                  </a:lnTo>
                  <a:lnTo>
                    <a:pt x="366132" y="241318"/>
                  </a:lnTo>
                  <a:cubicBezTo>
                    <a:pt x="365000" y="243239"/>
                    <a:pt x="363075" y="244483"/>
                    <a:pt x="360811" y="244483"/>
                  </a:cubicBezTo>
                  <a:lnTo>
                    <a:pt x="301147" y="244483"/>
                  </a:lnTo>
                  <a:lnTo>
                    <a:pt x="301147" y="254316"/>
                  </a:lnTo>
                  <a:lnTo>
                    <a:pt x="325601" y="254316"/>
                  </a:lnTo>
                  <a:cubicBezTo>
                    <a:pt x="328998" y="254316"/>
                    <a:pt x="331715" y="257029"/>
                    <a:pt x="331715" y="260307"/>
                  </a:cubicBezTo>
                  <a:lnTo>
                    <a:pt x="331715" y="389838"/>
                  </a:lnTo>
                  <a:cubicBezTo>
                    <a:pt x="331715" y="393229"/>
                    <a:pt x="328998" y="395942"/>
                    <a:pt x="325601" y="395942"/>
                  </a:cubicBezTo>
                  <a:lnTo>
                    <a:pt x="264806" y="395942"/>
                  </a:lnTo>
                  <a:cubicBezTo>
                    <a:pt x="261523" y="395942"/>
                    <a:pt x="258806" y="393229"/>
                    <a:pt x="258806" y="389838"/>
                  </a:cubicBezTo>
                  <a:lnTo>
                    <a:pt x="258806" y="260307"/>
                  </a:lnTo>
                  <a:cubicBezTo>
                    <a:pt x="258806" y="257029"/>
                    <a:pt x="261523" y="254316"/>
                    <a:pt x="264806" y="254316"/>
                  </a:cubicBezTo>
                  <a:lnTo>
                    <a:pt x="289147" y="254316"/>
                  </a:lnTo>
                  <a:lnTo>
                    <a:pt x="289147" y="244483"/>
                  </a:lnTo>
                  <a:lnTo>
                    <a:pt x="231068" y="244483"/>
                  </a:lnTo>
                  <a:cubicBezTo>
                    <a:pt x="227672" y="244483"/>
                    <a:pt x="224955" y="241770"/>
                    <a:pt x="224955" y="238492"/>
                  </a:cubicBezTo>
                  <a:lnTo>
                    <a:pt x="224955" y="204131"/>
                  </a:lnTo>
                  <a:lnTo>
                    <a:pt x="218162" y="204131"/>
                  </a:lnTo>
                  <a:cubicBezTo>
                    <a:pt x="215219" y="226850"/>
                    <a:pt x="195746" y="244370"/>
                    <a:pt x="172198" y="244370"/>
                  </a:cubicBezTo>
                  <a:cubicBezTo>
                    <a:pt x="156687" y="244370"/>
                    <a:pt x="142536" y="236684"/>
                    <a:pt x="134045" y="224250"/>
                  </a:cubicBezTo>
                  <a:cubicBezTo>
                    <a:pt x="125554" y="236684"/>
                    <a:pt x="111289" y="244370"/>
                    <a:pt x="95779" y="244370"/>
                  </a:cubicBezTo>
                  <a:lnTo>
                    <a:pt x="67362" y="244370"/>
                  </a:lnTo>
                  <a:lnTo>
                    <a:pt x="67362" y="253299"/>
                  </a:lnTo>
                  <a:lnTo>
                    <a:pt x="76985" y="253299"/>
                  </a:lnTo>
                  <a:cubicBezTo>
                    <a:pt x="80268" y="253299"/>
                    <a:pt x="82986" y="256012"/>
                    <a:pt x="82986" y="259289"/>
                  </a:cubicBezTo>
                  <a:lnTo>
                    <a:pt x="82986" y="366215"/>
                  </a:lnTo>
                  <a:cubicBezTo>
                    <a:pt x="82986" y="369493"/>
                    <a:pt x="80268" y="372206"/>
                    <a:pt x="76985" y="372206"/>
                  </a:cubicBezTo>
                  <a:lnTo>
                    <a:pt x="26832" y="372206"/>
                  </a:lnTo>
                  <a:cubicBezTo>
                    <a:pt x="23435" y="372206"/>
                    <a:pt x="20718" y="369493"/>
                    <a:pt x="20718" y="366215"/>
                  </a:cubicBezTo>
                  <a:lnTo>
                    <a:pt x="20718" y="259289"/>
                  </a:lnTo>
                  <a:cubicBezTo>
                    <a:pt x="20718" y="256012"/>
                    <a:pt x="23435" y="253299"/>
                    <a:pt x="26832" y="253299"/>
                  </a:cubicBezTo>
                  <a:lnTo>
                    <a:pt x="36342" y="253299"/>
                  </a:lnTo>
                  <a:lnTo>
                    <a:pt x="36342" y="244370"/>
                  </a:lnTo>
                  <a:lnTo>
                    <a:pt x="6001" y="244370"/>
                  </a:lnTo>
                  <a:cubicBezTo>
                    <a:pt x="2717" y="244370"/>
                    <a:pt x="0" y="241657"/>
                    <a:pt x="0" y="238379"/>
                  </a:cubicBezTo>
                  <a:lnTo>
                    <a:pt x="0" y="157902"/>
                  </a:lnTo>
                  <a:cubicBezTo>
                    <a:pt x="0" y="154511"/>
                    <a:pt x="2717" y="151798"/>
                    <a:pt x="6001" y="151798"/>
                  </a:cubicBezTo>
                  <a:lnTo>
                    <a:pt x="36342" y="151798"/>
                  </a:lnTo>
                  <a:lnTo>
                    <a:pt x="36342" y="142982"/>
                  </a:lnTo>
                  <a:lnTo>
                    <a:pt x="26832" y="142982"/>
                  </a:lnTo>
                  <a:cubicBezTo>
                    <a:pt x="23435" y="142982"/>
                    <a:pt x="20718" y="140269"/>
                    <a:pt x="20718" y="136879"/>
                  </a:cubicBezTo>
                  <a:lnTo>
                    <a:pt x="20718" y="30066"/>
                  </a:lnTo>
                  <a:cubicBezTo>
                    <a:pt x="20718" y="26675"/>
                    <a:pt x="23435" y="23962"/>
                    <a:pt x="26832" y="23962"/>
                  </a:cubicBezTo>
                  <a:lnTo>
                    <a:pt x="76985" y="23962"/>
                  </a:lnTo>
                  <a:cubicBezTo>
                    <a:pt x="80268" y="23962"/>
                    <a:pt x="82986" y="26675"/>
                    <a:pt x="82986" y="30066"/>
                  </a:cubicBezTo>
                  <a:lnTo>
                    <a:pt x="82986" y="136879"/>
                  </a:lnTo>
                  <a:cubicBezTo>
                    <a:pt x="82986" y="140269"/>
                    <a:pt x="80268" y="142982"/>
                    <a:pt x="76985" y="142982"/>
                  </a:cubicBezTo>
                  <a:lnTo>
                    <a:pt x="67362" y="142982"/>
                  </a:lnTo>
                  <a:lnTo>
                    <a:pt x="67362" y="151798"/>
                  </a:lnTo>
                  <a:lnTo>
                    <a:pt x="95779" y="151798"/>
                  </a:lnTo>
                  <a:cubicBezTo>
                    <a:pt x="111289" y="151798"/>
                    <a:pt x="125554" y="159598"/>
                    <a:pt x="134045" y="171918"/>
                  </a:cubicBezTo>
                  <a:cubicBezTo>
                    <a:pt x="142536" y="159598"/>
                    <a:pt x="156687" y="151798"/>
                    <a:pt x="172198" y="151798"/>
                  </a:cubicBezTo>
                  <a:cubicBezTo>
                    <a:pt x="195746" y="151798"/>
                    <a:pt x="215219" y="169431"/>
                    <a:pt x="218162" y="192037"/>
                  </a:cubicBezTo>
                  <a:lnTo>
                    <a:pt x="224955" y="192037"/>
                  </a:lnTo>
                  <a:lnTo>
                    <a:pt x="224955" y="157450"/>
                  </a:lnTo>
                  <a:cubicBezTo>
                    <a:pt x="224955" y="154172"/>
                    <a:pt x="227672" y="151459"/>
                    <a:pt x="231068" y="151459"/>
                  </a:cubicBezTo>
                  <a:lnTo>
                    <a:pt x="289147" y="151459"/>
                  </a:lnTo>
                  <a:lnTo>
                    <a:pt x="289147" y="141626"/>
                  </a:lnTo>
                  <a:lnTo>
                    <a:pt x="264806" y="141626"/>
                  </a:lnTo>
                  <a:cubicBezTo>
                    <a:pt x="261523" y="141626"/>
                    <a:pt x="258806" y="138913"/>
                    <a:pt x="258806" y="135522"/>
                  </a:cubicBezTo>
                  <a:lnTo>
                    <a:pt x="258806" y="5991"/>
                  </a:lnTo>
                  <a:cubicBezTo>
                    <a:pt x="258806" y="2713"/>
                    <a:pt x="261523" y="0"/>
                    <a:pt x="26480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56" name="椭圆 55"/>
            <p:cNvSpPr/>
            <p:nvPr/>
          </p:nvSpPr>
          <p:spPr>
            <a:xfrm>
              <a:off x="2447540" y="2874863"/>
              <a:ext cx="540000" cy="5400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grpSp>
      <p:sp>
        <p:nvSpPr>
          <p:cNvPr id="27" name="object 27"/>
          <p:cNvSpPr txBox="1"/>
          <p:nvPr/>
        </p:nvSpPr>
        <p:spPr>
          <a:xfrm>
            <a:off x="2625967" y="3670661"/>
            <a:ext cx="468595" cy="276999"/>
          </a:xfrm>
          <a:prstGeom prst="rect">
            <a:avLst/>
          </a:prstGeom>
        </p:spPr>
        <p:txBody>
          <a:bodyPr vert="horz" wrap="square" lIns="0" tIns="0" rIns="0" bIns="0" rtlCol="0">
            <a:noAutofit/>
          </a:bodyPr>
          <a:lstStyle/>
          <a:p>
            <a:pPr marL="0" marR="0">
              <a:spcBef>
                <a:spcPts val="0"/>
              </a:spcBef>
              <a:spcAft>
                <a:spcPts val="0"/>
              </a:spcAft>
            </a:pPr>
            <a:r>
              <a:rPr dirty="0">
                <a:solidFill>
                  <a:schemeClr val="accent1"/>
                </a:solidFill>
                <a:latin typeface="+mn-ea"/>
              </a:rPr>
              <a:t>透明</a:t>
            </a:r>
          </a:p>
        </p:txBody>
      </p:sp>
      <p:grpSp>
        <p:nvGrpSpPr>
          <p:cNvPr id="11" name="组合 10"/>
          <p:cNvGrpSpPr/>
          <p:nvPr/>
        </p:nvGrpSpPr>
        <p:grpSpPr>
          <a:xfrm>
            <a:off x="2590264" y="2921640"/>
            <a:ext cx="540000" cy="540000"/>
            <a:chOff x="2987540" y="3786922"/>
            <a:chExt cx="540000" cy="540000"/>
          </a:xfrm>
        </p:grpSpPr>
        <p:sp>
          <p:nvSpPr>
            <p:cNvPr id="45" name="Oval 5"/>
            <p:cNvSpPr/>
            <p:nvPr/>
          </p:nvSpPr>
          <p:spPr>
            <a:xfrm>
              <a:off x="3131540" y="3930922"/>
              <a:ext cx="252000" cy="252000"/>
            </a:xfrm>
            <a:custGeom>
              <a:avLst/>
              <a:gdLst>
                <a:gd name="connsiteX0" fmla="*/ 260278 w 604887"/>
                <a:gd name="connsiteY0" fmla="*/ 490924 h 604040"/>
                <a:gd name="connsiteX1" fmla="*/ 280709 w 604887"/>
                <a:gd name="connsiteY1" fmla="*/ 526209 h 604040"/>
                <a:gd name="connsiteX2" fmla="*/ 263811 w 604887"/>
                <a:gd name="connsiteY2" fmla="*/ 535874 h 604040"/>
                <a:gd name="connsiteX3" fmla="*/ 243380 w 604887"/>
                <a:gd name="connsiteY3" fmla="*/ 500589 h 604040"/>
                <a:gd name="connsiteX4" fmla="*/ 344462 w 604887"/>
                <a:gd name="connsiteY4" fmla="*/ 490783 h 604040"/>
                <a:gd name="connsiteX5" fmla="*/ 361366 w 604887"/>
                <a:gd name="connsiteY5" fmla="*/ 500599 h 604040"/>
                <a:gd name="connsiteX6" fmla="*/ 340928 w 604887"/>
                <a:gd name="connsiteY6" fmla="*/ 535874 h 604040"/>
                <a:gd name="connsiteX7" fmla="*/ 324178 w 604887"/>
                <a:gd name="connsiteY7" fmla="*/ 526058 h 604040"/>
                <a:gd name="connsiteX8" fmla="*/ 292705 w 604887"/>
                <a:gd name="connsiteY8" fmla="*/ 487113 h 604040"/>
                <a:gd name="connsiteX9" fmla="*/ 312181 w 604887"/>
                <a:gd name="connsiteY9" fmla="*/ 487113 h 604040"/>
                <a:gd name="connsiteX10" fmla="*/ 312181 w 604887"/>
                <a:gd name="connsiteY10" fmla="*/ 526065 h 604040"/>
                <a:gd name="connsiteX11" fmla="*/ 292705 w 604887"/>
                <a:gd name="connsiteY11" fmla="*/ 526065 h 604040"/>
                <a:gd name="connsiteX12" fmla="*/ 219567 w 604887"/>
                <a:gd name="connsiteY12" fmla="*/ 420358 h 604040"/>
                <a:gd name="connsiteX13" fmla="*/ 239852 w 604887"/>
                <a:gd name="connsiteY13" fmla="*/ 455643 h 604040"/>
                <a:gd name="connsiteX14" fmla="*/ 222948 w 604887"/>
                <a:gd name="connsiteY14" fmla="*/ 465308 h 604040"/>
                <a:gd name="connsiteX15" fmla="*/ 202664 w 604887"/>
                <a:gd name="connsiteY15" fmla="*/ 430023 h 604040"/>
                <a:gd name="connsiteX16" fmla="*/ 385325 w 604887"/>
                <a:gd name="connsiteY16" fmla="*/ 420217 h 604040"/>
                <a:gd name="connsiteX17" fmla="*/ 402223 w 604887"/>
                <a:gd name="connsiteY17" fmla="*/ 430033 h 604040"/>
                <a:gd name="connsiteX18" fmla="*/ 381792 w 604887"/>
                <a:gd name="connsiteY18" fmla="*/ 465308 h 604040"/>
                <a:gd name="connsiteX19" fmla="*/ 364894 w 604887"/>
                <a:gd name="connsiteY19" fmla="*/ 455492 h 604040"/>
                <a:gd name="connsiteX20" fmla="*/ 426035 w 604887"/>
                <a:gd name="connsiteY20" fmla="*/ 349793 h 604040"/>
                <a:gd name="connsiteX21" fmla="*/ 442939 w 604887"/>
                <a:gd name="connsiteY21" fmla="*/ 359458 h 604040"/>
                <a:gd name="connsiteX22" fmla="*/ 422654 w 604887"/>
                <a:gd name="connsiteY22" fmla="*/ 394743 h 604040"/>
                <a:gd name="connsiteX23" fmla="*/ 405751 w 604887"/>
                <a:gd name="connsiteY23" fmla="*/ 385078 h 604040"/>
                <a:gd name="connsiteX24" fmla="*/ 410976 w 604887"/>
                <a:gd name="connsiteY24" fmla="*/ 375873 h 604040"/>
                <a:gd name="connsiteX25" fmla="*/ 398870 w 604887"/>
                <a:gd name="connsiteY25" fmla="*/ 368836 h 604040"/>
                <a:gd name="connsiteX26" fmla="*/ 408703 w 604887"/>
                <a:gd name="connsiteY26" fmla="*/ 351961 h 604040"/>
                <a:gd name="connsiteX27" fmla="*/ 408670 w 604887"/>
                <a:gd name="connsiteY27" fmla="*/ 351942 h 604040"/>
                <a:gd name="connsiteX28" fmla="*/ 408671 w 604887"/>
                <a:gd name="connsiteY28" fmla="*/ 351941 h 604040"/>
                <a:gd name="connsiteX29" fmla="*/ 420810 w 604887"/>
                <a:gd name="connsiteY29" fmla="*/ 358998 h 604040"/>
                <a:gd name="connsiteX30" fmla="*/ 178710 w 604887"/>
                <a:gd name="connsiteY30" fmla="*/ 349793 h 604040"/>
                <a:gd name="connsiteX31" fmla="*/ 184089 w 604887"/>
                <a:gd name="connsiteY31" fmla="*/ 358998 h 604040"/>
                <a:gd name="connsiteX32" fmla="*/ 196229 w 604887"/>
                <a:gd name="connsiteY32" fmla="*/ 351941 h 604040"/>
                <a:gd name="connsiteX33" fmla="*/ 196229 w 604887"/>
                <a:gd name="connsiteY33" fmla="*/ 351942 h 604040"/>
                <a:gd name="connsiteX34" fmla="*/ 196197 w 604887"/>
                <a:gd name="connsiteY34" fmla="*/ 351961 h 604040"/>
                <a:gd name="connsiteX35" fmla="*/ 205876 w 604887"/>
                <a:gd name="connsiteY35" fmla="*/ 368836 h 604040"/>
                <a:gd name="connsiteX36" fmla="*/ 193770 w 604887"/>
                <a:gd name="connsiteY36" fmla="*/ 375873 h 604040"/>
                <a:gd name="connsiteX37" fmla="*/ 199148 w 604887"/>
                <a:gd name="connsiteY37" fmla="*/ 385078 h 604040"/>
                <a:gd name="connsiteX38" fmla="*/ 182245 w 604887"/>
                <a:gd name="connsiteY38" fmla="*/ 394743 h 604040"/>
                <a:gd name="connsiteX39" fmla="*/ 161807 w 604887"/>
                <a:gd name="connsiteY39" fmla="*/ 359458 h 604040"/>
                <a:gd name="connsiteX40" fmla="*/ 466899 w 604887"/>
                <a:gd name="connsiteY40" fmla="*/ 279227 h 604040"/>
                <a:gd name="connsiteX41" fmla="*/ 483797 w 604887"/>
                <a:gd name="connsiteY41" fmla="*/ 288892 h 604040"/>
                <a:gd name="connsiteX42" fmla="*/ 463366 w 604887"/>
                <a:gd name="connsiteY42" fmla="*/ 324177 h 604040"/>
                <a:gd name="connsiteX43" fmla="*/ 446468 w 604887"/>
                <a:gd name="connsiteY43" fmla="*/ 314512 h 604040"/>
                <a:gd name="connsiteX44" fmla="*/ 137993 w 604887"/>
                <a:gd name="connsiteY44" fmla="*/ 279227 h 604040"/>
                <a:gd name="connsiteX45" fmla="*/ 158278 w 604887"/>
                <a:gd name="connsiteY45" fmla="*/ 314512 h 604040"/>
                <a:gd name="connsiteX46" fmla="*/ 141374 w 604887"/>
                <a:gd name="connsiteY46" fmla="*/ 324177 h 604040"/>
                <a:gd name="connsiteX47" fmla="*/ 121090 w 604887"/>
                <a:gd name="connsiteY47" fmla="*/ 288892 h 604040"/>
                <a:gd name="connsiteX48" fmla="*/ 398408 w 604887"/>
                <a:gd name="connsiteY48" fmla="*/ 257909 h 604040"/>
                <a:gd name="connsiteX49" fmla="*/ 312207 w 604887"/>
                <a:gd name="connsiteY49" fmla="*/ 307620 h 604040"/>
                <a:gd name="connsiteX50" fmla="*/ 312207 w 604887"/>
                <a:gd name="connsiteY50" fmla="*/ 407195 h 604040"/>
                <a:gd name="connsiteX51" fmla="*/ 377972 w 604887"/>
                <a:gd name="connsiteY51" fmla="*/ 345517 h 604040"/>
                <a:gd name="connsiteX52" fmla="*/ 206338 w 604887"/>
                <a:gd name="connsiteY52" fmla="*/ 257909 h 604040"/>
                <a:gd name="connsiteX53" fmla="*/ 226774 w 604887"/>
                <a:gd name="connsiteY53" fmla="*/ 345517 h 604040"/>
                <a:gd name="connsiteX54" fmla="*/ 292693 w 604887"/>
                <a:gd name="connsiteY54" fmla="*/ 407195 h 604040"/>
                <a:gd name="connsiteX55" fmla="*/ 292693 w 604887"/>
                <a:gd name="connsiteY55" fmla="*/ 307620 h 604040"/>
                <a:gd name="connsiteX56" fmla="*/ 302373 w 604887"/>
                <a:gd name="connsiteY56" fmla="*/ 214949 h 604040"/>
                <a:gd name="connsiteX57" fmla="*/ 216172 w 604887"/>
                <a:gd name="connsiteY57" fmla="*/ 241032 h 604040"/>
                <a:gd name="connsiteX58" fmla="*/ 302373 w 604887"/>
                <a:gd name="connsiteY58" fmla="*/ 290743 h 604040"/>
                <a:gd name="connsiteX59" fmla="*/ 388728 w 604887"/>
                <a:gd name="connsiteY59" fmla="*/ 241032 h 604040"/>
                <a:gd name="connsiteX60" fmla="*/ 507615 w 604887"/>
                <a:gd name="connsiteY60" fmla="*/ 208662 h 604040"/>
                <a:gd name="connsiteX61" fmla="*/ 524513 w 604887"/>
                <a:gd name="connsiteY61" fmla="*/ 218327 h 604040"/>
                <a:gd name="connsiteX62" fmla="*/ 504082 w 604887"/>
                <a:gd name="connsiteY62" fmla="*/ 253612 h 604040"/>
                <a:gd name="connsiteX63" fmla="*/ 487184 w 604887"/>
                <a:gd name="connsiteY63" fmla="*/ 243947 h 604040"/>
                <a:gd name="connsiteX64" fmla="*/ 97131 w 604887"/>
                <a:gd name="connsiteY64" fmla="*/ 208662 h 604040"/>
                <a:gd name="connsiteX65" fmla="*/ 117562 w 604887"/>
                <a:gd name="connsiteY65" fmla="*/ 243947 h 604040"/>
                <a:gd name="connsiteX66" fmla="*/ 100664 w 604887"/>
                <a:gd name="connsiteY66" fmla="*/ 253612 h 604040"/>
                <a:gd name="connsiteX67" fmla="*/ 80233 w 604887"/>
                <a:gd name="connsiteY67" fmla="*/ 218480 h 604040"/>
                <a:gd name="connsiteX68" fmla="*/ 491333 w 604887"/>
                <a:gd name="connsiteY68" fmla="*/ 181777 h 604040"/>
                <a:gd name="connsiteX69" fmla="*/ 501155 w 604887"/>
                <a:gd name="connsiteY69" fmla="*/ 198662 h 604040"/>
                <a:gd name="connsiteX70" fmla="*/ 468004 w 604887"/>
                <a:gd name="connsiteY70" fmla="*/ 217695 h 604040"/>
                <a:gd name="connsiteX71" fmla="*/ 458181 w 604887"/>
                <a:gd name="connsiteY71" fmla="*/ 200810 h 604040"/>
                <a:gd name="connsiteX72" fmla="*/ 113403 w 604887"/>
                <a:gd name="connsiteY72" fmla="*/ 181777 h 604040"/>
                <a:gd name="connsiteX73" fmla="*/ 146564 w 604887"/>
                <a:gd name="connsiteY73" fmla="*/ 200957 h 604040"/>
                <a:gd name="connsiteX74" fmla="*/ 136892 w 604887"/>
                <a:gd name="connsiteY74" fmla="*/ 217836 h 604040"/>
                <a:gd name="connsiteX75" fmla="*/ 103731 w 604887"/>
                <a:gd name="connsiteY75" fmla="*/ 198656 h 604040"/>
                <a:gd name="connsiteX76" fmla="*/ 448796 w 604887"/>
                <a:gd name="connsiteY76" fmla="*/ 155879 h 604040"/>
                <a:gd name="connsiteX77" fmla="*/ 487819 w 604887"/>
                <a:gd name="connsiteY77" fmla="*/ 155879 h 604040"/>
                <a:gd name="connsiteX78" fmla="*/ 487819 w 604887"/>
                <a:gd name="connsiteY78" fmla="*/ 175355 h 604040"/>
                <a:gd name="connsiteX79" fmla="*/ 448796 w 604887"/>
                <a:gd name="connsiteY79" fmla="*/ 175355 h 604040"/>
                <a:gd name="connsiteX80" fmla="*/ 360942 w 604887"/>
                <a:gd name="connsiteY80" fmla="*/ 155879 h 604040"/>
                <a:gd name="connsiteX81" fmla="*/ 399965 w 604887"/>
                <a:gd name="connsiteY81" fmla="*/ 155879 h 604040"/>
                <a:gd name="connsiteX82" fmla="*/ 399965 w 604887"/>
                <a:gd name="connsiteY82" fmla="*/ 175355 h 604040"/>
                <a:gd name="connsiteX83" fmla="*/ 360942 w 604887"/>
                <a:gd name="connsiteY83" fmla="*/ 175355 h 604040"/>
                <a:gd name="connsiteX84" fmla="*/ 282859 w 604887"/>
                <a:gd name="connsiteY84" fmla="*/ 155879 h 604040"/>
                <a:gd name="connsiteX85" fmla="*/ 321888 w 604887"/>
                <a:gd name="connsiteY85" fmla="*/ 155879 h 604040"/>
                <a:gd name="connsiteX86" fmla="*/ 321888 w 604887"/>
                <a:gd name="connsiteY86" fmla="*/ 175364 h 604040"/>
                <a:gd name="connsiteX87" fmla="*/ 312207 w 604887"/>
                <a:gd name="connsiteY87" fmla="*/ 175364 h 604040"/>
                <a:gd name="connsiteX88" fmla="*/ 312207 w 604887"/>
                <a:gd name="connsiteY88" fmla="*/ 185030 h 604040"/>
                <a:gd name="connsiteX89" fmla="*/ 312207 w 604887"/>
                <a:gd name="connsiteY89" fmla="*/ 197458 h 604040"/>
                <a:gd name="connsiteX90" fmla="*/ 411776 w 604887"/>
                <a:gd name="connsiteY90" fmla="*/ 227684 h 604040"/>
                <a:gd name="connsiteX91" fmla="*/ 425144 w 604887"/>
                <a:gd name="connsiteY91" fmla="*/ 220012 h 604040"/>
                <a:gd name="connsiteX92" fmla="*/ 434825 w 604887"/>
                <a:gd name="connsiteY92" fmla="*/ 236889 h 604040"/>
                <a:gd name="connsiteX93" fmla="*/ 421610 w 604887"/>
                <a:gd name="connsiteY93" fmla="*/ 244561 h 604040"/>
                <a:gd name="connsiteX94" fmla="*/ 398101 w 604887"/>
                <a:gd name="connsiteY94" fmla="*/ 345824 h 604040"/>
                <a:gd name="connsiteX95" fmla="*/ 408670 w 604887"/>
                <a:gd name="connsiteY95" fmla="*/ 351942 h 604040"/>
                <a:gd name="connsiteX96" fmla="*/ 398836 w 604887"/>
                <a:gd name="connsiteY96" fmla="*/ 368816 h 604040"/>
                <a:gd name="connsiteX97" fmla="*/ 398870 w 604887"/>
                <a:gd name="connsiteY97" fmla="*/ 368836 h 604040"/>
                <a:gd name="connsiteX98" fmla="*/ 398869 w 604887"/>
                <a:gd name="connsiteY98" fmla="*/ 368838 h 604040"/>
                <a:gd name="connsiteX99" fmla="*/ 388267 w 604887"/>
                <a:gd name="connsiteY99" fmla="*/ 362701 h 604040"/>
                <a:gd name="connsiteX100" fmla="*/ 312207 w 604887"/>
                <a:gd name="connsiteY100" fmla="*/ 433892 h 604040"/>
                <a:gd name="connsiteX101" fmla="*/ 312207 w 604887"/>
                <a:gd name="connsiteY101" fmla="*/ 448161 h 604040"/>
                <a:gd name="connsiteX102" fmla="*/ 292693 w 604887"/>
                <a:gd name="connsiteY102" fmla="*/ 448161 h 604040"/>
                <a:gd name="connsiteX103" fmla="*/ 292693 w 604887"/>
                <a:gd name="connsiteY103" fmla="*/ 433739 h 604040"/>
                <a:gd name="connsiteX104" fmla="*/ 216633 w 604887"/>
                <a:gd name="connsiteY104" fmla="*/ 362701 h 604040"/>
                <a:gd name="connsiteX105" fmla="*/ 205877 w 604887"/>
                <a:gd name="connsiteY105" fmla="*/ 368838 h 604040"/>
                <a:gd name="connsiteX106" fmla="*/ 205876 w 604887"/>
                <a:gd name="connsiteY106" fmla="*/ 368836 h 604040"/>
                <a:gd name="connsiteX107" fmla="*/ 205910 w 604887"/>
                <a:gd name="connsiteY107" fmla="*/ 368816 h 604040"/>
                <a:gd name="connsiteX108" fmla="*/ 196229 w 604887"/>
                <a:gd name="connsiteY108" fmla="*/ 351942 h 604040"/>
                <a:gd name="connsiteX109" fmla="*/ 206799 w 604887"/>
                <a:gd name="connsiteY109" fmla="*/ 345824 h 604040"/>
                <a:gd name="connsiteX110" fmla="*/ 183136 w 604887"/>
                <a:gd name="connsiteY110" fmla="*/ 244561 h 604040"/>
                <a:gd name="connsiteX111" fmla="*/ 169922 w 604887"/>
                <a:gd name="connsiteY111" fmla="*/ 236889 h 604040"/>
                <a:gd name="connsiteX112" fmla="*/ 179756 w 604887"/>
                <a:gd name="connsiteY112" fmla="*/ 220012 h 604040"/>
                <a:gd name="connsiteX113" fmla="*/ 192970 w 604887"/>
                <a:gd name="connsiteY113" fmla="*/ 227684 h 604040"/>
                <a:gd name="connsiteX114" fmla="*/ 292693 w 604887"/>
                <a:gd name="connsiteY114" fmla="*/ 197458 h 604040"/>
                <a:gd name="connsiteX115" fmla="*/ 292693 w 604887"/>
                <a:gd name="connsiteY115" fmla="*/ 185030 h 604040"/>
                <a:gd name="connsiteX116" fmla="*/ 292693 w 604887"/>
                <a:gd name="connsiteY116" fmla="*/ 175364 h 604040"/>
                <a:gd name="connsiteX117" fmla="*/ 282859 w 604887"/>
                <a:gd name="connsiteY117" fmla="*/ 175364 h 604040"/>
                <a:gd name="connsiteX118" fmla="*/ 204781 w 604887"/>
                <a:gd name="connsiteY118" fmla="*/ 155879 h 604040"/>
                <a:gd name="connsiteX119" fmla="*/ 243804 w 604887"/>
                <a:gd name="connsiteY119" fmla="*/ 155879 h 604040"/>
                <a:gd name="connsiteX120" fmla="*/ 243804 w 604887"/>
                <a:gd name="connsiteY120" fmla="*/ 175355 h 604040"/>
                <a:gd name="connsiteX121" fmla="*/ 204781 w 604887"/>
                <a:gd name="connsiteY121" fmla="*/ 175355 h 604040"/>
                <a:gd name="connsiteX122" fmla="*/ 117068 w 604887"/>
                <a:gd name="connsiteY122" fmla="*/ 155879 h 604040"/>
                <a:gd name="connsiteX123" fmla="*/ 156091 w 604887"/>
                <a:gd name="connsiteY123" fmla="*/ 155879 h 604040"/>
                <a:gd name="connsiteX124" fmla="*/ 156091 w 604887"/>
                <a:gd name="connsiteY124" fmla="*/ 175355 h 604040"/>
                <a:gd name="connsiteX125" fmla="*/ 117068 w 604887"/>
                <a:gd name="connsiteY125" fmla="*/ 175355 h 604040"/>
                <a:gd name="connsiteX126" fmla="*/ 302366 w 604887"/>
                <a:gd name="connsiteY126" fmla="*/ 23781 h 604040"/>
                <a:gd name="connsiteX127" fmla="*/ 63146 w 604887"/>
                <a:gd name="connsiteY127" fmla="*/ 155881 h 604040"/>
                <a:gd name="connsiteX128" fmla="*/ 78050 w 604887"/>
                <a:gd name="connsiteY128" fmla="*/ 155881 h 604040"/>
                <a:gd name="connsiteX129" fmla="*/ 78050 w 604887"/>
                <a:gd name="connsiteY129" fmla="*/ 175366 h 604040"/>
                <a:gd name="connsiteX130" fmla="*/ 75438 w 604887"/>
                <a:gd name="connsiteY130" fmla="*/ 175366 h 604040"/>
                <a:gd name="connsiteX131" fmla="*/ 76667 w 604887"/>
                <a:gd name="connsiteY131" fmla="*/ 175520 h 604040"/>
                <a:gd name="connsiteX132" fmla="*/ 59766 w 604887"/>
                <a:gd name="connsiteY132" fmla="*/ 183191 h 604040"/>
                <a:gd name="connsiteX133" fmla="*/ 52392 w 604887"/>
                <a:gd name="connsiteY133" fmla="*/ 170150 h 604040"/>
                <a:gd name="connsiteX134" fmla="*/ 19512 w 604887"/>
                <a:gd name="connsiteY134" fmla="*/ 301943 h 604040"/>
                <a:gd name="connsiteX135" fmla="*/ 291765 w 604887"/>
                <a:gd name="connsiteY135" fmla="*/ 584248 h 604040"/>
                <a:gd name="connsiteX136" fmla="*/ 284237 w 604887"/>
                <a:gd name="connsiteY136" fmla="*/ 571207 h 604040"/>
                <a:gd name="connsiteX137" fmla="*/ 301137 w 604887"/>
                <a:gd name="connsiteY137" fmla="*/ 561387 h 604040"/>
                <a:gd name="connsiteX138" fmla="*/ 302366 w 604887"/>
                <a:gd name="connsiteY138" fmla="*/ 563689 h 604040"/>
                <a:gd name="connsiteX139" fmla="*/ 303749 w 604887"/>
                <a:gd name="connsiteY139" fmla="*/ 561387 h 604040"/>
                <a:gd name="connsiteX140" fmla="*/ 320650 w 604887"/>
                <a:gd name="connsiteY140" fmla="*/ 571207 h 604040"/>
                <a:gd name="connsiteX141" fmla="*/ 313121 w 604887"/>
                <a:gd name="connsiteY141" fmla="*/ 584248 h 604040"/>
                <a:gd name="connsiteX142" fmla="*/ 585375 w 604887"/>
                <a:gd name="connsiteY142" fmla="*/ 302250 h 604040"/>
                <a:gd name="connsiteX143" fmla="*/ 552495 w 604887"/>
                <a:gd name="connsiteY143" fmla="*/ 170610 h 604040"/>
                <a:gd name="connsiteX144" fmla="*/ 544967 w 604887"/>
                <a:gd name="connsiteY144" fmla="*/ 184112 h 604040"/>
                <a:gd name="connsiteX145" fmla="*/ 528066 w 604887"/>
                <a:gd name="connsiteY145" fmla="*/ 175520 h 604040"/>
                <a:gd name="connsiteX146" fmla="*/ 529449 w 604887"/>
                <a:gd name="connsiteY146" fmla="*/ 175366 h 604040"/>
                <a:gd name="connsiteX147" fmla="*/ 526837 w 604887"/>
                <a:gd name="connsiteY147" fmla="*/ 175366 h 604040"/>
                <a:gd name="connsiteX148" fmla="*/ 526837 w 604887"/>
                <a:gd name="connsiteY148" fmla="*/ 155881 h 604040"/>
                <a:gd name="connsiteX149" fmla="*/ 541741 w 604887"/>
                <a:gd name="connsiteY149" fmla="*/ 155881 h 604040"/>
                <a:gd name="connsiteX150" fmla="*/ 302366 w 604887"/>
                <a:gd name="connsiteY150" fmla="*/ 23781 h 604040"/>
                <a:gd name="connsiteX151" fmla="*/ 302366 w 604887"/>
                <a:gd name="connsiteY151" fmla="*/ 0 h 604040"/>
                <a:gd name="connsiteX152" fmla="*/ 604887 w 604887"/>
                <a:gd name="connsiteY152" fmla="*/ 301943 h 604040"/>
                <a:gd name="connsiteX153" fmla="*/ 302366 w 604887"/>
                <a:gd name="connsiteY153" fmla="*/ 604040 h 604040"/>
                <a:gd name="connsiteX154" fmla="*/ 0 w 604887"/>
                <a:gd name="connsiteY154" fmla="*/ 301943 h 604040"/>
                <a:gd name="connsiteX155" fmla="*/ 302366 w 604887"/>
                <a:gd name="connsiteY155" fmla="*/ 0 h 6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604887" h="604040">
                  <a:moveTo>
                    <a:pt x="260278" y="490924"/>
                  </a:moveTo>
                  <a:lnTo>
                    <a:pt x="280709" y="526209"/>
                  </a:lnTo>
                  <a:lnTo>
                    <a:pt x="263811" y="535874"/>
                  </a:lnTo>
                  <a:lnTo>
                    <a:pt x="243380" y="500589"/>
                  </a:lnTo>
                  <a:close/>
                  <a:moveTo>
                    <a:pt x="344462" y="490783"/>
                  </a:moveTo>
                  <a:lnTo>
                    <a:pt x="361366" y="500599"/>
                  </a:lnTo>
                  <a:lnTo>
                    <a:pt x="340928" y="535874"/>
                  </a:lnTo>
                  <a:lnTo>
                    <a:pt x="324178" y="526058"/>
                  </a:lnTo>
                  <a:close/>
                  <a:moveTo>
                    <a:pt x="292705" y="487113"/>
                  </a:moveTo>
                  <a:lnTo>
                    <a:pt x="312181" y="487113"/>
                  </a:lnTo>
                  <a:lnTo>
                    <a:pt x="312181" y="526065"/>
                  </a:lnTo>
                  <a:lnTo>
                    <a:pt x="292705" y="526065"/>
                  </a:lnTo>
                  <a:close/>
                  <a:moveTo>
                    <a:pt x="219567" y="420358"/>
                  </a:moveTo>
                  <a:lnTo>
                    <a:pt x="239852" y="455643"/>
                  </a:lnTo>
                  <a:lnTo>
                    <a:pt x="222948" y="465308"/>
                  </a:lnTo>
                  <a:lnTo>
                    <a:pt x="202664" y="430023"/>
                  </a:lnTo>
                  <a:close/>
                  <a:moveTo>
                    <a:pt x="385325" y="420217"/>
                  </a:moveTo>
                  <a:lnTo>
                    <a:pt x="402223" y="430033"/>
                  </a:lnTo>
                  <a:lnTo>
                    <a:pt x="381792" y="465308"/>
                  </a:lnTo>
                  <a:lnTo>
                    <a:pt x="364894" y="455492"/>
                  </a:lnTo>
                  <a:close/>
                  <a:moveTo>
                    <a:pt x="426035" y="349793"/>
                  </a:moveTo>
                  <a:lnTo>
                    <a:pt x="442939" y="359458"/>
                  </a:lnTo>
                  <a:lnTo>
                    <a:pt x="422654" y="394743"/>
                  </a:lnTo>
                  <a:lnTo>
                    <a:pt x="405751" y="385078"/>
                  </a:lnTo>
                  <a:lnTo>
                    <a:pt x="410976" y="375873"/>
                  </a:lnTo>
                  <a:lnTo>
                    <a:pt x="398870" y="368836"/>
                  </a:lnTo>
                  <a:lnTo>
                    <a:pt x="408703" y="351961"/>
                  </a:lnTo>
                  <a:lnTo>
                    <a:pt x="408670" y="351942"/>
                  </a:lnTo>
                  <a:lnTo>
                    <a:pt x="408671" y="351941"/>
                  </a:lnTo>
                  <a:lnTo>
                    <a:pt x="420810" y="358998"/>
                  </a:lnTo>
                  <a:close/>
                  <a:moveTo>
                    <a:pt x="178710" y="349793"/>
                  </a:moveTo>
                  <a:lnTo>
                    <a:pt x="184089" y="358998"/>
                  </a:lnTo>
                  <a:lnTo>
                    <a:pt x="196229" y="351941"/>
                  </a:lnTo>
                  <a:lnTo>
                    <a:pt x="196229" y="351942"/>
                  </a:lnTo>
                  <a:lnTo>
                    <a:pt x="196197" y="351961"/>
                  </a:lnTo>
                  <a:lnTo>
                    <a:pt x="205876" y="368836"/>
                  </a:lnTo>
                  <a:lnTo>
                    <a:pt x="193770" y="375873"/>
                  </a:lnTo>
                  <a:lnTo>
                    <a:pt x="199148" y="385078"/>
                  </a:lnTo>
                  <a:lnTo>
                    <a:pt x="182245" y="394743"/>
                  </a:lnTo>
                  <a:lnTo>
                    <a:pt x="161807" y="359458"/>
                  </a:lnTo>
                  <a:close/>
                  <a:moveTo>
                    <a:pt x="466899" y="279227"/>
                  </a:moveTo>
                  <a:lnTo>
                    <a:pt x="483797" y="288892"/>
                  </a:lnTo>
                  <a:lnTo>
                    <a:pt x="463366" y="324177"/>
                  </a:lnTo>
                  <a:lnTo>
                    <a:pt x="446468" y="314512"/>
                  </a:lnTo>
                  <a:close/>
                  <a:moveTo>
                    <a:pt x="137993" y="279227"/>
                  </a:moveTo>
                  <a:lnTo>
                    <a:pt x="158278" y="314512"/>
                  </a:lnTo>
                  <a:lnTo>
                    <a:pt x="141374" y="324177"/>
                  </a:lnTo>
                  <a:lnTo>
                    <a:pt x="121090" y="288892"/>
                  </a:lnTo>
                  <a:close/>
                  <a:moveTo>
                    <a:pt x="398408" y="257909"/>
                  </a:moveTo>
                  <a:lnTo>
                    <a:pt x="312207" y="307620"/>
                  </a:lnTo>
                  <a:lnTo>
                    <a:pt x="312207" y="407195"/>
                  </a:lnTo>
                  <a:lnTo>
                    <a:pt x="377972" y="345517"/>
                  </a:lnTo>
                  <a:close/>
                  <a:moveTo>
                    <a:pt x="206338" y="257909"/>
                  </a:moveTo>
                  <a:lnTo>
                    <a:pt x="226774" y="345517"/>
                  </a:lnTo>
                  <a:lnTo>
                    <a:pt x="292693" y="407195"/>
                  </a:lnTo>
                  <a:lnTo>
                    <a:pt x="292693" y="307620"/>
                  </a:lnTo>
                  <a:close/>
                  <a:moveTo>
                    <a:pt x="302373" y="214949"/>
                  </a:moveTo>
                  <a:lnTo>
                    <a:pt x="216172" y="241032"/>
                  </a:lnTo>
                  <a:lnTo>
                    <a:pt x="302373" y="290743"/>
                  </a:lnTo>
                  <a:lnTo>
                    <a:pt x="388728" y="241032"/>
                  </a:lnTo>
                  <a:close/>
                  <a:moveTo>
                    <a:pt x="507615" y="208662"/>
                  </a:moveTo>
                  <a:lnTo>
                    <a:pt x="524513" y="218327"/>
                  </a:lnTo>
                  <a:lnTo>
                    <a:pt x="504082" y="253612"/>
                  </a:lnTo>
                  <a:lnTo>
                    <a:pt x="487184" y="243947"/>
                  </a:lnTo>
                  <a:close/>
                  <a:moveTo>
                    <a:pt x="97131" y="208662"/>
                  </a:moveTo>
                  <a:lnTo>
                    <a:pt x="117562" y="243947"/>
                  </a:lnTo>
                  <a:lnTo>
                    <a:pt x="100664" y="253612"/>
                  </a:lnTo>
                  <a:lnTo>
                    <a:pt x="80233" y="218480"/>
                  </a:lnTo>
                  <a:close/>
                  <a:moveTo>
                    <a:pt x="491333" y="181777"/>
                  </a:moveTo>
                  <a:lnTo>
                    <a:pt x="501155" y="198662"/>
                  </a:lnTo>
                  <a:lnTo>
                    <a:pt x="468004" y="217695"/>
                  </a:lnTo>
                  <a:lnTo>
                    <a:pt x="458181" y="200810"/>
                  </a:lnTo>
                  <a:close/>
                  <a:moveTo>
                    <a:pt x="113403" y="181777"/>
                  </a:moveTo>
                  <a:lnTo>
                    <a:pt x="146564" y="200957"/>
                  </a:lnTo>
                  <a:lnTo>
                    <a:pt x="136892" y="217836"/>
                  </a:lnTo>
                  <a:lnTo>
                    <a:pt x="103731" y="198656"/>
                  </a:lnTo>
                  <a:close/>
                  <a:moveTo>
                    <a:pt x="448796" y="155879"/>
                  </a:moveTo>
                  <a:lnTo>
                    <a:pt x="487819" y="155879"/>
                  </a:lnTo>
                  <a:lnTo>
                    <a:pt x="487819" y="175355"/>
                  </a:lnTo>
                  <a:lnTo>
                    <a:pt x="448796" y="175355"/>
                  </a:lnTo>
                  <a:close/>
                  <a:moveTo>
                    <a:pt x="360942" y="155879"/>
                  </a:moveTo>
                  <a:lnTo>
                    <a:pt x="399965" y="155879"/>
                  </a:lnTo>
                  <a:lnTo>
                    <a:pt x="399965" y="175355"/>
                  </a:lnTo>
                  <a:lnTo>
                    <a:pt x="360942" y="175355"/>
                  </a:lnTo>
                  <a:close/>
                  <a:moveTo>
                    <a:pt x="282859" y="155879"/>
                  </a:moveTo>
                  <a:lnTo>
                    <a:pt x="321888" y="155879"/>
                  </a:lnTo>
                  <a:lnTo>
                    <a:pt x="321888" y="175364"/>
                  </a:lnTo>
                  <a:lnTo>
                    <a:pt x="312207" y="175364"/>
                  </a:lnTo>
                  <a:lnTo>
                    <a:pt x="312207" y="185030"/>
                  </a:lnTo>
                  <a:lnTo>
                    <a:pt x="312207" y="197458"/>
                  </a:lnTo>
                  <a:lnTo>
                    <a:pt x="411776" y="227684"/>
                  </a:lnTo>
                  <a:lnTo>
                    <a:pt x="425144" y="220012"/>
                  </a:lnTo>
                  <a:lnTo>
                    <a:pt x="434825" y="236889"/>
                  </a:lnTo>
                  <a:lnTo>
                    <a:pt x="421610" y="244561"/>
                  </a:lnTo>
                  <a:lnTo>
                    <a:pt x="398101" y="345824"/>
                  </a:lnTo>
                  <a:lnTo>
                    <a:pt x="408670" y="351942"/>
                  </a:lnTo>
                  <a:lnTo>
                    <a:pt x="398836" y="368816"/>
                  </a:lnTo>
                  <a:lnTo>
                    <a:pt x="398870" y="368836"/>
                  </a:lnTo>
                  <a:lnTo>
                    <a:pt x="398869" y="368838"/>
                  </a:lnTo>
                  <a:lnTo>
                    <a:pt x="388267" y="362701"/>
                  </a:lnTo>
                  <a:lnTo>
                    <a:pt x="312207" y="433892"/>
                  </a:lnTo>
                  <a:lnTo>
                    <a:pt x="312207" y="448161"/>
                  </a:lnTo>
                  <a:lnTo>
                    <a:pt x="292693" y="448161"/>
                  </a:lnTo>
                  <a:lnTo>
                    <a:pt x="292693" y="433739"/>
                  </a:lnTo>
                  <a:lnTo>
                    <a:pt x="216633" y="362701"/>
                  </a:lnTo>
                  <a:lnTo>
                    <a:pt x="205877" y="368838"/>
                  </a:lnTo>
                  <a:lnTo>
                    <a:pt x="205876" y="368836"/>
                  </a:lnTo>
                  <a:lnTo>
                    <a:pt x="205910" y="368816"/>
                  </a:lnTo>
                  <a:lnTo>
                    <a:pt x="196229" y="351942"/>
                  </a:lnTo>
                  <a:lnTo>
                    <a:pt x="206799" y="345824"/>
                  </a:lnTo>
                  <a:lnTo>
                    <a:pt x="183136" y="244561"/>
                  </a:lnTo>
                  <a:lnTo>
                    <a:pt x="169922" y="236889"/>
                  </a:lnTo>
                  <a:lnTo>
                    <a:pt x="179756" y="220012"/>
                  </a:lnTo>
                  <a:lnTo>
                    <a:pt x="192970" y="227684"/>
                  </a:lnTo>
                  <a:lnTo>
                    <a:pt x="292693" y="197458"/>
                  </a:lnTo>
                  <a:lnTo>
                    <a:pt x="292693" y="185030"/>
                  </a:lnTo>
                  <a:lnTo>
                    <a:pt x="292693" y="175364"/>
                  </a:lnTo>
                  <a:lnTo>
                    <a:pt x="282859" y="175364"/>
                  </a:lnTo>
                  <a:close/>
                  <a:moveTo>
                    <a:pt x="204781" y="155879"/>
                  </a:moveTo>
                  <a:lnTo>
                    <a:pt x="243804" y="155879"/>
                  </a:lnTo>
                  <a:lnTo>
                    <a:pt x="243804" y="175355"/>
                  </a:lnTo>
                  <a:lnTo>
                    <a:pt x="204781" y="175355"/>
                  </a:lnTo>
                  <a:close/>
                  <a:moveTo>
                    <a:pt x="117068" y="155879"/>
                  </a:moveTo>
                  <a:lnTo>
                    <a:pt x="156091" y="155879"/>
                  </a:lnTo>
                  <a:lnTo>
                    <a:pt x="156091" y="175355"/>
                  </a:lnTo>
                  <a:lnTo>
                    <a:pt x="117068" y="175355"/>
                  </a:lnTo>
                  <a:close/>
                  <a:moveTo>
                    <a:pt x="302366" y="23781"/>
                  </a:moveTo>
                  <a:cubicBezTo>
                    <a:pt x="201731" y="23781"/>
                    <a:pt x="113234" y="68121"/>
                    <a:pt x="63146" y="155881"/>
                  </a:cubicBezTo>
                  <a:lnTo>
                    <a:pt x="78050" y="155881"/>
                  </a:lnTo>
                  <a:lnTo>
                    <a:pt x="78050" y="175366"/>
                  </a:lnTo>
                  <a:lnTo>
                    <a:pt x="75438" y="175366"/>
                  </a:lnTo>
                  <a:lnTo>
                    <a:pt x="76667" y="175520"/>
                  </a:lnTo>
                  <a:lnTo>
                    <a:pt x="59766" y="183191"/>
                  </a:lnTo>
                  <a:lnTo>
                    <a:pt x="52392" y="170150"/>
                  </a:lnTo>
                  <a:cubicBezTo>
                    <a:pt x="31343" y="209581"/>
                    <a:pt x="19512" y="254381"/>
                    <a:pt x="19512" y="301943"/>
                  </a:cubicBezTo>
                  <a:cubicBezTo>
                    <a:pt x="19512" y="454142"/>
                    <a:pt x="140735" y="578571"/>
                    <a:pt x="291765" y="584248"/>
                  </a:cubicBezTo>
                  <a:lnTo>
                    <a:pt x="284237" y="571207"/>
                  </a:lnTo>
                  <a:lnTo>
                    <a:pt x="301137" y="561387"/>
                  </a:lnTo>
                  <a:lnTo>
                    <a:pt x="302366" y="563689"/>
                  </a:lnTo>
                  <a:lnTo>
                    <a:pt x="303749" y="561387"/>
                  </a:lnTo>
                  <a:lnTo>
                    <a:pt x="320650" y="571207"/>
                  </a:lnTo>
                  <a:lnTo>
                    <a:pt x="313121" y="584248"/>
                  </a:lnTo>
                  <a:cubicBezTo>
                    <a:pt x="464152" y="578571"/>
                    <a:pt x="585375" y="454449"/>
                    <a:pt x="585375" y="302250"/>
                  </a:cubicBezTo>
                  <a:cubicBezTo>
                    <a:pt x="585375" y="254688"/>
                    <a:pt x="573391" y="210041"/>
                    <a:pt x="552495" y="170610"/>
                  </a:cubicBezTo>
                  <a:lnTo>
                    <a:pt x="544967" y="184112"/>
                  </a:lnTo>
                  <a:lnTo>
                    <a:pt x="528066" y="175520"/>
                  </a:lnTo>
                  <a:lnTo>
                    <a:pt x="529449" y="175366"/>
                  </a:lnTo>
                  <a:lnTo>
                    <a:pt x="526837" y="175366"/>
                  </a:lnTo>
                  <a:lnTo>
                    <a:pt x="526837" y="155881"/>
                  </a:lnTo>
                  <a:lnTo>
                    <a:pt x="541741" y="155881"/>
                  </a:lnTo>
                  <a:cubicBezTo>
                    <a:pt x="491653" y="68121"/>
                    <a:pt x="403002" y="23781"/>
                    <a:pt x="302366" y="23781"/>
                  </a:cubicBezTo>
                  <a:close/>
                  <a:moveTo>
                    <a:pt x="302366" y="0"/>
                  </a:moveTo>
                  <a:cubicBezTo>
                    <a:pt x="469222" y="0"/>
                    <a:pt x="604887" y="135476"/>
                    <a:pt x="604887" y="301943"/>
                  </a:cubicBezTo>
                  <a:cubicBezTo>
                    <a:pt x="604887" y="468564"/>
                    <a:pt x="469222" y="604040"/>
                    <a:pt x="302366" y="604040"/>
                  </a:cubicBezTo>
                  <a:cubicBezTo>
                    <a:pt x="135665" y="604040"/>
                    <a:pt x="0" y="468564"/>
                    <a:pt x="0" y="301943"/>
                  </a:cubicBezTo>
                  <a:cubicBezTo>
                    <a:pt x="0" y="135476"/>
                    <a:pt x="135665" y="0"/>
                    <a:pt x="30236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57" name="椭圆 56"/>
            <p:cNvSpPr/>
            <p:nvPr/>
          </p:nvSpPr>
          <p:spPr>
            <a:xfrm>
              <a:off x="2987540" y="3786922"/>
              <a:ext cx="540000" cy="5400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grpSp>
      <p:sp>
        <p:nvSpPr>
          <p:cNvPr id="18" name="object 18"/>
          <p:cNvSpPr txBox="1"/>
          <p:nvPr/>
        </p:nvSpPr>
        <p:spPr>
          <a:xfrm>
            <a:off x="3528380" y="3669476"/>
            <a:ext cx="915743" cy="276999"/>
          </a:xfrm>
          <a:prstGeom prst="rect">
            <a:avLst/>
          </a:prstGeom>
        </p:spPr>
        <p:txBody>
          <a:bodyPr vert="horz" wrap="square" lIns="0" tIns="0" rIns="0" bIns="0" rtlCol="0">
            <a:noAutofit/>
          </a:bodyPr>
          <a:lstStyle/>
          <a:p>
            <a:pPr marL="0" marR="0">
              <a:spcBef>
                <a:spcPts val="0"/>
              </a:spcBef>
              <a:spcAft>
                <a:spcPts val="0"/>
              </a:spcAft>
            </a:pPr>
            <a:r>
              <a:rPr dirty="0">
                <a:solidFill>
                  <a:schemeClr val="accent1"/>
                </a:solidFill>
                <a:latin typeface="+mn-ea"/>
              </a:rPr>
              <a:t>开放生态</a:t>
            </a:r>
          </a:p>
        </p:txBody>
      </p:sp>
      <p:grpSp>
        <p:nvGrpSpPr>
          <p:cNvPr id="15" name="组合 14"/>
          <p:cNvGrpSpPr/>
          <p:nvPr/>
        </p:nvGrpSpPr>
        <p:grpSpPr>
          <a:xfrm>
            <a:off x="3716251" y="2921640"/>
            <a:ext cx="540000" cy="540000"/>
            <a:chOff x="1100964" y="5163719"/>
            <a:chExt cx="540000" cy="540000"/>
          </a:xfrm>
        </p:grpSpPr>
        <p:sp>
          <p:nvSpPr>
            <p:cNvPr id="47" name="Oval 5"/>
            <p:cNvSpPr/>
            <p:nvPr/>
          </p:nvSpPr>
          <p:spPr>
            <a:xfrm>
              <a:off x="1244964" y="5307719"/>
              <a:ext cx="252000" cy="2520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607639" h="606732">
                  <a:moveTo>
                    <a:pt x="506495" y="324208"/>
                  </a:moveTo>
                  <a:cubicBezTo>
                    <a:pt x="517264" y="323764"/>
                    <a:pt x="527232" y="327763"/>
                    <a:pt x="534975" y="335406"/>
                  </a:cubicBezTo>
                  <a:cubicBezTo>
                    <a:pt x="542629" y="343138"/>
                    <a:pt x="546634" y="353181"/>
                    <a:pt x="546189" y="363845"/>
                  </a:cubicBezTo>
                  <a:cubicBezTo>
                    <a:pt x="545744" y="373977"/>
                    <a:pt x="541383" y="383753"/>
                    <a:pt x="533729" y="391395"/>
                  </a:cubicBezTo>
                  <a:lnTo>
                    <a:pt x="483088" y="441964"/>
                  </a:lnTo>
                  <a:cubicBezTo>
                    <a:pt x="479172" y="445874"/>
                    <a:pt x="472764" y="445874"/>
                    <a:pt x="468759" y="441964"/>
                  </a:cubicBezTo>
                  <a:cubicBezTo>
                    <a:pt x="464843" y="437964"/>
                    <a:pt x="464843" y="431654"/>
                    <a:pt x="468759" y="427655"/>
                  </a:cubicBezTo>
                  <a:lnTo>
                    <a:pt x="519400" y="377087"/>
                  </a:lnTo>
                  <a:cubicBezTo>
                    <a:pt x="523405" y="373088"/>
                    <a:pt x="525719" y="368111"/>
                    <a:pt x="525986" y="363045"/>
                  </a:cubicBezTo>
                  <a:cubicBezTo>
                    <a:pt x="526164" y="357980"/>
                    <a:pt x="524295" y="353447"/>
                    <a:pt x="520646" y="349715"/>
                  </a:cubicBezTo>
                  <a:cubicBezTo>
                    <a:pt x="516908" y="346071"/>
                    <a:pt x="512458" y="344205"/>
                    <a:pt x="507296" y="344382"/>
                  </a:cubicBezTo>
                  <a:cubicBezTo>
                    <a:pt x="502223" y="344649"/>
                    <a:pt x="497239" y="346960"/>
                    <a:pt x="493234" y="350959"/>
                  </a:cubicBezTo>
                  <a:lnTo>
                    <a:pt x="422302" y="421701"/>
                  </a:lnTo>
                  <a:cubicBezTo>
                    <a:pt x="421145" y="422767"/>
                    <a:pt x="405036" y="437520"/>
                    <a:pt x="405036" y="465159"/>
                  </a:cubicBezTo>
                  <a:lnTo>
                    <a:pt x="405036" y="546033"/>
                  </a:lnTo>
                  <a:lnTo>
                    <a:pt x="536666" y="546033"/>
                  </a:lnTo>
                  <a:cubicBezTo>
                    <a:pt x="542273" y="546033"/>
                    <a:pt x="546812" y="550565"/>
                    <a:pt x="546812" y="556164"/>
                  </a:cubicBezTo>
                  <a:lnTo>
                    <a:pt x="546812" y="596601"/>
                  </a:lnTo>
                  <a:cubicBezTo>
                    <a:pt x="546812" y="602200"/>
                    <a:pt x="542273" y="606732"/>
                    <a:pt x="536666" y="606732"/>
                  </a:cubicBezTo>
                  <a:cubicBezTo>
                    <a:pt x="531059" y="606732"/>
                    <a:pt x="526520" y="602200"/>
                    <a:pt x="526520" y="596601"/>
                  </a:cubicBezTo>
                  <a:lnTo>
                    <a:pt x="526520" y="566295"/>
                  </a:lnTo>
                  <a:lnTo>
                    <a:pt x="384833" y="566295"/>
                  </a:lnTo>
                  <a:lnTo>
                    <a:pt x="384833" y="596601"/>
                  </a:lnTo>
                  <a:cubicBezTo>
                    <a:pt x="384833" y="602200"/>
                    <a:pt x="380294" y="606732"/>
                    <a:pt x="374687" y="606732"/>
                  </a:cubicBezTo>
                  <a:cubicBezTo>
                    <a:pt x="369080" y="606732"/>
                    <a:pt x="364541" y="602200"/>
                    <a:pt x="364541" y="596601"/>
                  </a:cubicBezTo>
                  <a:lnTo>
                    <a:pt x="364541" y="556164"/>
                  </a:lnTo>
                  <a:cubicBezTo>
                    <a:pt x="364541" y="550565"/>
                    <a:pt x="369080" y="546033"/>
                    <a:pt x="374687" y="546033"/>
                  </a:cubicBezTo>
                  <a:lnTo>
                    <a:pt x="384833" y="546033"/>
                  </a:lnTo>
                  <a:lnTo>
                    <a:pt x="384833" y="465159"/>
                  </a:lnTo>
                  <a:cubicBezTo>
                    <a:pt x="384833" y="427922"/>
                    <a:pt x="407528" y="407748"/>
                    <a:pt x="408507" y="406948"/>
                  </a:cubicBezTo>
                  <a:lnTo>
                    <a:pt x="478905" y="336650"/>
                  </a:lnTo>
                  <a:cubicBezTo>
                    <a:pt x="486470" y="329007"/>
                    <a:pt x="496349" y="324653"/>
                    <a:pt x="506495" y="324208"/>
                  </a:cubicBezTo>
                  <a:close/>
                  <a:moveTo>
                    <a:pt x="101089" y="324208"/>
                  </a:moveTo>
                  <a:cubicBezTo>
                    <a:pt x="111239" y="324653"/>
                    <a:pt x="121033" y="329007"/>
                    <a:pt x="128690" y="336650"/>
                  </a:cubicBezTo>
                  <a:lnTo>
                    <a:pt x="199561" y="407392"/>
                  </a:lnTo>
                  <a:cubicBezTo>
                    <a:pt x="200006" y="407748"/>
                    <a:pt x="222798" y="427922"/>
                    <a:pt x="222798" y="465159"/>
                  </a:cubicBezTo>
                  <a:lnTo>
                    <a:pt x="222798" y="546033"/>
                  </a:lnTo>
                  <a:lnTo>
                    <a:pt x="232948" y="546033"/>
                  </a:lnTo>
                  <a:cubicBezTo>
                    <a:pt x="238557" y="546033"/>
                    <a:pt x="243098" y="550565"/>
                    <a:pt x="243098" y="556164"/>
                  </a:cubicBezTo>
                  <a:lnTo>
                    <a:pt x="243098" y="596601"/>
                  </a:lnTo>
                  <a:cubicBezTo>
                    <a:pt x="243098" y="602200"/>
                    <a:pt x="238557" y="606732"/>
                    <a:pt x="232948" y="606732"/>
                  </a:cubicBezTo>
                  <a:cubicBezTo>
                    <a:pt x="227339" y="606732"/>
                    <a:pt x="222798" y="602200"/>
                    <a:pt x="222798" y="596601"/>
                  </a:cubicBezTo>
                  <a:lnTo>
                    <a:pt x="222798" y="566295"/>
                  </a:lnTo>
                  <a:lnTo>
                    <a:pt x="80968" y="566295"/>
                  </a:lnTo>
                  <a:lnTo>
                    <a:pt x="80968" y="596601"/>
                  </a:lnTo>
                  <a:cubicBezTo>
                    <a:pt x="80968" y="602200"/>
                    <a:pt x="76427" y="606732"/>
                    <a:pt x="70818" y="606732"/>
                  </a:cubicBezTo>
                  <a:cubicBezTo>
                    <a:pt x="65298" y="606732"/>
                    <a:pt x="60757" y="602200"/>
                    <a:pt x="60757" y="596601"/>
                  </a:cubicBezTo>
                  <a:lnTo>
                    <a:pt x="60757" y="556164"/>
                  </a:lnTo>
                  <a:cubicBezTo>
                    <a:pt x="60757" y="550565"/>
                    <a:pt x="65298" y="546033"/>
                    <a:pt x="70818" y="546033"/>
                  </a:cubicBezTo>
                  <a:lnTo>
                    <a:pt x="202588" y="546033"/>
                  </a:lnTo>
                  <a:lnTo>
                    <a:pt x="202588" y="465159"/>
                  </a:lnTo>
                  <a:cubicBezTo>
                    <a:pt x="202588" y="437520"/>
                    <a:pt x="186384" y="422767"/>
                    <a:pt x="185760" y="422145"/>
                  </a:cubicBezTo>
                  <a:lnTo>
                    <a:pt x="114355" y="350959"/>
                  </a:lnTo>
                  <a:cubicBezTo>
                    <a:pt x="110349" y="346960"/>
                    <a:pt x="105274" y="344649"/>
                    <a:pt x="100199" y="344382"/>
                  </a:cubicBezTo>
                  <a:cubicBezTo>
                    <a:pt x="95124" y="344205"/>
                    <a:pt x="90583" y="346071"/>
                    <a:pt x="86933" y="349715"/>
                  </a:cubicBezTo>
                  <a:cubicBezTo>
                    <a:pt x="83283" y="353447"/>
                    <a:pt x="81413" y="357980"/>
                    <a:pt x="81591" y="363045"/>
                  </a:cubicBezTo>
                  <a:cubicBezTo>
                    <a:pt x="81769" y="368111"/>
                    <a:pt x="84173" y="373088"/>
                    <a:pt x="88179" y="377087"/>
                  </a:cubicBezTo>
                  <a:lnTo>
                    <a:pt x="138840" y="427655"/>
                  </a:lnTo>
                  <a:cubicBezTo>
                    <a:pt x="142757" y="431654"/>
                    <a:pt x="142757" y="437964"/>
                    <a:pt x="138840" y="441964"/>
                  </a:cubicBezTo>
                  <a:cubicBezTo>
                    <a:pt x="134833" y="445874"/>
                    <a:pt x="128423" y="445874"/>
                    <a:pt x="124505" y="441964"/>
                  </a:cubicBezTo>
                  <a:lnTo>
                    <a:pt x="73845" y="391395"/>
                  </a:lnTo>
                  <a:cubicBezTo>
                    <a:pt x="66188" y="383753"/>
                    <a:pt x="61736" y="373977"/>
                    <a:pt x="61380" y="363845"/>
                  </a:cubicBezTo>
                  <a:cubicBezTo>
                    <a:pt x="60935" y="353181"/>
                    <a:pt x="64942" y="343138"/>
                    <a:pt x="72598" y="335406"/>
                  </a:cubicBezTo>
                  <a:cubicBezTo>
                    <a:pt x="80255" y="327763"/>
                    <a:pt x="90316" y="323764"/>
                    <a:pt x="101089" y="324208"/>
                  </a:cubicBezTo>
                  <a:close/>
                  <a:moveTo>
                    <a:pt x="415207" y="262928"/>
                  </a:moveTo>
                  <a:cubicBezTo>
                    <a:pt x="414940" y="262928"/>
                    <a:pt x="388679" y="263283"/>
                    <a:pt x="371676" y="280168"/>
                  </a:cubicBezTo>
                  <a:cubicBezTo>
                    <a:pt x="354584" y="297230"/>
                    <a:pt x="354406" y="323356"/>
                    <a:pt x="354406" y="323623"/>
                  </a:cubicBezTo>
                  <a:lnTo>
                    <a:pt x="354406" y="343796"/>
                  </a:lnTo>
                  <a:lnTo>
                    <a:pt x="374703" y="343796"/>
                  </a:lnTo>
                  <a:cubicBezTo>
                    <a:pt x="375326" y="343796"/>
                    <a:pt x="401320" y="343351"/>
                    <a:pt x="418145" y="326556"/>
                  </a:cubicBezTo>
                  <a:cubicBezTo>
                    <a:pt x="435237" y="309493"/>
                    <a:pt x="435415" y="283456"/>
                    <a:pt x="435415" y="283189"/>
                  </a:cubicBezTo>
                  <a:lnTo>
                    <a:pt x="435415" y="262928"/>
                  </a:lnTo>
                  <a:close/>
                  <a:moveTo>
                    <a:pt x="172135" y="262928"/>
                  </a:moveTo>
                  <a:lnTo>
                    <a:pt x="172135" y="283189"/>
                  </a:lnTo>
                  <a:cubicBezTo>
                    <a:pt x="172135" y="283367"/>
                    <a:pt x="172491" y="309671"/>
                    <a:pt x="189405" y="326556"/>
                  </a:cubicBezTo>
                  <a:cubicBezTo>
                    <a:pt x="206497" y="343618"/>
                    <a:pt x="232669" y="343796"/>
                    <a:pt x="232936" y="343796"/>
                  </a:cubicBezTo>
                  <a:lnTo>
                    <a:pt x="253144" y="343796"/>
                  </a:lnTo>
                  <a:lnTo>
                    <a:pt x="253144" y="323623"/>
                  </a:lnTo>
                  <a:cubicBezTo>
                    <a:pt x="253144" y="323356"/>
                    <a:pt x="252788" y="297141"/>
                    <a:pt x="235874" y="280168"/>
                  </a:cubicBezTo>
                  <a:cubicBezTo>
                    <a:pt x="218782" y="263105"/>
                    <a:pt x="192699" y="262928"/>
                    <a:pt x="192432" y="262928"/>
                  </a:cubicBezTo>
                  <a:close/>
                  <a:moveTo>
                    <a:pt x="415207" y="242755"/>
                  </a:moveTo>
                  <a:lnTo>
                    <a:pt x="445564" y="242755"/>
                  </a:lnTo>
                  <a:cubicBezTo>
                    <a:pt x="451172" y="242755"/>
                    <a:pt x="455712" y="247287"/>
                    <a:pt x="455712" y="252797"/>
                  </a:cubicBezTo>
                  <a:lnTo>
                    <a:pt x="455712" y="283189"/>
                  </a:lnTo>
                  <a:cubicBezTo>
                    <a:pt x="455712" y="284611"/>
                    <a:pt x="455445" y="317936"/>
                    <a:pt x="432477" y="340863"/>
                  </a:cubicBezTo>
                  <a:cubicBezTo>
                    <a:pt x="409510" y="363790"/>
                    <a:pt x="376127" y="364057"/>
                    <a:pt x="374703" y="364057"/>
                  </a:cubicBezTo>
                  <a:lnTo>
                    <a:pt x="344257" y="364057"/>
                  </a:lnTo>
                  <a:cubicBezTo>
                    <a:pt x="338738" y="364057"/>
                    <a:pt x="334198" y="359525"/>
                    <a:pt x="334198" y="353926"/>
                  </a:cubicBezTo>
                  <a:lnTo>
                    <a:pt x="334198" y="323623"/>
                  </a:lnTo>
                  <a:cubicBezTo>
                    <a:pt x="334198" y="322201"/>
                    <a:pt x="334465" y="288876"/>
                    <a:pt x="357433" y="265949"/>
                  </a:cubicBezTo>
                  <a:cubicBezTo>
                    <a:pt x="380400" y="243022"/>
                    <a:pt x="413783" y="242755"/>
                    <a:pt x="415207" y="242755"/>
                  </a:cubicBezTo>
                  <a:close/>
                  <a:moveTo>
                    <a:pt x="161986" y="242755"/>
                  </a:moveTo>
                  <a:lnTo>
                    <a:pt x="192432" y="242755"/>
                  </a:lnTo>
                  <a:cubicBezTo>
                    <a:pt x="193856" y="242755"/>
                    <a:pt x="227239" y="243022"/>
                    <a:pt x="250206" y="265949"/>
                  </a:cubicBezTo>
                  <a:cubicBezTo>
                    <a:pt x="273174" y="288876"/>
                    <a:pt x="273441" y="322201"/>
                    <a:pt x="273441" y="323623"/>
                  </a:cubicBezTo>
                  <a:lnTo>
                    <a:pt x="273441" y="353926"/>
                  </a:lnTo>
                  <a:cubicBezTo>
                    <a:pt x="273441" y="359525"/>
                    <a:pt x="268901" y="364057"/>
                    <a:pt x="263293" y="364057"/>
                  </a:cubicBezTo>
                  <a:lnTo>
                    <a:pt x="232936" y="364057"/>
                  </a:lnTo>
                  <a:cubicBezTo>
                    <a:pt x="231512" y="364057"/>
                    <a:pt x="198129" y="363790"/>
                    <a:pt x="175162" y="340863"/>
                  </a:cubicBezTo>
                  <a:cubicBezTo>
                    <a:pt x="152194" y="317936"/>
                    <a:pt x="151927" y="284611"/>
                    <a:pt x="151927" y="283189"/>
                  </a:cubicBezTo>
                  <a:lnTo>
                    <a:pt x="151927" y="252797"/>
                  </a:lnTo>
                  <a:cubicBezTo>
                    <a:pt x="151927" y="247287"/>
                    <a:pt x="156467" y="242755"/>
                    <a:pt x="161986" y="242755"/>
                  </a:cubicBezTo>
                  <a:close/>
                  <a:moveTo>
                    <a:pt x="567133" y="181998"/>
                  </a:moveTo>
                  <a:cubicBezTo>
                    <a:pt x="589478" y="181998"/>
                    <a:pt x="607639" y="200130"/>
                    <a:pt x="607639" y="222439"/>
                  </a:cubicBezTo>
                  <a:lnTo>
                    <a:pt x="607639" y="374161"/>
                  </a:lnTo>
                  <a:cubicBezTo>
                    <a:pt x="607639" y="411935"/>
                    <a:pt x="584760" y="431578"/>
                    <a:pt x="583781" y="432467"/>
                  </a:cubicBezTo>
                  <a:lnTo>
                    <a:pt x="493244" y="522860"/>
                  </a:lnTo>
                  <a:cubicBezTo>
                    <a:pt x="491285" y="524815"/>
                    <a:pt x="488615" y="525793"/>
                    <a:pt x="486033" y="525793"/>
                  </a:cubicBezTo>
                  <a:cubicBezTo>
                    <a:pt x="483451" y="525793"/>
                    <a:pt x="480870" y="524815"/>
                    <a:pt x="478911" y="522860"/>
                  </a:cubicBezTo>
                  <a:cubicBezTo>
                    <a:pt x="474905" y="518949"/>
                    <a:pt x="474905" y="512550"/>
                    <a:pt x="478911" y="508550"/>
                  </a:cubicBezTo>
                  <a:lnTo>
                    <a:pt x="570071" y="417535"/>
                  </a:lnTo>
                  <a:cubicBezTo>
                    <a:pt x="571317" y="416468"/>
                    <a:pt x="587342" y="402158"/>
                    <a:pt x="587342" y="374161"/>
                  </a:cubicBezTo>
                  <a:lnTo>
                    <a:pt x="587342" y="222439"/>
                  </a:lnTo>
                  <a:cubicBezTo>
                    <a:pt x="587342" y="211329"/>
                    <a:pt x="578261" y="202263"/>
                    <a:pt x="567133" y="202263"/>
                  </a:cubicBezTo>
                  <a:cubicBezTo>
                    <a:pt x="555916" y="202263"/>
                    <a:pt x="546836" y="211329"/>
                    <a:pt x="546836" y="222439"/>
                  </a:cubicBezTo>
                  <a:lnTo>
                    <a:pt x="546836" y="302522"/>
                  </a:lnTo>
                  <a:cubicBezTo>
                    <a:pt x="546836" y="308121"/>
                    <a:pt x="542296" y="312654"/>
                    <a:pt x="536687" y="312654"/>
                  </a:cubicBezTo>
                  <a:cubicBezTo>
                    <a:pt x="531079" y="312654"/>
                    <a:pt x="526539" y="308121"/>
                    <a:pt x="526539" y="302522"/>
                  </a:cubicBezTo>
                  <a:lnTo>
                    <a:pt x="526539" y="222439"/>
                  </a:lnTo>
                  <a:cubicBezTo>
                    <a:pt x="526539" y="200130"/>
                    <a:pt x="544788" y="181998"/>
                    <a:pt x="567133" y="181998"/>
                  </a:cubicBezTo>
                  <a:close/>
                  <a:moveTo>
                    <a:pt x="40490" y="181998"/>
                  </a:moveTo>
                  <a:cubicBezTo>
                    <a:pt x="62825" y="181998"/>
                    <a:pt x="80979" y="200130"/>
                    <a:pt x="80979" y="222439"/>
                  </a:cubicBezTo>
                  <a:lnTo>
                    <a:pt x="80979" y="302522"/>
                  </a:lnTo>
                  <a:cubicBezTo>
                    <a:pt x="80979" y="308121"/>
                    <a:pt x="76441" y="312654"/>
                    <a:pt x="70834" y="312654"/>
                  </a:cubicBezTo>
                  <a:cubicBezTo>
                    <a:pt x="65317" y="312654"/>
                    <a:pt x="60779" y="308121"/>
                    <a:pt x="60779" y="302522"/>
                  </a:cubicBezTo>
                  <a:lnTo>
                    <a:pt x="60779" y="222439"/>
                  </a:lnTo>
                  <a:cubicBezTo>
                    <a:pt x="60779" y="211329"/>
                    <a:pt x="51702" y="202263"/>
                    <a:pt x="40490" y="202263"/>
                  </a:cubicBezTo>
                  <a:cubicBezTo>
                    <a:pt x="29366" y="202263"/>
                    <a:pt x="20289" y="211329"/>
                    <a:pt x="20289" y="222439"/>
                  </a:cubicBezTo>
                  <a:lnTo>
                    <a:pt x="20289" y="374161"/>
                  </a:lnTo>
                  <a:cubicBezTo>
                    <a:pt x="20289" y="402158"/>
                    <a:pt x="36307" y="416468"/>
                    <a:pt x="36930" y="417002"/>
                  </a:cubicBezTo>
                  <a:lnTo>
                    <a:pt x="128677" y="508550"/>
                  </a:lnTo>
                  <a:cubicBezTo>
                    <a:pt x="132592" y="512550"/>
                    <a:pt x="132592" y="518949"/>
                    <a:pt x="128677" y="522860"/>
                  </a:cubicBezTo>
                  <a:cubicBezTo>
                    <a:pt x="126719" y="524815"/>
                    <a:pt x="124049" y="525793"/>
                    <a:pt x="121469" y="525793"/>
                  </a:cubicBezTo>
                  <a:cubicBezTo>
                    <a:pt x="118888" y="525793"/>
                    <a:pt x="116307" y="524815"/>
                    <a:pt x="114349" y="522860"/>
                  </a:cubicBezTo>
                  <a:lnTo>
                    <a:pt x="23226" y="431845"/>
                  </a:lnTo>
                  <a:cubicBezTo>
                    <a:pt x="22870" y="431578"/>
                    <a:pt x="0" y="411935"/>
                    <a:pt x="0" y="374161"/>
                  </a:cubicBezTo>
                  <a:lnTo>
                    <a:pt x="0" y="222439"/>
                  </a:lnTo>
                  <a:cubicBezTo>
                    <a:pt x="0" y="200130"/>
                    <a:pt x="18154" y="181998"/>
                    <a:pt x="40490" y="181998"/>
                  </a:cubicBezTo>
                  <a:close/>
                  <a:moveTo>
                    <a:pt x="303775" y="24441"/>
                  </a:moveTo>
                  <a:lnTo>
                    <a:pt x="270485" y="57682"/>
                  </a:lnTo>
                  <a:cubicBezTo>
                    <a:pt x="270218" y="57948"/>
                    <a:pt x="243070" y="85767"/>
                    <a:pt x="243070" y="121319"/>
                  </a:cubicBezTo>
                  <a:cubicBezTo>
                    <a:pt x="243070" y="157226"/>
                    <a:pt x="270218" y="184689"/>
                    <a:pt x="270485" y="184956"/>
                  </a:cubicBezTo>
                  <a:lnTo>
                    <a:pt x="293717" y="208153"/>
                  </a:lnTo>
                  <a:lnTo>
                    <a:pt x="293717" y="70747"/>
                  </a:lnTo>
                  <a:cubicBezTo>
                    <a:pt x="293717" y="65236"/>
                    <a:pt x="298256" y="60704"/>
                    <a:pt x="303775" y="60704"/>
                  </a:cubicBezTo>
                  <a:cubicBezTo>
                    <a:pt x="309383" y="60704"/>
                    <a:pt x="313922" y="65236"/>
                    <a:pt x="313922" y="70747"/>
                  </a:cubicBezTo>
                  <a:lnTo>
                    <a:pt x="313922" y="208153"/>
                  </a:lnTo>
                  <a:lnTo>
                    <a:pt x="337154" y="184956"/>
                  </a:lnTo>
                  <a:cubicBezTo>
                    <a:pt x="337421" y="184689"/>
                    <a:pt x="364570" y="156959"/>
                    <a:pt x="364570" y="121319"/>
                  </a:cubicBezTo>
                  <a:cubicBezTo>
                    <a:pt x="364570" y="85501"/>
                    <a:pt x="337421" y="57948"/>
                    <a:pt x="337154" y="57682"/>
                  </a:cubicBezTo>
                  <a:close/>
                  <a:moveTo>
                    <a:pt x="296654" y="2933"/>
                  </a:moveTo>
                  <a:cubicBezTo>
                    <a:pt x="300571" y="-978"/>
                    <a:pt x="306979" y="-978"/>
                    <a:pt x="310985" y="2933"/>
                  </a:cubicBezTo>
                  <a:lnTo>
                    <a:pt x="351485" y="43372"/>
                  </a:lnTo>
                  <a:cubicBezTo>
                    <a:pt x="352820" y="44794"/>
                    <a:pt x="384864" y="77235"/>
                    <a:pt x="384864" y="121319"/>
                  </a:cubicBezTo>
                  <a:cubicBezTo>
                    <a:pt x="384864" y="165491"/>
                    <a:pt x="352820" y="197932"/>
                    <a:pt x="351485" y="199265"/>
                  </a:cubicBezTo>
                  <a:lnTo>
                    <a:pt x="313922" y="236772"/>
                  </a:lnTo>
                  <a:lnTo>
                    <a:pt x="313922" y="434882"/>
                  </a:lnTo>
                  <a:cubicBezTo>
                    <a:pt x="313922" y="440481"/>
                    <a:pt x="309383" y="444925"/>
                    <a:pt x="303775" y="444925"/>
                  </a:cubicBezTo>
                  <a:cubicBezTo>
                    <a:pt x="298256" y="444925"/>
                    <a:pt x="293717" y="440481"/>
                    <a:pt x="293717" y="434882"/>
                  </a:cubicBezTo>
                  <a:lnTo>
                    <a:pt x="293717" y="236772"/>
                  </a:lnTo>
                  <a:lnTo>
                    <a:pt x="256154" y="199265"/>
                  </a:lnTo>
                  <a:cubicBezTo>
                    <a:pt x="254730" y="197932"/>
                    <a:pt x="222775" y="165491"/>
                    <a:pt x="222775" y="121319"/>
                  </a:cubicBezTo>
                  <a:cubicBezTo>
                    <a:pt x="222775" y="77235"/>
                    <a:pt x="254730" y="44794"/>
                    <a:pt x="256154" y="4337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58" name="椭圆 57"/>
            <p:cNvSpPr/>
            <p:nvPr/>
          </p:nvSpPr>
          <p:spPr>
            <a:xfrm>
              <a:off x="1100964" y="5163719"/>
              <a:ext cx="540000" cy="5400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grpSp>
      <p:sp>
        <p:nvSpPr>
          <p:cNvPr id="25" name="object 25"/>
          <p:cNvSpPr txBox="1"/>
          <p:nvPr/>
        </p:nvSpPr>
        <p:spPr>
          <a:xfrm>
            <a:off x="4842239" y="3669476"/>
            <a:ext cx="920470" cy="276999"/>
          </a:xfrm>
          <a:prstGeom prst="rect">
            <a:avLst/>
          </a:prstGeom>
        </p:spPr>
        <p:txBody>
          <a:bodyPr vert="horz" wrap="square" lIns="0" tIns="0" rIns="0" bIns="0" rtlCol="0">
            <a:noAutofit/>
          </a:bodyPr>
          <a:lstStyle/>
          <a:p>
            <a:pPr marL="0" marR="0">
              <a:spcBef>
                <a:spcPts val="0"/>
              </a:spcBef>
              <a:spcAft>
                <a:spcPts val="0"/>
              </a:spcAft>
            </a:pPr>
            <a:r>
              <a:rPr dirty="0">
                <a:solidFill>
                  <a:schemeClr val="accent1"/>
                </a:solidFill>
                <a:latin typeface="+mn-ea"/>
              </a:rPr>
              <a:t>长期主义</a:t>
            </a:r>
          </a:p>
        </p:txBody>
      </p:sp>
      <p:grpSp>
        <p:nvGrpSpPr>
          <p:cNvPr id="13" name="组合 12"/>
          <p:cNvGrpSpPr/>
          <p:nvPr/>
        </p:nvGrpSpPr>
        <p:grpSpPr>
          <a:xfrm>
            <a:off x="5032474" y="2921640"/>
            <a:ext cx="540000" cy="540000"/>
            <a:chOff x="2508339" y="5003085"/>
            <a:chExt cx="540000" cy="540000"/>
          </a:xfrm>
        </p:grpSpPr>
        <p:sp>
          <p:nvSpPr>
            <p:cNvPr id="51" name="Oval 5"/>
            <p:cNvSpPr/>
            <p:nvPr/>
          </p:nvSpPr>
          <p:spPr>
            <a:xfrm>
              <a:off x="2652339" y="5147085"/>
              <a:ext cx="252000" cy="2520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07619" h="606733">
                  <a:moveTo>
                    <a:pt x="284284" y="465515"/>
                  </a:moveTo>
                  <a:cubicBezTo>
                    <a:pt x="272179" y="496176"/>
                    <a:pt x="255624" y="526215"/>
                    <a:pt x="238713" y="548788"/>
                  </a:cubicBezTo>
                  <a:cubicBezTo>
                    <a:pt x="254378" y="568696"/>
                    <a:pt x="278142" y="580427"/>
                    <a:pt x="303865" y="580427"/>
                  </a:cubicBezTo>
                  <a:cubicBezTo>
                    <a:pt x="329499" y="580427"/>
                    <a:pt x="353352" y="568696"/>
                    <a:pt x="369017" y="548788"/>
                  </a:cubicBezTo>
                  <a:cubicBezTo>
                    <a:pt x="352017" y="526215"/>
                    <a:pt x="335462" y="496176"/>
                    <a:pt x="323357" y="465515"/>
                  </a:cubicBezTo>
                  <a:cubicBezTo>
                    <a:pt x="320509" y="465870"/>
                    <a:pt x="317661" y="466137"/>
                    <a:pt x="314813" y="466315"/>
                  </a:cubicBezTo>
                  <a:lnTo>
                    <a:pt x="314813" y="530214"/>
                  </a:lnTo>
                  <a:cubicBezTo>
                    <a:pt x="314813" y="536346"/>
                    <a:pt x="309917" y="541234"/>
                    <a:pt x="303865" y="541234"/>
                  </a:cubicBezTo>
                  <a:cubicBezTo>
                    <a:pt x="297813" y="541234"/>
                    <a:pt x="292828" y="536346"/>
                    <a:pt x="292828" y="530214"/>
                  </a:cubicBezTo>
                  <a:lnTo>
                    <a:pt x="292828" y="466315"/>
                  </a:lnTo>
                  <a:cubicBezTo>
                    <a:pt x="289980" y="466137"/>
                    <a:pt x="287132" y="465870"/>
                    <a:pt x="284284" y="465515"/>
                  </a:cubicBezTo>
                  <a:close/>
                  <a:moveTo>
                    <a:pt x="462117" y="344826"/>
                  </a:moveTo>
                  <a:cubicBezTo>
                    <a:pt x="457934" y="360823"/>
                    <a:pt x="451258" y="376287"/>
                    <a:pt x="442180" y="390684"/>
                  </a:cubicBezTo>
                  <a:lnTo>
                    <a:pt x="480808" y="429255"/>
                  </a:lnTo>
                  <a:cubicBezTo>
                    <a:pt x="485169" y="433609"/>
                    <a:pt x="485169" y="440542"/>
                    <a:pt x="480808" y="444807"/>
                  </a:cubicBezTo>
                  <a:cubicBezTo>
                    <a:pt x="478672" y="446940"/>
                    <a:pt x="475913" y="448007"/>
                    <a:pt x="473065" y="448007"/>
                  </a:cubicBezTo>
                  <a:cubicBezTo>
                    <a:pt x="470217" y="448007"/>
                    <a:pt x="467457" y="446940"/>
                    <a:pt x="465321" y="444807"/>
                  </a:cubicBezTo>
                  <a:lnTo>
                    <a:pt x="429007" y="408636"/>
                  </a:lnTo>
                  <a:cubicBezTo>
                    <a:pt x="426070" y="412102"/>
                    <a:pt x="422866" y="415568"/>
                    <a:pt x="419572" y="418857"/>
                  </a:cubicBezTo>
                  <a:cubicBezTo>
                    <a:pt x="416279" y="422234"/>
                    <a:pt x="412808" y="425344"/>
                    <a:pt x="409248" y="428366"/>
                  </a:cubicBezTo>
                  <a:lnTo>
                    <a:pt x="445562" y="464537"/>
                  </a:lnTo>
                  <a:cubicBezTo>
                    <a:pt x="449834" y="468803"/>
                    <a:pt x="449834" y="475735"/>
                    <a:pt x="445562" y="480090"/>
                  </a:cubicBezTo>
                  <a:cubicBezTo>
                    <a:pt x="443426" y="482223"/>
                    <a:pt x="440578" y="483289"/>
                    <a:pt x="437729" y="483289"/>
                  </a:cubicBezTo>
                  <a:cubicBezTo>
                    <a:pt x="434970" y="483289"/>
                    <a:pt x="432122" y="482223"/>
                    <a:pt x="429986" y="480090"/>
                  </a:cubicBezTo>
                  <a:lnTo>
                    <a:pt x="391358" y="441430"/>
                  </a:lnTo>
                  <a:cubicBezTo>
                    <a:pt x="376939" y="450584"/>
                    <a:pt x="361452" y="457161"/>
                    <a:pt x="345342" y="461338"/>
                  </a:cubicBezTo>
                  <a:cubicBezTo>
                    <a:pt x="360384" y="497953"/>
                    <a:pt x="382190" y="533769"/>
                    <a:pt x="401682" y="553232"/>
                  </a:cubicBezTo>
                  <a:cubicBezTo>
                    <a:pt x="421975" y="573584"/>
                    <a:pt x="449033" y="584782"/>
                    <a:pt x="477871" y="584782"/>
                  </a:cubicBezTo>
                  <a:cubicBezTo>
                    <a:pt x="506709" y="584782"/>
                    <a:pt x="533767" y="573584"/>
                    <a:pt x="554149" y="553232"/>
                  </a:cubicBezTo>
                  <a:cubicBezTo>
                    <a:pt x="596159" y="511284"/>
                    <a:pt x="596159" y="442941"/>
                    <a:pt x="554149" y="400993"/>
                  </a:cubicBezTo>
                  <a:cubicBezTo>
                    <a:pt x="534657" y="381530"/>
                    <a:pt x="498698" y="359756"/>
                    <a:pt x="462117" y="344826"/>
                  </a:cubicBezTo>
                  <a:close/>
                  <a:moveTo>
                    <a:pt x="145524" y="344826"/>
                  </a:moveTo>
                  <a:cubicBezTo>
                    <a:pt x="108943" y="359756"/>
                    <a:pt x="73073" y="381530"/>
                    <a:pt x="53581" y="400993"/>
                  </a:cubicBezTo>
                  <a:cubicBezTo>
                    <a:pt x="33199" y="421345"/>
                    <a:pt x="21984" y="448362"/>
                    <a:pt x="21984" y="477068"/>
                  </a:cubicBezTo>
                  <a:cubicBezTo>
                    <a:pt x="21984" y="505863"/>
                    <a:pt x="33199" y="532880"/>
                    <a:pt x="53581" y="553232"/>
                  </a:cubicBezTo>
                  <a:cubicBezTo>
                    <a:pt x="73963" y="573584"/>
                    <a:pt x="101021" y="584782"/>
                    <a:pt x="129770" y="584782"/>
                  </a:cubicBezTo>
                  <a:cubicBezTo>
                    <a:pt x="158608" y="584782"/>
                    <a:pt x="185666" y="573584"/>
                    <a:pt x="206048" y="553232"/>
                  </a:cubicBezTo>
                  <a:cubicBezTo>
                    <a:pt x="225540" y="533769"/>
                    <a:pt x="247346" y="497953"/>
                    <a:pt x="262299" y="461338"/>
                  </a:cubicBezTo>
                  <a:cubicBezTo>
                    <a:pt x="246278" y="457161"/>
                    <a:pt x="230702" y="450584"/>
                    <a:pt x="216372" y="441430"/>
                  </a:cubicBezTo>
                  <a:lnTo>
                    <a:pt x="177655" y="480090"/>
                  </a:lnTo>
                  <a:cubicBezTo>
                    <a:pt x="175519" y="482223"/>
                    <a:pt x="172760" y="483289"/>
                    <a:pt x="169912" y="483289"/>
                  </a:cubicBezTo>
                  <a:cubicBezTo>
                    <a:pt x="167063" y="483289"/>
                    <a:pt x="164304" y="482223"/>
                    <a:pt x="162168" y="480090"/>
                  </a:cubicBezTo>
                  <a:cubicBezTo>
                    <a:pt x="157896" y="475735"/>
                    <a:pt x="157896" y="468803"/>
                    <a:pt x="162168" y="464537"/>
                  </a:cubicBezTo>
                  <a:lnTo>
                    <a:pt x="198393" y="428366"/>
                  </a:lnTo>
                  <a:cubicBezTo>
                    <a:pt x="194833" y="425344"/>
                    <a:pt x="191451" y="422234"/>
                    <a:pt x="188069" y="418857"/>
                  </a:cubicBezTo>
                  <a:cubicBezTo>
                    <a:pt x="184775" y="415568"/>
                    <a:pt x="181660" y="412102"/>
                    <a:pt x="178634" y="408636"/>
                  </a:cubicBezTo>
                  <a:lnTo>
                    <a:pt x="142409" y="444807"/>
                  </a:lnTo>
                  <a:cubicBezTo>
                    <a:pt x="140273" y="446940"/>
                    <a:pt x="137424" y="448007"/>
                    <a:pt x="134576" y="448007"/>
                  </a:cubicBezTo>
                  <a:cubicBezTo>
                    <a:pt x="131817" y="448007"/>
                    <a:pt x="128969" y="446940"/>
                    <a:pt x="126833" y="444807"/>
                  </a:cubicBezTo>
                  <a:cubicBezTo>
                    <a:pt x="122561" y="440542"/>
                    <a:pt x="122561" y="433609"/>
                    <a:pt x="126833" y="429255"/>
                  </a:cubicBezTo>
                  <a:lnTo>
                    <a:pt x="165461" y="390684"/>
                  </a:lnTo>
                  <a:cubicBezTo>
                    <a:pt x="156383" y="376287"/>
                    <a:pt x="149707" y="360823"/>
                    <a:pt x="145524" y="344826"/>
                  </a:cubicBezTo>
                  <a:close/>
                  <a:moveTo>
                    <a:pt x="314819" y="329810"/>
                  </a:moveTo>
                  <a:lnTo>
                    <a:pt x="314819" y="393073"/>
                  </a:lnTo>
                  <a:cubicBezTo>
                    <a:pt x="330835" y="391118"/>
                    <a:pt x="346318" y="384898"/>
                    <a:pt x="359665" y="374592"/>
                  </a:cubicBezTo>
                  <a:close/>
                  <a:moveTo>
                    <a:pt x="292840" y="329810"/>
                  </a:moveTo>
                  <a:lnTo>
                    <a:pt x="248083" y="374503"/>
                  </a:lnTo>
                  <a:cubicBezTo>
                    <a:pt x="261341" y="384898"/>
                    <a:pt x="276913" y="391118"/>
                    <a:pt x="292840" y="393073"/>
                  </a:cubicBezTo>
                  <a:close/>
                  <a:moveTo>
                    <a:pt x="549610" y="238268"/>
                  </a:moveTo>
                  <a:cubicBezTo>
                    <a:pt x="526735" y="255420"/>
                    <a:pt x="496562" y="271861"/>
                    <a:pt x="466300" y="283770"/>
                  </a:cubicBezTo>
                  <a:cubicBezTo>
                    <a:pt x="466656" y="286614"/>
                    <a:pt x="466923" y="289458"/>
                    <a:pt x="467101" y="292391"/>
                  </a:cubicBezTo>
                  <a:lnTo>
                    <a:pt x="531096" y="292391"/>
                  </a:lnTo>
                  <a:cubicBezTo>
                    <a:pt x="537149" y="292391"/>
                    <a:pt x="542133" y="297279"/>
                    <a:pt x="542133" y="303322"/>
                  </a:cubicBezTo>
                  <a:cubicBezTo>
                    <a:pt x="542133" y="309366"/>
                    <a:pt x="537149" y="314254"/>
                    <a:pt x="531096" y="314254"/>
                  </a:cubicBezTo>
                  <a:lnTo>
                    <a:pt x="467101" y="314254"/>
                  </a:lnTo>
                  <a:cubicBezTo>
                    <a:pt x="466923" y="317186"/>
                    <a:pt x="466656" y="320030"/>
                    <a:pt x="466300" y="322874"/>
                  </a:cubicBezTo>
                  <a:cubicBezTo>
                    <a:pt x="497007" y="334872"/>
                    <a:pt x="527091" y="351402"/>
                    <a:pt x="549610" y="368377"/>
                  </a:cubicBezTo>
                  <a:cubicBezTo>
                    <a:pt x="569636" y="352735"/>
                    <a:pt x="581296" y="328918"/>
                    <a:pt x="581296" y="303322"/>
                  </a:cubicBezTo>
                  <a:cubicBezTo>
                    <a:pt x="581296" y="277727"/>
                    <a:pt x="569547" y="253909"/>
                    <a:pt x="549610" y="238268"/>
                  </a:cubicBezTo>
                  <a:close/>
                  <a:moveTo>
                    <a:pt x="58031" y="238268"/>
                  </a:moveTo>
                  <a:cubicBezTo>
                    <a:pt x="38094" y="253909"/>
                    <a:pt x="26345" y="277727"/>
                    <a:pt x="26345" y="303322"/>
                  </a:cubicBezTo>
                  <a:cubicBezTo>
                    <a:pt x="26345" y="328918"/>
                    <a:pt x="38094" y="352735"/>
                    <a:pt x="58031" y="368377"/>
                  </a:cubicBezTo>
                  <a:cubicBezTo>
                    <a:pt x="80639" y="351402"/>
                    <a:pt x="110723" y="334872"/>
                    <a:pt x="141430" y="322874"/>
                  </a:cubicBezTo>
                  <a:cubicBezTo>
                    <a:pt x="141074" y="320030"/>
                    <a:pt x="140807" y="317186"/>
                    <a:pt x="140629" y="314254"/>
                  </a:cubicBezTo>
                  <a:lnTo>
                    <a:pt x="76545" y="314254"/>
                  </a:lnTo>
                  <a:cubicBezTo>
                    <a:pt x="70492" y="314254"/>
                    <a:pt x="65597" y="309366"/>
                    <a:pt x="65597" y="303322"/>
                  </a:cubicBezTo>
                  <a:cubicBezTo>
                    <a:pt x="65597" y="297279"/>
                    <a:pt x="70492" y="292391"/>
                    <a:pt x="76545" y="292391"/>
                  </a:cubicBezTo>
                  <a:lnTo>
                    <a:pt x="140629" y="292391"/>
                  </a:lnTo>
                  <a:cubicBezTo>
                    <a:pt x="140807" y="289458"/>
                    <a:pt x="141074" y="286614"/>
                    <a:pt x="141430" y="283770"/>
                  </a:cubicBezTo>
                  <a:cubicBezTo>
                    <a:pt x="110634" y="271772"/>
                    <a:pt x="80639" y="255242"/>
                    <a:pt x="58031" y="238268"/>
                  </a:cubicBezTo>
                  <a:close/>
                  <a:moveTo>
                    <a:pt x="314819" y="213592"/>
                  </a:moveTo>
                  <a:lnTo>
                    <a:pt x="314819" y="298801"/>
                  </a:lnTo>
                  <a:lnTo>
                    <a:pt x="375148" y="359042"/>
                  </a:lnTo>
                  <a:cubicBezTo>
                    <a:pt x="387605" y="343227"/>
                    <a:pt x="394368" y="323768"/>
                    <a:pt x="394457" y="303332"/>
                  </a:cubicBezTo>
                  <a:cubicBezTo>
                    <a:pt x="394457" y="279164"/>
                    <a:pt x="385025" y="256507"/>
                    <a:pt x="367851" y="239359"/>
                  </a:cubicBezTo>
                  <a:cubicBezTo>
                    <a:pt x="352992" y="224520"/>
                    <a:pt x="334217" y="215991"/>
                    <a:pt x="314819" y="213592"/>
                  </a:cubicBezTo>
                  <a:close/>
                  <a:moveTo>
                    <a:pt x="292840" y="213592"/>
                  </a:moveTo>
                  <a:cubicBezTo>
                    <a:pt x="273442" y="215991"/>
                    <a:pt x="254667" y="224520"/>
                    <a:pt x="239808" y="239359"/>
                  </a:cubicBezTo>
                  <a:cubicBezTo>
                    <a:pt x="222723" y="256507"/>
                    <a:pt x="213291" y="279164"/>
                    <a:pt x="213291" y="303332"/>
                  </a:cubicBezTo>
                  <a:cubicBezTo>
                    <a:pt x="213291" y="323768"/>
                    <a:pt x="220054" y="343227"/>
                    <a:pt x="232511" y="359042"/>
                  </a:cubicBezTo>
                  <a:lnTo>
                    <a:pt x="292840" y="298801"/>
                  </a:lnTo>
                  <a:close/>
                  <a:moveTo>
                    <a:pt x="303863" y="191045"/>
                  </a:moveTo>
                  <a:cubicBezTo>
                    <a:pt x="332682" y="191045"/>
                    <a:pt x="361489" y="201996"/>
                    <a:pt x="383423" y="223898"/>
                  </a:cubicBezTo>
                  <a:cubicBezTo>
                    <a:pt x="404689" y="245134"/>
                    <a:pt x="416346" y="273300"/>
                    <a:pt x="416346" y="303332"/>
                  </a:cubicBezTo>
                  <a:cubicBezTo>
                    <a:pt x="416346" y="333364"/>
                    <a:pt x="404689" y="361530"/>
                    <a:pt x="383423" y="382766"/>
                  </a:cubicBezTo>
                  <a:cubicBezTo>
                    <a:pt x="361445" y="404712"/>
                    <a:pt x="332704" y="415641"/>
                    <a:pt x="303874" y="415641"/>
                  </a:cubicBezTo>
                  <a:cubicBezTo>
                    <a:pt x="275044" y="415641"/>
                    <a:pt x="246214" y="404712"/>
                    <a:pt x="224236" y="382766"/>
                  </a:cubicBezTo>
                  <a:cubicBezTo>
                    <a:pt x="203058" y="361530"/>
                    <a:pt x="191313" y="333364"/>
                    <a:pt x="191313" y="303332"/>
                  </a:cubicBezTo>
                  <a:cubicBezTo>
                    <a:pt x="191313" y="273300"/>
                    <a:pt x="203058" y="245134"/>
                    <a:pt x="224236" y="223898"/>
                  </a:cubicBezTo>
                  <a:cubicBezTo>
                    <a:pt x="246215" y="201996"/>
                    <a:pt x="275044" y="191045"/>
                    <a:pt x="303863" y="191045"/>
                  </a:cubicBezTo>
                  <a:close/>
                  <a:moveTo>
                    <a:pt x="303865" y="161926"/>
                  </a:moveTo>
                  <a:cubicBezTo>
                    <a:pt x="267551" y="161926"/>
                    <a:pt x="231236" y="175701"/>
                    <a:pt x="203645" y="203252"/>
                  </a:cubicBezTo>
                  <a:cubicBezTo>
                    <a:pt x="148372" y="258442"/>
                    <a:pt x="148372" y="348203"/>
                    <a:pt x="203645" y="403393"/>
                  </a:cubicBezTo>
                  <a:cubicBezTo>
                    <a:pt x="258917" y="458583"/>
                    <a:pt x="348813" y="458583"/>
                    <a:pt x="404085" y="403393"/>
                  </a:cubicBezTo>
                  <a:cubicBezTo>
                    <a:pt x="459269" y="348203"/>
                    <a:pt x="459269" y="258442"/>
                    <a:pt x="404085" y="203252"/>
                  </a:cubicBezTo>
                  <a:cubicBezTo>
                    <a:pt x="376405" y="175701"/>
                    <a:pt x="340090" y="161926"/>
                    <a:pt x="303865" y="161926"/>
                  </a:cubicBezTo>
                  <a:close/>
                  <a:moveTo>
                    <a:pt x="303865" y="26217"/>
                  </a:moveTo>
                  <a:cubicBezTo>
                    <a:pt x="278142" y="26217"/>
                    <a:pt x="254378" y="37948"/>
                    <a:pt x="238713" y="57856"/>
                  </a:cubicBezTo>
                  <a:cubicBezTo>
                    <a:pt x="255624" y="80429"/>
                    <a:pt x="272179" y="110468"/>
                    <a:pt x="284284" y="141129"/>
                  </a:cubicBezTo>
                  <a:cubicBezTo>
                    <a:pt x="287132" y="140774"/>
                    <a:pt x="289980" y="140507"/>
                    <a:pt x="292828" y="140329"/>
                  </a:cubicBezTo>
                  <a:lnTo>
                    <a:pt x="292828" y="76430"/>
                  </a:lnTo>
                  <a:cubicBezTo>
                    <a:pt x="292828" y="70298"/>
                    <a:pt x="297813" y="65410"/>
                    <a:pt x="303865" y="65410"/>
                  </a:cubicBezTo>
                  <a:cubicBezTo>
                    <a:pt x="309917" y="65410"/>
                    <a:pt x="314813" y="70298"/>
                    <a:pt x="314813" y="76430"/>
                  </a:cubicBezTo>
                  <a:lnTo>
                    <a:pt x="314813" y="140329"/>
                  </a:lnTo>
                  <a:cubicBezTo>
                    <a:pt x="317661" y="140507"/>
                    <a:pt x="320509" y="140774"/>
                    <a:pt x="323357" y="141129"/>
                  </a:cubicBezTo>
                  <a:cubicBezTo>
                    <a:pt x="335462" y="110468"/>
                    <a:pt x="352017" y="80429"/>
                    <a:pt x="369017" y="57856"/>
                  </a:cubicBezTo>
                  <a:cubicBezTo>
                    <a:pt x="353263" y="37948"/>
                    <a:pt x="329499" y="26217"/>
                    <a:pt x="303865" y="26217"/>
                  </a:cubicBezTo>
                  <a:close/>
                  <a:moveTo>
                    <a:pt x="477882" y="21951"/>
                  </a:moveTo>
                  <a:cubicBezTo>
                    <a:pt x="450279" y="21951"/>
                    <a:pt x="422687" y="32438"/>
                    <a:pt x="401682" y="53412"/>
                  </a:cubicBezTo>
                  <a:cubicBezTo>
                    <a:pt x="382190" y="72875"/>
                    <a:pt x="360295" y="108780"/>
                    <a:pt x="345431" y="145306"/>
                  </a:cubicBezTo>
                  <a:cubicBezTo>
                    <a:pt x="361452" y="149483"/>
                    <a:pt x="376939" y="156060"/>
                    <a:pt x="391358" y="165214"/>
                  </a:cubicBezTo>
                  <a:lnTo>
                    <a:pt x="429986" y="126554"/>
                  </a:lnTo>
                  <a:cubicBezTo>
                    <a:pt x="434258" y="122288"/>
                    <a:pt x="441290" y="122288"/>
                    <a:pt x="445562" y="126554"/>
                  </a:cubicBezTo>
                  <a:cubicBezTo>
                    <a:pt x="449834" y="130909"/>
                    <a:pt x="449834" y="137841"/>
                    <a:pt x="445562" y="142107"/>
                  </a:cubicBezTo>
                  <a:lnTo>
                    <a:pt x="409248" y="178278"/>
                  </a:lnTo>
                  <a:cubicBezTo>
                    <a:pt x="412808" y="181300"/>
                    <a:pt x="416279" y="184411"/>
                    <a:pt x="419572" y="187788"/>
                  </a:cubicBezTo>
                  <a:cubicBezTo>
                    <a:pt x="422955" y="191076"/>
                    <a:pt x="426070" y="194542"/>
                    <a:pt x="429007" y="198008"/>
                  </a:cubicBezTo>
                  <a:lnTo>
                    <a:pt x="465321" y="161837"/>
                  </a:lnTo>
                  <a:cubicBezTo>
                    <a:pt x="469593" y="157571"/>
                    <a:pt x="476536" y="157571"/>
                    <a:pt x="480808" y="161837"/>
                  </a:cubicBezTo>
                  <a:cubicBezTo>
                    <a:pt x="485169" y="166103"/>
                    <a:pt x="485169" y="173035"/>
                    <a:pt x="480808" y="177389"/>
                  </a:cubicBezTo>
                  <a:lnTo>
                    <a:pt x="442180" y="215961"/>
                  </a:lnTo>
                  <a:cubicBezTo>
                    <a:pt x="451258" y="230358"/>
                    <a:pt x="457934" y="245822"/>
                    <a:pt x="462117" y="261819"/>
                  </a:cubicBezTo>
                  <a:cubicBezTo>
                    <a:pt x="492112" y="249643"/>
                    <a:pt x="521484" y="232935"/>
                    <a:pt x="542489" y="216049"/>
                  </a:cubicBezTo>
                  <a:cubicBezTo>
                    <a:pt x="546850" y="212494"/>
                    <a:pt x="550767" y="209028"/>
                    <a:pt x="554149" y="205651"/>
                  </a:cubicBezTo>
                  <a:cubicBezTo>
                    <a:pt x="596159" y="163703"/>
                    <a:pt x="596159" y="95360"/>
                    <a:pt x="554149" y="53412"/>
                  </a:cubicBezTo>
                  <a:cubicBezTo>
                    <a:pt x="533099" y="32438"/>
                    <a:pt x="505485" y="21951"/>
                    <a:pt x="477882" y="21951"/>
                  </a:cubicBezTo>
                  <a:close/>
                  <a:moveTo>
                    <a:pt x="129815" y="21951"/>
                  </a:moveTo>
                  <a:cubicBezTo>
                    <a:pt x="102201" y="21951"/>
                    <a:pt x="74587" y="32438"/>
                    <a:pt x="53581" y="53412"/>
                  </a:cubicBezTo>
                  <a:cubicBezTo>
                    <a:pt x="11482" y="95360"/>
                    <a:pt x="11482" y="163703"/>
                    <a:pt x="53581" y="205651"/>
                  </a:cubicBezTo>
                  <a:cubicBezTo>
                    <a:pt x="73073" y="225114"/>
                    <a:pt x="108943" y="246888"/>
                    <a:pt x="145524" y="261819"/>
                  </a:cubicBezTo>
                  <a:cubicBezTo>
                    <a:pt x="149707" y="245822"/>
                    <a:pt x="156383" y="230358"/>
                    <a:pt x="165461" y="215961"/>
                  </a:cubicBezTo>
                  <a:lnTo>
                    <a:pt x="126833" y="177389"/>
                  </a:lnTo>
                  <a:cubicBezTo>
                    <a:pt x="122561" y="173035"/>
                    <a:pt x="122561" y="166103"/>
                    <a:pt x="126833" y="161837"/>
                  </a:cubicBezTo>
                  <a:cubicBezTo>
                    <a:pt x="131105" y="157571"/>
                    <a:pt x="138048" y="157571"/>
                    <a:pt x="142409" y="161837"/>
                  </a:cubicBezTo>
                  <a:lnTo>
                    <a:pt x="178634" y="198008"/>
                  </a:lnTo>
                  <a:cubicBezTo>
                    <a:pt x="181660" y="194542"/>
                    <a:pt x="184775" y="191076"/>
                    <a:pt x="188069" y="187788"/>
                  </a:cubicBezTo>
                  <a:cubicBezTo>
                    <a:pt x="191451" y="184411"/>
                    <a:pt x="194833" y="181300"/>
                    <a:pt x="198393" y="178278"/>
                  </a:cubicBezTo>
                  <a:lnTo>
                    <a:pt x="162168" y="142107"/>
                  </a:lnTo>
                  <a:cubicBezTo>
                    <a:pt x="157896" y="137841"/>
                    <a:pt x="157896" y="130909"/>
                    <a:pt x="162168" y="126554"/>
                  </a:cubicBezTo>
                  <a:cubicBezTo>
                    <a:pt x="166440" y="122288"/>
                    <a:pt x="173383" y="122288"/>
                    <a:pt x="177655" y="126554"/>
                  </a:cubicBezTo>
                  <a:lnTo>
                    <a:pt x="216372" y="165214"/>
                  </a:lnTo>
                  <a:cubicBezTo>
                    <a:pt x="230702" y="156060"/>
                    <a:pt x="246278" y="149483"/>
                    <a:pt x="262299" y="145306"/>
                  </a:cubicBezTo>
                  <a:cubicBezTo>
                    <a:pt x="247346" y="108691"/>
                    <a:pt x="225540" y="72875"/>
                    <a:pt x="206048" y="53412"/>
                  </a:cubicBezTo>
                  <a:cubicBezTo>
                    <a:pt x="185043" y="32438"/>
                    <a:pt x="157429" y="21951"/>
                    <a:pt x="129815" y="21951"/>
                  </a:cubicBezTo>
                  <a:close/>
                  <a:moveTo>
                    <a:pt x="129803" y="0"/>
                  </a:moveTo>
                  <a:cubicBezTo>
                    <a:pt x="163036" y="0"/>
                    <a:pt x="196258" y="12620"/>
                    <a:pt x="221535" y="37859"/>
                  </a:cubicBezTo>
                  <a:cubicBezTo>
                    <a:pt x="222514" y="38837"/>
                    <a:pt x="223404" y="39726"/>
                    <a:pt x="224294" y="40703"/>
                  </a:cubicBezTo>
                  <a:cubicBezTo>
                    <a:pt x="244142" y="17685"/>
                    <a:pt x="272891" y="4266"/>
                    <a:pt x="303865" y="4266"/>
                  </a:cubicBezTo>
                  <a:cubicBezTo>
                    <a:pt x="334750" y="4266"/>
                    <a:pt x="363588" y="17685"/>
                    <a:pt x="383347" y="40703"/>
                  </a:cubicBezTo>
                  <a:cubicBezTo>
                    <a:pt x="384237" y="39726"/>
                    <a:pt x="385216" y="38837"/>
                    <a:pt x="386106" y="37859"/>
                  </a:cubicBezTo>
                  <a:cubicBezTo>
                    <a:pt x="436661" y="-12620"/>
                    <a:pt x="519081" y="-12620"/>
                    <a:pt x="569636" y="37859"/>
                  </a:cubicBezTo>
                  <a:cubicBezTo>
                    <a:pt x="620280" y="88428"/>
                    <a:pt x="620280" y="170635"/>
                    <a:pt x="569636" y="221204"/>
                  </a:cubicBezTo>
                  <a:cubicBezTo>
                    <a:pt x="568746" y="222093"/>
                    <a:pt x="567767" y="222981"/>
                    <a:pt x="566788" y="223959"/>
                  </a:cubicBezTo>
                  <a:cubicBezTo>
                    <a:pt x="589840" y="243689"/>
                    <a:pt x="603280" y="272483"/>
                    <a:pt x="603280" y="303322"/>
                  </a:cubicBezTo>
                  <a:cubicBezTo>
                    <a:pt x="603280" y="334161"/>
                    <a:pt x="589840" y="362956"/>
                    <a:pt x="566788" y="382685"/>
                  </a:cubicBezTo>
                  <a:cubicBezTo>
                    <a:pt x="567767" y="383663"/>
                    <a:pt x="568746" y="384552"/>
                    <a:pt x="569636" y="385441"/>
                  </a:cubicBezTo>
                  <a:cubicBezTo>
                    <a:pt x="620280" y="436009"/>
                    <a:pt x="620280" y="518216"/>
                    <a:pt x="569636" y="568785"/>
                  </a:cubicBezTo>
                  <a:cubicBezTo>
                    <a:pt x="545159" y="593225"/>
                    <a:pt x="512494" y="606733"/>
                    <a:pt x="477871" y="606733"/>
                  </a:cubicBezTo>
                  <a:cubicBezTo>
                    <a:pt x="443159" y="606733"/>
                    <a:pt x="410583" y="593225"/>
                    <a:pt x="386106" y="568785"/>
                  </a:cubicBezTo>
                  <a:cubicBezTo>
                    <a:pt x="385216" y="567807"/>
                    <a:pt x="384237" y="566918"/>
                    <a:pt x="383347" y="565941"/>
                  </a:cubicBezTo>
                  <a:cubicBezTo>
                    <a:pt x="363588" y="588959"/>
                    <a:pt x="334750" y="602378"/>
                    <a:pt x="303865" y="602378"/>
                  </a:cubicBezTo>
                  <a:cubicBezTo>
                    <a:pt x="272891" y="602378"/>
                    <a:pt x="244142" y="588959"/>
                    <a:pt x="224294" y="565941"/>
                  </a:cubicBezTo>
                  <a:cubicBezTo>
                    <a:pt x="223404" y="566918"/>
                    <a:pt x="222514" y="567807"/>
                    <a:pt x="221535" y="568785"/>
                  </a:cubicBezTo>
                  <a:cubicBezTo>
                    <a:pt x="197058" y="593225"/>
                    <a:pt x="164482" y="606733"/>
                    <a:pt x="129770" y="606733"/>
                  </a:cubicBezTo>
                  <a:cubicBezTo>
                    <a:pt x="95147" y="606733"/>
                    <a:pt x="62571" y="593225"/>
                    <a:pt x="38005" y="568785"/>
                  </a:cubicBezTo>
                  <a:cubicBezTo>
                    <a:pt x="13529" y="544256"/>
                    <a:pt x="0" y="511728"/>
                    <a:pt x="0" y="477068"/>
                  </a:cubicBezTo>
                  <a:cubicBezTo>
                    <a:pt x="0" y="442497"/>
                    <a:pt x="13529" y="409969"/>
                    <a:pt x="38005" y="385441"/>
                  </a:cubicBezTo>
                  <a:cubicBezTo>
                    <a:pt x="38895" y="384552"/>
                    <a:pt x="39874" y="383663"/>
                    <a:pt x="40853" y="382685"/>
                  </a:cubicBezTo>
                  <a:cubicBezTo>
                    <a:pt x="17801" y="362956"/>
                    <a:pt x="4361" y="334161"/>
                    <a:pt x="4361" y="303322"/>
                  </a:cubicBezTo>
                  <a:cubicBezTo>
                    <a:pt x="4361" y="272483"/>
                    <a:pt x="17801" y="243689"/>
                    <a:pt x="40853" y="223959"/>
                  </a:cubicBezTo>
                  <a:cubicBezTo>
                    <a:pt x="39874" y="222981"/>
                    <a:pt x="38895" y="222093"/>
                    <a:pt x="38005" y="221204"/>
                  </a:cubicBezTo>
                  <a:cubicBezTo>
                    <a:pt x="-12550" y="170635"/>
                    <a:pt x="-12550" y="88428"/>
                    <a:pt x="38005" y="37859"/>
                  </a:cubicBezTo>
                  <a:cubicBezTo>
                    <a:pt x="63327" y="12620"/>
                    <a:pt x="96571" y="0"/>
                    <a:pt x="12980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solidFill>
              </a:endParaRPr>
            </a:p>
          </p:txBody>
        </p:sp>
        <p:sp>
          <p:nvSpPr>
            <p:cNvPr id="60" name="椭圆 59"/>
            <p:cNvSpPr/>
            <p:nvPr/>
          </p:nvSpPr>
          <p:spPr>
            <a:xfrm>
              <a:off x="2508339" y="5003085"/>
              <a:ext cx="540000" cy="5400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grpSp>
      <p:sp>
        <p:nvSpPr>
          <p:cNvPr id="35" name="文本框 34"/>
          <p:cNvSpPr txBox="1"/>
          <p:nvPr/>
        </p:nvSpPr>
        <p:spPr>
          <a:xfrm>
            <a:off x="698866" y="974207"/>
            <a:ext cx="5027017" cy="430887"/>
          </a:xfrm>
          <a:prstGeom prst="rect">
            <a:avLst/>
          </a:prstGeom>
          <a:noFill/>
        </p:spPr>
        <p:txBody>
          <a:bodyPr wrap="none" lIns="0" tIns="0" rIns="0" bIns="0" rtlCol="0">
            <a:noAutofit/>
          </a:bodyPr>
          <a:lstStyle>
            <a:defPPr>
              <a:defRPr lang="zh-CN"/>
            </a:defPPr>
            <a:lvl1pPr marR="0">
              <a:lnSpc>
                <a:spcPts val="2400"/>
              </a:lnSpc>
              <a:spcBef>
                <a:spcPts val="0"/>
              </a:spcBef>
              <a:spcAft>
                <a:spcPts val="0"/>
              </a:spcAft>
              <a:defRPr sz="2800">
                <a:latin typeface="+mn-ea"/>
              </a:defRPr>
            </a:lvl1pPr>
          </a:lstStyle>
          <a:p>
            <a:pPr>
              <a:lnSpc>
                <a:spcPct val="100000"/>
              </a:lnSpc>
            </a:pPr>
            <a:r>
              <a:rPr lang="zh-CN" altLang="en-US" dirty="0">
                <a:solidFill>
                  <a:schemeClr val="bg1"/>
                </a:solidFill>
                <a:latin typeface="+mj-ea"/>
                <a:ea typeface="+mj-ea"/>
              </a:rPr>
              <a:t>实现碳中和承诺的六大行动原则</a:t>
            </a:r>
          </a:p>
        </p:txBody>
      </p:sp>
      <p:sp>
        <p:nvSpPr>
          <p:cNvPr id="40" name="矩形 39">
            <a:extLst>
              <a:ext uri="{FF2B5EF4-FFF2-40B4-BE49-F238E27FC236}">
                <a16:creationId xmlns:a16="http://schemas.microsoft.com/office/drawing/2014/main" id="{9B201912-0C06-45B2-9530-7563398969DB}"/>
              </a:ext>
            </a:extLst>
          </p:cNvPr>
          <p:cNvSpPr/>
          <p:nvPr/>
        </p:nvSpPr>
        <p:spPr>
          <a:xfrm>
            <a:off x="11658663" y="6498000"/>
            <a:ext cx="353488"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5AF082A9-0B04-4527-A2AF-10421CA7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005" y="1567051"/>
            <a:ext cx="3527299" cy="5290949"/>
          </a:xfrm>
          <a:prstGeom prst="rect">
            <a:avLst/>
          </a:prstGeom>
        </p:spPr>
      </p:pic>
      <p:sp>
        <p:nvSpPr>
          <p:cNvPr id="59" name="矩形: 圆角 58">
            <a:extLst>
              <a:ext uri="{FF2B5EF4-FFF2-40B4-BE49-F238E27FC236}">
                <a16:creationId xmlns:a16="http://schemas.microsoft.com/office/drawing/2014/main" id="{4DD2D983-09E5-4805-B245-26EF163DBB35}"/>
              </a:ext>
            </a:extLst>
          </p:cNvPr>
          <p:cNvSpPr/>
          <p:nvPr/>
        </p:nvSpPr>
        <p:spPr>
          <a:xfrm>
            <a:off x="683751" y="4225690"/>
            <a:ext cx="7277680" cy="2403710"/>
          </a:xfrm>
          <a:prstGeom prst="roundRect">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nSpc>
                <a:spcPct val="130000"/>
              </a:lnSpc>
            </a:pPr>
            <a:r>
              <a:rPr lang="zh-CN" altLang="en-US" sz="2000" dirty="0">
                <a:solidFill>
                  <a:schemeClr val="accent1"/>
                </a:solidFill>
                <a:latin typeface="+mn-ea"/>
                <a:ea typeface="+mn-ea"/>
                <a:cs typeface="阿里巴巴普惠体 Medium" panose="00020600040101010101" pitchFamily="18" charset="-122"/>
              </a:rPr>
              <a:t>我们将尽最大可能，从全社会的视角定位和承担公司应负、能负的环境社会责任，并在技术和商业创新过程中遵循负责任的原则。</a:t>
            </a:r>
            <a:r>
              <a:rPr lang="zh-CN" altLang="en-US" sz="2000" dirty="0">
                <a:solidFill>
                  <a:schemeClr val="accent1"/>
                </a:solidFill>
                <a:latin typeface="+mn-ea"/>
                <a:cs typeface="阿里巴巴普惠体 Medium" panose="00020600040101010101" pitchFamily="18" charset="-122"/>
              </a:rPr>
              <a:t>准确透明地披露相关计划、行动和效果信息，并接受国内和国际有资质机构的监督。</a:t>
            </a:r>
            <a:endParaRPr lang="zh-CN" altLang="en-US" sz="2000" dirty="0">
              <a:solidFill>
                <a:schemeClr val="accent1"/>
              </a:solidFill>
              <a:latin typeface="+mn-ea"/>
              <a:ea typeface="+mn-ea"/>
              <a:cs typeface="阿里巴巴普惠体 Medium" panose="00020600040101010101" pitchFamily="18"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2E853E6-6EE6-45B9-AF8E-CB4AF4A84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13" name="矩形 12">
            <a:extLst>
              <a:ext uri="{FF2B5EF4-FFF2-40B4-BE49-F238E27FC236}">
                <a16:creationId xmlns:a16="http://schemas.microsoft.com/office/drawing/2014/main" id="{40810B0C-E99D-40B6-B6DC-89FA2E1687B9}"/>
              </a:ext>
            </a:extLst>
          </p:cNvPr>
          <p:cNvSpPr/>
          <p:nvPr/>
        </p:nvSpPr>
        <p:spPr>
          <a:xfrm>
            <a:off x="1" y="0"/>
            <a:ext cx="12191998" cy="685800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1">
            <a:extLst>
              <a:ext uri="{FF2B5EF4-FFF2-40B4-BE49-F238E27FC236}">
                <a16:creationId xmlns:a16="http://schemas.microsoft.com/office/drawing/2014/main" id="{7E317EEF-5564-4AF7-8147-AA273E91C69C}"/>
              </a:ext>
            </a:extLst>
          </p:cNvPr>
          <p:cNvSpPr/>
          <p:nvPr/>
        </p:nvSpPr>
        <p:spPr>
          <a:xfrm>
            <a:off x="-3" y="6117481"/>
            <a:ext cx="12192003" cy="382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aphicFrame>
        <p:nvGraphicFramePr>
          <p:cNvPr id="12" name="表格 12"/>
          <p:cNvGraphicFramePr>
            <a:graphicFrameLocks noGrp="1"/>
          </p:cNvGraphicFramePr>
          <p:nvPr>
            <p:extLst>
              <p:ext uri="{D42A27DB-BD31-4B8C-83A1-F6EECF244321}">
                <p14:modId xmlns:p14="http://schemas.microsoft.com/office/powerpoint/2010/main" val="2450972455"/>
              </p:ext>
            </p:extLst>
          </p:nvPr>
        </p:nvGraphicFramePr>
        <p:xfrm>
          <a:off x="1336643" y="2014203"/>
          <a:ext cx="9518714" cy="4324590"/>
        </p:xfrm>
        <a:graphic>
          <a:graphicData uri="http://schemas.openxmlformats.org/drawingml/2006/table">
            <a:tbl>
              <a:tblPr firstRow="1" bandRow="1">
                <a:solidFill>
                  <a:schemeClr val="accent1"/>
                </a:solidFill>
                <a:tableStyleId>{5C22544A-7EE6-4342-B048-85BDC9FD1C3A}</a:tableStyleId>
              </a:tblPr>
              <a:tblGrid>
                <a:gridCol w="2415121">
                  <a:extLst>
                    <a:ext uri="{9D8B030D-6E8A-4147-A177-3AD203B41FA5}">
                      <a16:colId xmlns:a16="http://schemas.microsoft.com/office/drawing/2014/main" val="20000"/>
                    </a:ext>
                  </a:extLst>
                </a:gridCol>
                <a:gridCol w="3971296">
                  <a:extLst>
                    <a:ext uri="{9D8B030D-6E8A-4147-A177-3AD203B41FA5}">
                      <a16:colId xmlns:a16="http://schemas.microsoft.com/office/drawing/2014/main" val="20001"/>
                    </a:ext>
                  </a:extLst>
                </a:gridCol>
                <a:gridCol w="3132297">
                  <a:extLst>
                    <a:ext uri="{9D8B030D-6E8A-4147-A177-3AD203B41FA5}">
                      <a16:colId xmlns:a16="http://schemas.microsoft.com/office/drawing/2014/main" val="20002"/>
                    </a:ext>
                  </a:extLst>
                </a:gridCol>
              </a:tblGrid>
              <a:tr h="72076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技术</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algn="l">
                        <a:spcBef>
                          <a:spcPts val="0"/>
                        </a:spcBef>
                        <a:spcAft>
                          <a:spcPts val="0"/>
                        </a:spcAft>
                      </a:pPr>
                      <a:r>
                        <a:rPr lang="zh-CN" altLang="en-US" b="0" dirty="0">
                          <a:solidFill>
                            <a:schemeClr val="bg1"/>
                          </a:solidFill>
                          <a:latin typeface="+mn-ea"/>
                          <a:ea typeface="+mn-ea"/>
                        </a:rPr>
                        <a:t>搭载倚天</a:t>
                      </a:r>
                      <a:r>
                        <a:rPr lang="en-US" altLang="zh-CN" b="0" dirty="0">
                          <a:solidFill>
                            <a:schemeClr val="bg1"/>
                          </a:solidFill>
                          <a:latin typeface="+mn-ea"/>
                          <a:ea typeface="+mn-ea"/>
                        </a:rPr>
                        <a:t>710</a:t>
                      </a:r>
                      <a:r>
                        <a:rPr lang="zh-CN" altLang="en-US" b="0" dirty="0">
                          <a:solidFill>
                            <a:schemeClr val="bg1"/>
                          </a:solidFill>
                          <a:latin typeface="+mn-ea"/>
                          <a:ea typeface="+mn-ea"/>
                        </a:rPr>
                        <a:t>的磐久服务器</a:t>
                      </a:r>
                      <a:r>
                        <a:rPr lang="en-US" altLang="zh-CN" b="0" dirty="0">
                          <a:solidFill>
                            <a:schemeClr val="bg1"/>
                          </a:solidFill>
                          <a:latin typeface="+mn-ea"/>
                          <a:ea typeface="+mn-ea"/>
                        </a:rPr>
                        <a:t>-M</a:t>
                      </a:r>
                      <a:r>
                        <a:rPr lang="zh-CN" altLang="en-US" b="0" dirty="0">
                          <a:solidFill>
                            <a:schemeClr val="bg1"/>
                          </a:solidFill>
                          <a:latin typeface="+mn-ea"/>
                          <a:ea typeface="+mn-ea"/>
                        </a:rPr>
                        <a:t>系列</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algn="l"/>
                      <a:r>
                        <a:rPr lang="en-US" altLang="zh-CN" b="0" dirty="0">
                          <a:solidFill>
                            <a:schemeClr val="bg1"/>
                          </a:solidFill>
                          <a:latin typeface="+mn-ea"/>
                          <a:ea typeface="+mn-ea"/>
                        </a:rPr>
                        <a:t>15%</a:t>
                      </a:r>
                      <a:endParaRPr lang="zh-CN" altLang="en-US" b="0" dirty="0">
                        <a:solidFill>
                          <a:schemeClr val="bg1"/>
                        </a:solidFill>
                        <a:latin typeface="+mn-ea"/>
                        <a:ea typeface="+mn-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extLst>
                  <a:ext uri="{0D108BD9-81ED-4DB2-BD59-A6C34878D82A}">
                    <a16:rowId xmlns:a16="http://schemas.microsoft.com/office/drawing/2014/main" val="10000"/>
                  </a:ext>
                </a:extLst>
              </a:tr>
              <a:tr h="72076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dirty="0">
                          <a:solidFill>
                            <a:schemeClr val="bg1"/>
                          </a:solidFill>
                          <a:latin typeface="+mn-ea"/>
                          <a:ea typeface="+mn-ea"/>
                        </a:rPr>
                        <a:t>1.09 PUE</a:t>
                      </a:r>
                      <a:endParaRPr lang="zh-CN" altLang="en-US" b="0" dirty="0">
                        <a:solidFill>
                          <a:schemeClr val="bg1"/>
                        </a:solidFill>
                        <a:latin typeface="+mn-ea"/>
                        <a:ea typeface="+mn-ea"/>
                      </a:endParaRPr>
                    </a:p>
                    <a:p>
                      <a:pPr algn="l"/>
                      <a:endParaRPr lang="zh-CN" altLang="en-US" b="0" dirty="0">
                        <a:solidFill>
                          <a:schemeClr val="bg1"/>
                        </a:solidFill>
                        <a:latin typeface="+mn-ea"/>
                        <a:ea typeface="+mn-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algn="l">
                        <a:spcBef>
                          <a:spcPts val="0"/>
                        </a:spcBef>
                        <a:spcAft>
                          <a:spcPts val="0"/>
                        </a:spcAft>
                      </a:pPr>
                      <a:r>
                        <a:rPr lang="zh-CN" altLang="en-US" b="0" dirty="0">
                          <a:solidFill>
                            <a:schemeClr val="bg1"/>
                          </a:solidFill>
                          <a:latin typeface="+mn-ea"/>
                          <a:ea typeface="+mn-ea"/>
                        </a:rPr>
                        <a:t>性能最强的</a:t>
                      </a:r>
                      <a:r>
                        <a:rPr lang="en-US" altLang="zh-CN" b="0" dirty="0">
                          <a:solidFill>
                            <a:schemeClr val="bg1"/>
                          </a:solidFill>
                          <a:latin typeface="+mn-ea"/>
                          <a:ea typeface="+mn-ea"/>
                        </a:rPr>
                        <a:t>ARM</a:t>
                      </a:r>
                      <a:r>
                        <a:rPr lang="zh-CN" altLang="en-US" b="0" dirty="0">
                          <a:solidFill>
                            <a:schemeClr val="bg1"/>
                          </a:solidFill>
                          <a:latin typeface="+mn-ea"/>
                          <a:ea typeface="+mn-ea"/>
                        </a:rPr>
                        <a:t>服务器及芯片</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节约包材使用比例</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extLst>
                  <a:ext uri="{0D108BD9-81ED-4DB2-BD59-A6C34878D82A}">
                    <a16:rowId xmlns:a16="http://schemas.microsoft.com/office/drawing/2014/main" val="10001"/>
                  </a:ext>
                </a:extLst>
              </a:tr>
              <a:tr h="72076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参与者经济</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algn="l"/>
                      <a:r>
                        <a:rPr lang="en-US" altLang="zh-CN" b="0" dirty="0">
                          <a:solidFill>
                            <a:schemeClr val="bg1"/>
                          </a:solidFill>
                          <a:latin typeface="+mn-ea"/>
                          <a:ea typeface="+mn-ea"/>
                        </a:rPr>
                        <a:t>40%</a:t>
                      </a:r>
                      <a:endParaRPr lang="zh-CN" altLang="en-US" b="0" dirty="0">
                        <a:solidFill>
                          <a:schemeClr val="bg1"/>
                        </a:solidFill>
                        <a:latin typeface="+mn-ea"/>
                        <a:ea typeface="+mn-ea"/>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dirty="0">
                          <a:solidFill>
                            <a:schemeClr val="bg1"/>
                          </a:solidFill>
                          <a:latin typeface="+mn-ea"/>
                          <a:ea typeface="+mn-ea"/>
                        </a:rPr>
                        <a:t>2.45</a:t>
                      </a:r>
                      <a:r>
                        <a:rPr lang="zh-CN" altLang="en-US" b="0" dirty="0">
                          <a:solidFill>
                            <a:schemeClr val="bg1"/>
                          </a:solidFill>
                          <a:latin typeface="+mn-ea"/>
                          <a:ea typeface="+mn-ea"/>
                        </a:rPr>
                        <a:t>万吨</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extLst>
                  <a:ext uri="{0D108BD9-81ED-4DB2-BD59-A6C34878D82A}">
                    <a16:rowId xmlns:a16="http://schemas.microsoft.com/office/drawing/2014/main" val="2999821160"/>
                  </a:ext>
                </a:extLst>
              </a:tr>
              <a:tr h="72076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全球最大的闲置市场</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原箱发货比率</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碳普惠活动产生的易</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extLst>
                  <a:ext uri="{0D108BD9-81ED-4DB2-BD59-A6C34878D82A}">
                    <a16:rowId xmlns:a16="http://schemas.microsoft.com/office/drawing/2014/main" val="3276585031"/>
                  </a:ext>
                </a:extLst>
              </a:tr>
              <a:tr h="720765">
                <a:tc>
                  <a:txBody>
                    <a:bodyPr/>
                    <a:lstStyle/>
                    <a:p>
                      <a:pPr algn="l"/>
                      <a:r>
                        <a:rPr lang="zh-CN" altLang="en-US" b="0" dirty="0">
                          <a:solidFill>
                            <a:schemeClr val="bg1"/>
                          </a:solidFill>
                          <a:latin typeface="+mn-ea"/>
                          <a:ea typeface="+mn-ea"/>
                        </a:rPr>
                        <a:t>能源</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algn="l"/>
                      <a:r>
                        <a:rPr lang="zh-CN" altLang="en-US" b="0" dirty="0">
                          <a:solidFill>
                            <a:schemeClr val="bg1"/>
                          </a:solidFill>
                          <a:latin typeface="+mn-ea"/>
                          <a:ea typeface="+mn-ea"/>
                        </a:rPr>
                        <a:t>认证</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algn="l"/>
                      <a:r>
                        <a:rPr lang="zh-CN" altLang="en-US" b="0" dirty="0">
                          <a:solidFill>
                            <a:schemeClr val="bg1"/>
                          </a:solidFill>
                          <a:latin typeface="+mn-ea"/>
                          <a:ea typeface="+mn-ea"/>
                        </a:rPr>
                        <a:t>奖项</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extLst>
                  <a:ext uri="{0D108BD9-81ED-4DB2-BD59-A6C34878D82A}">
                    <a16:rowId xmlns:a16="http://schemas.microsoft.com/office/drawing/2014/main" val="1966575582"/>
                  </a:ext>
                </a:extLst>
              </a:tr>
              <a:tr h="72076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绿电交易量和使用量</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algn="l">
                        <a:spcBef>
                          <a:spcPts val="0"/>
                        </a:spcBef>
                        <a:spcAft>
                          <a:spcPts val="0"/>
                        </a:spcAft>
                      </a:pPr>
                      <a:r>
                        <a:rPr lang="zh-CN" altLang="en-US" b="0" dirty="0">
                          <a:solidFill>
                            <a:schemeClr val="bg1"/>
                          </a:solidFill>
                          <a:latin typeface="+mn-ea"/>
                          <a:ea typeface="+mn-ea"/>
                        </a:rPr>
                        <a:t>低碳典型案例数据中心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latin typeface="+mn-ea"/>
                          <a:ea typeface="+mn-ea"/>
                        </a:rPr>
                        <a:t>绿色创新优胜奖</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alpha val="63000"/>
                      </a:schemeClr>
                    </a:solidFill>
                  </a:tcPr>
                </a:tc>
                <a:extLst>
                  <a:ext uri="{0D108BD9-81ED-4DB2-BD59-A6C34878D82A}">
                    <a16:rowId xmlns:a16="http://schemas.microsoft.com/office/drawing/2014/main" val="1598333902"/>
                  </a:ext>
                </a:extLst>
              </a:tr>
            </a:tbl>
          </a:graphicData>
        </a:graphic>
      </p:graphicFrame>
      <p:sp>
        <p:nvSpPr>
          <p:cNvPr id="14" name="object 24">
            <a:extLst>
              <a:ext uri="{FF2B5EF4-FFF2-40B4-BE49-F238E27FC236}">
                <a16:creationId xmlns:a16="http://schemas.microsoft.com/office/drawing/2014/main" id="{543EFEAB-29E1-4D91-8C9A-B5FEFCC77838}"/>
              </a:ext>
            </a:extLst>
          </p:cNvPr>
          <p:cNvSpPr txBox="1"/>
          <p:nvPr/>
        </p:nvSpPr>
        <p:spPr>
          <a:xfrm>
            <a:off x="907157" y="641871"/>
            <a:ext cx="10377687" cy="1065741"/>
          </a:xfrm>
          <a:prstGeom prst="rect">
            <a:avLst/>
          </a:prstGeom>
        </p:spPr>
        <p:txBody>
          <a:bodyPr vert="horz" wrap="square" lIns="0" tIns="0" rIns="0" bIns="0" rtlCol="0">
            <a:noAutofit/>
          </a:bodyPr>
          <a:lstStyle/>
          <a:p>
            <a:pPr marL="0" marR="0" algn="ctr">
              <a:lnSpc>
                <a:spcPct val="130000"/>
              </a:lnSpc>
              <a:spcBef>
                <a:spcPts val="0"/>
              </a:spcBef>
              <a:spcAft>
                <a:spcPts val="0"/>
              </a:spcAft>
            </a:pPr>
            <a:r>
              <a:rPr sz="2800" dirty="0" err="1">
                <a:solidFill>
                  <a:schemeClr val="bg1"/>
                </a:solidFill>
                <a:latin typeface="+mn-ea"/>
                <a:cs typeface="阿里巴巴普惠体 Medium" panose="00020600040101010101" pitchFamily="18" charset="-122"/>
              </a:rPr>
              <a:t>我们会运用科学的依据和分析方法来制定我们的碳中和目标和具体实施方案，不断修正我们的战略目标和实施路径</a:t>
            </a:r>
            <a:r>
              <a:rPr lang="zh-CN" altLang="en-US" sz="2800" dirty="0">
                <a:solidFill>
                  <a:schemeClr val="bg1"/>
                </a:solidFill>
                <a:latin typeface="+mn-ea"/>
                <a:cs typeface="阿里巴巴普惠体 Medium" panose="00020600040101010101" pitchFamily="18" charset="-122"/>
              </a:rPr>
              <a:t>。</a:t>
            </a:r>
            <a:endParaRPr sz="2800" dirty="0">
              <a:solidFill>
                <a:schemeClr val="bg1"/>
              </a:solidFill>
              <a:latin typeface="+mn-ea"/>
              <a:cs typeface="阿里巴巴普惠体 Medium"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FDA595-1B21-417B-984B-038F5B42A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矩形 5">
            <a:extLst>
              <a:ext uri="{FF2B5EF4-FFF2-40B4-BE49-F238E27FC236}">
                <a16:creationId xmlns:a16="http://schemas.microsoft.com/office/drawing/2014/main" id="{1E9833F7-5015-4822-8D1C-BBD07C9C21AB}"/>
              </a:ext>
            </a:extLst>
          </p:cNvPr>
          <p:cNvSpPr/>
          <p:nvPr/>
        </p:nvSpPr>
        <p:spPr>
          <a:xfrm flipH="1">
            <a:off x="0" y="0"/>
            <a:ext cx="12192000" cy="6858000"/>
          </a:xfrm>
          <a:prstGeom prst="rect">
            <a:avLst/>
          </a:prstGeom>
          <a:gradFill flip="none" rotWithShape="1">
            <a:gsLst>
              <a:gs pos="0">
                <a:schemeClr val="tx1">
                  <a:alpha val="42000"/>
                </a:schemeClr>
              </a:gs>
              <a:gs pos="8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43AD80A-26CB-4F34-9678-E3223860B467}"/>
              </a:ext>
            </a:extLst>
          </p:cNvPr>
          <p:cNvSpPr/>
          <p:nvPr/>
        </p:nvSpPr>
        <p:spPr>
          <a:xfrm>
            <a:off x="-2" y="0"/>
            <a:ext cx="3487963"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20BC975-B713-4B62-A37A-9C66E919C540}"/>
              </a:ext>
            </a:extLst>
          </p:cNvPr>
          <p:cNvSpPr/>
          <p:nvPr/>
        </p:nvSpPr>
        <p:spPr>
          <a:xfrm>
            <a:off x="742947" y="3176818"/>
            <a:ext cx="7618733" cy="227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4400" dirty="0">
                <a:solidFill>
                  <a:schemeClr val="accent1"/>
                </a:solidFill>
                <a:latin typeface="+mj-ea"/>
                <a:ea typeface="+mj-ea"/>
              </a:rPr>
              <a:t>我们如何理解碳中和</a:t>
            </a:r>
          </a:p>
        </p:txBody>
      </p:sp>
      <p:sp>
        <p:nvSpPr>
          <p:cNvPr id="11" name="等腰三角形 10">
            <a:extLst>
              <a:ext uri="{FF2B5EF4-FFF2-40B4-BE49-F238E27FC236}">
                <a16:creationId xmlns:a16="http://schemas.microsoft.com/office/drawing/2014/main" id="{6034E3AE-4E7D-4F3B-81E3-2CE91550C4BF}"/>
              </a:ext>
            </a:extLst>
          </p:cNvPr>
          <p:cNvSpPr/>
          <p:nvPr/>
        </p:nvSpPr>
        <p:spPr>
          <a:xfrm rot="10800000">
            <a:off x="7578089" y="5336619"/>
            <a:ext cx="534475" cy="3923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文本框 2"/>
          <p:cNvSpPr txBox="1"/>
          <p:nvPr/>
        </p:nvSpPr>
        <p:spPr>
          <a:xfrm>
            <a:off x="620077" y="1502921"/>
            <a:ext cx="2438488" cy="707886"/>
          </a:xfrm>
          <a:prstGeom prst="rect">
            <a:avLst/>
          </a:prstGeom>
          <a:noFill/>
        </p:spPr>
        <p:txBody>
          <a:bodyPr wrap="none" rtlCol="0">
            <a:noAutofit/>
          </a:bodyPr>
          <a:lstStyle/>
          <a:p>
            <a:r>
              <a:rPr lang="en-US" altLang="zh-CN" sz="4000" dirty="0">
                <a:solidFill>
                  <a:schemeClr val="bg1"/>
                </a:solidFill>
              </a:rPr>
              <a:t>Chapter II</a:t>
            </a:r>
            <a:endParaRPr lang="zh-CN" altLang="en-US" sz="4000" dirty="0">
              <a:solidFill>
                <a:schemeClr val="bg1"/>
              </a:solidFill>
            </a:endParaRPr>
          </a:p>
        </p:txBody>
      </p:sp>
      <p:sp>
        <p:nvSpPr>
          <p:cNvPr id="12" name="nailing-tool_73739">
            <a:extLst>
              <a:ext uri="{FF2B5EF4-FFF2-40B4-BE49-F238E27FC236}">
                <a16:creationId xmlns:a16="http://schemas.microsoft.com/office/drawing/2014/main" id="{A61A1305-962E-4369-B576-EF18E4FD5F69}"/>
              </a:ext>
            </a:extLst>
          </p:cNvPr>
          <p:cNvSpPr>
            <a:spLocks noChangeAspect="1"/>
          </p:cNvSpPr>
          <p:nvPr/>
        </p:nvSpPr>
        <p:spPr bwMode="auto">
          <a:xfrm rot="10800000">
            <a:off x="7860461" y="3308495"/>
            <a:ext cx="242689" cy="244389"/>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3" h="2645">
                <a:moveTo>
                  <a:pt x="2597" y="27"/>
                </a:moveTo>
                <a:cubicBezTo>
                  <a:pt x="2572" y="2"/>
                  <a:pt x="2532" y="0"/>
                  <a:pt x="2506" y="23"/>
                </a:cubicBezTo>
                <a:cubicBezTo>
                  <a:pt x="2505" y="24"/>
                  <a:pt x="2475" y="50"/>
                  <a:pt x="2305" y="181"/>
                </a:cubicBezTo>
                <a:cubicBezTo>
                  <a:pt x="2128" y="318"/>
                  <a:pt x="1909" y="531"/>
                  <a:pt x="1899" y="540"/>
                </a:cubicBezTo>
                <a:lnTo>
                  <a:pt x="1461" y="978"/>
                </a:lnTo>
                <a:lnTo>
                  <a:pt x="952" y="468"/>
                </a:lnTo>
                <a:cubicBezTo>
                  <a:pt x="926" y="442"/>
                  <a:pt x="883" y="442"/>
                  <a:pt x="857" y="468"/>
                </a:cubicBezTo>
                <a:lnTo>
                  <a:pt x="813" y="513"/>
                </a:lnTo>
                <a:cubicBezTo>
                  <a:pt x="690" y="635"/>
                  <a:pt x="690" y="835"/>
                  <a:pt x="813" y="958"/>
                </a:cubicBezTo>
                <a:lnTo>
                  <a:pt x="848" y="992"/>
                </a:lnTo>
                <a:lnTo>
                  <a:pt x="365" y="1602"/>
                </a:lnTo>
                <a:cubicBezTo>
                  <a:pt x="324" y="1570"/>
                  <a:pt x="274" y="1552"/>
                  <a:pt x="221" y="1552"/>
                </a:cubicBezTo>
                <a:cubicBezTo>
                  <a:pt x="159" y="1552"/>
                  <a:pt x="100" y="1577"/>
                  <a:pt x="56" y="1621"/>
                </a:cubicBezTo>
                <a:lnTo>
                  <a:pt x="26" y="1651"/>
                </a:lnTo>
                <a:cubicBezTo>
                  <a:pt x="0" y="1677"/>
                  <a:pt x="0" y="1719"/>
                  <a:pt x="26" y="1745"/>
                </a:cubicBezTo>
                <a:lnTo>
                  <a:pt x="906" y="2626"/>
                </a:lnTo>
                <a:cubicBezTo>
                  <a:pt x="919" y="2639"/>
                  <a:pt x="936" y="2645"/>
                  <a:pt x="953" y="2645"/>
                </a:cubicBezTo>
                <a:cubicBezTo>
                  <a:pt x="970" y="2645"/>
                  <a:pt x="987" y="2639"/>
                  <a:pt x="1000" y="2626"/>
                </a:cubicBezTo>
                <a:lnTo>
                  <a:pt x="1030" y="2596"/>
                </a:lnTo>
                <a:cubicBezTo>
                  <a:pt x="1075" y="2551"/>
                  <a:pt x="1099" y="2493"/>
                  <a:pt x="1099" y="2430"/>
                </a:cubicBezTo>
                <a:cubicBezTo>
                  <a:pt x="1099" y="2377"/>
                  <a:pt x="1081" y="2327"/>
                  <a:pt x="1049" y="2286"/>
                </a:cubicBezTo>
                <a:lnTo>
                  <a:pt x="1659" y="1804"/>
                </a:lnTo>
                <a:lnTo>
                  <a:pt x="1693" y="1838"/>
                </a:lnTo>
                <a:cubicBezTo>
                  <a:pt x="1753" y="1898"/>
                  <a:pt x="1832" y="1930"/>
                  <a:pt x="1916" y="1930"/>
                </a:cubicBezTo>
                <a:cubicBezTo>
                  <a:pt x="2000" y="1930"/>
                  <a:pt x="2079" y="1898"/>
                  <a:pt x="2139" y="1838"/>
                </a:cubicBezTo>
                <a:lnTo>
                  <a:pt x="2183" y="1794"/>
                </a:lnTo>
                <a:cubicBezTo>
                  <a:pt x="2195" y="1781"/>
                  <a:pt x="2202" y="1764"/>
                  <a:pt x="2202" y="1747"/>
                </a:cubicBezTo>
                <a:cubicBezTo>
                  <a:pt x="2202" y="1729"/>
                  <a:pt x="2195" y="1712"/>
                  <a:pt x="2183" y="1700"/>
                </a:cubicBezTo>
                <a:lnTo>
                  <a:pt x="1645" y="1162"/>
                </a:lnTo>
                <a:lnTo>
                  <a:pt x="2083" y="723"/>
                </a:lnTo>
                <a:cubicBezTo>
                  <a:pt x="2092" y="714"/>
                  <a:pt x="2305" y="494"/>
                  <a:pt x="2442" y="317"/>
                </a:cubicBezTo>
                <a:cubicBezTo>
                  <a:pt x="2573" y="148"/>
                  <a:pt x="2599" y="118"/>
                  <a:pt x="2600" y="117"/>
                </a:cubicBezTo>
                <a:cubicBezTo>
                  <a:pt x="2623" y="91"/>
                  <a:pt x="2621" y="51"/>
                  <a:pt x="2597" y="27"/>
                </a:cubicBezTo>
                <a:close/>
              </a:path>
            </a:pathLst>
          </a:custGeom>
          <a:solidFill>
            <a:schemeClr val="bg1"/>
          </a:solidFill>
          <a:ln>
            <a:solidFill>
              <a:schemeClr val="accent1"/>
            </a:solidFill>
          </a:ln>
        </p:spPr>
        <p:txBody>
          <a:bodyPr>
            <a:noAutofit/>
          </a:bodyPr>
          <a:lstStyle/>
          <a:p>
            <a:endParaRPr lang="zh-CN" altLang="en-US"/>
          </a:p>
        </p:txBody>
      </p:sp>
    </p:spTree>
    <p:extLst>
      <p:ext uri="{BB962C8B-B14F-4D97-AF65-F5344CB8AC3E}">
        <p14:creationId xmlns:p14="http://schemas.microsoft.com/office/powerpoint/2010/main" val="246954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1B84969-60AE-42F4-8FFB-7312596FD23A}"/>
              </a:ext>
            </a:extLst>
          </p:cNvPr>
          <p:cNvGrpSpPr/>
          <p:nvPr/>
        </p:nvGrpSpPr>
        <p:grpSpPr>
          <a:xfrm>
            <a:off x="-2" y="0"/>
            <a:ext cx="12192001" cy="6858000"/>
            <a:chOff x="-2" y="0"/>
            <a:chExt cx="12192001" cy="6858000"/>
          </a:xfrm>
        </p:grpSpPr>
        <p:pic>
          <p:nvPicPr>
            <p:cNvPr id="26" name="图片 25">
              <a:extLst>
                <a:ext uri="{FF2B5EF4-FFF2-40B4-BE49-F238E27FC236}">
                  <a16:creationId xmlns:a16="http://schemas.microsoft.com/office/drawing/2014/main" id="{2FDD456E-2267-46F8-A345-4467A61ABF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2" y="0"/>
              <a:ext cx="12192000" cy="6858000"/>
            </a:xfrm>
            <a:prstGeom prst="rect">
              <a:avLst/>
            </a:prstGeom>
          </p:spPr>
        </p:pic>
        <p:sp>
          <p:nvSpPr>
            <p:cNvPr id="27" name="矩形 26">
              <a:extLst>
                <a:ext uri="{FF2B5EF4-FFF2-40B4-BE49-F238E27FC236}">
                  <a16:creationId xmlns:a16="http://schemas.microsoft.com/office/drawing/2014/main" id="{B0C0D2B8-1FB4-4551-BF00-DCFB6CCFC0FF}"/>
                </a:ext>
              </a:extLst>
            </p:cNvPr>
            <p:cNvSpPr/>
            <p:nvPr/>
          </p:nvSpPr>
          <p:spPr>
            <a:xfrm>
              <a:off x="1" y="0"/>
              <a:ext cx="12191998" cy="6858000"/>
            </a:xfrm>
            <a:prstGeom prst="rect">
              <a:avLst/>
            </a:prstGeom>
            <a:gradFill flip="none" rotWithShape="1">
              <a:gsLst>
                <a:gs pos="0">
                  <a:schemeClr val="tx1">
                    <a:alpha val="42000"/>
                  </a:schemeClr>
                </a:gs>
                <a:gs pos="8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文本框 74">
            <a:extLst>
              <a:ext uri="{FF2B5EF4-FFF2-40B4-BE49-F238E27FC236}">
                <a16:creationId xmlns:a16="http://schemas.microsoft.com/office/drawing/2014/main" id="{C524662B-3307-4F04-9122-D08389EE2033}"/>
              </a:ext>
            </a:extLst>
          </p:cNvPr>
          <p:cNvSpPr txBox="1"/>
          <p:nvPr/>
        </p:nvSpPr>
        <p:spPr>
          <a:xfrm>
            <a:off x="622300" y="509387"/>
            <a:ext cx="2689189" cy="523220"/>
          </a:xfrm>
          <a:prstGeom prst="rect">
            <a:avLst/>
          </a:prstGeom>
          <a:noFill/>
        </p:spPr>
        <p:txBody>
          <a:bodyPr wrap="square" rtlCol="0">
            <a:noAutofit/>
          </a:bodyPr>
          <a:lstStyle/>
          <a:p>
            <a:pPr marL="0" marR="0">
              <a:spcBef>
                <a:spcPts val="0"/>
              </a:spcBef>
              <a:spcAft>
                <a:spcPts val="0"/>
              </a:spcAft>
            </a:pPr>
            <a:r>
              <a:rPr lang="zh-CN" altLang="en-US" sz="2800" dirty="0">
                <a:solidFill>
                  <a:schemeClr val="bg1"/>
                </a:solidFill>
                <a:latin typeface="+mj-ea"/>
                <a:ea typeface="+mj-ea"/>
              </a:rPr>
              <a:t>电气化和智能化</a:t>
            </a:r>
          </a:p>
        </p:txBody>
      </p:sp>
      <p:sp>
        <p:nvSpPr>
          <p:cNvPr id="80" name="iṩḻíďé">
            <a:extLst>
              <a:ext uri="{FF2B5EF4-FFF2-40B4-BE49-F238E27FC236}">
                <a16:creationId xmlns:a16="http://schemas.microsoft.com/office/drawing/2014/main" id="{894E1193-5E79-49AC-BBD6-AC1328B2AD1D}"/>
              </a:ext>
            </a:extLst>
          </p:cNvPr>
          <p:cNvSpPr/>
          <p:nvPr/>
        </p:nvSpPr>
        <p:spPr bwMode="auto">
          <a:xfrm>
            <a:off x="7926537" y="1477412"/>
            <a:ext cx="3592363" cy="4232494"/>
          </a:xfrm>
          <a:prstGeom prst="rect">
            <a:avLst/>
          </a:prstGeom>
          <a:solidFill>
            <a:schemeClr val="bg1">
              <a:lumMod val="95000"/>
            </a:schemeClr>
          </a:solidFill>
          <a:ln>
            <a:noFill/>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îṧlïḋê">
            <a:extLst>
              <a:ext uri="{FF2B5EF4-FFF2-40B4-BE49-F238E27FC236}">
                <a16:creationId xmlns:a16="http://schemas.microsoft.com/office/drawing/2014/main" id="{5F900221-4966-4990-88D9-6406CC7B1BE3}"/>
              </a:ext>
            </a:extLst>
          </p:cNvPr>
          <p:cNvSpPr/>
          <p:nvPr/>
        </p:nvSpPr>
        <p:spPr bwMode="auto">
          <a:xfrm>
            <a:off x="673100" y="1477412"/>
            <a:ext cx="3625224" cy="4232494"/>
          </a:xfrm>
          <a:prstGeom prst="rect">
            <a:avLst/>
          </a:prstGeom>
          <a:solidFill>
            <a:schemeClr val="bg1">
              <a:lumMod val="95000"/>
            </a:schemeClr>
          </a:solidFill>
          <a:ln>
            <a:noFill/>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íṣļíde">
            <a:extLst>
              <a:ext uri="{FF2B5EF4-FFF2-40B4-BE49-F238E27FC236}">
                <a16:creationId xmlns:a16="http://schemas.microsoft.com/office/drawing/2014/main" id="{CCE87841-2917-4FBD-9E2E-9837816B4602}"/>
              </a:ext>
            </a:extLst>
          </p:cNvPr>
          <p:cNvSpPr/>
          <p:nvPr/>
        </p:nvSpPr>
        <p:spPr bwMode="auto">
          <a:xfrm>
            <a:off x="4298324" y="1346201"/>
            <a:ext cx="3628213" cy="4492252"/>
          </a:xfrm>
          <a:prstGeom prst="rect">
            <a:avLst/>
          </a:prstGeom>
          <a:solidFill>
            <a:schemeClr val="accent1"/>
          </a:solidFill>
          <a:ln>
            <a:noFill/>
          </a:ln>
          <a:effectLst>
            <a:outerShdw blurRad="127000" sx="102000" sy="102000" algn="ctr" rotWithShape="0">
              <a:prstClr val="black">
                <a:alpha val="20000"/>
              </a:prstClr>
            </a:outerShdw>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îṡḷîde">
            <a:extLst>
              <a:ext uri="{FF2B5EF4-FFF2-40B4-BE49-F238E27FC236}">
                <a16:creationId xmlns:a16="http://schemas.microsoft.com/office/drawing/2014/main" id="{5E2FFE44-D7AD-41A3-80B2-1CC10487B440}"/>
              </a:ext>
            </a:extLst>
          </p:cNvPr>
          <p:cNvSpPr/>
          <p:nvPr/>
        </p:nvSpPr>
        <p:spPr bwMode="auto">
          <a:xfrm>
            <a:off x="7926536" y="1346201"/>
            <a:ext cx="176257" cy="136655"/>
          </a:xfrm>
          <a:prstGeom prst="rtTriangle">
            <a:avLst/>
          </a:prstGeom>
          <a:solidFill>
            <a:schemeClr val="accent1"/>
          </a:solidFill>
          <a:ln>
            <a:noFill/>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íṩļíḋe">
            <a:extLst>
              <a:ext uri="{FF2B5EF4-FFF2-40B4-BE49-F238E27FC236}">
                <a16:creationId xmlns:a16="http://schemas.microsoft.com/office/drawing/2014/main" id="{3CD68035-18E1-4E84-8E98-47DFDBB1DFDE}"/>
              </a:ext>
            </a:extLst>
          </p:cNvPr>
          <p:cNvSpPr/>
          <p:nvPr/>
        </p:nvSpPr>
        <p:spPr bwMode="auto">
          <a:xfrm flipH="1">
            <a:off x="4122067" y="1346202"/>
            <a:ext cx="176257" cy="136655"/>
          </a:xfrm>
          <a:prstGeom prst="rtTriangle">
            <a:avLst/>
          </a:prstGeom>
          <a:solidFill>
            <a:schemeClr val="accent1"/>
          </a:solidFill>
          <a:ln>
            <a:noFill/>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işḷîḓè">
            <a:extLst>
              <a:ext uri="{FF2B5EF4-FFF2-40B4-BE49-F238E27FC236}">
                <a16:creationId xmlns:a16="http://schemas.microsoft.com/office/drawing/2014/main" id="{91851AAE-01DB-40F4-A2DB-7AF02076E311}"/>
              </a:ext>
            </a:extLst>
          </p:cNvPr>
          <p:cNvSpPr/>
          <p:nvPr/>
        </p:nvSpPr>
        <p:spPr bwMode="auto">
          <a:xfrm flipV="1">
            <a:off x="7926536" y="5701798"/>
            <a:ext cx="176257" cy="136655"/>
          </a:xfrm>
          <a:prstGeom prst="rtTriangle">
            <a:avLst/>
          </a:prstGeom>
          <a:solidFill>
            <a:schemeClr val="accent1"/>
          </a:solidFill>
          <a:ln>
            <a:noFill/>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ï$ļiḑe">
            <a:extLst>
              <a:ext uri="{FF2B5EF4-FFF2-40B4-BE49-F238E27FC236}">
                <a16:creationId xmlns:a16="http://schemas.microsoft.com/office/drawing/2014/main" id="{37255B30-847A-4854-8248-070E47A3AC5A}"/>
              </a:ext>
            </a:extLst>
          </p:cNvPr>
          <p:cNvSpPr/>
          <p:nvPr/>
        </p:nvSpPr>
        <p:spPr bwMode="auto">
          <a:xfrm flipH="1" flipV="1">
            <a:off x="4122067" y="5706754"/>
            <a:ext cx="176257" cy="136655"/>
          </a:xfrm>
          <a:prstGeom prst="rtTriangle">
            <a:avLst/>
          </a:prstGeom>
          <a:solidFill>
            <a:schemeClr val="accent1"/>
          </a:solidFill>
          <a:ln>
            <a:noFill/>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ïṣ1ïḓê">
            <a:extLst>
              <a:ext uri="{FF2B5EF4-FFF2-40B4-BE49-F238E27FC236}">
                <a16:creationId xmlns:a16="http://schemas.microsoft.com/office/drawing/2014/main" id="{D1A40DF2-41CB-4C73-812E-EC15C3FFB7C5}"/>
              </a:ext>
            </a:extLst>
          </p:cNvPr>
          <p:cNvSpPr/>
          <p:nvPr/>
        </p:nvSpPr>
        <p:spPr>
          <a:xfrm>
            <a:off x="4564191" y="3153556"/>
            <a:ext cx="3077428" cy="373122"/>
          </a:xfrm>
          <a:prstGeom prst="frame">
            <a:avLst>
              <a:gd name="adj1" fmla="val 3389"/>
            </a:avLst>
          </a:prstGeom>
          <a:noFill/>
          <a:ln w="3175">
            <a:noFill/>
          </a:ln>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Autofit/>
          </a:bodyPr>
          <a:lstStyle/>
          <a:p>
            <a:pPr algn="ctr"/>
            <a:r>
              <a:rPr lang="zh-CN" altLang="en-US" sz="2000" dirty="0"/>
              <a:t>可再生能源</a:t>
            </a:r>
          </a:p>
        </p:txBody>
      </p:sp>
      <p:sp>
        <p:nvSpPr>
          <p:cNvPr id="91" name="矩形 90">
            <a:extLst>
              <a:ext uri="{FF2B5EF4-FFF2-40B4-BE49-F238E27FC236}">
                <a16:creationId xmlns:a16="http://schemas.microsoft.com/office/drawing/2014/main" id="{3B21B681-9EA4-4082-BCBA-01DC1A14175A}"/>
              </a:ext>
            </a:extLst>
          </p:cNvPr>
          <p:cNvSpPr/>
          <p:nvPr/>
        </p:nvSpPr>
        <p:spPr>
          <a:xfrm>
            <a:off x="4549083" y="3571175"/>
            <a:ext cx="3100566" cy="1465401"/>
          </a:xfrm>
          <a:prstGeom prst="rect">
            <a:avLst/>
          </a:prstGeom>
        </p:spPr>
        <p:txBody>
          <a:bodyPr wrap="square">
            <a:noAutofit/>
          </a:bodyPr>
          <a:lstStyle/>
          <a:p>
            <a:pPr>
              <a:lnSpc>
                <a:spcPct val="130000"/>
              </a:lnSpc>
            </a:pPr>
            <a:r>
              <a:rPr lang="zh-CN" altLang="en-US" sz="1400" dirty="0">
                <a:solidFill>
                  <a:schemeClr val="bg1"/>
                </a:solidFill>
                <a:latin typeface="+mn-ea"/>
                <a:cs typeface="阿里巴巴普惠体 Medium" panose="00020600040101010101" pitchFamily="18" charset="-122"/>
              </a:rPr>
              <a:t>积极参与新能源投资，以确保长期的可再生能源供给。在中国以外的地区，积极参与可再生能源交易，计划通过采购可再生能源，在</a:t>
            </a:r>
            <a:r>
              <a:rPr lang="en-US" altLang="zh-CN" sz="1400" dirty="0">
                <a:solidFill>
                  <a:schemeClr val="bg1"/>
                </a:solidFill>
                <a:latin typeface="+mn-ea"/>
                <a:cs typeface="阿里巴巴普惠体 Medium" panose="00020600040101010101" pitchFamily="18" charset="-122"/>
              </a:rPr>
              <a:t>20XX</a:t>
            </a:r>
            <a:r>
              <a:rPr lang="zh-CN" altLang="en-US" sz="1400" dirty="0">
                <a:solidFill>
                  <a:schemeClr val="bg1"/>
                </a:solidFill>
                <a:latin typeface="+mn-ea"/>
                <a:cs typeface="阿里巴巴普惠体 Medium" panose="00020600040101010101" pitchFamily="18" charset="-122"/>
              </a:rPr>
              <a:t>年前中和全部电力需求。</a:t>
            </a:r>
          </a:p>
        </p:txBody>
      </p:sp>
      <p:sp>
        <p:nvSpPr>
          <p:cNvPr id="93" name="椭圆 92">
            <a:extLst>
              <a:ext uri="{FF2B5EF4-FFF2-40B4-BE49-F238E27FC236}">
                <a16:creationId xmlns:a16="http://schemas.microsoft.com/office/drawing/2014/main" id="{7D0C91B6-BCA1-41B7-A7D6-85C93447985C}"/>
              </a:ext>
            </a:extLst>
          </p:cNvPr>
          <p:cNvSpPr/>
          <p:nvPr/>
        </p:nvSpPr>
        <p:spPr>
          <a:xfrm>
            <a:off x="5443687" y="1561839"/>
            <a:ext cx="1335400" cy="1335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6" name="椭圆 95">
            <a:extLst>
              <a:ext uri="{FF2B5EF4-FFF2-40B4-BE49-F238E27FC236}">
                <a16:creationId xmlns:a16="http://schemas.microsoft.com/office/drawing/2014/main" id="{E2722177-32A3-462E-85E4-535957CDF967}"/>
              </a:ext>
            </a:extLst>
          </p:cNvPr>
          <p:cNvSpPr/>
          <p:nvPr/>
        </p:nvSpPr>
        <p:spPr>
          <a:xfrm>
            <a:off x="1805442" y="1668519"/>
            <a:ext cx="1335400" cy="1335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9" name="椭圆 98">
            <a:extLst>
              <a:ext uri="{FF2B5EF4-FFF2-40B4-BE49-F238E27FC236}">
                <a16:creationId xmlns:a16="http://schemas.microsoft.com/office/drawing/2014/main" id="{7896FE5B-6B4F-420C-B596-1D1D03124E4B}"/>
              </a:ext>
            </a:extLst>
          </p:cNvPr>
          <p:cNvSpPr/>
          <p:nvPr/>
        </p:nvSpPr>
        <p:spPr>
          <a:xfrm>
            <a:off x="9042019" y="1668519"/>
            <a:ext cx="1335400" cy="1335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3" name="î$1ïḑè">
            <a:extLst>
              <a:ext uri="{FF2B5EF4-FFF2-40B4-BE49-F238E27FC236}">
                <a16:creationId xmlns:a16="http://schemas.microsoft.com/office/drawing/2014/main" id="{97755F6D-131C-48BB-A80F-D9B44B696AFF}"/>
              </a:ext>
            </a:extLst>
          </p:cNvPr>
          <p:cNvSpPr/>
          <p:nvPr/>
        </p:nvSpPr>
        <p:spPr>
          <a:xfrm>
            <a:off x="946998" y="3153556"/>
            <a:ext cx="3077428" cy="373122"/>
          </a:xfrm>
          <a:prstGeom prst="frame">
            <a:avLst>
              <a:gd name="adj1" fmla="val 3389"/>
            </a:avLst>
          </a:prstGeom>
          <a:noFill/>
          <a:ln w="3175">
            <a:noFill/>
          </a:ln>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Autofit/>
          </a:bodyPr>
          <a:lstStyle/>
          <a:p>
            <a:pPr algn="ctr"/>
            <a:r>
              <a:rPr lang="zh-CN" altLang="en-US" sz="2000" dirty="0">
                <a:solidFill>
                  <a:schemeClr val="accent1"/>
                </a:solidFill>
                <a:latin typeface="+mn-ea"/>
                <a:cs typeface="阿里巴巴普惠体 Light" panose="00020600040101010101" pitchFamily="18" charset="-122"/>
              </a:rPr>
              <a:t>提效减排</a:t>
            </a:r>
          </a:p>
        </p:txBody>
      </p:sp>
      <p:sp>
        <p:nvSpPr>
          <p:cNvPr id="104" name="矩形 103">
            <a:extLst>
              <a:ext uri="{FF2B5EF4-FFF2-40B4-BE49-F238E27FC236}">
                <a16:creationId xmlns:a16="http://schemas.microsoft.com/office/drawing/2014/main" id="{02CD991C-3049-4A3B-954E-554D5883AF1F}"/>
              </a:ext>
            </a:extLst>
          </p:cNvPr>
          <p:cNvSpPr/>
          <p:nvPr/>
        </p:nvSpPr>
        <p:spPr>
          <a:xfrm>
            <a:off x="939614" y="3571175"/>
            <a:ext cx="3100566" cy="1473288"/>
          </a:xfrm>
          <a:prstGeom prst="rect">
            <a:avLst/>
          </a:prstGeom>
        </p:spPr>
        <p:txBody>
          <a:bodyPr wrap="square">
            <a:noAutofit/>
          </a:bodyPr>
          <a:lstStyle/>
          <a:p>
            <a:pPr>
              <a:lnSpc>
                <a:spcPct val="130000"/>
              </a:lnSpc>
            </a:pPr>
            <a:r>
              <a:rPr lang="zh-CN" altLang="en-US" sz="1400" dirty="0">
                <a:solidFill>
                  <a:schemeClr val="accent1"/>
                </a:solidFill>
                <a:latin typeface="+mn-ea"/>
                <a:cs typeface="阿里巴巴普惠体 Medium" panose="00020600040101010101" pitchFamily="18" charset="-122"/>
              </a:rPr>
              <a:t>完成碳中和的目标，要求我们有针对性地开展提效减排，既包括体量最大的温室气体逸散，也包括对电力需求最大的线下零售以及遍布全球的办公园区等。</a:t>
            </a:r>
          </a:p>
        </p:txBody>
      </p:sp>
      <p:sp>
        <p:nvSpPr>
          <p:cNvPr id="107" name="íṧľíḑè">
            <a:extLst>
              <a:ext uri="{FF2B5EF4-FFF2-40B4-BE49-F238E27FC236}">
                <a16:creationId xmlns:a16="http://schemas.microsoft.com/office/drawing/2014/main" id="{57DDFE6A-740D-42B9-AD31-D203DB29FE31}"/>
              </a:ext>
            </a:extLst>
          </p:cNvPr>
          <p:cNvSpPr/>
          <p:nvPr/>
        </p:nvSpPr>
        <p:spPr>
          <a:xfrm>
            <a:off x="8184004" y="3153556"/>
            <a:ext cx="3077428" cy="373122"/>
          </a:xfrm>
          <a:prstGeom prst="frame">
            <a:avLst>
              <a:gd name="adj1" fmla="val 3389"/>
            </a:avLst>
          </a:prstGeom>
          <a:noFill/>
          <a:ln w="3175">
            <a:noFill/>
          </a:ln>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Autofit/>
          </a:bodyPr>
          <a:lstStyle/>
          <a:p>
            <a:pPr algn="ctr"/>
            <a:r>
              <a:rPr lang="zh-CN" altLang="en-US" sz="2000" dirty="0">
                <a:solidFill>
                  <a:schemeClr val="accent1"/>
                </a:solidFill>
              </a:rPr>
              <a:t>碳抵消和碳消除</a:t>
            </a:r>
          </a:p>
        </p:txBody>
      </p:sp>
      <p:sp>
        <p:nvSpPr>
          <p:cNvPr id="108" name="矩形 107">
            <a:extLst>
              <a:ext uri="{FF2B5EF4-FFF2-40B4-BE49-F238E27FC236}">
                <a16:creationId xmlns:a16="http://schemas.microsoft.com/office/drawing/2014/main" id="{C32DCEA7-4477-4E17-9B26-98253676AAC7}"/>
              </a:ext>
            </a:extLst>
          </p:cNvPr>
          <p:cNvSpPr/>
          <p:nvPr/>
        </p:nvSpPr>
        <p:spPr>
          <a:xfrm>
            <a:off x="8177296" y="3571175"/>
            <a:ext cx="3100566" cy="1465401"/>
          </a:xfrm>
          <a:prstGeom prst="rect">
            <a:avLst/>
          </a:prstGeom>
        </p:spPr>
        <p:txBody>
          <a:bodyPr wrap="square">
            <a:noAutofit/>
          </a:bodyPr>
          <a:lstStyle/>
          <a:p>
            <a:pPr>
              <a:lnSpc>
                <a:spcPct val="130000"/>
              </a:lnSpc>
            </a:pPr>
            <a:r>
              <a:rPr lang="zh-CN" altLang="en-US" sz="1400" dirty="0">
                <a:solidFill>
                  <a:schemeClr val="accent1"/>
                </a:solidFill>
                <a:latin typeface="+mn-ea"/>
                <a:cs typeface="阿里巴巴普惠体 Medium" panose="00020600040101010101" pitchFamily="18" charset="-122"/>
              </a:rPr>
              <a:t>大力发展碳消除是最终解决温室气体排放问题的主要工具之一，负碳技术将是我们持续关注的对象。我们将为绿色创新提供资金支持，探索相关的技术，尽早开始抵消我们的剩余排放。</a:t>
            </a:r>
          </a:p>
        </p:txBody>
      </p:sp>
      <p:pic>
        <p:nvPicPr>
          <p:cNvPr id="9" name="图形 8">
            <a:extLst>
              <a:ext uri="{FF2B5EF4-FFF2-40B4-BE49-F238E27FC236}">
                <a16:creationId xmlns:a16="http://schemas.microsoft.com/office/drawing/2014/main" id="{0AF40D02-EF85-4DFB-9890-F26B26FFD1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3142" y="1976218"/>
            <a:ext cx="720000" cy="720000"/>
          </a:xfrm>
          <a:prstGeom prst="rect">
            <a:avLst/>
          </a:prstGeom>
        </p:spPr>
      </p:pic>
      <p:pic>
        <p:nvPicPr>
          <p:cNvPr id="11" name="图形 10">
            <a:extLst>
              <a:ext uri="{FF2B5EF4-FFF2-40B4-BE49-F238E27FC236}">
                <a16:creationId xmlns:a16="http://schemas.microsoft.com/office/drawing/2014/main" id="{D9790870-DDD4-41FD-B3B1-09CEE75F36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719" y="1976218"/>
            <a:ext cx="720000" cy="720000"/>
          </a:xfrm>
          <a:prstGeom prst="rect">
            <a:avLst/>
          </a:prstGeom>
        </p:spPr>
      </p:pic>
      <p:pic>
        <p:nvPicPr>
          <p:cNvPr id="13" name="图形 12">
            <a:extLst>
              <a:ext uri="{FF2B5EF4-FFF2-40B4-BE49-F238E27FC236}">
                <a16:creationId xmlns:a16="http://schemas.microsoft.com/office/drawing/2014/main" id="{179CE4B2-C513-4397-999A-BFA3B3BAAC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1387" y="1869538"/>
            <a:ext cx="720000" cy="720000"/>
          </a:xfrm>
          <a:prstGeom prst="rect">
            <a:avLst/>
          </a:prstGeom>
        </p:spPr>
      </p:pic>
    </p:spTree>
    <p:extLst>
      <p:ext uri="{BB962C8B-B14F-4D97-AF65-F5344CB8AC3E}">
        <p14:creationId xmlns:p14="http://schemas.microsoft.com/office/powerpoint/2010/main" val="16884497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112594;"/>
</p:tagLst>
</file>

<file path=ppt/tags/tag2.xml><?xml version="1.0" encoding="utf-8"?>
<p:tagLst xmlns:a="http://schemas.openxmlformats.org/drawingml/2006/main" xmlns:r="http://schemas.openxmlformats.org/officeDocument/2006/relationships" xmlns:p="http://schemas.openxmlformats.org/presentationml/2006/main">
  <p:tag name="ISLIDE.ICON" val="#400702;#156367;#111018;#88982;#39790;#71248;#79417;"/>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1A3223"/>
      </a:accent1>
      <a:accent2>
        <a:srgbClr val="D6AD92"/>
      </a:accent2>
      <a:accent3>
        <a:srgbClr val="FF0000"/>
      </a:accent3>
      <a:accent4>
        <a:srgbClr val="FFEF73"/>
      </a:accent4>
      <a:accent5>
        <a:srgbClr val="DFB15F"/>
      </a:accent5>
      <a:accent6>
        <a:srgbClr val="70AD47"/>
      </a:accent6>
      <a:hlink>
        <a:srgbClr val="0563C1"/>
      </a:hlink>
      <a:folHlink>
        <a:srgbClr val="954F72"/>
      </a:folHlink>
    </a:clrScheme>
    <a:fontScheme name="自定义 3">
      <a:majorFont>
        <a:latin typeface="Arial Black"/>
        <a:ea typeface="微软雅黑 bold"/>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2.0 55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阿里巴巴普惠体 2.0 55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2.0 55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阿里巴巴普惠体 2.0 55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2288</TotalTime>
  <Words>1077</Words>
  <Application>Microsoft Office PowerPoint</Application>
  <PresentationFormat>宽屏</PresentationFormat>
  <Paragraphs>126</Paragraphs>
  <Slides>18</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18</vt:i4>
      </vt:variant>
    </vt:vector>
  </HeadingPairs>
  <TitlesOfParts>
    <vt:vector size="25" baseType="lpstr">
      <vt:lpstr>Microsoft YaHei Light</vt:lpstr>
      <vt:lpstr>Microsoft YaHei</vt:lpstr>
      <vt:lpstr>Microsoft YaHei</vt:lpstr>
      <vt:lpstr>微软雅黑 bold</vt:lpstr>
      <vt:lpstr>Arial</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皛 皛</dc:creator>
  <cp:lastModifiedBy>张 鑫</cp:lastModifiedBy>
  <cp:revision>47</cp:revision>
  <dcterms:created xsi:type="dcterms:W3CDTF">2021-12-22T12:06:00Z</dcterms:created>
  <dcterms:modified xsi:type="dcterms:W3CDTF">2022-02-28T06:51:53Z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4F3D35FF5E264AE7B1D7F6A5AF802CCA</vt:lpwstr>
  </property>
  <property fmtid="{D5CDD505-2E9C-101B-9397-08002B2CF9AE}" pid="3" name="KSOProductBuildVer">
    <vt:lpwstr>2052-11.1.0.11045</vt:lpwstr>
  </property>
</Properties>
</file>