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8" r:id="rId2"/>
    <p:sldId id="297" r:id="rId3"/>
    <p:sldId id="334" r:id="rId4"/>
    <p:sldId id="305" r:id="rId5"/>
    <p:sldId id="309" r:id="rId6"/>
    <p:sldId id="316" r:id="rId7"/>
    <p:sldId id="306" r:id="rId8"/>
    <p:sldId id="307" r:id="rId9"/>
    <p:sldId id="308" r:id="rId10"/>
    <p:sldId id="331" r:id="rId11"/>
    <p:sldId id="299" r:id="rId12"/>
    <p:sldId id="312" r:id="rId13"/>
    <p:sldId id="310" r:id="rId14"/>
    <p:sldId id="315" r:id="rId15"/>
    <p:sldId id="314" r:id="rId16"/>
    <p:sldId id="313" r:id="rId17"/>
    <p:sldId id="311" r:id="rId18"/>
    <p:sldId id="330" r:id="rId19"/>
    <p:sldId id="300" r:id="rId20"/>
    <p:sldId id="319" r:id="rId21"/>
    <p:sldId id="332" r:id="rId22"/>
    <p:sldId id="317" r:id="rId23"/>
    <p:sldId id="324" r:id="rId24"/>
    <p:sldId id="318" r:id="rId25"/>
    <p:sldId id="323" r:id="rId26"/>
    <p:sldId id="302" r:id="rId27"/>
    <p:sldId id="301" r:id="rId28"/>
    <p:sldId id="325" r:id="rId29"/>
    <p:sldId id="326" r:id="rId30"/>
    <p:sldId id="304" r:id="rId31"/>
    <p:sldId id="329" r:id="rId32"/>
    <p:sldId id="333" r:id="rId33"/>
    <p:sldId id="335" r:id="rId34"/>
    <p:sldId id="336" r:id="rId35"/>
    <p:sldId id="337" r:id="rId36"/>
    <p:sldId id="338" r:id="rId37"/>
    <p:sldId id="339" r:id="rId38"/>
    <p:sldId id="340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48D"/>
    <a:srgbClr val="080808"/>
    <a:srgbClr val="FFFCF6"/>
    <a:srgbClr val="666666"/>
    <a:srgbClr val="942D0F"/>
    <a:srgbClr val="EA6C29"/>
    <a:srgbClr val="DFAF82"/>
    <a:srgbClr val="EFD1AA"/>
    <a:srgbClr val="CB6A32"/>
    <a:srgbClr val="F7E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4C60DD-BAAA-46EE-98A1-BB88A78566B9}" v="156" dt="2022-01-04T09:29:29.0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86" autoAdjust="0"/>
    <p:restoredTop sz="94494" autoAdjust="0"/>
  </p:normalViewPr>
  <p:slideViewPr>
    <p:cSldViewPr snapToGrid="0" showGuides="1">
      <p:cViewPr varScale="1">
        <p:scale>
          <a:sx n="70" d="100"/>
          <a:sy n="70" d="100"/>
        </p:scale>
        <p:origin x="67" y="245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970"/>
    </p:cViewPr>
  </p:sorterViewPr>
  <p:notesViewPr>
    <p:cSldViewPr snapToGrid="0" showGuides="1">
      <p:cViewPr varScale="1">
        <p:scale>
          <a:sx n="62" d="100"/>
          <a:sy n="62" d="100"/>
        </p:scale>
        <p:origin x="2371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CC4C60DD-BAAA-46EE-98A1-BB88A78566B9}"/>
    <pc:docChg chg="addSld modSld">
      <pc:chgData name="Xin Zhang (FA Talent)" userId="474f572f-8271-4f60-858e-cee871e0aec6" providerId="ADAL" clId="{CC4C60DD-BAAA-46EE-98A1-BB88A78566B9}" dt="2022-01-07T10:56:50.307" v="14" actId="20577"/>
      <pc:docMkLst>
        <pc:docMk/>
      </pc:docMkLst>
      <pc:sldChg chg="modSp mod">
        <pc:chgData name="Xin Zhang (FA Talent)" userId="474f572f-8271-4f60-858e-cee871e0aec6" providerId="ADAL" clId="{CC4C60DD-BAAA-46EE-98A1-BB88A78566B9}" dt="2022-01-07T10:56:50.307" v="14" actId="20577"/>
        <pc:sldMkLst>
          <pc:docMk/>
          <pc:sldMk cId="2478620715" sldId="336"/>
        </pc:sldMkLst>
        <pc:spChg chg="mod">
          <ac:chgData name="Xin Zhang (FA Talent)" userId="474f572f-8271-4f60-858e-cee871e0aec6" providerId="ADAL" clId="{CC4C60DD-BAAA-46EE-98A1-BB88A78566B9}" dt="2022-01-07T10:56:50.307" v="14" actId="20577"/>
          <ac:spMkLst>
            <pc:docMk/>
            <pc:sldMk cId="2478620715" sldId="336"/>
            <ac:spMk id="9" creationId="{897ADEB5-C7B4-3947-AFB4-9E9C01B69291}"/>
          </ac:spMkLst>
        </pc:spChg>
      </pc:sldChg>
      <pc:sldChg chg="addSp modSp new">
        <pc:chgData name="Xin Zhang (FA Talent)" userId="474f572f-8271-4f60-858e-cee871e0aec6" providerId="ADAL" clId="{CC4C60DD-BAAA-46EE-98A1-BB88A78566B9}" dt="2021-12-31T05:25:55.332" v="1"/>
        <pc:sldMkLst>
          <pc:docMk/>
          <pc:sldMk cId="3044530040" sldId="340"/>
        </pc:sldMkLst>
        <pc:picChg chg="add mod">
          <ac:chgData name="Xin Zhang (FA Talent)" userId="474f572f-8271-4f60-858e-cee871e0aec6" providerId="ADAL" clId="{CC4C60DD-BAAA-46EE-98A1-BB88A78566B9}" dt="2021-12-31T05:25:55.332" v="1"/>
          <ac:picMkLst>
            <pc:docMk/>
            <pc:sldMk cId="3044530040" sldId="340"/>
            <ac:picMk id="2" creationId="{5A26271A-3388-4EBA-9362-D01AA4B5DCCE}"/>
          </ac:picMkLst>
        </pc:picChg>
      </pc:sldChg>
    </pc:docChg>
  </pc:docChgLst>
  <pc:docChgLst>
    <pc:chgData name="Xin Zhang" userId="474f572f-8271-4f60-858e-cee871e0aec6" providerId="ADAL" clId="{CC4C60DD-BAAA-46EE-98A1-BB88A78566B9}"/>
    <pc:docChg chg="undo custSel delSld modSld">
      <pc:chgData name="Xin Zhang" userId="474f572f-8271-4f60-858e-cee871e0aec6" providerId="ADAL" clId="{CC4C60DD-BAAA-46EE-98A1-BB88A78566B9}" dt="2022-01-04T09:29:29.012" v="239"/>
      <pc:docMkLst>
        <pc:docMk/>
      </pc:docMkLst>
      <pc:sldChg chg="modSp">
        <pc:chgData name="Xin Zhang" userId="474f572f-8271-4f60-858e-cee871e0aec6" providerId="ADAL" clId="{CC4C60DD-BAAA-46EE-98A1-BB88A78566B9}" dt="2022-01-04T08:59:51.476" v="4" actId="403"/>
        <pc:sldMkLst>
          <pc:docMk/>
          <pc:sldMk cId="3761265853" sldId="298"/>
        </pc:sldMkLst>
        <pc:spChg chg="mod">
          <ac:chgData name="Xin Zhang" userId="474f572f-8271-4f60-858e-cee871e0aec6" providerId="ADAL" clId="{CC4C60DD-BAAA-46EE-98A1-BB88A78566B9}" dt="2022-01-04T08:59:51.476" v="4" actId="403"/>
          <ac:spMkLst>
            <pc:docMk/>
            <pc:sldMk cId="3761265853" sldId="298"/>
            <ac:spMk id="20" creationId="{099EC52C-AEE8-41A6-B508-8D781C93C9C1}"/>
          </ac:spMkLst>
        </pc:spChg>
        <pc:spChg chg="mod">
          <ac:chgData name="Xin Zhang" userId="474f572f-8271-4f60-858e-cee871e0aec6" providerId="ADAL" clId="{CC4C60DD-BAAA-46EE-98A1-BB88A78566B9}" dt="2022-01-04T08:59:36.509" v="0" actId="20577"/>
          <ac:spMkLst>
            <pc:docMk/>
            <pc:sldMk cId="3761265853" sldId="298"/>
            <ac:spMk id="26" creationId="{CA88A538-D047-4171-BA00-90A5A2E35714}"/>
          </ac:spMkLst>
        </pc:spChg>
      </pc:sldChg>
      <pc:sldChg chg="modSp modAnim">
        <pc:chgData name="Xin Zhang" userId="474f572f-8271-4f60-858e-cee871e0aec6" providerId="ADAL" clId="{CC4C60DD-BAAA-46EE-98A1-BB88A78566B9}" dt="2022-01-04T09:05:34.396" v="106"/>
        <pc:sldMkLst>
          <pc:docMk/>
          <pc:sldMk cId="4288846500" sldId="302"/>
        </pc:sldMkLst>
        <pc:spChg chg="mod">
          <ac:chgData name="Xin Zhang" userId="474f572f-8271-4f60-858e-cee871e0aec6" providerId="ADAL" clId="{CC4C60DD-BAAA-46EE-98A1-BB88A78566B9}" dt="2022-01-04T09:05:34.396" v="106"/>
          <ac:spMkLst>
            <pc:docMk/>
            <pc:sldMk cId="4288846500" sldId="302"/>
            <ac:spMk id="13" creationId="{B6A1BA41-0EB0-4FA6-98A7-602AAC90B9A9}"/>
          </ac:spMkLst>
        </pc:spChg>
      </pc:sldChg>
      <pc:sldChg chg="modSp modAnim">
        <pc:chgData name="Xin Zhang" userId="474f572f-8271-4f60-858e-cee871e0aec6" providerId="ADAL" clId="{CC4C60DD-BAAA-46EE-98A1-BB88A78566B9}" dt="2022-01-04T09:00:30.236" v="17"/>
        <pc:sldMkLst>
          <pc:docMk/>
          <pc:sldMk cId="3099363380" sldId="305"/>
        </pc:sldMkLst>
        <pc:spChg chg="mod">
          <ac:chgData name="Xin Zhang" userId="474f572f-8271-4f60-858e-cee871e0aec6" providerId="ADAL" clId="{CC4C60DD-BAAA-46EE-98A1-BB88A78566B9}" dt="2022-01-04T09:00:05.381" v="5" actId="20577"/>
          <ac:spMkLst>
            <pc:docMk/>
            <pc:sldMk cId="3099363380" sldId="305"/>
            <ac:spMk id="34" creationId="{47008770-7813-4B9C-B46C-4CB942828D11}"/>
          </ac:spMkLst>
        </pc:spChg>
        <pc:spChg chg="mod">
          <ac:chgData name="Xin Zhang" userId="474f572f-8271-4f60-858e-cee871e0aec6" providerId="ADAL" clId="{CC4C60DD-BAAA-46EE-98A1-BB88A78566B9}" dt="2022-01-04T09:00:30.236" v="17"/>
          <ac:spMkLst>
            <pc:docMk/>
            <pc:sldMk cId="3099363380" sldId="305"/>
            <ac:spMk id="37" creationId="{C4C1FF27-9596-4007-A731-D9C9F5778043}"/>
          </ac:spMkLst>
        </pc:spChg>
      </pc:sldChg>
      <pc:sldChg chg="modSp mod">
        <pc:chgData name="Xin Zhang" userId="474f572f-8271-4f60-858e-cee871e0aec6" providerId="ADAL" clId="{CC4C60DD-BAAA-46EE-98A1-BB88A78566B9}" dt="2022-01-04T08:59:47.955" v="3" actId="27636"/>
        <pc:sldMkLst>
          <pc:docMk/>
          <pc:sldMk cId="3573854355" sldId="309"/>
        </pc:sldMkLst>
        <pc:spChg chg="mod">
          <ac:chgData name="Xin Zhang" userId="474f572f-8271-4f60-858e-cee871e0aec6" providerId="ADAL" clId="{CC4C60DD-BAAA-46EE-98A1-BB88A78566B9}" dt="2022-01-04T08:59:47.953" v="1" actId="27636"/>
          <ac:spMkLst>
            <pc:docMk/>
            <pc:sldMk cId="3573854355" sldId="309"/>
            <ac:spMk id="29" creationId="{F074BB2E-6A7F-4592-BDB7-2BCA3C9847AF}"/>
          </ac:spMkLst>
        </pc:spChg>
        <pc:spChg chg="mod">
          <ac:chgData name="Xin Zhang" userId="474f572f-8271-4f60-858e-cee871e0aec6" providerId="ADAL" clId="{CC4C60DD-BAAA-46EE-98A1-BB88A78566B9}" dt="2022-01-04T08:59:47.954" v="2" actId="27636"/>
          <ac:spMkLst>
            <pc:docMk/>
            <pc:sldMk cId="3573854355" sldId="309"/>
            <ac:spMk id="37" creationId="{F3D87D2A-D059-4F4D-91BB-E519FABC9ECD}"/>
          </ac:spMkLst>
        </pc:spChg>
        <pc:spChg chg="mod">
          <ac:chgData name="Xin Zhang" userId="474f572f-8271-4f60-858e-cee871e0aec6" providerId="ADAL" clId="{CC4C60DD-BAAA-46EE-98A1-BB88A78566B9}" dt="2022-01-04T08:59:47.955" v="3" actId="27636"/>
          <ac:spMkLst>
            <pc:docMk/>
            <pc:sldMk cId="3573854355" sldId="309"/>
            <ac:spMk id="44" creationId="{D9696C71-3A64-4CFE-8B97-BAE3FDBB44EC}"/>
          </ac:spMkLst>
        </pc:spChg>
      </pc:sldChg>
      <pc:sldChg chg="addSp delSp modSp mod delAnim modAnim">
        <pc:chgData name="Xin Zhang" userId="474f572f-8271-4f60-858e-cee871e0aec6" providerId="ADAL" clId="{CC4C60DD-BAAA-46EE-98A1-BB88A78566B9}" dt="2022-01-04T09:03:25.194" v="58" actId="165"/>
        <pc:sldMkLst>
          <pc:docMk/>
          <pc:sldMk cId="3246397624" sldId="311"/>
        </pc:sldMkLst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2" creationId="{BFF08225-CA86-4DD2-8DAB-A5C589F6D3FA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3" creationId="{F661E2E7-4892-4380-AE28-060801579F3E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80" creationId="{F14744AE-1B07-45BC-A289-40AA27BEFD54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81" creationId="{1F881528-D3EE-4A0B-9BDB-23952F71FD54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86" creationId="{E6BD91A9-A169-46B4-AA95-B4A629F57A0C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87" creationId="{C3E924CE-37A1-4BBD-9394-94D179294069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92" creationId="{7727E884-1DAC-4430-AB0A-EC1179508C11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93" creationId="{0EA93C00-E56A-412D-97D7-B8A2D06C77CB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98" creationId="{4681FC11-1972-45B6-8C13-931219BB9EF4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99" creationId="{59244276-9CDB-437A-A7D8-52C32056D726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04" creationId="{488E42B5-3904-4A64-85B3-8872E9FA5661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05" creationId="{BFE43E97-FAAA-403C-AC37-F4C66EAD57F2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10" creationId="{7F4A28B0-A60F-4E11-A0A9-21E6E95A7D28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11" creationId="{D639E445-E56E-4B47-B076-276F3F0A9755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16" creationId="{AB0BCE11-83B4-40FD-867F-33407EC00950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17" creationId="{AEE145C5-54C4-42B0-AF3D-DDD164BB7E6E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22" creationId="{99242DB5-69AF-4831-98C3-213AB6CFD530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23" creationId="{F5C9F3C9-1C03-4626-B255-DF91EE0E648E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28" creationId="{39910712-45A1-497C-B224-F0258FC4E46C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29" creationId="{E2E14C63-22F8-481A-8765-C0A02362DE5D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34" creationId="{C56DA15C-1497-4EA9-BF70-69CEF4E05547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35" creationId="{00C168DE-EABD-4A03-BE61-A32922EF02DE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44" creationId="{40584D6D-35F4-4815-86A4-D373162CA179}"/>
          </ac:spMkLst>
        </pc:spChg>
        <pc:spChg chg="mod">
          <ac:chgData name="Xin Zhang" userId="474f572f-8271-4f60-858e-cee871e0aec6" providerId="ADAL" clId="{CC4C60DD-BAAA-46EE-98A1-BB88A78566B9}" dt="2022-01-04T09:03:25.194" v="58" actId="165"/>
          <ac:spMkLst>
            <pc:docMk/>
            <pc:sldMk cId="3246397624" sldId="311"/>
            <ac:spMk id="153" creationId="{A5D5C202-34BC-49E0-B5E3-8C1EB666006F}"/>
          </ac:spMkLst>
        </pc:spChg>
        <pc:grpChg chg="add del 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3" creationId="{8DB642C6-9D11-4AF3-808D-E94768613DBC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9" creationId="{915EFA0A-6F98-4C35-9B62-D9C757703718}"/>
          </ac:grpSpMkLst>
        </pc:grpChg>
        <pc:grpChg chg="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5" creationId="{FF6FFB16-4766-4EBA-8946-5C0E7D863D5E}"/>
          </ac:grpSpMkLst>
        </pc:grpChg>
        <pc:grpChg chg="del">
          <ac:chgData name="Xin Zhang" userId="474f572f-8271-4f60-858e-cee871e0aec6" providerId="ADAL" clId="{CC4C60DD-BAAA-46EE-98A1-BB88A78566B9}" dt="2022-01-04T09:03:00.006" v="49" actId="478"/>
          <ac:grpSpMkLst>
            <pc:docMk/>
            <pc:sldMk cId="3246397624" sldId="311"/>
            <ac:grpSpMk id="17" creationId="{DCBDB665-5483-4634-B942-CBE2CEC585B6}"/>
          </ac:grpSpMkLst>
        </pc:grpChg>
        <pc:grpChg chg="del">
          <ac:chgData name="Xin Zhang" userId="474f572f-8271-4f60-858e-cee871e0aec6" providerId="ADAL" clId="{CC4C60DD-BAAA-46EE-98A1-BB88A78566B9}" dt="2022-01-04T09:03:00.006" v="49" actId="478"/>
          <ac:grpSpMkLst>
            <pc:docMk/>
            <pc:sldMk cId="3246397624" sldId="311"/>
            <ac:grpSpMk id="22" creationId="{59C5F06F-4CBB-4A82-8E92-40BB1060C0DB}"/>
          </ac:grpSpMkLst>
        </pc:grpChg>
        <pc:grpChg chg="del">
          <ac:chgData name="Xin Zhang" userId="474f572f-8271-4f60-858e-cee871e0aec6" providerId="ADAL" clId="{CC4C60DD-BAAA-46EE-98A1-BB88A78566B9}" dt="2022-01-04T09:03:00.006" v="49" actId="478"/>
          <ac:grpSpMkLst>
            <pc:docMk/>
            <pc:sldMk cId="3246397624" sldId="311"/>
            <ac:grpSpMk id="28" creationId="{067127CD-341C-45A5-87C7-A3FE9ADD6DCB}"/>
          </ac:grpSpMkLst>
        </pc:grpChg>
        <pc:grpChg chg="del">
          <ac:chgData name="Xin Zhang" userId="474f572f-8271-4f60-858e-cee871e0aec6" providerId="ADAL" clId="{CC4C60DD-BAAA-46EE-98A1-BB88A78566B9}" dt="2022-01-04T09:03:02.704" v="50" actId="478"/>
          <ac:grpSpMkLst>
            <pc:docMk/>
            <pc:sldMk cId="3246397624" sldId="311"/>
            <ac:grpSpMk id="33" creationId="{54689AC8-421A-4E3A-A49D-5B884A099995}"/>
          </ac:grpSpMkLst>
        </pc:grpChg>
        <pc:grpChg chg="del">
          <ac:chgData name="Xin Zhang" userId="474f572f-8271-4f60-858e-cee871e0aec6" providerId="ADAL" clId="{CC4C60DD-BAAA-46EE-98A1-BB88A78566B9}" dt="2022-01-04T09:03:00.006" v="49" actId="478"/>
          <ac:grpSpMkLst>
            <pc:docMk/>
            <pc:sldMk cId="3246397624" sldId="311"/>
            <ac:grpSpMk id="38" creationId="{4A5FF3C6-EA2C-4247-A13E-6C44DA1B0188}"/>
          </ac:grpSpMkLst>
        </pc:grpChg>
        <pc:grpChg chg="del">
          <ac:chgData name="Xin Zhang" userId="474f572f-8271-4f60-858e-cee871e0aec6" providerId="ADAL" clId="{CC4C60DD-BAAA-46EE-98A1-BB88A78566B9}" dt="2022-01-04T09:03:00.006" v="49" actId="478"/>
          <ac:grpSpMkLst>
            <pc:docMk/>
            <pc:sldMk cId="3246397624" sldId="311"/>
            <ac:grpSpMk id="43" creationId="{82210BFD-A41B-4D7C-989E-1CF8E04C1F80}"/>
          </ac:grpSpMkLst>
        </pc:grpChg>
        <pc:grpChg chg="del">
          <ac:chgData name="Xin Zhang" userId="474f572f-8271-4f60-858e-cee871e0aec6" providerId="ADAL" clId="{CC4C60DD-BAAA-46EE-98A1-BB88A78566B9}" dt="2022-01-04T09:03:00.006" v="49" actId="478"/>
          <ac:grpSpMkLst>
            <pc:docMk/>
            <pc:sldMk cId="3246397624" sldId="311"/>
            <ac:grpSpMk id="48" creationId="{A090966F-FC92-4608-B43E-EAB63D45EFD9}"/>
          </ac:grpSpMkLst>
        </pc:grpChg>
        <pc:grpChg chg="del">
          <ac:chgData name="Xin Zhang" userId="474f572f-8271-4f60-858e-cee871e0aec6" providerId="ADAL" clId="{CC4C60DD-BAAA-46EE-98A1-BB88A78566B9}" dt="2022-01-04T09:03:02.704" v="50" actId="478"/>
          <ac:grpSpMkLst>
            <pc:docMk/>
            <pc:sldMk cId="3246397624" sldId="311"/>
            <ac:grpSpMk id="53" creationId="{BAED8B21-3FFF-4395-8162-C16929D9B059}"/>
          </ac:grpSpMkLst>
        </pc:grpChg>
        <pc:grpChg chg="del">
          <ac:chgData name="Xin Zhang" userId="474f572f-8271-4f60-858e-cee871e0aec6" providerId="ADAL" clId="{CC4C60DD-BAAA-46EE-98A1-BB88A78566B9}" dt="2022-01-04T09:03:00.006" v="49" actId="478"/>
          <ac:grpSpMkLst>
            <pc:docMk/>
            <pc:sldMk cId="3246397624" sldId="311"/>
            <ac:grpSpMk id="58" creationId="{BFA486A9-A502-4C1D-B8B3-8CC099C2DD4B}"/>
          </ac:grpSpMkLst>
        </pc:grpChg>
        <pc:grpChg chg="del">
          <ac:chgData name="Xin Zhang" userId="474f572f-8271-4f60-858e-cee871e0aec6" providerId="ADAL" clId="{CC4C60DD-BAAA-46EE-98A1-BB88A78566B9}" dt="2022-01-04T09:03:00.006" v="49" actId="478"/>
          <ac:grpSpMkLst>
            <pc:docMk/>
            <pc:sldMk cId="3246397624" sldId="311"/>
            <ac:grpSpMk id="63" creationId="{4F33517F-68AD-4F9F-B82C-60ED49727598}"/>
          </ac:grpSpMkLst>
        </pc:grpChg>
        <pc:grpChg chg="del">
          <ac:chgData name="Xin Zhang" userId="474f572f-8271-4f60-858e-cee871e0aec6" providerId="ADAL" clId="{CC4C60DD-BAAA-46EE-98A1-BB88A78566B9}" dt="2022-01-04T09:03:00.006" v="49" actId="478"/>
          <ac:grpSpMkLst>
            <pc:docMk/>
            <pc:sldMk cId="3246397624" sldId="311"/>
            <ac:grpSpMk id="68" creationId="{39B1B6C2-B354-4B22-A3F0-9FD0D231D468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77" creationId="{275D6FF6-D26A-4FF5-AA93-62AA17D5F859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79" creationId="{59A56FB5-E63F-4222-8C87-560B5D06F13F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83" creationId="{15C9B409-9762-4A21-8C79-F44551F9EE27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85" creationId="{9A6278FF-DA68-450B-A2E2-6CDD98AB932E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89" creationId="{5B1A7817-6060-4A22-9458-232ABF01B2E6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91" creationId="{A2EE19E8-A911-4554-958A-072B8F7531CD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95" creationId="{FB0A365D-EB49-40D5-A583-9DF986694E6D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97" creationId="{0C3985CC-87B3-4A22-94CA-2F90C58ADDCC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01" creationId="{5745D112-217D-4119-B374-9EF951AB9FFE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03" creationId="{E4723060-6216-434A-B3BA-80B81A7CB692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07" creationId="{B3498053-DC9D-4EAA-8196-5185278549CD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09" creationId="{C8A9E7B9-C434-47C7-B06D-544F92C40991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13" creationId="{404FF7C4-C97B-419F-B8EE-36818DD5D47B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15" creationId="{325FBB7E-E14A-4ED2-8347-4760ED5B680E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19" creationId="{F944FDD1-0C3D-488A-9C0C-61472C861681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21" creationId="{5499D96F-2C08-45FE-8DBA-D6AC756248FA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25" creationId="{CD720EA3-FF43-4188-919A-CF3ADF41F0FD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27" creationId="{78B775FF-F0FF-4CCC-B414-A27E0893203C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31" creationId="{C558D277-A319-45D5-9DB7-51B57B497A10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33" creationId="{44B7DA83-CEA9-48E2-9167-E3909E81E6A6}"/>
          </ac:grpSpMkLst>
        </pc:grpChg>
        <pc:grpChg chg="add mod topLvl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37" creationId="{5F87C682-4777-4034-A6C6-D35B6260B052}"/>
          </ac:grpSpMkLst>
        </pc:grpChg>
        <pc:grpChg chg="mod">
          <ac:chgData name="Xin Zhang" userId="474f572f-8271-4f60-858e-cee871e0aec6" providerId="ADAL" clId="{CC4C60DD-BAAA-46EE-98A1-BB88A78566B9}" dt="2022-01-04T09:03:25.194" v="58" actId="165"/>
          <ac:grpSpMkLst>
            <pc:docMk/>
            <pc:sldMk cId="3246397624" sldId="311"/>
            <ac:grpSpMk id="139" creationId="{9B119231-992A-4289-841C-FC0631B7ACCA}"/>
          </ac:grpSpMkLst>
        </pc:grp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0" creationId="{3F1527BE-0FE8-44D8-B78B-A93132628588}"/>
          </ac:picMkLst>
        </pc:picChg>
        <pc:picChg chg="add del mod">
          <ac:chgData name="Xin Zhang" userId="474f572f-8271-4f60-858e-cee871e0aec6" providerId="ADAL" clId="{CC4C60DD-BAAA-46EE-98A1-BB88A78566B9}" dt="2022-01-04T09:02:02.723" v="36" actId="478"/>
          <ac:picMkLst>
            <pc:docMk/>
            <pc:sldMk cId="3246397624" sldId="311"/>
            <ac:picMk id="75" creationId="{30D0989E-681D-4914-9190-AF2A82C9EB0B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76" creationId="{89D8567A-2E37-4236-AEBE-2F8651A509FB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78" creationId="{7874B72D-3A6E-444B-9E01-71FDAF1FD425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82" creationId="{5F6E0E15-82E9-441E-9E03-459DE3AA158A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84" creationId="{FAC9D34C-0BA3-471F-9F81-FEA60CD7D08D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88" creationId="{6CCAE251-3966-4D7B-A5F7-C72844343FDC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90" creationId="{650EAF58-F205-4496-86F4-949F406AED49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94" creationId="{E9B20B4D-B252-4609-93BB-2FB8E9DD5D81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96" creationId="{1BF2C826-9032-4E2D-BC09-D6DF136372B0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00" creationId="{7987E52A-E5F0-46C3-BF90-B08904CBEF7F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02" creationId="{FBD66A1F-C7A2-44BC-B00B-AB98DB701EB7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06" creationId="{0CBF9ED9-F188-4673-990E-E9B32DCB95CB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08" creationId="{127B5F25-D59C-436E-A0B5-5585B501B0DA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12" creationId="{194B49C0-D7BE-49D2-8964-8DF040E88859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14" creationId="{6D059056-7B5D-4FF7-8547-38CC81A0CB46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18" creationId="{DAD58B9A-761F-478F-A482-E0962DB08B6D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20" creationId="{30D7EFA7-AD73-43A7-94A0-7B5E3EE7F8EB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24" creationId="{F86D1CFB-A70B-4338-B187-740599162110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26" creationId="{A676E0CE-4678-4672-8F19-ADC27962785D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30" creationId="{E9138A84-67BE-4B5E-9217-C65F4869681F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32" creationId="{88D22C40-4CBB-4394-B9E6-6663CB301B0C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36" creationId="{BD36724A-A1BB-44A9-90F7-97C1993B6740}"/>
          </ac:picMkLst>
        </pc:picChg>
        <pc:picChg chg="mod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38" creationId="{EAD3EA4B-9597-4B9D-B1B6-6A16A26E4893}"/>
          </ac:picMkLst>
        </pc:picChg>
        <pc:picChg chg="del">
          <ac:chgData name="Xin Zhang" userId="474f572f-8271-4f60-858e-cee871e0aec6" providerId="ADAL" clId="{CC4C60DD-BAAA-46EE-98A1-BB88A78566B9}" dt="2022-01-04T09:02:50.336" v="45" actId="478"/>
          <ac:picMkLst>
            <pc:docMk/>
            <pc:sldMk cId="3246397624" sldId="311"/>
            <ac:picMk id="140" creationId="{BFEFD131-51C2-45C3-B410-9EA8E51C2ED6}"/>
          </ac:picMkLst>
        </pc:picChg>
        <pc:picChg chg="del">
          <ac:chgData name="Xin Zhang" userId="474f572f-8271-4f60-858e-cee871e0aec6" providerId="ADAL" clId="{CC4C60DD-BAAA-46EE-98A1-BB88A78566B9}" dt="2022-01-04T09:03:00.006" v="49" actId="478"/>
          <ac:picMkLst>
            <pc:docMk/>
            <pc:sldMk cId="3246397624" sldId="311"/>
            <ac:picMk id="141" creationId="{D0E49FCC-A19F-4368-B662-805195770284}"/>
          </ac:picMkLst>
        </pc:picChg>
        <pc:picChg chg="del">
          <ac:chgData name="Xin Zhang" userId="474f572f-8271-4f60-858e-cee871e0aec6" providerId="ADAL" clId="{CC4C60DD-BAAA-46EE-98A1-BB88A78566B9}" dt="2022-01-04T09:03:00.006" v="49" actId="478"/>
          <ac:picMkLst>
            <pc:docMk/>
            <pc:sldMk cId="3246397624" sldId="311"/>
            <ac:picMk id="142" creationId="{A2E14629-9692-4EDB-870E-2D3F5A383D56}"/>
          </ac:picMkLst>
        </pc:picChg>
        <pc:picChg chg="del">
          <ac:chgData name="Xin Zhang" userId="474f572f-8271-4f60-858e-cee871e0aec6" providerId="ADAL" clId="{CC4C60DD-BAAA-46EE-98A1-BB88A78566B9}" dt="2022-01-04T09:03:00.006" v="49" actId="478"/>
          <ac:picMkLst>
            <pc:docMk/>
            <pc:sldMk cId="3246397624" sldId="311"/>
            <ac:picMk id="143" creationId="{23771960-65F1-40CA-B694-301AFA8A2FD4}"/>
          </ac:picMkLst>
        </pc:picChg>
        <pc:picChg chg="del">
          <ac:chgData name="Xin Zhang" userId="474f572f-8271-4f60-858e-cee871e0aec6" providerId="ADAL" clId="{CC4C60DD-BAAA-46EE-98A1-BB88A78566B9}" dt="2022-01-04T09:03:02.704" v="50" actId="478"/>
          <ac:picMkLst>
            <pc:docMk/>
            <pc:sldMk cId="3246397624" sldId="311"/>
            <ac:picMk id="145" creationId="{28697B68-BBE3-4551-98CC-E1337D556F28}"/>
          </ac:picMkLst>
        </pc:picChg>
        <pc:picChg chg="del">
          <ac:chgData name="Xin Zhang" userId="474f572f-8271-4f60-858e-cee871e0aec6" providerId="ADAL" clId="{CC4C60DD-BAAA-46EE-98A1-BB88A78566B9}" dt="2022-01-04T09:03:00.006" v="49" actId="478"/>
          <ac:picMkLst>
            <pc:docMk/>
            <pc:sldMk cId="3246397624" sldId="311"/>
            <ac:picMk id="146" creationId="{EA29D042-B760-418E-B889-C742C63F4B58}"/>
          </ac:picMkLst>
        </pc:picChg>
        <pc:picChg chg="del">
          <ac:chgData name="Xin Zhang" userId="474f572f-8271-4f60-858e-cee871e0aec6" providerId="ADAL" clId="{CC4C60DD-BAAA-46EE-98A1-BB88A78566B9}" dt="2022-01-04T09:03:00.006" v="49" actId="478"/>
          <ac:picMkLst>
            <pc:docMk/>
            <pc:sldMk cId="3246397624" sldId="311"/>
            <ac:picMk id="147" creationId="{78B8C0DF-1904-4534-9D7B-DE1D813777BE}"/>
          </ac:picMkLst>
        </pc:picChg>
        <pc:picChg chg="del">
          <ac:chgData name="Xin Zhang" userId="474f572f-8271-4f60-858e-cee871e0aec6" providerId="ADAL" clId="{CC4C60DD-BAAA-46EE-98A1-BB88A78566B9}" dt="2022-01-04T09:03:00.006" v="49" actId="478"/>
          <ac:picMkLst>
            <pc:docMk/>
            <pc:sldMk cId="3246397624" sldId="311"/>
            <ac:picMk id="148" creationId="{ABF4A586-4DF5-4703-AE02-2FD5AD5E27A1}"/>
          </ac:picMkLst>
        </pc:picChg>
        <pc:picChg chg="del">
          <ac:chgData name="Xin Zhang" userId="474f572f-8271-4f60-858e-cee871e0aec6" providerId="ADAL" clId="{CC4C60DD-BAAA-46EE-98A1-BB88A78566B9}" dt="2022-01-04T09:03:02.704" v="50" actId="478"/>
          <ac:picMkLst>
            <pc:docMk/>
            <pc:sldMk cId="3246397624" sldId="311"/>
            <ac:picMk id="149" creationId="{76B86107-D9B4-435A-94AB-30E20BD0F6C4}"/>
          </ac:picMkLst>
        </pc:picChg>
        <pc:picChg chg="del">
          <ac:chgData name="Xin Zhang" userId="474f572f-8271-4f60-858e-cee871e0aec6" providerId="ADAL" clId="{CC4C60DD-BAAA-46EE-98A1-BB88A78566B9}" dt="2022-01-04T09:03:00.006" v="49" actId="478"/>
          <ac:picMkLst>
            <pc:docMk/>
            <pc:sldMk cId="3246397624" sldId="311"/>
            <ac:picMk id="150" creationId="{0C5ECBDC-4297-4511-AD44-0B18BDFE44BC}"/>
          </ac:picMkLst>
        </pc:picChg>
        <pc:picChg chg="del">
          <ac:chgData name="Xin Zhang" userId="474f572f-8271-4f60-858e-cee871e0aec6" providerId="ADAL" clId="{CC4C60DD-BAAA-46EE-98A1-BB88A78566B9}" dt="2022-01-04T09:03:00.006" v="49" actId="478"/>
          <ac:picMkLst>
            <pc:docMk/>
            <pc:sldMk cId="3246397624" sldId="311"/>
            <ac:picMk id="151" creationId="{5FEBABCF-6F69-4555-A1F3-DBBA4CDADD08}"/>
          </ac:picMkLst>
        </pc:picChg>
        <pc:picChg chg="del">
          <ac:chgData name="Xin Zhang" userId="474f572f-8271-4f60-858e-cee871e0aec6" providerId="ADAL" clId="{CC4C60DD-BAAA-46EE-98A1-BB88A78566B9}" dt="2022-01-04T09:03:00.006" v="49" actId="478"/>
          <ac:picMkLst>
            <pc:docMk/>
            <pc:sldMk cId="3246397624" sldId="311"/>
            <ac:picMk id="152" creationId="{DB092C09-DCA1-48D0-A521-8CA2FEA89E1C}"/>
          </ac:picMkLst>
        </pc:picChg>
        <pc:picChg chg="add mod topLvl">
          <ac:chgData name="Xin Zhang" userId="474f572f-8271-4f60-858e-cee871e0aec6" providerId="ADAL" clId="{CC4C60DD-BAAA-46EE-98A1-BB88A78566B9}" dt="2022-01-04T09:03:25.194" v="58" actId="165"/>
          <ac:picMkLst>
            <pc:docMk/>
            <pc:sldMk cId="3246397624" sldId="311"/>
            <ac:picMk id="154" creationId="{0C94A0DA-75EB-450F-9D8C-7E63A78AF473}"/>
          </ac:picMkLst>
        </pc:picChg>
      </pc:sldChg>
      <pc:sldChg chg="modSp mod modAnim">
        <pc:chgData name="Xin Zhang" userId="474f572f-8271-4f60-858e-cee871e0aec6" providerId="ADAL" clId="{CC4C60DD-BAAA-46EE-98A1-BB88A78566B9}" dt="2022-01-04T09:01:20.723" v="29"/>
        <pc:sldMkLst>
          <pc:docMk/>
          <pc:sldMk cId="3441245472" sldId="312"/>
        </pc:sldMkLst>
        <pc:spChg chg="mod">
          <ac:chgData name="Xin Zhang" userId="474f572f-8271-4f60-858e-cee871e0aec6" providerId="ADAL" clId="{CC4C60DD-BAAA-46EE-98A1-BB88A78566B9}" dt="2022-01-04T09:01:02.687" v="23" actId="403"/>
          <ac:spMkLst>
            <pc:docMk/>
            <pc:sldMk cId="3441245472" sldId="312"/>
            <ac:spMk id="117" creationId="{0B1A58E0-566A-48D2-B329-315AD5F74884}"/>
          </ac:spMkLst>
        </pc:spChg>
        <pc:spChg chg="mod">
          <ac:chgData name="Xin Zhang" userId="474f572f-8271-4f60-858e-cee871e0aec6" providerId="ADAL" clId="{CC4C60DD-BAAA-46EE-98A1-BB88A78566B9}" dt="2022-01-04T09:01:20.723" v="29"/>
          <ac:spMkLst>
            <pc:docMk/>
            <pc:sldMk cId="3441245472" sldId="312"/>
            <ac:spMk id="120" creationId="{C7FE730F-72B8-44D8-8877-59203D7F2A55}"/>
          </ac:spMkLst>
        </pc:spChg>
        <pc:spChg chg="mod">
          <ac:chgData name="Xin Zhang" userId="474f572f-8271-4f60-858e-cee871e0aec6" providerId="ADAL" clId="{CC4C60DD-BAAA-46EE-98A1-BB88A78566B9}" dt="2022-01-04T09:01:20.723" v="29"/>
          <ac:spMkLst>
            <pc:docMk/>
            <pc:sldMk cId="3441245472" sldId="312"/>
            <ac:spMk id="122" creationId="{0740D4CE-8C3D-4C75-BCC5-A974036BDA59}"/>
          </ac:spMkLst>
        </pc:spChg>
        <pc:spChg chg="mod">
          <ac:chgData name="Xin Zhang" userId="474f572f-8271-4f60-858e-cee871e0aec6" providerId="ADAL" clId="{CC4C60DD-BAAA-46EE-98A1-BB88A78566B9}" dt="2022-01-04T09:01:20.723" v="29"/>
          <ac:spMkLst>
            <pc:docMk/>
            <pc:sldMk cId="3441245472" sldId="312"/>
            <ac:spMk id="124" creationId="{716D007F-4834-405B-AA85-CB4657CFE73B}"/>
          </ac:spMkLst>
        </pc:spChg>
      </pc:sldChg>
      <pc:sldChg chg="modSp mod">
        <pc:chgData name="Xin Zhang" userId="474f572f-8271-4f60-858e-cee871e0aec6" providerId="ADAL" clId="{CC4C60DD-BAAA-46EE-98A1-BB88A78566B9}" dt="2022-01-04T09:09:35.023" v="237"/>
        <pc:sldMkLst>
          <pc:docMk/>
          <pc:sldMk cId="2072371505" sldId="319"/>
        </pc:sldMkLst>
        <pc:spChg chg="mod">
          <ac:chgData name="Xin Zhang" userId="474f572f-8271-4f60-858e-cee871e0aec6" providerId="ADAL" clId="{CC4C60DD-BAAA-46EE-98A1-BB88A78566B9}" dt="2022-01-04T09:09:27.977" v="231" actId="20577"/>
          <ac:spMkLst>
            <pc:docMk/>
            <pc:sldMk cId="2072371505" sldId="319"/>
            <ac:spMk id="48" creationId="{311605C7-3B49-45CC-ABAE-0C793BD8EBD0}"/>
          </ac:spMkLst>
        </pc:spChg>
        <pc:spChg chg="mod">
          <ac:chgData name="Xin Zhang" userId="474f572f-8271-4f60-858e-cee871e0aec6" providerId="ADAL" clId="{CC4C60DD-BAAA-46EE-98A1-BB88A78566B9}" dt="2022-01-04T09:09:30.161" v="232"/>
          <ac:spMkLst>
            <pc:docMk/>
            <pc:sldMk cId="2072371505" sldId="319"/>
            <ac:spMk id="56" creationId="{EFEB0ED2-819E-486E-A8A6-73E54C76CB76}"/>
          </ac:spMkLst>
        </pc:spChg>
        <pc:spChg chg="mod">
          <ac:chgData name="Xin Zhang" userId="474f572f-8271-4f60-858e-cee871e0aec6" providerId="ADAL" clId="{CC4C60DD-BAAA-46EE-98A1-BB88A78566B9}" dt="2022-01-04T09:09:31.045" v="233"/>
          <ac:spMkLst>
            <pc:docMk/>
            <pc:sldMk cId="2072371505" sldId="319"/>
            <ac:spMk id="62" creationId="{8E99D96A-4F63-47CF-A864-F36D9E7808D7}"/>
          </ac:spMkLst>
        </pc:spChg>
        <pc:spChg chg="mod">
          <ac:chgData name="Xin Zhang" userId="474f572f-8271-4f60-858e-cee871e0aec6" providerId="ADAL" clId="{CC4C60DD-BAAA-46EE-98A1-BB88A78566B9}" dt="2022-01-04T09:09:32.051" v="234"/>
          <ac:spMkLst>
            <pc:docMk/>
            <pc:sldMk cId="2072371505" sldId="319"/>
            <ac:spMk id="68" creationId="{44653128-043D-436C-BAED-3BBAECD357D2}"/>
          </ac:spMkLst>
        </pc:spChg>
        <pc:spChg chg="mod">
          <ac:chgData name="Xin Zhang" userId="474f572f-8271-4f60-858e-cee871e0aec6" providerId="ADAL" clId="{CC4C60DD-BAAA-46EE-98A1-BB88A78566B9}" dt="2022-01-04T09:09:35.023" v="237"/>
          <ac:spMkLst>
            <pc:docMk/>
            <pc:sldMk cId="2072371505" sldId="319"/>
            <ac:spMk id="74" creationId="{905D0B20-43DD-45C8-9D24-BF45E414D4F3}"/>
          </ac:spMkLst>
        </pc:spChg>
        <pc:spChg chg="mod">
          <ac:chgData name="Xin Zhang" userId="474f572f-8271-4f60-858e-cee871e0aec6" providerId="ADAL" clId="{CC4C60DD-BAAA-46EE-98A1-BB88A78566B9}" dt="2022-01-04T09:09:34.028" v="236"/>
          <ac:spMkLst>
            <pc:docMk/>
            <pc:sldMk cId="2072371505" sldId="319"/>
            <ac:spMk id="86" creationId="{24D823D8-0D8B-4B4F-A41F-9839702AF0C0}"/>
          </ac:spMkLst>
        </pc:spChg>
        <pc:spChg chg="mod">
          <ac:chgData name="Xin Zhang" userId="474f572f-8271-4f60-858e-cee871e0aec6" providerId="ADAL" clId="{CC4C60DD-BAAA-46EE-98A1-BB88A78566B9}" dt="2022-01-04T09:09:33.157" v="235"/>
          <ac:spMkLst>
            <pc:docMk/>
            <pc:sldMk cId="2072371505" sldId="319"/>
            <ac:spMk id="92" creationId="{AA638F81-24DC-426B-B75C-755176FAE8F6}"/>
          </ac:spMkLst>
        </pc:spChg>
      </pc:sldChg>
      <pc:sldChg chg="modSp del">
        <pc:chgData name="Xin Zhang" userId="474f572f-8271-4f60-858e-cee871e0aec6" providerId="ADAL" clId="{CC4C60DD-BAAA-46EE-98A1-BB88A78566B9}" dt="2022-01-04T09:06:21.453" v="129" actId="47"/>
        <pc:sldMkLst>
          <pc:docMk/>
          <pc:sldMk cId="1212646127" sldId="320"/>
        </pc:sldMkLst>
        <pc:spChg chg="mod">
          <ac:chgData name="Xin Zhang" userId="474f572f-8271-4f60-858e-cee871e0aec6" providerId="ADAL" clId="{CC4C60DD-BAAA-46EE-98A1-BB88A78566B9}" dt="2022-01-04T09:06:10.973" v="128"/>
          <ac:spMkLst>
            <pc:docMk/>
            <pc:sldMk cId="1212646127" sldId="320"/>
            <ac:spMk id="148" creationId="{2BA84E25-7871-41B0-B59D-70C511866C1B}"/>
          </ac:spMkLst>
        </pc:spChg>
      </pc:sldChg>
      <pc:sldChg chg="addSp delSp modSp mod delAnim">
        <pc:chgData name="Xin Zhang" userId="474f572f-8271-4f60-858e-cee871e0aec6" providerId="ADAL" clId="{CC4C60DD-BAAA-46EE-98A1-BB88A78566B9}" dt="2022-01-04T09:05:03.457" v="87" actId="12789"/>
        <pc:sldMkLst>
          <pc:docMk/>
          <pc:sldMk cId="1861233844" sldId="324"/>
        </pc:sldMkLst>
        <pc:spChg chg="add mod">
          <ac:chgData name="Xin Zhang" userId="474f572f-8271-4f60-858e-cee871e0aec6" providerId="ADAL" clId="{CC4C60DD-BAAA-46EE-98A1-BB88A78566B9}" dt="2022-01-04T09:05:03.457" v="87" actId="12789"/>
          <ac:spMkLst>
            <pc:docMk/>
            <pc:sldMk cId="1861233844" sldId="324"/>
            <ac:spMk id="5" creationId="{A1066054-525E-4930-8181-2D15A1EFB3E2}"/>
          </ac:spMkLst>
        </pc:spChg>
        <pc:picChg chg="del mod">
          <ac:chgData name="Xin Zhang" userId="474f572f-8271-4f60-858e-cee871e0aec6" providerId="ADAL" clId="{CC4C60DD-BAAA-46EE-98A1-BB88A78566B9}" dt="2022-01-04T09:04:49.518" v="82" actId="478"/>
          <ac:picMkLst>
            <pc:docMk/>
            <pc:sldMk cId="1861233844" sldId="324"/>
            <ac:picMk id="61" creationId="{C9AA27BF-EEE0-4B35-8961-347753836C8C}"/>
          </ac:picMkLst>
        </pc:picChg>
      </pc:sldChg>
      <pc:sldChg chg="modSp mod">
        <pc:chgData name="Xin Zhang" userId="474f572f-8271-4f60-858e-cee871e0aec6" providerId="ADAL" clId="{CC4C60DD-BAAA-46EE-98A1-BB88A78566B9}" dt="2022-01-04T09:05:58.181" v="122"/>
        <pc:sldMkLst>
          <pc:docMk/>
          <pc:sldMk cId="940528739" sldId="325"/>
        </pc:sldMkLst>
        <pc:spChg chg="mod">
          <ac:chgData name="Xin Zhang" userId="474f572f-8271-4f60-858e-cee871e0aec6" providerId="ADAL" clId="{CC4C60DD-BAAA-46EE-98A1-BB88A78566B9}" dt="2022-01-04T09:05:49.629" v="116" actId="20577"/>
          <ac:spMkLst>
            <pc:docMk/>
            <pc:sldMk cId="940528739" sldId="325"/>
            <ac:spMk id="22" creationId="{389DE17A-1EEF-4B70-8CD7-F3EF9DECF0EE}"/>
          </ac:spMkLst>
        </pc:spChg>
        <pc:spChg chg="mod">
          <ac:chgData name="Xin Zhang" userId="474f572f-8271-4f60-858e-cee871e0aec6" providerId="ADAL" clId="{CC4C60DD-BAAA-46EE-98A1-BB88A78566B9}" dt="2022-01-04T09:05:52.616" v="117"/>
          <ac:spMkLst>
            <pc:docMk/>
            <pc:sldMk cId="940528739" sldId="325"/>
            <ac:spMk id="30" creationId="{D76D86F3-4D22-40EE-AB7A-57E94AD14CF7}"/>
          </ac:spMkLst>
        </pc:spChg>
        <pc:spChg chg="mod">
          <ac:chgData name="Xin Zhang" userId="474f572f-8271-4f60-858e-cee871e0aec6" providerId="ADAL" clId="{CC4C60DD-BAAA-46EE-98A1-BB88A78566B9}" dt="2022-01-04T09:05:53.572" v="118"/>
          <ac:spMkLst>
            <pc:docMk/>
            <pc:sldMk cId="940528739" sldId="325"/>
            <ac:spMk id="37" creationId="{0EAD7636-C9F0-49B7-BA60-7BB0929E2F8D}"/>
          </ac:spMkLst>
        </pc:spChg>
        <pc:spChg chg="mod">
          <ac:chgData name="Xin Zhang" userId="474f572f-8271-4f60-858e-cee871e0aec6" providerId="ADAL" clId="{CC4C60DD-BAAA-46EE-98A1-BB88A78566B9}" dt="2022-01-04T09:05:55.190" v="119"/>
          <ac:spMkLst>
            <pc:docMk/>
            <pc:sldMk cId="940528739" sldId="325"/>
            <ac:spMk id="44" creationId="{FAD1EB70-15E0-4BD3-AC16-98051AF8F156}"/>
          </ac:spMkLst>
        </pc:spChg>
        <pc:spChg chg="mod">
          <ac:chgData name="Xin Zhang" userId="474f572f-8271-4f60-858e-cee871e0aec6" providerId="ADAL" clId="{CC4C60DD-BAAA-46EE-98A1-BB88A78566B9}" dt="2022-01-04T09:05:58.181" v="122"/>
          <ac:spMkLst>
            <pc:docMk/>
            <pc:sldMk cId="940528739" sldId="325"/>
            <ac:spMk id="51" creationId="{2056B7FC-2E2C-4DC7-BBFE-CEC53A8D207D}"/>
          </ac:spMkLst>
        </pc:spChg>
        <pc:spChg chg="mod">
          <ac:chgData name="Xin Zhang" userId="474f572f-8271-4f60-858e-cee871e0aec6" providerId="ADAL" clId="{CC4C60DD-BAAA-46EE-98A1-BB88A78566B9}" dt="2022-01-04T09:05:57.189" v="121"/>
          <ac:spMkLst>
            <pc:docMk/>
            <pc:sldMk cId="940528739" sldId="325"/>
            <ac:spMk id="56" creationId="{57A92551-CDE0-4C81-B3E7-68F62F0CEC2E}"/>
          </ac:spMkLst>
        </pc:spChg>
        <pc:spChg chg="mod">
          <ac:chgData name="Xin Zhang" userId="474f572f-8271-4f60-858e-cee871e0aec6" providerId="ADAL" clId="{CC4C60DD-BAAA-46EE-98A1-BB88A78566B9}" dt="2022-01-04T09:05:56.196" v="120"/>
          <ac:spMkLst>
            <pc:docMk/>
            <pc:sldMk cId="940528739" sldId="325"/>
            <ac:spMk id="61" creationId="{22F29231-A29B-42F8-A684-6405CC5C3FBD}"/>
          </ac:spMkLst>
        </pc:spChg>
      </pc:sldChg>
      <pc:sldChg chg="modSp">
        <pc:chgData name="Xin Zhang" userId="474f572f-8271-4f60-858e-cee871e0aec6" providerId="ADAL" clId="{CC4C60DD-BAAA-46EE-98A1-BB88A78566B9}" dt="2022-01-04T09:06:04.759" v="127"/>
        <pc:sldMkLst>
          <pc:docMk/>
          <pc:sldMk cId="3856558757" sldId="326"/>
        </pc:sldMkLst>
        <pc:spChg chg="mod">
          <ac:chgData name="Xin Zhang" userId="474f572f-8271-4f60-858e-cee871e0aec6" providerId="ADAL" clId="{CC4C60DD-BAAA-46EE-98A1-BB88A78566B9}" dt="2022-01-04T09:06:02.363" v="123"/>
          <ac:spMkLst>
            <pc:docMk/>
            <pc:sldMk cId="3856558757" sldId="326"/>
            <ac:spMk id="18" creationId="{85524E18-1F06-430F-ADE6-E82C08AEEC34}"/>
          </ac:spMkLst>
        </pc:spChg>
        <pc:spChg chg="mod">
          <ac:chgData name="Xin Zhang" userId="474f572f-8271-4f60-858e-cee871e0aec6" providerId="ADAL" clId="{CC4C60DD-BAAA-46EE-98A1-BB88A78566B9}" dt="2022-01-04T09:06:03.037" v="124"/>
          <ac:spMkLst>
            <pc:docMk/>
            <pc:sldMk cId="3856558757" sldId="326"/>
            <ac:spMk id="23" creationId="{FE5BD902-1B2D-4A0E-9254-79525C8AA23E}"/>
          </ac:spMkLst>
        </pc:spChg>
        <pc:spChg chg="mod">
          <ac:chgData name="Xin Zhang" userId="474f572f-8271-4f60-858e-cee871e0aec6" providerId="ADAL" clId="{CC4C60DD-BAAA-46EE-98A1-BB88A78566B9}" dt="2022-01-04T09:06:03.595" v="125"/>
          <ac:spMkLst>
            <pc:docMk/>
            <pc:sldMk cId="3856558757" sldId="326"/>
            <ac:spMk id="28" creationId="{E53F11B9-E03A-4B13-AFEE-F9029A45CBFE}"/>
          </ac:spMkLst>
        </pc:spChg>
        <pc:spChg chg="mod">
          <ac:chgData name="Xin Zhang" userId="474f572f-8271-4f60-858e-cee871e0aec6" providerId="ADAL" clId="{CC4C60DD-BAAA-46EE-98A1-BB88A78566B9}" dt="2022-01-04T09:06:04.163" v="126"/>
          <ac:spMkLst>
            <pc:docMk/>
            <pc:sldMk cId="3856558757" sldId="326"/>
            <ac:spMk id="32" creationId="{93E42C54-E240-439E-992F-ACD183C06429}"/>
          </ac:spMkLst>
        </pc:spChg>
        <pc:spChg chg="mod">
          <ac:chgData name="Xin Zhang" userId="474f572f-8271-4f60-858e-cee871e0aec6" providerId="ADAL" clId="{CC4C60DD-BAAA-46EE-98A1-BB88A78566B9}" dt="2022-01-04T09:06:04.759" v="127"/>
          <ac:spMkLst>
            <pc:docMk/>
            <pc:sldMk cId="3856558757" sldId="326"/>
            <ac:spMk id="47" creationId="{63D8E69F-4500-4414-B632-C4EB916F52CA}"/>
          </ac:spMkLst>
        </pc:spChg>
      </pc:sldChg>
      <pc:sldChg chg="del">
        <pc:chgData name="Xin Zhang" userId="474f572f-8271-4f60-858e-cee871e0aec6" providerId="ADAL" clId="{CC4C60DD-BAAA-46EE-98A1-BB88A78566B9}" dt="2022-01-04T09:07:14.631" v="171" actId="47"/>
        <pc:sldMkLst>
          <pc:docMk/>
          <pc:sldMk cId="499800162" sldId="328"/>
        </pc:sldMkLst>
      </pc:sldChg>
      <pc:sldChg chg="modSp modAnim">
        <pc:chgData name="Xin Zhang" userId="474f572f-8271-4f60-858e-cee871e0aec6" providerId="ADAL" clId="{CC4C60DD-BAAA-46EE-98A1-BB88A78566B9}" dt="2022-01-04T09:07:05.970" v="170"/>
        <pc:sldMkLst>
          <pc:docMk/>
          <pc:sldMk cId="4108722124" sldId="329"/>
        </pc:sldMkLst>
        <pc:spChg chg="mod">
          <ac:chgData name="Xin Zhang" userId="474f572f-8271-4f60-858e-cee871e0aec6" providerId="ADAL" clId="{CC4C60DD-BAAA-46EE-98A1-BB88A78566B9}" dt="2022-01-04T09:06:37.678" v="148" actId="20577"/>
          <ac:spMkLst>
            <pc:docMk/>
            <pc:sldMk cId="4108722124" sldId="329"/>
            <ac:spMk id="10" creationId="{346F3DD5-ACB5-41CA-81B7-417191000280}"/>
          </ac:spMkLst>
        </pc:spChg>
        <pc:spChg chg="mod">
          <ac:chgData name="Xin Zhang" userId="474f572f-8271-4f60-858e-cee871e0aec6" providerId="ADAL" clId="{CC4C60DD-BAAA-46EE-98A1-BB88A78566B9}" dt="2022-01-04T09:06:40.312" v="156" actId="20577"/>
          <ac:spMkLst>
            <pc:docMk/>
            <pc:sldMk cId="4108722124" sldId="329"/>
            <ac:spMk id="15" creationId="{3288BADC-A05C-47C7-8992-87A8D44116A8}"/>
          </ac:spMkLst>
        </pc:spChg>
        <pc:spChg chg="mod">
          <ac:chgData name="Xin Zhang" userId="474f572f-8271-4f60-858e-cee871e0aec6" providerId="ADAL" clId="{CC4C60DD-BAAA-46EE-98A1-BB88A78566B9}" dt="2022-01-04T09:06:43.349" v="162" actId="20577"/>
          <ac:spMkLst>
            <pc:docMk/>
            <pc:sldMk cId="4108722124" sldId="329"/>
            <ac:spMk id="18" creationId="{6487DE86-FBE1-465C-A32B-1AD6791EE68E}"/>
          </ac:spMkLst>
        </pc:spChg>
        <pc:spChg chg="mod">
          <ac:chgData name="Xin Zhang" userId="474f572f-8271-4f60-858e-cee871e0aec6" providerId="ADAL" clId="{CC4C60DD-BAAA-46EE-98A1-BB88A78566B9}" dt="2022-01-04T09:07:00.842" v="168" actId="20577"/>
          <ac:spMkLst>
            <pc:docMk/>
            <pc:sldMk cId="4108722124" sldId="329"/>
            <ac:spMk id="20" creationId="{83C37BE5-C122-49AE-9DA2-34955737E05D}"/>
          </ac:spMkLst>
        </pc:spChg>
        <pc:spChg chg="mod">
          <ac:chgData name="Xin Zhang" userId="474f572f-8271-4f60-858e-cee871e0aec6" providerId="ADAL" clId="{CC4C60DD-BAAA-46EE-98A1-BB88A78566B9}" dt="2022-01-04T09:07:05.256" v="169"/>
          <ac:spMkLst>
            <pc:docMk/>
            <pc:sldMk cId="4108722124" sldId="329"/>
            <ac:spMk id="40" creationId="{DF572A85-9B19-4319-B431-B5D87B736548}"/>
          </ac:spMkLst>
        </pc:spChg>
        <pc:spChg chg="mod">
          <ac:chgData name="Xin Zhang" userId="474f572f-8271-4f60-858e-cee871e0aec6" providerId="ADAL" clId="{CC4C60DD-BAAA-46EE-98A1-BB88A78566B9}" dt="2022-01-04T09:07:05.970" v="170"/>
          <ac:spMkLst>
            <pc:docMk/>
            <pc:sldMk cId="4108722124" sldId="329"/>
            <ac:spMk id="41" creationId="{DF595063-BDDB-48EC-80DE-E467208C93EE}"/>
          </ac:spMkLst>
        </pc:spChg>
      </pc:sldChg>
      <pc:sldChg chg="addSp delSp modSp mod delAnim modAnim">
        <pc:chgData name="Xin Zhang" userId="474f572f-8271-4f60-858e-cee871e0aec6" providerId="ADAL" clId="{CC4C60DD-BAAA-46EE-98A1-BB88A78566B9}" dt="2022-01-04T09:04:22.903" v="79" actId="1076"/>
        <pc:sldMkLst>
          <pc:docMk/>
          <pc:sldMk cId="2778925758" sldId="330"/>
        </pc:sldMkLst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2" creationId="{BFF08225-CA86-4DD2-8DAB-A5C589F6D3FA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8" creationId="{FB4B7FC4-4ABB-4AAC-9831-031885936C94}"/>
          </ac:spMkLst>
        </pc:spChg>
        <pc:spChg chg="mod">
          <ac:chgData name="Xin Zhang" userId="474f572f-8271-4f60-858e-cee871e0aec6" providerId="ADAL" clId="{CC4C60DD-BAAA-46EE-98A1-BB88A78566B9}" dt="2022-01-04T09:04:11.953" v="72" actId="1076"/>
          <ac:spMkLst>
            <pc:docMk/>
            <pc:sldMk cId="2778925758" sldId="330"/>
            <ac:spMk id="9" creationId="{6C27BA65-5E10-4D84-A010-0E2C924AC114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90" creationId="{127F7EFC-DB87-4438-9C3B-EA62C030D6C8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93" creationId="{88BFC031-543B-47B4-9E52-22DD876964AA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96" creationId="{7466A529-BB0C-421B-BB44-25BBE16C1CDC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97" creationId="{E053561B-A3A5-47D3-9094-9B9E69B93147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04" creationId="{6222F57C-E871-4679-B1BE-854DAC380469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07" creationId="{1FE4ACAB-74DB-45C0-91BE-BFDF75722EB8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16" creationId="{6A8EF306-D181-4B96-B4B1-50430B25F437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19" creationId="{7490489A-936C-4C2A-92B4-355E5BBEA708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26" creationId="{D9D819AF-F0D5-4F92-958E-0DB269C19672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27" creationId="{594362D9-C366-482D-B180-1C54F95D1329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30" creationId="{8281861F-2557-4649-AD9E-DBC4CF0909F5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31" creationId="{B23BFD65-87E9-49C6-8045-97FB6D81E969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34" creationId="{6E653AB8-25B8-4171-8D0D-EF9DF8B898F4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35" creationId="{E48F8DBE-BC70-4B09-9556-8DB0644DAF46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38" creationId="{2D410B57-EABF-4C7E-997A-77C20BA66063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39" creationId="{64785513-B950-4BD9-B4B5-330F2FDB03B0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42" creationId="{7B8C5FD2-C130-4080-BF6F-BC176CBA364E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43" creationId="{F6844801-8A3F-45C8-B23E-DCE97EC77046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46" creationId="{A08153A2-4CD2-4CBE-98C6-F89E9F4D6CD5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47" creationId="{0291FAE0-6179-4D8F-AA20-A708C9DD9F41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50" creationId="{1BCC87D7-A746-4215-ABB4-502F9A6612FC}"/>
          </ac:spMkLst>
        </pc:spChg>
        <pc:spChg chg="mod">
          <ac:chgData name="Xin Zhang" userId="474f572f-8271-4f60-858e-cee871e0aec6" providerId="ADAL" clId="{CC4C60DD-BAAA-46EE-98A1-BB88A78566B9}" dt="2022-01-04T09:04:20.445" v="77" actId="165"/>
          <ac:spMkLst>
            <pc:docMk/>
            <pc:sldMk cId="2778925758" sldId="330"/>
            <ac:spMk id="151" creationId="{C70B40BC-7911-43C0-97AA-D29DADFDA36F}"/>
          </ac:spMkLst>
        </pc:spChg>
        <pc:grpChg chg="add del mod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3" creationId="{AD312B69-9DA9-4221-8062-3D6F6DAD3049}"/>
          </ac:grpSpMkLst>
        </pc:grpChg>
        <pc:grpChg chg="add del mod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4" creationId="{0631C4B4-3ED4-4AE1-B2F2-6F82B1BFB196}"/>
          </ac:grpSpMkLst>
        </pc:grpChg>
        <pc:grpChg chg="add del mod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5" creationId="{78AB4D82-D6BA-4D09-BB29-25742236A6B8}"/>
          </ac:grpSpMkLst>
        </pc:grpChg>
        <pc:grpChg chg="add del mod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6" creationId="{2479E5CD-4D7C-4AC0-858F-0545FB84AFCF}"/>
          </ac:grpSpMkLst>
        </pc:grpChg>
        <pc:grpChg chg="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16" creationId="{2E0C2C65-5CE3-42E8-A98B-A0C97920942B}"/>
          </ac:grpSpMkLst>
        </pc:grpChg>
        <pc:grpChg chg="del">
          <ac:chgData name="Xin Zhang" userId="474f572f-8271-4f60-858e-cee871e0aec6" providerId="ADAL" clId="{CC4C60DD-BAAA-46EE-98A1-BB88A78566B9}" dt="2022-01-04T09:03:52.095" v="63" actId="478"/>
          <ac:grpSpMkLst>
            <pc:docMk/>
            <pc:sldMk cId="2778925758" sldId="330"/>
            <ac:grpSpMk id="73" creationId="{39574A2E-9F11-4857-9A75-3430E6602BB4}"/>
          </ac:grpSpMkLst>
        </pc:grpChg>
        <pc:grpChg chg="del">
          <ac:chgData name="Xin Zhang" userId="474f572f-8271-4f60-858e-cee871e0aec6" providerId="ADAL" clId="{CC4C60DD-BAAA-46EE-98A1-BB88A78566B9}" dt="2022-01-04T09:03:52.095" v="63" actId="478"/>
          <ac:grpSpMkLst>
            <pc:docMk/>
            <pc:sldMk cId="2778925758" sldId="330"/>
            <ac:grpSpMk id="74" creationId="{7A450897-B353-4F58-9B27-0FC060078ACE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75" creationId="{763B7806-DF46-4222-93DB-49EB9DA95503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76" creationId="{3BDB7EB4-6E9D-46CE-86FC-4CFAD57353C5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77" creationId="{C5A46182-2532-41BE-B2E4-3D14CECBAA08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78" creationId="{C7B981D8-1E79-4CE2-993E-A2800038591A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79" creationId="{1A7D7889-B3B9-44A3-A574-6A30F8E74F48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80" creationId="{A07507C8-C4BC-465D-A11A-F1E15991A761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81" creationId="{54BAB37B-4C7B-461E-8F39-B38AA0BA864B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82" creationId="{9F91BA9A-3694-4E5D-83BA-C9DC6AA290F8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83" creationId="{7D5D560D-055D-416D-A466-44809B15366C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87" creationId="{76446AEE-10CE-4E4B-BBDB-9664236B7568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95" creationId="{F937E27D-3C1F-48B8-84EF-FD800F22611A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101" creationId="{588AE63D-D4E6-4CF0-B131-4A6F4840B91B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113" creationId="{509AA281-201E-4C43-932B-51CB7AEE7727}"/>
          </ac:grpSpMkLst>
        </pc:grpChg>
        <pc:grpChg chg="del">
          <ac:chgData name="Xin Zhang" userId="474f572f-8271-4f60-858e-cee871e0aec6" providerId="ADAL" clId="{CC4C60DD-BAAA-46EE-98A1-BB88A78566B9}" dt="2022-01-04T09:03:46.846" v="61" actId="478"/>
          <ac:grpSpMkLst>
            <pc:docMk/>
            <pc:sldMk cId="2778925758" sldId="330"/>
            <ac:grpSpMk id="124" creationId="{06575BFF-081D-4147-82C1-E254BEE868A2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125" creationId="{48CBD4DE-F327-4216-80C6-7F844DBF4317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129" creationId="{452C0D7F-EA2A-4078-9F4C-13478EDE4695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133" creationId="{CAC52677-775F-402C-A2D4-4799408544FF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137" creationId="{A84EE15E-CC2E-403F-B24F-5E86E2A146B2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141" creationId="{E171205C-8689-4879-A4D5-C5390DBCB51E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145" creationId="{39125EE8-B82E-496D-92A2-802A23C69FE2}"/>
          </ac:grpSpMkLst>
        </pc:grpChg>
        <pc:grpChg chg="add mod topLvl">
          <ac:chgData name="Xin Zhang" userId="474f572f-8271-4f60-858e-cee871e0aec6" providerId="ADAL" clId="{CC4C60DD-BAAA-46EE-98A1-BB88A78566B9}" dt="2022-01-04T09:04:20.445" v="77" actId="165"/>
          <ac:grpSpMkLst>
            <pc:docMk/>
            <pc:sldMk cId="2778925758" sldId="330"/>
            <ac:grpSpMk id="149" creationId="{3AE419BD-F11A-4AF6-838C-60C85BC55497}"/>
          </ac:grpSpMkLst>
        </pc:grpChg>
        <pc:grpChg chg="del">
          <ac:chgData name="Xin Zhang" userId="474f572f-8271-4f60-858e-cee871e0aec6" providerId="ADAL" clId="{CC4C60DD-BAAA-46EE-98A1-BB88A78566B9}" dt="2022-01-04T09:03:52.095" v="63" actId="478"/>
          <ac:grpSpMkLst>
            <pc:docMk/>
            <pc:sldMk cId="2778925758" sldId="330"/>
            <ac:grpSpMk id="170" creationId="{33045447-B4DE-4666-9051-AF1A8DBF8088}"/>
          </ac:grpSpMkLst>
        </pc:grpChg>
        <pc:grpChg chg="del">
          <ac:chgData name="Xin Zhang" userId="474f572f-8271-4f60-858e-cee871e0aec6" providerId="ADAL" clId="{CC4C60DD-BAAA-46EE-98A1-BB88A78566B9}" dt="2022-01-04T09:03:52.095" v="63" actId="478"/>
          <ac:grpSpMkLst>
            <pc:docMk/>
            <pc:sldMk cId="2778925758" sldId="330"/>
            <ac:grpSpMk id="173" creationId="{93F9004E-FDE3-4261-AAC4-88F9B2F163EF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176" creationId="{90D0D58A-2119-4A79-8AA8-C6B4FA7D98BA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179" creationId="{E09B513A-62E5-466E-A895-79ABC55F2965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182" creationId="{1CF29A5C-6399-4572-B5F0-5C49AC2A127C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185" creationId="{57DC7C80-9612-4DC5-B143-697797F2560B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188" creationId="{3238EBC9-8146-4D73-9F17-F920B1D8A6C5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191" creationId="{384DFC0F-F2F7-48AF-BF5F-9E2ACDC3CBED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194" creationId="{A952C982-F18D-4676-AC47-FAA80BCE1D2F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197" creationId="{14D52E19-988D-4585-B649-B672C41CCED2}"/>
          </ac:grpSpMkLst>
        </pc:grpChg>
        <pc:grpChg chg="del">
          <ac:chgData name="Xin Zhang" userId="474f572f-8271-4f60-858e-cee871e0aec6" providerId="ADAL" clId="{CC4C60DD-BAAA-46EE-98A1-BB88A78566B9}" dt="2022-01-04T09:03:50.751" v="62" actId="478"/>
          <ac:grpSpMkLst>
            <pc:docMk/>
            <pc:sldMk cId="2778925758" sldId="330"/>
            <ac:grpSpMk id="200" creationId="{87B71B14-A32B-497C-9F60-F8253F557285}"/>
          </ac:grpSpMkLst>
        </pc:grp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84" creationId="{37407302-8A25-474E-88C8-E9447DF6C1CF}"/>
          </ac:picMkLst>
        </pc:pic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94" creationId="{779DBE9A-5570-4C26-AEA4-4935FB23E3D3}"/>
          </ac:picMkLst>
        </pc:pic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98" creationId="{693FBA06-FF71-425A-ABAF-7DFCA2D998B9}"/>
          </ac:picMkLst>
        </pc:pic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110" creationId="{63531B47-E87D-4734-B160-E12FA234BD8E}"/>
          </ac:picMkLst>
        </pc:picChg>
        <pc:picChg chg="add mod topLvl">
          <ac:chgData name="Xin Zhang" userId="474f572f-8271-4f60-858e-cee871e0aec6" providerId="ADAL" clId="{CC4C60DD-BAAA-46EE-98A1-BB88A78566B9}" dt="2022-01-04T09:04:22.903" v="79" actId="1076"/>
          <ac:picMkLst>
            <pc:docMk/>
            <pc:sldMk cId="2778925758" sldId="330"/>
            <ac:picMk id="122" creationId="{3666337B-CF82-498A-8636-0168A2C4F35E}"/>
          </ac:picMkLst>
        </pc:pic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128" creationId="{5BF8B4C5-7638-43A7-91C5-7E4B5282DF8A}"/>
          </ac:picMkLst>
        </pc:pic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132" creationId="{8BC6355C-80D7-43FD-995B-263B89B846D8}"/>
          </ac:picMkLst>
        </pc:pic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136" creationId="{83008377-F437-4D4E-99F6-66EEDCE05CB5}"/>
          </ac:picMkLst>
        </pc:pic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140" creationId="{089C7AC2-03B0-4282-929B-2367BAEA32D3}"/>
          </ac:picMkLst>
        </pc:pic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144" creationId="{88AB26A7-8173-4425-810B-F4BF972644B9}"/>
          </ac:picMkLst>
        </pc:pic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148" creationId="{44CE99F5-767B-4237-A9C7-2E5EDDAF5F70}"/>
          </ac:picMkLst>
        </pc:picChg>
        <pc:picChg chg="add mod topLvl">
          <ac:chgData name="Xin Zhang" userId="474f572f-8271-4f60-858e-cee871e0aec6" providerId="ADAL" clId="{CC4C60DD-BAAA-46EE-98A1-BB88A78566B9}" dt="2022-01-04T09:04:20.445" v="77" actId="165"/>
          <ac:picMkLst>
            <pc:docMk/>
            <pc:sldMk cId="2778925758" sldId="330"/>
            <ac:picMk id="152" creationId="{080F3ABF-0C8D-4FE0-873A-7F5D578706DB}"/>
          </ac:picMkLst>
        </pc:picChg>
      </pc:sldChg>
      <pc:sldChg chg="modSp">
        <pc:chgData name="Xin Zhang" userId="474f572f-8271-4f60-858e-cee871e0aec6" providerId="ADAL" clId="{CC4C60DD-BAAA-46EE-98A1-BB88A78566B9}" dt="2022-01-04T09:04:39.660" v="80" actId="20577"/>
        <pc:sldMkLst>
          <pc:docMk/>
          <pc:sldMk cId="894083497" sldId="332"/>
        </pc:sldMkLst>
        <pc:spChg chg="mod">
          <ac:chgData name="Xin Zhang" userId="474f572f-8271-4f60-858e-cee871e0aec6" providerId="ADAL" clId="{CC4C60DD-BAAA-46EE-98A1-BB88A78566B9}" dt="2022-01-04T09:04:39.660" v="80" actId="20577"/>
          <ac:spMkLst>
            <pc:docMk/>
            <pc:sldMk cId="894083497" sldId="332"/>
            <ac:spMk id="78" creationId="{A767A943-91F8-4CF4-B1D3-58A8F0847338}"/>
          </ac:spMkLst>
        </pc:spChg>
      </pc:sldChg>
      <pc:sldChg chg="delSp modSp mod delAnim modAnim">
        <pc:chgData name="Xin Zhang" userId="474f572f-8271-4f60-858e-cee871e0aec6" providerId="ADAL" clId="{CC4C60DD-BAAA-46EE-98A1-BB88A78566B9}" dt="2022-01-04T09:07:45.083" v="188" actId="478"/>
        <pc:sldMkLst>
          <pc:docMk/>
          <pc:sldMk cId="243809733" sldId="333"/>
        </pc:sldMkLst>
        <pc:spChg chg="del">
          <ac:chgData name="Xin Zhang" userId="474f572f-8271-4f60-858e-cee871e0aec6" providerId="ADAL" clId="{CC4C60DD-BAAA-46EE-98A1-BB88A78566B9}" dt="2022-01-04T09:07:45.083" v="188" actId="478"/>
          <ac:spMkLst>
            <pc:docMk/>
            <pc:sldMk cId="243809733" sldId="333"/>
            <ac:spMk id="37" creationId="{09552E9D-695B-4D69-AE52-2CE66238B354}"/>
          </ac:spMkLst>
        </pc:spChg>
        <pc:spChg chg="del">
          <ac:chgData name="Xin Zhang" userId="474f572f-8271-4f60-858e-cee871e0aec6" providerId="ADAL" clId="{CC4C60DD-BAAA-46EE-98A1-BB88A78566B9}" dt="2022-01-04T09:07:45.083" v="188" actId="478"/>
          <ac:spMkLst>
            <pc:docMk/>
            <pc:sldMk cId="243809733" sldId="333"/>
            <ac:spMk id="38" creationId="{EE8C2AB8-5E89-4639-BACA-238B6F81A65C}"/>
          </ac:spMkLst>
        </pc:spChg>
        <pc:spChg chg="del">
          <ac:chgData name="Xin Zhang" userId="474f572f-8271-4f60-858e-cee871e0aec6" providerId="ADAL" clId="{CC4C60DD-BAAA-46EE-98A1-BB88A78566B9}" dt="2022-01-04T09:07:45.083" v="188" actId="478"/>
          <ac:spMkLst>
            <pc:docMk/>
            <pc:sldMk cId="243809733" sldId="333"/>
            <ac:spMk id="39" creationId="{3D97CEB1-6CF7-401B-802A-0D0CDF13FDCB}"/>
          </ac:spMkLst>
        </pc:spChg>
        <pc:spChg chg="del">
          <ac:chgData name="Xin Zhang" userId="474f572f-8271-4f60-858e-cee871e0aec6" providerId="ADAL" clId="{CC4C60DD-BAAA-46EE-98A1-BB88A78566B9}" dt="2022-01-04T09:07:45.083" v="188" actId="478"/>
          <ac:spMkLst>
            <pc:docMk/>
            <pc:sldMk cId="243809733" sldId="333"/>
            <ac:spMk id="40" creationId="{55CBF6D1-02B3-4674-84BA-4F8298FD841F}"/>
          </ac:spMkLst>
        </pc:spChg>
        <pc:spChg chg="del">
          <ac:chgData name="Xin Zhang" userId="474f572f-8271-4f60-858e-cee871e0aec6" providerId="ADAL" clId="{CC4C60DD-BAAA-46EE-98A1-BB88A78566B9}" dt="2022-01-04T09:07:45.083" v="188" actId="478"/>
          <ac:spMkLst>
            <pc:docMk/>
            <pc:sldMk cId="243809733" sldId="333"/>
            <ac:spMk id="41" creationId="{503E35C5-C94B-4A63-BD2C-A6E7E390C1BB}"/>
          </ac:spMkLst>
        </pc:spChg>
        <pc:spChg chg="del">
          <ac:chgData name="Xin Zhang" userId="474f572f-8271-4f60-858e-cee871e0aec6" providerId="ADAL" clId="{CC4C60DD-BAAA-46EE-98A1-BB88A78566B9}" dt="2022-01-04T09:07:45.083" v="188" actId="478"/>
          <ac:spMkLst>
            <pc:docMk/>
            <pc:sldMk cId="243809733" sldId="333"/>
            <ac:spMk id="42" creationId="{B4D89F81-4A83-44B9-A98C-2EFA015DD00B}"/>
          </ac:spMkLst>
        </pc:spChg>
        <pc:spChg chg="del">
          <ac:chgData name="Xin Zhang" userId="474f572f-8271-4f60-858e-cee871e0aec6" providerId="ADAL" clId="{CC4C60DD-BAAA-46EE-98A1-BB88A78566B9}" dt="2022-01-04T09:07:45.083" v="188" actId="478"/>
          <ac:spMkLst>
            <pc:docMk/>
            <pc:sldMk cId="243809733" sldId="333"/>
            <ac:spMk id="51" creationId="{91F0D33F-6B33-4263-AA03-55CED4DB15EF}"/>
          </ac:spMkLst>
        </pc:spChg>
        <pc:spChg chg="del">
          <ac:chgData name="Xin Zhang" userId="474f572f-8271-4f60-858e-cee871e0aec6" providerId="ADAL" clId="{CC4C60DD-BAAA-46EE-98A1-BB88A78566B9}" dt="2022-01-04T09:07:45.083" v="188" actId="478"/>
          <ac:spMkLst>
            <pc:docMk/>
            <pc:sldMk cId="243809733" sldId="333"/>
            <ac:spMk id="52" creationId="{4BB4D12A-7784-4EBF-AA4A-2333F6AFE6AF}"/>
          </ac:spMkLst>
        </pc:spChg>
        <pc:spChg chg="mod">
          <ac:chgData name="Xin Zhang" userId="474f572f-8271-4f60-858e-cee871e0aec6" providerId="ADAL" clId="{CC4C60DD-BAAA-46EE-98A1-BB88A78566B9}" dt="2022-01-04T09:07:29.512" v="179" actId="20577"/>
          <ac:spMkLst>
            <pc:docMk/>
            <pc:sldMk cId="243809733" sldId="333"/>
            <ac:spMk id="53" creationId="{92D20CCC-3489-4C0F-BAAC-ED173FF1BB38}"/>
          </ac:spMkLst>
        </pc:spChg>
        <pc:spChg chg="mod">
          <ac:chgData name="Xin Zhang" userId="474f572f-8271-4f60-858e-cee871e0aec6" providerId="ADAL" clId="{CC4C60DD-BAAA-46EE-98A1-BB88A78566B9}" dt="2022-01-04T09:07:32.932" v="180"/>
          <ac:spMkLst>
            <pc:docMk/>
            <pc:sldMk cId="243809733" sldId="333"/>
            <ac:spMk id="57" creationId="{7D9CCCBC-9E8D-4689-9E8F-B258C0E95920}"/>
          </ac:spMkLst>
        </pc:spChg>
        <pc:spChg chg="mod">
          <ac:chgData name="Xin Zhang" userId="474f572f-8271-4f60-858e-cee871e0aec6" providerId="ADAL" clId="{CC4C60DD-BAAA-46EE-98A1-BB88A78566B9}" dt="2022-01-04T09:07:33.567" v="181"/>
          <ac:spMkLst>
            <pc:docMk/>
            <pc:sldMk cId="243809733" sldId="333"/>
            <ac:spMk id="59" creationId="{62836D89-0882-444E-B67F-9A0ECA9F2E7B}"/>
          </ac:spMkLst>
        </pc:spChg>
        <pc:spChg chg="mod">
          <ac:chgData name="Xin Zhang" userId="474f572f-8271-4f60-858e-cee871e0aec6" providerId="ADAL" clId="{CC4C60DD-BAAA-46EE-98A1-BB88A78566B9}" dt="2022-01-04T09:07:34.093" v="182"/>
          <ac:spMkLst>
            <pc:docMk/>
            <pc:sldMk cId="243809733" sldId="333"/>
            <ac:spMk id="60" creationId="{A26B6E69-8431-4B6B-B5C7-90B827A11C0A}"/>
          </ac:spMkLst>
        </pc:spChg>
        <pc:spChg chg="mod">
          <ac:chgData name="Xin Zhang" userId="474f572f-8271-4f60-858e-cee871e0aec6" providerId="ADAL" clId="{CC4C60DD-BAAA-46EE-98A1-BB88A78566B9}" dt="2022-01-04T09:07:38.270" v="187"/>
          <ac:spMkLst>
            <pc:docMk/>
            <pc:sldMk cId="243809733" sldId="333"/>
            <ac:spMk id="61" creationId="{FECEBDA2-2B3F-463C-8673-7FA3B8752E08}"/>
          </ac:spMkLst>
        </pc:spChg>
        <pc:spChg chg="mod">
          <ac:chgData name="Xin Zhang" userId="474f572f-8271-4f60-858e-cee871e0aec6" providerId="ADAL" clId="{CC4C60DD-BAAA-46EE-98A1-BB88A78566B9}" dt="2022-01-04T09:07:37.705" v="186"/>
          <ac:spMkLst>
            <pc:docMk/>
            <pc:sldMk cId="243809733" sldId="333"/>
            <ac:spMk id="62" creationId="{DE4ECBAD-B609-41C8-B4ED-D4E707054247}"/>
          </ac:spMkLst>
        </pc:spChg>
        <pc:spChg chg="mod">
          <ac:chgData name="Xin Zhang" userId="474f572f-8271-4f60-858e-cee871e0aec6" providerId="ADAL" clId="{CC4C60DD-BAAA-46EE-98A1-BB88A78566B9}" dt="2022-01-04T09:07:35.923" v="184"/>
          <ac:spMkLst>
            <pc:docMk/>
            <pc:sldMk cId="243809733" sldId="333"/>
            <ac:spMk id="63" creationId="{DA036837-C273-43F7-A394-A51DB03ADC33}"/>
          </ac:spMkLst>
        </pc:spChg>
        <pc:spChg chg="mod">
          <ac:chgData name="Xin Zhang" userId="474f572f-8271-4f60-858e-cee871e0aec6" providerId="ADAL" clId="{CC4C60DD-BAAA-46EE-98A1-BB88A78566B9}" dt="2022-01-04T09:07:35.119" v="183"/>
          <ac:spMkLst>
            <pc:docMk/>
            <pc:sldMk cId="243809733" sldId="333"/>
            <ac:spMk id="64" creationId="{B22FC689-9AF3-4E30-B825-D4880BDB8EB8}"/>
          </ac:spMkLst>
        </pc:spChg>
      </pc:sldChg>
      <pc:sldChg chg="modSp mod">
        <pc:chgData name="Xin Zhang" userId="474f572f-8271-4f60-858e-cee871e0aec6" providerId="ADAL" clId="{CC4C60DD-BAAA-46EE-98A1-BB88A78566B9}" dt="2022-01-04T09:07:55.997" v="191" actId="1076"/>
        <pc:sldMkLst>
          <pc:docMk/>
          <pc:sldMk cId="3231851482" sldId="335"/>
        </pc:sldMkLst>
        <pc:spChg chg="mod">
          <ac:chgData name="Xin Zhang" userId="474f572f-8271-4f60-858e-cee871e0aec6" providerId="ADAL" clId="{CC4C60DD-BAAA-46EE-98A1-BB88A78566B9}" dt="2022-01-04T09:07:55.997" v="191" actId="1076"/>
          <ac:spMkLst>
            <pc:docMk/>
            <pc:sldMk cId="3231851482" sldId="335"/>
            <ac:spMk id="13" creationId="{5FAE44A5-1BED-44F3-BAE7-ECCD12471222}"/>
          </ac:spMkLst>
        </pc:spChg>
      </pc:sldChg>
      <pc:sldChg chg="delSp modSp mod">
        <pc:chgData name="Xin Zhang" userId="474f572f-8271-4f60-858e-cee871e0aec6" providerId="ADAL" clId="{CC4C60DD-BAAA-46EE-98A1-BB88A78566B9}" dt="2022-01-04T09:08:20.225" v="219" actId="20577"/>
        <pc:sldMkLst>
          <pc:docMk/>
          <pc:sldMk cId="2478620715" sldId="336"/>
        </pc:sldMkLst>
        <pc:spChg chg="mod">
          <ac:chgData name="Xin Zhang" userId="474f572f-8271-4f60-858e-cee871e0aec6" providerId="ADAL" clId="{CC4C60DD-BAAA-46EE-98A1-BB88A78566B9}" dt="2022-01-04T09:08:20.225" v="219" actId="20577"/>
          <ac:spMkLst>
            <pc:docMk/>
            <pc:sldMk cId="2478620715" sldId="336"/>
            <ac:spMk id="9" creationId="{897ADEB5-C7B4-3947-AFB4-9E9C01B69291}"/>
          </ac:spMkLst>
        </pc:spChg>
        <pc:spChg chg="del">
          <ac:chgData name="Xin Zhang" userId="474f572f-8271-4f60-858e-cee871e0aec6" providerId="ADAL" clId="{CC4C60DD-BAAA-46EE-98A1-BB88A78566B9}" dt="2022-01-04T09:08:00.455" v="192" actId="478"/>
          <ac:spMkLst>
            <pc:docMk/>
            <pc:sldMk cId="2478620715" sldId="336"/>
            <ac:spMk id="12" creationId="{806B7BE0-20B0-C146-A758-D11D0293DBD2}"/>
          </ac:spMkLst>
        </pc:spChg>
      </pc:sldChg>
      <pc:sldChg chg="addSp delSp modSp mod">
        <pc:chgData name="Xin Zhang" userId="474f572f-8271-4f60-858e-cee871e0aec6" providerId="ADAL" clId="{CC4C60DD-BAAA-46EE-98A1-BB88A78566B9}" dt="2022-01-04T09:29:29.012" v="239"/>
        <pc:sldMkLst>
          <pc:docMk/>
          <pc:sldMk cId="3044530040" sldId="340"/>
        </pc:sldMkLst>
        <pc:picChg chg="del">
          <ac:chgData name="Xin Zhang" userId="474f572f-8271-4f60-858e-cee871e0aec6" providerId="ADAL" clId="{CC4C60DD-BAAA-46EE-98A1-BB88A78566B9}" dt="2022-01-04T09:29:28.782" v="238" actId="478"/>
          <ac:picMkLst>
            <pc:docMk/>
            <pc:sldMk cId="3044530040" sldId="340"/>
            <ac:picMk id="2" creationId="{5A26271A-3388-4EBA-9362-D01AA4B5DCCE}"/>
          </ac:picMkLst>
        </pc:picChg>
        <pc:picChg chg="add mod">
          <ac:chgData name="Xin Zhang" userId="474f572f-8271-4f60-858e-cee871e0aec6" providerId="ADAL" clId="{CC4C60DD-BAAA-46EE-98A1-BB88A78566B9}" dt="2022-01-04T09:29:29.012" v="239"/>
          <ac:picMkLst>
            <pc:docMk/>
            <pc:sldMk cId="3044530040" sldId="340"/>
            <ac:picMk id="3" creationId="{182356E6-AD78-48F3-9B88-1800C4EBB6C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46874815934069"/>
          <c:y val="3.4314839264331112E-2"/>
          <c:w val="0.8429090680126512"/>
          <c:h val="0.93137032147133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销售额（万元）</c:v>
                </c:pt>
              </c:strCache>
            </c:strRef>
          </c:tx>
          <c:spPr>
            <a:gradFill>
              <a:gsLst>
                <a:gs pos="100000">
                  <a:schemeClr val="accent2"/>
                </a:gs>
                <a:gs pos="89000">
                  <a:schemeClr val="accent2"/>
                </a:gs>
                <a:gs pos="0">
                  <a:schemeClr val="accent6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alpha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327-4582-947B-3D6C6F9AEF61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alpha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327-4582-947B-3D6C6F9AEF61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alpha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27-4582-947B-3D6C6F9AEF61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100000">
                    <a:schemeClr val="accent2"/>
                  </a:gs>
                  <a:gs pos="89000">
                    <a:schemeClr val="accent2"/>
                  </a:gs>
                  <a:gs pos="0">
                    <a:schemeClr val="accent6">
                      <a:alpha val="20000"/>
                    </a:schemeClr>
                  </a:gs>
                </a:gsLst>
                <a:lin ang="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327-4582-947B-3D6C6F9AEF61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alpha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327-4582-947B-3D6C6F9AEF6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>
                          <a:alpha val="60000"/>
                        </a:schemeClr>
                      </a:solidFill>
                      <a:latin typeface="+mj-ea"/>
                      <a:ea typeface="+mj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327-4582-947B-3D6C6F9AEF6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>
                          <a:alpha val="60000"/>
                        </a:schemeClr>
                      </a:solidFill>
                      <a:latin typeface="+mj-ea"/>
                      <a:ea typeface="+mj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327-4582-947B-3D6C6F9AEF6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>
                          <a:alpha val="60000"/>
                        </a:schemeClr>
                      </a:solidFill>
                      <a:latin typeface="+mj-ea"/>
                      <a:ea typeface="+mj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327-4582-947B-3D6C6F9AEF6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accent2"/>
                      </a:solidFill>
                      <a:latin typeface="+mj-ea"/>
                      <a:ea typeface="+mj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327-4582-947B-3D6C6F9AEF6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>
                          <a:alpha val="60000"/>
                        </a:schemeClr>
                      </a:solidFill>
                      <a:latin typeface="+mj-ea"/>
                      <a:ea typeface="+mj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327-4582-947B-3D6C6F9AEF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6">
                        <a:alpha val="60000"/>
                      </a:schemeClr>
                    </a:solidFill>
                    <a:latin typeface="+mj-ea"/>
                    <a:ea typeface="+mj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广告设计</c:v>
                </c:pt>
                <c:pt idx="1">
                  <c:v>视频音频</c:v>
                </c:pt>
                <c:pt idx="2">
                  <c:v>UI新媒体</c:v>
                </c:pt>
                <c:pt idx="3">
                  <c:v>PPT设计</c:v>
                </c:pt>
                <c:pt idx="4">
                  <c:v>淘宝电商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15000</c:v>
                </c:pt>
                <c:pt idx="1">
                  <c:v>10000</c:v>
                </c:pt>
                <c:pt idx="2">
                  <c:v>16000</c:v>
                </c:pt>
                <c:pt idx="3">
                  <c:v>20000</c:v>
                </c:pt>
                <c:pt idx="4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27-4582-947B-3D6C6F9AE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axId val="781130752"/>
        <c:axId val="781136160"/>
      </c:barChart>
      <c:catAx>
        <c:axId val="7811307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>
                <a:alpha val="2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81136160"/>
        <c:crosses val="autoZero"/>
        <c:auto val="1"/>
        <c:lblAlgn val="ctr"/>
        <c:lblOffset val="100"/>
        <c:noMultiLvlLbl val="0"/>
      </c:catAx>
      <c:valAx>
        <c:axId val="781136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113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68969342515337"/>
          <c:y val="0.15858009226226244"/>
          <c:w val="0.58184106658651302"/>
          <c:h val="0.676791528064323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销售额（万元）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8FF-438A-80E3-DB35B929B89C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FF-438A-80E3-DB35B929B89C}"/>
              </c:ext>
            </c:extLst>
          </c:dPt>
          <c:dPt>
            <c:idx val="2"/>
            <c:bubble3D val="0"/>
            <c:spPr>
              <a:solidFill>
                <a:schemeClr val="accent6">
                  <a:alpha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8FF-438A-80E3-DB35B929B89C}"/>
              </c:ext>
            </c:extLst>
          </c:dPt>
          <c:dPt>
            <c:idx val="3"/>
            <c:bubble3D val="0"/>
            <c:spPr>
              <a:solidFill>
                <a:schemeClr val="accent5">
                  <a:alpha val="7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FF-438A-80E3-DB35B929B89C}"/>
              </c:ext>
            </c:extLst>
          </c:dPt>
          <c:dPt>
            <c:idx val="4"/>
            <c:bubble3D val="0"/>
            <c:spPr>
              <a:solidFill>
                <a:schemeClr val="accent1">
                  <a:alpha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8FF-438A-80E3-DB35B929B89C}"/>
              </c:ext>
            </c:extLst>
          </c:dPt>
          <c:dLbls>
            <c:dLbl>
              <c:idx val="0"/>
              <c:layout>
                <c:manualLayout>
                  <c:x val="0.15299819972762718"/>
                  <c:y val="-5.5244802286899731E-5"/>
                </c:manualLayout>
              </c:layout>
              <c:spPr>
                <a:solidFill>
                  <a:srgbClr val="FEF1DA">
                    <a:alpha val="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9580"/>
                        <a:gd name="adj2" fmla="val 8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333187197233982"/>
                      <c:h val="0.11324949384549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8FF-438A-80E3-DB35B929B89C}"/>
                </c:ext>
              </c:extLst>
            </c:dLbl>
            <c:dLbl>
              <c:idx val="1"/>
              <c:layout>
                <c:manualLayout>
                  <c:x val="-0.16804368847514753"/>
                  <c:y val="7.7610448012742125E-2"/>
                </c:manualLayout>
              </c:layout>
              <c:spPr>
                <a:solidFill>
                  <a:srgbClr val="FEF1DA">
                    <a:alpha val="5000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1247"/>
                        <a:gd name="adj2" fmla="val -4397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91730562344147"/>
                      <c:h val="0.11324949384549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8FF-438A-80E3-DB35B929B89C}"/>
                </c:ext>
              </c:extLst>
            </c:dLbl>
            <c:dLbl>
              <c:idx val="2"/>
              <c:layout>
                <c:manualLayout>
                  <c:x val="-0.14604033356341994"/>
                  <c:y val="4.5932752880143918E-3"/>
                </c:manualLayout>
              </c:layout>
              <c:spPr>
                <a:solidFill>
                  <a:srgbClr val="FEF1DA">
                    <a:alpha val="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7965"/>
                        <a:gd name="adj2" fmla="val 194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312184019551144"/>
                      <c:h val="0.11324949384549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8FF-438A-80E3-DB35B929B89C}"/>
                </c:ext>
              </c:extLst>
            </c:dLbl>
            <c:dLbl>
              <c:idx val="3"/>
              <c:layout>
                <c:manualLayout>
                  <c:x val="-0.14204413310200301"/>
                  <c:y val="-5.8685441339965824E-2"/>
                </c:manualLayout>
              </c:layout>
              <c:spPr>
                <a:solidFill>
                  <a:srgbClr val="FEF1DA">
                    <a:alpha val="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5871"/>
                        <a:gd name="adj2" fmla="val 3009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101940811770487"/>
                      <c:h val="0.11324949384549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8FF-438A-80E3-DB35B929B89C}"/>
                </c:ext>
              </c:extLst>
            </c:dLbl>
            <c:dLbl>
              <c:idx val="4"/>
              <c:layout>
                <c:manualLayout>
                  <c:x val="-2.2145682144656082E-2"/>
                  <c:y val="-0.12464719276837401"/>
                </c:manualLayout>
              </c:layout>
              <c:spPr>
                <a:xfrm>
                  <a:off x="2097873" y="107721"/>
                  <a:ext cx="1177082" cy="626261"/>
                </a:xfrm>
                <a:solidFill>
                  <a:srgbClr val="FEF1DA">
                    <a:alpha val="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4805"/>
                        <a:gd name="adj2" fmla="val 7503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29938000982532"/>
                      <c:h val="0.113249493845493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38FF-438A-80E3-DB35B929B89C}"/>
                </c:ext>
              </c:extLst>
            </c:dLbl>
            <c:spPr>
              <a:solidFill>
                <a:srgbClr val="FEF1DA">
                  <a:alpha val="5000"/>
                </a:srgb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PPT设计</c:v>
                </c:pt>
                <c:pt idx="1">
                  <c:v>淘宝电商</c:v>
                </c:pt>
                <c:pt idx="2">
                  <c:v>UI新媒体</c:v>
                </c:pt>
                <c:pt idx="3">
                  <c:v>视频音频</c:v>
                </c:pt>
                <c:pt idx="4">
                  <c:v>广告设计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26000</c:v>
                </c:pt>
                <c:pt idx="1">
                  <c:v>18000</c:v>
                </c:pt>
                <c:pt idx="2">
                  <c:v>10000</c:v>
                </c:pt>
                <c:pt idx="3">
                  <c:v>8000</c:v>
                </c:pt>
                <c:pt idx="4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F-438A-80E3-DB35B929B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销售额（万元）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>
              <a:outerShdw blurRad="190500" dist="203200" dir="6600000" sx="101000" sy="101000" algn="tl" rotWithShape="0">
                <a:schemeClr val="accent2">
                  <a:alpha val="70000"/>
                </a:scheme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j-ea"/>
                    <a:ea typeface="+mj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5000</c:v>
                </c:pt>
                <c:pt idx="1">
                  <c:v>5500</c:v>
                </c:pt>
                <c:pt idx="2">
                  <c:v>6000</c:v>
                </c:pt>
                <c:pt idx="3">
                  <c:v>5300</c:v>
                </c:pt>
                <c:pt idx="4">
                  <c:v>7000</c:v>
                </c:pt>
                <c:pt idx="5">
                  <c:v>6600</c:v>
                </c:pt>
                <c:pt idx="6">
                  <c:v>8000</c:v>
                </c:pt>
                <c:pt idx="7">
                  <c:v>8800</c:v>
                </c:pt>
                <c:pt idx="8">
                  <c:v>9200</c:v>
                </c:pt>
                <c:pt idx="9">
                  <c:v>12000</c:v>
                </c:pt>
                <c:pt idx="10">
                  <c:v>14800</c:v>
                </c:pt>
                <c:pt idx="11">
                  <c:v>16800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7BD-4F23-9D57-95A5A9476E6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accent2">
                      <a:alpha val="50000"/>
                    </a:schemeClr>
                  </a:gs>
                  <a:gs pos="100000">
                    <a:schemeClr val="accent6">
                      <a:alpha val="0"/>
                    </a:schemeClr>
                  </a:gs>
                </a:gsLst>
                <a:lin ang="5400000" scaled="1"/>
              </a:gradFill>
              <a:round/>
            </a:ln>
            <a:effectLst/>
          </c:spPr>
        </c:dropLines>
        <c:smooth val="0"/>
        <c:axId val="1629843232"/>
        <c:axId val="1306785648"/>
      </c:lineChart>
      <c:catAx>
        <c:axId val="1629843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06785648"/>
        <c:crosses val="autoZero"/>
        <c:auto val="1"/>
        <c:lblAlgn val="ctr"/>
        <c:lblOffset val="100"/>
        <c:noMultiLvlLbl val="0"/>
      </c:catAx>
      <c:valAx>
        <c:axId val="1306785648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accent2">
                  <a:alpha val="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62984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581DAB9-C3A5-4E36-86D7-B102020D5A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9BD4160-AA65-40A8-AC53-BACDD6229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621C7-7238-4F7B-9B0C-DC42A46FAECA}" type="datetimeFigureOut">
              <a:rPr lang="zh-CN" altLang="en-US" smtClean="0">
                <a:latin typeface="OPPOSans M" panose="00020600040101010101" pitchFamily="18" charset="-122"/>
                <a:ea typeface="OPPOSans M" panose="00020600040101010101" pitchFamily="18" charset="-122"/>
              </a:rPr>
              <a:t>2022/1/7</a:t>
            </a:fld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FDA81D-13CD-4A1A-A0AC-AE0C606099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D69FE1-D45A-45B0-8C36-C3C0C1AFF8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9B333-4E20-4EE4-9DB2-BB5369CB1564}" type="slidenum">
              <a:rPr lang="zh-CN" altLang="en-US" smtClean="0">
                <a:latin typeface="OPPOSans M" panose="00020600040101010101" pitchFamily="18" charset="-122"/>
                <a:ea typeface="OPPOSans M" panose="00020600040101010101" pitchFamily="18" charset="-122"/>
              </a:rPr>
              <a:t>‹#›</a:t>
            </a:fld>
            <a:endParaRPr lang="zh-CN" altLang="en-US" dirty="0">
              <a:latin typeface="OPPOSans M" panose="00020600040101010101" pitchFamily="18" charset="-122"/>
              <a:ea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20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fld id="{F8E462A3-A5FB-4139-B092-D9DA31B9FAC1}" type="datetimeFigureOut">
              <a:rPr lang="zh-CN" altLang="en-US" smtClean="0"/>
              <a:pPr/>
              <a:t>2022/1/7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M" panose="00020600040101010101" pitchFamily="18" charset="-122"/>
                <a:ea typeface="OPPOSans M" panose="00020600040101010101" pitchFamily="18" charset="-122"/>
              </a:defRPr>
            </a:lvl1pPr>
          </a:lstStyle>
          <a:p>
            <a:fld id="{99690F5F-8142-46D7-A667-6EE4F495F3B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490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M" panose="00020600040101010101" pitchFamily="18" charset="-122"/>
        <a:ea typeface="OPPOSans M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598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33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27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94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9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246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51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97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617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298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73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098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508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56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42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15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839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288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553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562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903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5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292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22903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i="0" dirty="0">
                <a:solidFill>
                  <a:srgbClr val="FFFFFF"/>
                </a:solidFill>
                <a:effectLst/>
                <a:latin typeface="思源宋体 CN Heavy" panose="02020900000000000000" pitchFamily="18" charset="-122"/>
              </a:rPr>
              <a:t>39490447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451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41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093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613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2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64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163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1" i="0" dirty="0">
              <a:solidFill>
                <a:srgbClr val="FFFFFF"/>
              </a:solidFill>
              <a:effectLst/>
              <a:latin typeface="思源宋体 CN Heavy" panose="02020900000000000000" pitchFamily="18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0F5F-8142-46D7-A667-6EE4F495F3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40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9E3127-5395-4225-87F0-551307B7E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" y="-297"/>
            <a:ext cx="12193056" cy="6858594"/>
          </a:xfrm>
          <a:prstGeom prst="rect">
            <a:avLst/>
          </a:prstGeom>
        </p:spPr>
      </p:pic>
      <p:pic>
        <p:nvPicPr>
          <p:cNvPr id="3" name="图片 2" descr="卡通人物&#10;&#10;低可信度描述已自动生成">
            <a:extLst>
              <a:ext uri="{FF2B5EF4-FFF2-40B4-BE49-F238E27FC236}">
                <a16:creationId xmlns:a16="http://schemas.microsoft.com/office/drawing/2014/main" id="{20EC643A-8E1F-469A-AB52-613938CEC0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26" t="29605" b="22423"/>
          <a:stretch/>
        </p:blipFill>
        <p:spPr>
          <a:xfrm rot="7292850">
            <a:off x="-444028" y="-881627"/>
            <a:ext cx="3811243" cy="3289918"/>
          </a:xfrm>
          <a:custGeom>
            <a:avLst/>
            <a:gdLst>
              <a:gd name="connsiteX0" fmla="*/ 2019818 w 3811243"/>
              <a:gd name="connsiteY0" fmla="*/ 3289918 h 3289918"/>
              <a:gd name="connsiteX1" fmla="*/ 0 w 3811243"/>
              <a:gd name="connsiteY1" fmla="*/ 0 h 3289918"/>
              <a:gd name="connsiteX2" fmla="*/ 3811243 w 3811243"/>
              <a:gd name="connsiteY2" fmla="*/ 0 h 3289918"/>
              <a:gd name="connsiteX3" fmla="*/ 3811243 w 3811243"/>
              <a:gd name="connsiteY3" fmla="*/ 2190088 h 328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1243" h="3289918">
                <a:moveTo>
                  <a:pt x="2019818" y="3289918"/>
                </a:moveTo>
                <a:lnTo>
                  <a:pt x="0" y="0"/>
                </a:lnTo>
                <a:lnTo>
                  <a:pt x="3811243" y="0"/>
                </a:lnTo>
                <a:lnTo>
                  <a:pt x="3811243" y="2190088"/>
                </a:lnTo>
                <a:close/>
              </a:path>
            </a:pathLst>
          </a:custGeom>
          <a:effectLst>
            <a:outerShdw blurRad="381000" dist="571500" dir="5400000" algn="tl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94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2C58557-991F-4CEE-AACC-676DB8242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" y="-296"/>
            <a:ext cx="12193056" cy="6858594"/>
          </a:xfrm>
          <a:prstGeom prst="rect">
            <a:avLst/>
          </a:prstGeom>
        </p:spPr>
      </p:pic>
      <p:pic>
        <p:nvPicPr>
          <p:cNvPr id="3" name="图片 2" descr="卡通人物&#10;&#10;低可信度描述已自动生成">
            <a:extLst>
              <a:ext uri="{FF2B5EF4-FFF2-40B4-BE49-F238E27FC236}">
                <a16:creationId xmlns:a16="http://schemas.microsoft.com/office/drawing/2014/main" id="{C3FDADDC-C2FC-4D15-8A20-32CF2CA5FD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66" b="4437"/>
          <a:stretch>
            <a:fillRect/>
          </a:stretch>
        </p:blipFill>
        <p:spPr>
          <a:xfrm rot="1402254">
            <a:off x="-1381778" y="1090623"/>
            <a:ext cx="4877516" cy="5957889"/>
          </a:xfrm>
          <a:custGeom>
            <a:avLst/>
            <a:gdLst>
              <a:gd name="connsiteX0" fmla="*/ 0 w 4877516"/>
              <a:gd name="connsiteY0" fmla="*/ 0 h 5957889"/>
              <a:gd name="connsiteX1" fmla="*/ 4877516 w 4877516"/>
              <a:gd name="connsiteY1" fmla="*/ 0 h 5957889"/>
              <a:gd name="connsiteX2" fmla="*/ 4877516 w 4877516"/>
              <a:gd name="connsiteY2" fmla="*/ 4962724 h 5957889"/>
              <a:gd name="connsiteX3" fmla="*/ 2574617 w 4877516"/>
              <a:gd name="connsiteY3" fmla="*/ 5957889 h 595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7516" h="5957889">
                <a:moveTo>
                  <a:pt x="0" y="0"/>
                </a:moveTo>
                <a:lnTo>
                  <a:pt x="4877516" y="0"/>
                </a:lnTo>
                <a:lnTo>
                  <a:pt x="4877516" y="4962724"/>
                </a:lnTo>
                <a:lnTo>
                  <a:pt x="2574617" y="5957889"/>
                </a:lnTo>
                <a:close/>
              </a:path>
            </a:pathLst>
          </a:custGeom>
          <a:effectLst>
            <a:outerShdw blurRad="381000" dist="571500" dir="5400000" algn="tl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160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45CFA8-C5EC-49C3-B83A-155C7138E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8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&#10;&#10;描述已自动生成">
            <a:extLst>
              <a:ext uri="{FF2B5EF4-FFF2-40B4-BE49-F238E27FC236}">
                <a16:creationId xmlns:a16="http://schemas.microsoft.com/office/drawing/2014/main" id="{822E2270-D096-4219-8D12-3C60020CFF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199936C-20E4-43F0-8D8F-403141008C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26747"/>
            <a:ext cx="695325" cy="39527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6720E7A-35D2-4E7C-ABED-D250BC194356}"/>
              </a:ext>
            </a:extLst>
          </p:cNvPr>
          <p:cNvGrpSpPr/>
          <p:nvPr userDrawn="1"/>
        </p:nvGrpSpPr>
        <p:grpSpPr>
          <a:xfrm>
            <a:off x="10143490" y="5403676"/>
            <a:ext cx="2048510" cy="1481912"/>
            <a:chOff x="10143490" y="5403676"/>
            <a:chExt cx="2048510" cy="1481912"/>
          </a:xfrm>
        </p:grpSpPr>
        <p:pic>
          <p:nvPicPr>
            <p:cNvPr id="6" name="图片 5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FF1CD246-0785-4E0E-9488-3D96E191A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290" t="9965" r="6884" b="69394"/>
            <a:stretch/>
          </p:blipFill>
          <p:spPr>
            <a:xfrm>
              <a:off x="11408410" y="5403676"/>
              <a:ext cx="783590" cy="1169844"/>
            </a:xfrm>
            <a:prstGeom prst="rect">
              <a:avLst/>
            </a:prstGeom>
          </p:spPr>
        </p:pic>
        <p:pic>
          <p:nvPicPr>
            <p:cNvPr id="7" name="图片 6" descr="在花瓶里&#10;&#10;描述已自动生成">
              <a:extLst>
                <a:ext uri="{FF2B5EF4-FFF2-40B4-BE49-F238E27FC236}">
                  <a16:creationId xmlns:a16="http://schemas.microsoft.com/office/drawing/2014/main" id="{EDAA196A-B54A-440C-8EAD-96723AF8E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173" r="21663"/>
            <a:stretch/>
          </p:blipFill>
          <p:spPr>
            <a:xfrm>
              <a:off x="11083265" y="5766788"/>
              <a:ext cx="852734" cy="1118800"/>
            </a:xfrm>
            <a:prstGeom prst="rect">
              <a:avLst/>
            </a:prstGeom>
          </p:spPr>
        </p:pic>
        <p:pic>
          <p:nvPicPr>
            <p:cNvPr id="8" name="图片 7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F71333FE-D739-486C-B412-03CF8666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972" t="27828" r="6884" b="64375"/>
            <a:stretch/>
          </p:blipFill>
          <p:spPr>
            <a:xfrm>
              <a:off x="10143490" y="6416040"/>
              <a:ext cx="2048510" cy="441960"/>
            </a:xfrm>
            <a:prstGeom prst="rect">
              <a:avLst/>
            </a:prstGeom>
          </p:spPr>
        </p:pic>
      </p:grp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6C0CF7F3-5725-45EA-A03C-083D19DD0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4" y="600635"/>
            <a:ext cx="8819984" cy="419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zh-CN" altLang="en-US" sz="2400" b="1" kern="1200" dirty="0" smtClean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3479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F5747C-6AF7-41F3-97B8-1E42BF7D8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  <p:pic>
        <p:nvPicPr>
          <p:cNvPr id="3" name="图片 2" descr="图片包含 大, 棕色, 木, 夜晚&#10;&#10;描述已自动生成">
            <a:extLst>
              <a:ext uri="{FF2B5EF4-FFF2-40B4-BE49-F238E27FC236}">
                <a16:creationId xmlns:a16="http://schemas.microsoft.com/office/drawing/2014/main" id="{760262A2-1B87-4F13-9980-5E3DBA4C9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" t="-1" r="225" b="451"/>
          <a:stretch/>
        </p:blipFill>
        <p:spPr>
          <a:xfrm>
            <a:off x="3764513" y="4227024"/>
            <a:ext cx="4662975" cy="46629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E34B498-8EF3-44B5-8BDF-41BCD42A0C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8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20356" y="5233325"/>
            <a:ext cx="2137644" cy="21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8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30000" decel="7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700000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0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D64F788-16C4-4F93-A068-79876082E5B0}"/>
              </a:ext>
            </a:extLst>
          </p:cNvPr>
          <p:cNvGrpSpPr/>
          <p:nvPr userDrawn="1"/>
        </p:nvGrpSpPr>
        <p:grpSpPr>
          <a:xfrm>
            <a:off x="-12573286" y="-7087344"/>
            <a:ext cx="37338572" cy="21032689"/>
            <a:chOff x="-11435715" y="-6971249"/>
            <a:chExt cx="37338572" cy="2103268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6BDBD940-2263-435D-839C-A865F74A21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435715" y="-6971249"/>
              <a:ext cx="1585532" cy="428209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2D72353-2E63-4BCB-95CC-CDC54B847B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17325" y="-6971249"/>
              <a:ext cx="1585532" cy="42820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1547323-A748-4D36-9580-F972B827A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435715" y="13633231"/>
              <a:ext cx="1585532" cy="42820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774FA8-F114-4E4B-B061-553FF6497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17325" y="13633231"/>
              <a:ext cx="1585532" cy="428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20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55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709" userDrawn="1">
          <p15:clr>
            <a:srgbClr val="F26B43"/>
          </p15:clr>
        </p15:guide>
        <p15:guide id="7" orient="horz" pos="640" userDrawn="1">
          <p15:clr>
            <a:srgbClr val="F26B43"/>
          </p15:clr>
        </p15:guide>
        <p15:guide id="8" orient="horz" pos="4065" userDrawn="1">
          <p15:clr>
            <a:srgbClr val="F26B43"/>
          </p15:clr>
        </p15:guide>
        <p15:guide id="9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6.png"/><Relationship Id="rId7" Type="http://schemas.microsoft.com/office/2007/relationships/hdphoto" Target="../media/hdphoto1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4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12" Type="http://schemas.microsoft.com/office/2007/relationships/hdphoto" Target="../media/hdphoto23.wdp"/><Relationship Id="rId2" Type="http://schemas.openxmlformats.org/officeDocument/2006/relationships/notesSlide" Target="../notesSlides/notesSlide29.xml"/><Relationship Id="rId16" Type="http://schemas.microsoft.com/office/2007/relationships/hdphoto" Target="../media/hdphoto25.wdp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openxmlformats.org/officeDocument/2006/relationships/image" Target="../media/image70.png"/><Relationship Id="rId5" Type="http://schemas.openxmlformats.org/officeDocument/2006/relationships/image" Target="../media/image12.png"/><Relationship Id="rId15" Type="http://schemas.openxmlformats.org/officeDocument/2006/relationships/image" Target="../media/image72.png"/><Relationship Id="rId10" Type="http://schemas.microsoft.com/office/2007/relationships/hdphoto" Target="../media/hdphoto22.wdp"/><Relationship Id="rId4" Type="http://schemas.microsoft.com/office/2007/relationships/hdphoto" Target="../media/hdphoto20.wdp"/><Relationship Id="rId9" Type="http://schemas.openxmlformats.org/officeDocument/2006/relationships/image" Target="../media/image69.png"/><Relationship Id="rId14" Type="http://schemas.microsoft.com/office/2007/relationships/hdphoto" Target="../media/hdphoto2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>
            <a:extLst>
              <a:ext uri="{FF2B5EF4-FFF2-40B4-BE49-F238E27FC236}">
                <a16:creationId xmlns:a16="http://schemas.microsoft.com/office/drawing/2014/main" id="{CA88A538-D047-4171-BA00-90A5A2E35714}"/>
              </a:ext>
            </a:extLst>
          </p:cNvPr>
          <p:cNvSpPr txBox="1"/>
          <p:nvPr/>
        </p:nvSpPr>
        <p:spPr>
          <a:xfrm flipH="1">
            <a:off x="4381431" y="4328176"/>
            <a:ext cx="34291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200" spc="150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20XX</a:t>
            </a:r>
            <a:r>
              <a:rPr kumimoji="1" lang="zh-CN" altLang="en-US" sz="2200" spc="150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年度总结表彰大会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99EC52C-AEE8-41A6-B508-8D781C93C9C1}"/>
              </a:ext>
            </a:extLst>
          </p:cNvPr>
          <p:cNvSpPr txBox="1"/>
          <p:nvPr/>
        </p:nvSpPr>
        <p:spPr>
          <a:xfrm flipH="1">
            <a:off x="11356" y="2438721"/>
            <a:ext cx="12169288" cy="1253807"/>
          </a:xfrm>
          <a:prstGeom prst="rect">
            <a:avLst/>
          </a:prstGeom>
          <a:noFill/>
        </p:spPr>
        <p:txBody>
          <a:bodyPr vert="horz" wrap="none" lIns="0" tIns="0" rIns="144000" bIns="0" rtlCol="0" anchor="b">
            <a:noAutofit/>
            <a:scene3d>
              <a:camera prst="perspectiveHeroicExtremeLeftFacing" fov="1200000">
                <a:rot lat="0" lon="0" rev="0"/>
              </a:camera>
              <a:lightRig rig="threePt" dir="t"/>
            </a:scene3d>
            <a:sp3d extrusionH="6350">
              <a:bevelT w="12700" h="44450"/>
              <a:bevelB w="25400"/>
            </a:sp3d>
          </a:bodyPr>
          <a:lstStyle/>
          <a:p>
            <a:pPr algn="ctr">
              <a:lnSpc>
                <a:spcPct val="80000"/>
              </a:lnSpc>
            </a:pPr>
            <a:r>
              <a:rPr kumimoji="1" lang="zh-CN" altLang="en-US" sz="8800" b="1" dirty="0">
                <a:gradFill flip="none" rotWithShape="1"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携手同行筑梦未来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FE0D045-6EF7-47F3-8101-39E37836F2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75766" y="1743832"/>
            <a:ext cx="2586549" cy="26024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34F4925-6989-4872-BDEF-DCB100E5AE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91317" y="1661151"/>
            <a:ext cx="2137644" cy="21508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4AF27DC-FFEB-48DC-B47C-394FAA1835E7}"/>
              </a:ext>
            </a:extLst>
          </p:cNvPr>
          <p:cNvSpPr txBox="1"/>
          <p:nvPr/>
        </p:nvSpPr>
        <p:spPr>
          <a:xfrm flipH="1">
            <a:off x="3323095" y="1588350"/>
            <a:ext cx="5545810" cy="5268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MANDAMUS MEDIOCREM REPREHENDUNT EUM EU</a:t>
            </a:r>
          </a:p>
          <a:p>
            <a:pPr marL="0" marR="0" lvl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 CU PERTINAX OCURRERET HIS</a:t>
            </a:r>
          </a:p>
        </p:txBody>
      </p:sp>
    </p:spTree>
    <p:extLst>
      <p:ext uri="{BB962C8B-B14F-4D97-AF65-F5344CB8AC3E}">
        <p14:creationId xmlns:p14="http://schemas.microsoft.com/office/powerpoint/2010/main" val="37612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91A82BDA-137E-46F2-B828-4A1E8C197276}"/>
              </a:ext>
            </a:extLst>
          </p:cNvPr>
          <p:cNvGrpSpPr/>
          <p:nvPr/>
        </p:nvGrpSpPr>
        <p:grpSpPr>
          <a:xfrm>
            <a:off x="6552263" y="899440"/>
            <a:ext cx="3075764" cy="2633242"/>
            <a:chOff x="7326554" y="2112379"/>
            <a:chExt cx="3075764" cy="2633242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EBFE8BF9-673C-48E3-BB34-5874A47D592C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 flip="none" rotWithShape="1">
              <a:gsLst>
                <a:gs pos="87000">
                  <a:schemeClr val="accent6">
                    <a:alpha val="0"/>
                  </a:schemeClr>
                </a:gs>
                <a:gs pos="0">
                  <a:schemeClr val="accent2">
                    <a:alpha val="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gradFill flip="none" rotWithShape="1">
                <a:gsLst>
                  <a:gs pos="0">
                    <a:schemeClr val="accent6">
                      <a:alpha val="1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76C52C92-37B0-4458-BE0A-43D4DB428744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654EB79-7F79-4E92-A108-345F685BD957}"/>
                </a:ext>
              </a:extLst>
            </p:cNvPr>
            <p:cNvSpPr/>
            <p:nvPr/>
          </p:nvSpPr>
          <p:spPr>
            <a:xfrm rot="10800000" flipH="1" flipV="1">
              <a:off x="7706027" y="2437256"/>
              <a:ext cx="2316818" cy="198348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30D59748-0140-4D9A-ADF7-04811CAF19D5}"/>
                </a:ext>
              </a:extLst>
            </p:cNvPr>
            <p:cNvSpPr/>
            <p:nvPr/>
          </p:nvSpPr>
          <p:spPr>
            <a:xfrm rot="10800000" flipH="1" flipV="1">
              <a:off x="7579536" y="2328964"/>
              <a:ext cx="2569800" cy="220007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D2AD14DD-4E25-4704-B150-654B5A367C67}"/>
                </a:ext>
              </a:extLst>
            </p:cNvPr>
            <p:cNvSpPr/>
            <p:nvPr/>
          </p:nvSpPr>
          <p:spPr>
            <a:xfrm rot="10800000" flipH="1" flipV="1">
              <a:off x="7453045" y="2220672"/>
              <a:ext cx="2822782" cy="2416657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F06159F-83D8-407D-A4CA-CF18D29C62AD}"/>
                </a:ext>
              </a:extLst>
            </p:cNvPr>
            <p:cNvSpPr/>
            <p:nvPr/>
          </p:nvSpPr>
          <p:spPr>
            <a:xfrm rot="10800000" flipH="1" flipV="1">
              <a:off x="7326554" y="2112379"/>
              <a:ext cx="3075764" cy="263324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64275CBC-4BA7-431C-BD4E-5B65980DCE25}"/>
              </a:ext>
            </a:extLst>
          </p:cNvPr>
          <p:cNvGrpSpPr/>
          <p:nvPr/>
        </p:nvGrpSpPr>
        <p:grpSpPr>
          <a:xfrm>
            <a:off x="1830639" y="3823203"/>
            <a:ext cx="3075764" cy="2633242"/>
            <a:chOff x="7326554" y="2112379"/>
            <a:chExt cx="3075764" cy="2633242"/>
          </a:xfrm>
        </p:grpSpPr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E1A9D218-A8BD-4AAA-AB01-56FF48DA0132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 flip="none" rotWithShape="1">
              <a:gsLst>
                <a:gs pos="87000">
                  <a:schemeClr val="accent6">
                    <a:alpha val="0"/>
                  </a:schemeClr>
                </a:gs>
                <a:gs pos="0">
                  <a:schemeClr val="accent2">
                    <a:alpha val="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gradFill flip="none" rotWithShape="1">
                <a:gsLst>
                  <a:gs pos="0">
                    <a:schemeClr val="accent6">
                      <a:alpha val="1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5DED5F45-9662-466C-B97B-42F3AC213581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90A94D91-13D5-4C9D-9132-9CCC8584E250}"/>
                </a:ext>
              </a:extLst>
            </p:cNvPr>
            <p:cNvSpPr/>
            <p:nvPr/>
          </p:nvSpPr>
          <p:spPr>
            <a:xfrm rot="10800000" flipH="1" flipV="1">
              <a:off x="7706027" y="2437256"/>
              <a:ext cx="2316818" cy="198348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17C4DEBA-CF30-47E4-8C36-597480FB361B}"/>
                </a:ext>
              </a:extLst>
            </p:cNvPr>
            <p:cNvSpPr/>
            <p:nvPr/>
          </p:nvSpPr>
          <p:spPr>
            <a:xfrm rot="10800000" flipH="1" flipV="1">
              <a:off x="7579536" y="2328964"/>
              <a:ext cx="2569800" cy="220007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70ECA7B1-B2AF-42E0-BC67-AFF9760CE06F}"/>
                </a:ext>
              </a:extLst>
            </p:cNvPr>
            <p:cNvSpPr/>
            <p:nvPr/>
          </p:nvSpPr>
          <p:spPr>
            <a:xfrm rot="10800000" flipH="1" flipV="1">
              <a:off x="7453045" y="2220672"/>
              <a:ext cx="2822782" cy="2416657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B7BC7C25-B20C-45A8-A3FA-607F749CCE10}"/>
                </a:ext>
              </a:extLst>
            </p:cNvPr>
            <p:cNvSpPr/>
            <p:nvPr/>
          </p:nvSpPr>
          <p:spPr>
            <a:xfrm rot="10800000" flipH="1" flipV="1">
              <a:off x="7326554" y="2112379"/>
              <a:ext cx="3075764" cy="263324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17CC6F1-B793-4201-A00D-856C447A8806}"/>
              </a:ext>
            </a:extLst>
          </p:cNvPr>
          <p:cNvGrpSpPr/>
          <p:nvPr/>
        </p:nvGrpSpPr>
        <p:grpSpPr>
          <a:xfrm>
            <a:off x="4935534" y="3349157"/>
            <a:ext cx="2541954" cy="2176233"/>
            <a:chOff x="7326554" y="2112379"/>
            <a:chExt cx="3075764" cy="2633242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BF29BB7B-CEED-4D28-B30C-C98DDB2E7C0A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 flip="none" rotWithShape="1">
              <a:gsLst>
                <a:gs pos="87000">
                  <a:schemeClr val="accent6">
                    <a:alpha val="0"/>
                  </a:schemeClr>
                </a:gs>
                <a:gs pos="0">
                  <a:schemeClr val="accent2">
                    <a:alpha val="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gradFill flip="none" rotWithShape="1">
                <a:gsLst>
                  <a:gs pos="0">
                    <a:schemeClr val="accent6">
                      <a:alpha val="1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4907D221-14BE-4B0E-A3F6-976BCF649CBC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0BF0C83B-E7C0-465A-AC66-4B0126228026}"/>
                </a:ext>
              </a:extLst>
            </p:cNvPr>
            <p:cNvSpPr/>
            <p:nvPr/>
          </p:nvSpPr>
          <p:spPr>
            <a:xfrm rot="10800000" flipH="1" flipV="1">
              <a:off x="7706027" y="2437256"/>
              <a:ext cx="2316818" cy="198348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AD36544B-4EFC-48AE-A7A0-B3AD6DCB7411}"/>
                </a:ext>
              </a:extLst>
            </p:cNvPr>
            <p:cNvSpPr/>
            <p:nvPr/>
          </p:nvSpPr>
          <p:spPr>
            <a:xfrm rot="10800000" flipH="1" flipV="1">
              <a:off x="7579536" y="2328964"/>
              <a:ext cx="2569800" cy="220007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DE1F93E4-9CB7-4EA2-A684-5B7EB87AAD8F}"/>
                </a:ext>
              </a:extLst>
            </p:cNvPr>
            <p:cNvSpPr/>
            <p:nvPr/>
          </p:nvSpPr>
          <p:spPr>
            <a:xfrm rot="10800000" flipH="1" flipV="1">
              <a:off x="7453045" y="2220672"/>
              <a:ext cx="2822782" cy="2416657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63D35D6C-FC12-4D82-8212-244F7DD785BD}"/>
                </a:ext>
              </a:extLst>
            </p:cNvPr>
            <p:cNvSpPr/>
            <p:nvPr/>
          </p:nvSpPr>
          <p:spPr>
            <a:xfrm rot="10800000" flipH="1" flipV="1">
              <a:off x="7326554" y="2112379"/>
              <a:ext cx="3075764" cy="263324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4C74E1F-C921-4C74-AAD2-AAEE10459ACE}"/>
              </a:ext>
            </a:extLst>
          </p:cNvPr>
          <p:cNvGrpSpPr/>
          <p:nvPr/>
        </p:nvGrpSpPr>
        <p:grpSpPr>
          <a:xfrm>
            <a:off x="8091324" y="4300571"/>
            <a:ext cx="2541954" cy="2176233"/>
            <a:chOff x="7326554" y="2112379"/>
            <a:chExt cx="3075764" cy="2633242"/>
          </a:xfrm>
        </p:grpSpPr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594B02F4-1125-4E1A-8651-9B86CAA2B809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 flip="none" rotWithShape="1">
              <a:gsLst>
                <a:gs pos="87000">
                  <a:schemeClr val="accent6">
                    <a:alpha val="0"/>
                  </a:schemeClr>
                </a:gs>
                <a:gs pos="0">
                  <a:schemeClr val="accent2">
                    <a:alpha val="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gradFill flip="none" rotWithShape="1">
                <a:gsLst>
                  <a:gs pos="0">
                    <a:schemeClr val="accent6">
                      <a:alpha val="1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25863FC-13C9-4886-81E3-912A7A70B263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BE4D9479-52BA-4114-96D2-06F5B396CA6A}"/>
                </a:ext>
              </a:extLst>
            </p:cNvPr>
            <p:cNvSpPr/>
            <p:nvPr/>
          </p:nvSpPr>
          <p:spPr>
            <a:xfrm rot="10800000" flipH="1" flipV="1">
              <a:off x="7706027" y="2437256"/>
              <a:ext cx="2316818" cy="198348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5FB48AEA-441A-4952-A92A-E46ABA265BDE}"/>
                </a:ext>
              </a:extLst>
            </p:cNvPr>
            <p:cNvSpPr/>
            <p:nvPr/>
          </p:nvSpPr>
          <p:spPr>
            <a:xfrm rot="10800000" flipH="1" flipV="1">
              <a:off x="7579536" y="2328964"/>
              <a:ext cx="2569800" cy="220007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DE2563A2-2621-4701-B693-C09BD65FF16D}"/>
                </a:ext>
              </a:extLst>
            </p:cNvPr>
            <p:cNvSpPr/>
            <p:nvPr/>
          </p:nvSpPr>
          <p:spPr>
            <a:xfrm rot="10800000" flipH="1" flipV="1">
              <a:off x="7453045" y="2220672"/>
              <a:ext cx="2822782" cy="2416657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3672C9E2-9169-4912-9651-A327E7C69229}"/>
                </a:ext>
              </a:extLst>
            </p:cNvPr>
            <p:cNvSpPr/>
            <p:nvPr/>
          </p:nvSpPr>
          <p:spPr>
            <a:xfrm rot="10800000" flipH="1" flipV="1">
              <a:off x="7326554" y="2112379"/>
              <a:ext cx="3075764" cy="263324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BE7154EA-A7B9-4009-B054-347B5C9B316E}"/>
              </a:ext>
            </a:extLst>
          </p:cNvPr>
          <p:cNvGrpSpPr/>
          <p:nvPr/>
        </p:nvGrpSpPr>
        <p:grpSpPr>
          <a:xfrm>
            <a:off x="9625132" y="2570258"/>
            <a:ext cx="2310867" cy="1978394"/>
            <a:chOff x="7326554" y="2112379"/>
            <a:chExt cx="3075764" cy="2633242"/>
          </a:xfrm>
        </p:grpSpPr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12E3BFE8-F387-46AF-8DAE-09F13BE14D74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 flip="none" rotWithShape="1">
              <a:gsLst>
                <a:gs pos="87000">
                  <a:schemeClr val="accent6">
                    <a:alpha val="0"/>
                  </a:schemeClr>
                </a:gs>
                <a:gs pos="0">
                  <a:schemeClr val="accent2">
                    <a:alpha val="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gradFill flip="none" rotWithShape="1">
                <a:gsLst>
                  <a:gs pos="0">
                    <a:schemeClr val="accent6">
                      <a:alpha val="1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AF4C976F-2B96-416D-80F7-4AD88E696E8E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4ED45942-EAC1-4AA3-8939-9E206ECC473A}"/>
                </a:ext>
              </a:extLst>
            </p:cNvPr>
            <p:cNvSpPr/>
            <p:nvPr/>
          </p:nvSpPr>
          <p:spPr>
            <a:xfrm rot="10800000" flipH="1" flipV="1">
              <a:off x="7706027" y="2437256"/>
              <a:ext cx="2316818" cy="198348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099B6D4E-B6DD-4C95-BFED-FD4DFB78E42E}"/>
                </a:ext>
              </a:extLst>
            </p:cNvPr>
            <p:cNvSpPr/>
            <p:nvPr/>
          </p:nvSpPr>
          <p:spPr>
            <a:xfrm rot="10800000" flipH="1" flipV="1">
              <a:off x="7579536" y="2328964"/>
              <a:ext cx="2569800" cy="220007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63E86B48-6A3F-4935-8AD9-A66FE7930E74}"/>
                </a:ext>
              </a:extLst>
            </p:cNvPr>
            <p:cNvSpPr/>
            <p:nvPr/>
          </p:nvSpPr>
          <p:spPr>
            <a:xfrm rot="10800000" flipH="1" flipV="1">
              <a:off x="7453045" y="2220672"/>
              <a:ext cx="2822782" cy="2416657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B8DADABC-0DE0-4872-A1DE-07E5C5072701}"/>
                </a:ext>
              </a:extLst>
            </p:cNvPr>
            <p:cNvSpPr/>
            <p:nvPr/>
          </p:nvSpPr>
          <p:spPr>
            <a:xfrm rot="10800000" flipH="1" flipV="1">
              <a:off x="7326554" y="2112379"/>
              <a:ext cx="3075764" cy="263324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A1CD8E62-053D-4CD0-86DE-2EAB98E1285A}"/>
              </a:ext>
            </a:extLst>
          </p:cNvPr>
          <p:cNvGrpSpPr/>
          <p:nvPr/>
        </p:nvGrpSpPr>
        <p:grpSpPr>
          <a:xfrm>
            <a:off x="3507957" y="1358784"/>
            <a:ext cx="2310867" cy="1978394"/>
            <a:chOff x="7326554" y="2112379"/>
            <a:chExt cx="3075764" cy="2633242"/>
          </a:xfrm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66DCA729-BBE4-44D7-B976-CFDC927A72F8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 flip="none" rotWithShape="1">
              <a:gsLst>
                <a:gs pos="87000">
                  <a:schemeClr val="accent6">
                    <a:alpha val="0"/>
                  </a:schemeClr>
                </a:gs>
                <a:gs pos="0">
                  <a:schemeClr val="accent2">
                    <a:alpha val="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gradFill flip="none" rotWithShape="1">
                <a:gsLst>
                  <a:gs pos="0">
                    <a:schemeClr val="accent6">
                      <a:alpha val="1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853A9816-05D8-4EC7-85C3-8B6F8823EAC9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188C325A-BDE8-47D2-91D5-8FE3D5D70EA1}"/>
                </a:ext>
              </a:extLst>
            </p:cNvPr>
            <p:cNvSpPr/>
            <p:nvPr/>
          </p:nvSpPr>
          <p:spPr>
            <a:xfrm rot="10800000" flipH="1" flipV="1">
              <a:off x="7706027" y="2437256"/>
              <a:ext cx="2316818" cy="198348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353BFDB2-F4C3-4F4A-ABE2-D3AE1404391E}"/>
                </a:ext>
              </a:extLst>
            </p:cNvPr>
            <p:cNvSpPr/>
            <p:nvPr/>
          </p:nvSpPr>
          <p:spPr>
            <a:xfrm rot="10800000" flipH="1" flipV="1">
              <a:off x="7579536" y="2328964"/>
              <a:ext cx="2569800" cy="220007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D6BB1820-821C-46E4-8823-BA195AE4663B}"/>
                </a:ext>
              </a:extLst>
            </p:cNvPr>
            <p:cNvSpPr/>
            <p:nvPr/>
          </p:nvSpPr>
          <p:spPr>
            <a:xfrm rot="10800000" flipH="1" flipV="1">
              <a:off x="7453045" y="2220672"/>
              <a:ext cx="2822782" cy="2416657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1A9A5743-A0CC-4B84-97A5-99421BFD18DE}"/>
                </a:ext>
              </a:extLst>
            </p:cNvPr>
            <p:cNvSpPr/>
            <p:nvPr/>
          </p:nvSpPr>
          <p:spPr>
            <a:xfrm rot="10800000" flipH="1" flipV="1">
              <a:off x="7326554" y="2112379"/>
              <a:ext cx="3075764" cy="263324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6D4D9BA0-6773-496C-9AEF-F87A479154AF}"/>
              </a:ext>
            </a:extLst>
          </p:cNvPr>
          <p:cNvGrpSpPr/>
          <p:nvPr/>
        </p:nvGrpSpPr>
        <p:grpSpPr>
          <a:xfrm>
            <a:off x="262694" y="2275845"/>
            <a:ext cx="2310867" cy="1978394"/>
            <a:chOff x="7326554" y="2112379"/>
            <a:chExt cx="3075764" cy="2633242"/>
          </a:xfrm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4CF48CD5-398F-4906-8061-3C2F42C9A076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gradFill flip="none" rotWithShape="1">
              <a:gsLst>
                <a:gs pos="87000">
                  <a:schemeClr val="accent6">
                    <a:alpha val="0"/>
                  </a:schemeClr>
                </a:gs>
                <a:gs pos="0">
                  <a:schemeClr val="accent2">
                    <a:alpha val="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gradFill flip="none" rotWithShape="1">
                <a:gsLst>
                  <a:gs pos="0">
                    <a:schemeClr val="accent6">
                      <a:alpha val="10000"/>
                    </a:schemeClr>
                  </a:gs>
                  <a:gs pos="100000">
                    <a:schemeClr val="accent2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25112AEA-9C12-4352-84BA-A42DF1AEC71B}"/>
                </a:ext>
              </a:extLst>
            </p:cNvPr>
            <p:cNvSpPr/>
            <p:nvPr/>
          </p:nvSpPr>
          <p:spPr>
            <a:xfrm rot="10800000" flipH="1" flipV="1">
              <a:off x="7832518" y="2545549"/>
              <a:ext cx="2063836" cy="1766903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FD9A6CB2-FC65-4B16-B335-667D52927743}"/>
                </a:ext>
              </a:extLst>
            </p:cNvPr>
            <p:cNvSpPr/>
            <p:nvPr/>
          </p:nvSpPr>
          <p:spPr>
            <a:xfrm rot="10800000" flipH="1" flipV="1">
              <a:off x="7706027" y="2437256"/>
              <a:ext cx="2316818" cy="1983488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52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9C02610F-97CD-4507-9955-5A52AC0863A0}"/>
                </a:ext>
              </a:extLst>
            </p:cNvPr>
            <p:cNvSpPr/>
            <p:nvPr/>
          </p:nvSpPr>
          <p:spPr>
            <a:xfrm rot="10800000" flipH="1" flipV="1">
              <a:off x="7579536" y="2328964"/>
              <a:ext cx="2569800" cy="220007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105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ADE7E943-D39C-450B-9512-CDF0014C3CFC}"/>
                </a:ext>
              </a:extLst>
            </p:cNvPr>
            <p:cNvSpPr/>
            <p:nvPr/>
          </p:nvSpPr>
          <p:spPr>
            <a:xfrm rot="10800000" flipH="1" flipV="1">
              <a:off x="7453045" y="2220672"/>
              <a:ext cx="2822782" cy="2416657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lumMod val="100000"/>
                <a:alpha val="0"/>
              </a:schemeClr>
            </a:solidFill>
            <a:ln w="6350" cap="flat" cmpd="sng" algn="ctr">
              <a:solidFill>
                <a:schemeClr val="accent2">
                  <a:lumMod val="100000"/>
                  <a:alpha val="575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76674BA0-CB9C-4899-8EB2-8D964813EE4D}"/>
                </a:ext>
              </a:extLst>
            </p:cNvPr>
            <p:cNvSpPr/>
            <p:nvPr/>
          </p:nvSpPr>
          <p:spPr>
            <a:xfrm rot="10800000" flipH="1" flipV="1">
              <a:off x="7326554" y="2112379"/>
              <a:ext cx="3075764" cy="2633242"/>
            </a:xfrm>
            <a:custGeom>
              <a:avLst/>
              <a:gdLst>
                <a:gd name="connsiteX0" fmla="*/ 1448309 w 5823716"/>
                <a:gd name="connsiteY0" fmla="*/ 0 h 5029200"/>
                <a:gd name="connsiteX1" fmla="*/ 4365247 w 5823716"/>
                <a:gd name="connsiteY1" fmla="*/ 0 h 5029200"/>
                <a:gd name="connsiteX2" fmla="*/ 5823716 w 5823716"/>
                <a:gd name="connsiteY2" fmla="*/ 2514600 h 5029200"/>
                <a:gd name="connsiteX3" fmla="*/ 5813556 w 5823716"/>
                <a:gd name="connsiteY3" fmla="*/ 2514600 h 5029200"/>
                <a:gd name="connsiteX4" fmla="*/ 4360167 w 5823716"/>
                <a:gd name="connsiteY4" fmla="*/ 5020442 h 5029200"/>
                <a:gd name="connsiteX5" fmla="*/ 4365247 w 5823716"/>
                <a:gd name="connsiteY5" fmla="*/ 5029200 h 5029200"/>
                <a:gd name="connsiteX6" fmla="*/ 4355087 w 5823716"/>
                <a:gd name="connsiteY6" fmla="*/ 5029200 h 5029200"/>
                <a:gd name="connsiteX7" fmla="*/ 1458469 w 5823716"/>
                <a:gd name="connsiteY7" fmla="*/ 5029200 h 5029200"/>
                <a:gd name="connsiteX8" fmla="*/ 1448309 w 5823716"/>
                <a:gd name="connsiteY8" fmla="*/ 5029200 h 5029200"/>
                <a:gd name="connsiteX9" fmla="*/ 1453389 w 5823716"/>
                <a:gd name="connsiteY9" fmla="*/ 5020442 h 5029200"/>
                <a:gd name="connsiteX10" fmla="*/ 0 w 5823716"/>
                <a:gd name="connsiteY10" fmla="*/ 2514600 h 5029200"/>
                <a:gd name="connsiteX11" fmla="*/ 1453389 w 5823716"/>
                <a:gd name="connsiteY11" fmla="*/ 8759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3716" h="5029200">
                  <a:moveTo>
                    <a:pt x="1448309" y="0"/>
                  </a:moveTo>
                  <a:lnTo>
                    <a:pt x="4365247" y="0"/>
                  </a:lnTo>
                  <a:lnTo>
                    <a:pt x="5823716" y="2514600"/>
                  </a:lnTo>
                  <a:lnTo>
                    <a:pt x="5813556" y="2514600"/>
                  </a:lnTo>
                  <a:lnTo>
                    <a:pt x="4360167" y="5020442"/>
                  </a:lnTo>
                  <a:lnTo>
                    <a:pt x="4365247" y="5029200"/>
                  </a:lnTo>
                  <a:lnTo>
                    <a:pt x="4355087" y="5029200"/>
                  </a:lnTo>
                  <a:lnTo>
                    <a:pt x="1458469" y="5029200"/>
                  </a:lnTo>
                  <a:lnTo>
                    <a:pt x="1448309" y="5029200"/>
                  </a:lnTo>
                  <a:lnTo>
                    <a:pt x="1453389" y="5020442"/>
                  </a:lnTo>
                  <a:lnTo>
                    <a:pt x="0" y="2514600"/>
                  </a:lnTo>
                  <a:lnTo>
                    <a:pt x="1453389" y="8759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6350">
              <a:solidFill>
                <a:schemeClr val="accent2">
                  <a:alpha val="1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C96CF"/>
                    </a:gs>
                    <a:gs pos="84000">
                      <a:srgbClr val="174D7F"/>
                    </a:gs>
                    <a:gs pos="100000">
                      <a:srgbClr val="233B5F"/>
                    </a:gs>
                  </a:gsLst>
                  <a:lin ang="5400000" scaled="0"/>
                </a:gra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98" name="图片 97">
            <a:extLst>
              <a:ext uri="{FF2B5EF4-FFF2-40B4-BE49-F238E27FC236}">
                <a16:creationId xmlns:a16="http://schemas.microsoft.com/office/drawing/2014/main" id="{88642F46-93EB-4F53-BD11-9F48AF9D3D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9965343" y="3058079"/>
            <a:ext cx="645117" cy="63527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66AAE766-422E-4F93-96D7-8D47D2FF9A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8501950" y="4832491"/>
            <a:ext cx="645117" cy="63527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5A23A2B8-3A10-4A16-B142-FAE43270E9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5317243" y="3869728"/>
            <a:ext cx="709629" cy="6988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8C7F5D7F-E172-4F8D-A1D0-AD6737FCA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7067976" y="1509850"/>
            <a:ext cx="780592" cy="76868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39C70A66-AC61-47C7-867D-C2EDD8A39E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2319487" y="4485377"/>
            <a:ext cx="780592" cy="76868"/>
          </a:xfrm>
          <a:prstGeom prst="rect">
            <a:avLst/>
          </a:prstGeom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id="{9EF62988-62B4-4939-8F5A-0AED43263D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3817392" y="1844290"/>
            <a:ext cx="709629" cy="69880"/>
          </a:xfrm>
          <a:prstGeom prst="rect">
            <a:avLst/>
          </a:prstGeom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546D8AFE-349D-4BAA-BBF0-82B64BAFA5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570489" y="2760669"/>
            <a:ext cx="709629" cy="69880"/>
          </a:xfrm>
          <a:prstGeom prst="rect">
            <a:avLst/>
          </a:prstGeom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id="{D3B4644E-0A07-4A6D-B7FE-FEE06144DC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10966994" y="3973315"/>
            <a:ext cx="645117" cy="63527"/>
          </a:xfrm>
          <a:prstGeom prst="rect">
            <a:avLst/>
          </a:prstGeom>
        </p:spPr>
      </p:pic>
      <p:pic>
        <p:nvPicPr>
          <p:cNvPr id="106" name="图片 105">
            <a:extLst>
              <a:ext uri="{FF2B5EF4-FFF2-40B4-BE49-F238E27FC236}">
                <a16:creationId xmlns:a16="http://schemas.microsoft.com/office/drawing/2014/main" id="{DD8183B5-D93A-44C4-B329-36269B891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9606471" y="5850597"/>
            <a:ext cx="645117" cy="63527"/>
          </a:xfrm>
          <a:prstGeom prst="rect">
            <a:avLst/>
          </a:prstGeom>
        </p:spPr>
      </p:pic>
      <p:pic>
        <p:nvPicPr>
          <p:cNvPr id="107" name="图片 106">
            <a:extLst>
              <a:ext uri="{FF2B5EF4-FFF2-40B4-BE49-F238E27FC236}">
                <a16:creationId xmlns:a16="http://schemas.microsoft.com/office/drawing/2014/main" id="{D20F1B65-F122-429C-A4E3-304E53CC9E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6421764" y="4887834"/>
            <a:ext cx="709629" cy="69880"/>
          </a:xfrm>
          <a:prstGeom prst="rect">
            <a:avLst/>
          </a:prstGeom>
        </p:spPr>
      </p:pic>
      <p:pic>
        <p:nvPicPr>
          <p:cNvPr id="108" name="图片 107">
            <a:extLst>
              <a:ext uri="{FF2B5EF4-FFF2-40B4-BE49-F238E27FC236}">
                <a16:creationId xmlns:a16="http://schemas.microsoft.com/office/drawing/2014/main" id="{8147C0EF-282F-4FDC-B786-A31F1C13C2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8416337" y="2726076"/>
            <a:ext cx="780592" cy="76868"/>
          </a:xfrm>
          <a:prstGeom prst="rect">
            <a:avLst/>
          </a:prstGeom>
        </p:spPr>
      </p:pic>
      <p:pic>
        <p:nvPicPr>
          <p:cNvPr id="109" name="图片 108">
            <a:extLst>
              <a:ext uri="{FF2B5EF4-FFF2-40B4-BE49-F238E27FC236}">
                <a16:creationId xmlns:a16="http://schemas.microsoft.com/office/drawing/2014/main" id="{C4984721-5AA4-4C8B-87E4-FF1EE96405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3667848" y="5701603"/>
            <a:ext cx="780592" cy="76868"/>
          </a:xfrm>
          <a:prstGeom prst="rect">
            <a:avLst/>
          </a:prstGeom>
        </p:spPr>
      </p:pic>
      <p:pic>
        <p:nvPicPr>
          <p:cNvPr id="110" name="图片 109">
            <a:extLst>
              <a:ext uri="{FF2B5EF4-FFF2-40B4-BE49-F238E27FC236}">
                <a16:creationId xmlns:a16="http://schemas.microsoft.com/office/drawing/2014/main" id="{9519698A-D421-4E6D-B4DA-CF2D381133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4819043" y="2759526"/>
            <a:ext cx="709629" cy="69880"/>
          </a:xfrm>
          <a:prstGeom prst="rect">
            <a:avLst/>
          </a:prstGeom>
        </p:spPr>
      </p:pic>
      <p:pic>
        <p:nvPicPr>
          <p:cNvPr id="111" name="图片 110">
            <a:extLst>
              <a:ext uri="{FF2B5EF4-FFF2-40B4-BE49-F238E27FC236}">
                <a16:creationId xmlns:a16="http://schemas.microsoft.com/office/drawing/2014/main" id="{C4A07EB0-BA6C-4A71-8D9E-EFFFB682A1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0" flipH="1">
            <a:off x="1572140" y="3675905"/>
            <a:ext cx="709629" cy="6988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F294290-4D2C-4082-A092-542F5B371C91}"/>
              </a:ext>
            </a:extLst>
          </p:cNvPr>
          <p:cNvGrpSpPr/>
          <p:nvPr/>
        </p:nvGrpSpPr>
        <p:grpSpPr>
          <a:xfrm>
            <a:off x="7257686" y="1818536"/>
            <a:ext cx="1664915" cy="709428"/>
            <a:chOff x="7257686" y="1841686"/>
            <a:chExt cx="1664915" cy="709428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781E51E5-62AA-4D58-BFFA-9B8839CC6735}"/>
                </a:ext>
              </a:extLst>
            </p:cNvPr>
            <p:cNvSpPr txBox="1"/>
            <p:nvPr/>
          </p:nvSpPr>
          <p:spPr>
            <a:xfrm>
              <a:off x="7464883" y="1841686"/>
              <a:ext cx="1250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诚信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A8F405BE-E37A-4327-93C9-18B3CB1D72BA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200" spc="300" dirty="0">
                  <a:gradFill flip="none" rotWithShape="1">
                    <a:gsLst>
                      <a:gs pos="100000">
                        <a:schemeClr val="accent3"/>
                      </a:gs>
                      <a:gs pos="66000">
                        <a:schemeClr val="accent5">
                          <a:alpha val="50000"/>
                        </a:schemeClr>
                      </a:gs>
                      <a:gs pos="0">
                        <a:schemeClr val="accent3">
                          <a:alpha val="5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/>
                </a:rPr>
                <a:t>INTEGRITY</a:t>
              </a:r>
              <a:endParaRPr kumimoji="0" lang="en-US" altLang="zh-CN" sz="1200" i="0" u="none" strike="noStrike" kern="1200" cap="none" spc="30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5">
                        <a:alpha val="50000"/>
                      </a:schemeClr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28FEB98A-3D38-4664-AD1A-B27AD662E8B1}"/>
              </a:ext>
            </a:extLst>
          </p:cNvPr>
          <p:cNvGrpSpPr/>
          <p:nvPr/>
        </p:nvGrpSpPr>
        <p:grpSpPr>
          <a:xfrm>
            <a:off x="2536064" y="4754489"/>
            <a:ext cx="1664915" cy="709428"/>
            <a:chOff x="7257686" y="1841686"/>
            <a:chExt cx="1664915" cy="709428"/>
          </a:xfrm>
        </p:grpSpPr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194853BA-7CFC-4946-8A9D-53B4AC3293DC}"/>
                </a:ext>
              </a:extLst>
            </p:cNvPr>
            <p:cNvSpPr txBox="1"/>
            <p:nvPr/>
          </p:nvSpPr>
          <p:spPr>
            <a:xfrm>
              <a:off x="7464883" y="1841686"/>
              <a:ext cx="1250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责任</a:t>
              </a: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E90AFBD8-D1EE-4EA1-8114-D4BDC5F5CE85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 fontScale="85000" lnSpcReduction="10000"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200" spc="300" dirty="0">
                  <a:gradFill flip="none" rotWithShape="1">
                    <a:gsLst>
                      <a:gs pos="100000">
                        <a:schemeClr val="accent3"/>
                      </a:gs>
                      <a:gs pos="66000">
                        <a:schemeClr val="accent5">
                          <a:alpha val="50000"/>
                        </a:schemeClr>
                      </a:gs>
                      <a:gs pos="0">
                        <a:schemeClr val="accent3">
                          <a:alpha val="5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/>
                </a:rPr>
                <a:t>RESPONSIBILITY</a:t>
              </a: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8EFD5D2B-13B3-40FA-BA33-F060CE08EE2F}"/>
              </a:ext>
            </a:extLst>
          </p:cNvPr>
          <p:cNvGrpSpPr/>
          <p:nvPr/>
        </p:nvGrpSpPr>
        <p:grpSpPr>
          <a:xfrm>
            <a:off x="5374054" y="4086088"/>
            <a:ext cx="1664915" cy="663128"/>
            <a:chOff x="7257686" y="1887986"/>
            <a:chExt cx="1664915" cy="663128"/>
          </a:xfrm>
        </p:grpSpPr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6A569B48-FBFE-44B7-9D82-B25D96D28096}"/>
                </a:ext>
              </a:extLst>
            </p:cNvPr>
            <p:cNvSpPr txBox="1"/>
            <p:nvPr/>
          </p:nvSpPr>
          <p:spPr>
            <a:xfrm>
              <a:off x="7464883" y="1887986"/>
              <a:ext cx="1250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2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匠心</a:t>
              </a: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8300C42A-F8E6-47E4-903B-A7356D4F2A6A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100" spc="150" dirty="0">
                  <a:gradFill flip="none" rotWithShape="1">
                    <a:gsLst>
                      <a:gs pos="100000">
                        <a:schemeClr val="accent3"/>
                      </a:gs>
                      <a:gs pos="66000">
                        <a:schemeClr val="accent5">
                          <a:alpha val="50000"/>
                        </a:schemeClr>
                      </a:gs>
                      <a:gs pos="0">
                        <a:schemeClr val="accent3">
                          <a:alpha val="5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/>
                </a:rPr>
                <a:t>ORIGINALITY</a:t>
              </a:r>
              <a:endParaRPr kumimoji="0" lang="en-US" altLang="zh-CN" sz="11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5">
                        <a:alpha val="50000"/>
                      </a:schemeClr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6BECC1D7-3E16-43AD-AA4E-36647EBB2782}"/>
              </a:ext>
            </a:extLst>
          </p:cNvPr>
          <p:cNvGrpSpPr/>
          <p:nvPr/>
        </p:nvGrpSpPr>
        <p:grpSpPr>
          <a:xfrm>
            <a:off x="9948108" y="3209931"/>
            <a:ext cx="1664915" cy="663128"/>
            <a:chOff x="7257686" y="1887986"/>
            <a:chExt cx="1664915" cy="663128"/>
          </a:xfrm>
        </p:grpSpPr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56F18968-24CD-4A0A-B1CF-B51655CD3C83}"/>
                </a:ext>
              </a:extLst>
            </p:cNvPr>
            <p:cNvSpPr txBox="1"/>
            <p:nvPr/>
          </p:nvSpPr>
          <p:spPr>
            <a:xfrm>
              <a:off x="7464883" y="1887986"/>
              <a:ext cx="1250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2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实干</a:t>
              </a: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7F7A425D-C508-4D0D-B879-FBC6E4DF6FD6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100" spc="150" dirty="0">
                  <a:gradFill flip="none" rotWithShape="1">
                    <a:gsLst>
                      <a:gs pos="100000">
                        <a:schemeClr val="accent3"/>
                      </a:gs>
                      <a:gs pos="66000">
                        <a:schemeClr val="accent5">
                          <a:alpha val="50000"/>
                        </a:schemeClr>
                      </a:gs>
                      <a:gs pos="0">
                        <a:schemeClr val="accent3">
                          <a:alpha val="5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/>
                </a:rPr>
                <a:t>ACTION</a:t>
              </a:r>
              <a:endParaRPr kumimoji="0" lang="en-US" altLang="zh-CN" sz="11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5">
                        <a:alpha val="50000"/>
                      </a:schemeClr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790E1927-46CE-437A-AC61-554A1EB77B63}"/>
              </a:ext>
            </a:extLst>
          </p:cNvPr>
          <p:cNvGrpSpPr/>
          <p:nvPr/>
        </p:nvGrpSpPr>
        <p:grpSpPr>
          <a:xfrm>
            <a:off x="8529844" y="5024786"/>
            <a:ext cx="1664915" cy="663128"/>
            <a:chOff x="7257686" y="1887986"/>
            <a:chExt cx="1664915" cy="663128"/>
          </a:xfrm>
        </p:grpSpPr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66FFAD83-1FC0-434D-B51F-7D25688D5DA9}"/>
                </a:ext>
              </a:extLst>
            </p:cNvPr>
            <p:cNvSpPr txBox="1"/>
            <p:nvPr/>
          </p:nvSpPr>
          <p:spPr>
            <a:xfrm>
              <a:off x="7464883" y="1887986"/>
              <a:ext cx="1250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2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创新</a:t>
              </a: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FC27EC4F-38A4-4FA6-9382-43A1D4C05396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100" spc="150" dirty="0">
                  <a:gradFill flip="none" rotWithShape="1">
                    <a:gsLst>
                      <a:gs pos="100000">
                        <a:schemeClr val="accent3"/>
                      </a:gs>
                      <a:gs pos="66000">
                        <a:schemeClr val="accent5">
                          <a:alpha val="50000"/>
                        </a:schemeClr>
                      </a:gs>
                      <a:gs pos="0">
                        <a:schemeClr val="accent3">
                          <a:alpha val="5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/>
                </a:rPr>
                <a:t>INNOVATION</a:t>
              </a:r>
              <a:endParaRPr kumimoji="0" lang="en-US" altLang="zh-CN" sz="11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5">
                        <a:alpha val="50000"/>
                      </a:schemeClr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79FF7A71-2FA9-45E9-9990-81893F5DC920}"/>
              </a:ext>
            </a:extLst>
          </p:cNvPr>
          <p:cNvGrpSpPr/>
          <p:nvPr/>
        </p:nvGrpSpPr>
        <p:grpSpPr>
          <a:xfrm>
            <a:off x="585670" y="2922999"/>
            <a:ext cx="1664915" cy="663128"/>
            <a:chOff x="7257686" y="1887986"/>
            <a:chExt cx="1664915" cy="663128"/>
          </a:xfrm>
        </p:grpSpPr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B56EF2EC-A20A-410D-8272-182607033EAE}"/>
                </a:ext>
              </a:extLst>
            </p:cNvPr>
            <p:cNvSpPr txBox="1"/>
            <p:nvPr/>
          </p:nvSpPr>
          <p:spPr>
            <a:xfrm>
              <a:off x="7464883" y="1887986"/>
              <a:ext cx="1250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2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态度</a:t>
              </a: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6124550B-5130-4C60-B3CE-DD29DA93CEB5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100" spc="150" dirty="0">
                  <a:gradFill flip="none" rotWithShape="1">
                    <a:gsLst>
                      <a:gs pos="100000">
                        <a:schemeClr val="accent3"/>
                      </a:gs>
                      <a:gs pos="66000">
                        <a:schemeClr val="accent5">
                          <a:alpha val="50000"/>
                        </a:schemeClr>
                      </a:gs>
                      <a:gs pos="0">
                        <a:schemeClr val="accent3">
                          <a:alpha val="5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/>
                </a:rPr>
                <a:t>ATTITUDE</a:t>
              </a:r>
              <a:endParaRPr kumimoji="0" lang="en-US" altLang="zh-CN" sz="11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5">
                        <a:alpha val="50000"/>
                      </a:schemeClr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B3A585BC-8CD5-40FA-B832-42C0419A0922}"/>
              </a:ext>
            </a:extLst>
          </p:cNvPr>
          <p:cNvGrpSpPr/>
          <p:nvPr/>
        </p:nvGrpSpPr>
        <p:grpSpPr>
          <a:xfrm>
            <a:off x="3830933" y="2043471"/>
            <a:ext cx="1664915" cy="663128"/>
            <a:chOff x="7257686" y="1887986"/>
            <a:chExt cx="1664915" cy="663128"/>
          </a:xfrm>
        </p:grpSpPr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52CBB367-8262-44BC-924A-01B7D897BDF3}"/>
                </a:ext>
              </a:extLst>
            </p:cNvPr>
            <p:cNvSpPr txBox="1"/>
            <p:nvPr/>
          </p:nvSpPr>
          <p:spPr>
            <a:xfrm>
              <a:off x="7464883" y="1887986"/>
              <a:ext cx="12505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2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团结</a:t>
              </a: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B4AAD3EE-BE1E-4BFE-94DB-9C99DD7A69B6}"/>
                </a:ext>
              </a:extLst>
            </p:cNvPr>
            <p:cNvSpPr txBox="1"/>
            <p:nvPr/>
          </p:nvSpPr>
          <p:spPr>
            <a:xfrm flipH="1">
              <a:off x="7257686" y="2347981"/>
              <a:ext cx="1664915" cy="20313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100" spc="150" dirty="0">
                  <a:gradFill flip="none" rotWithShape="1">
                    <a:gsLst>
                      <a:gs pos="100000">
                        <a:schemeClr val="accent3"/>
                      </a:gs>
                      <a:gs pos="66000">
                        <a:schemeClr val="accent5">
                          <a:alpha val="50000"/>
                        </a:schemeClr>
                      </a:gs>
                      <a:gs pos="0">
                        <a:schemeClr val="accent3">
                          <a:alpha val="5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ea typeface="微软雅黑"/>
                </a:rPr>
                <a:t>UNITY</a:t>
              </a:r>
              <a:endParaRPr kumimoji="0" lang="en-US" altLang="zh-CN" sz="11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5">
                        <a:alpha val="50000"/>
                      </a:schemeClr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D2CAB7A-D6C9-489D-B8C3-1B31053F78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企业文化精神</a:t>
            </a:r>
          </a:p>
        </p:txBody>
      </p:sp>
    </p:spTree>
    <p:extLst>
      <p:ext uri="{BB962C8B-B14F-4D97-AF65-F5344CB8AC3E}">
        <p14:creationId xmlns:p14="http://schemas.microsoft.com/office/powerpoint/2010/main" val="18745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 p14:presetBounceEnd="100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nodeType="withEffect" p14:presetBounceEnd="100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47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fill="hold" nodeType="withEffect" p14:presetBounceEnd="100000">
                                      <p:stCondLst>
                                        <p:cond delay="9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69" dur="1000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9" presetClass="entr" presetSubtype="0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6" presetClass="emph" presetSubtype="0" fill="hold" nodeType="withEffect" p14:presetBounceEnd="100000">
                                      <p:stCondLst>
                                        <p:cond delay="1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91" dur="1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6" presetClass="emph" presetSubtype="0" fill="hold" nodeType="withEffect" p14:presetBounceEnd="100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13" dur="100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53" presetClass="entr" presetSubtype="16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0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1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fill="hold" nodeType="withEffect" p14:presetBounceEnd="100000">
                                      <p:stCondLst>
                                        <p:cond delay="18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35" dur="1000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49" presetClass="entr" presetSubtype="0" decel="10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6" presetClass="emph" presetSubtype="0" fill="hold" nodeType="withEffect" p14:presetBounceEnd="100000">
                                      <p:stCondLst>
                                        <p:cond delay="21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52" dur="100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49" presetClass="entr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000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9" presetClass="entr" presetSubtype="0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91" dur="1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13" dur="100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53" presetClass="entr" presetSubtype="16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0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1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1000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49" presetClass="entr" presetSubtype="0" decel="10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5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1" presetID="6" presetClass="emph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52" dur="100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6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8045E399-2C18-4E54-8E41-6436CE579548}"/>
              </a:ext>
            </a:extLst>
          </p:cNvPr>
          <p:cNvSpPr txBox="1"/>
          <p:nvPr/>
        </p:nvSpPr>
        <p:spPr>
          <a:xfrm flipH="1">
            <a:off x="695323" y="747247"/>
            <a:ext cx="540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金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牌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团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队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荣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耀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登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01443F-3F9B-4C5E-9810-13980F486DFB}"/>
              </a:ext>
            </a:extLst>
          </p:cNvPr>
          <p:cNvSpPr txBox="1"/>
          <p:nvPr/>
        </p:nvSpPr>
        <p:spPr>
          <a:xfrm>
            <a:off x="3619133" y="2679609"/>
            <a:ext cx="428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b="1" dirty="0">
                <a:gradFill flip="none" rotWithShape="1"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颁奖典礼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FC32F9-11F2-4AB4-9461-DFBDC7FD51B1}"/>
              </a:ext>
            </a:extLst>
          </p:cNvPr>
          <p:cNvSpPr txBox="1"/>
          <p:nvPr/>
        </p:nvSpPr>
        <p:spPr>
          <a:xfrm>
            <a:off x="1895204" y="2609167"/>
            <a:ext cx="1492907" cy="1117229"/>
          </a:xfrm>
          <a:prstGeom prst="rect">
            <a:avLst/>
          </a:prstGeom>
          <a:noFill/>
        </p:spPr>
        <p:txBody>
          <a:bodyPr wrap="square" rIns="0" rtlCol="0" anchor="ctr">
            <a:noAutofit/>
          </a:bodyPr>
          <a:lstStyle/>
          <a:p>
            <a:pPr algn="r">
              <a:defRPr/>
            </a:pPr>
            <a:r>
              <a:rPr lang="en-US" altLang="zh-CN" sz="85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02</a:t>
            </a:r>
            <a:endParaRPr lang="zh-CN" altLang="en-US" sz="8500" b="1" dirty="0">
              <a:ln>
                <a:gradFill>
                  <a:gsLst>
                    <a:gs pos="11000">
                      <a:schemeClr val="accent5"/>
                    </a:gs>
                    <a:gs pos="40000">
                      <a:schemeClr val="accent2"/>
                    </a:gs>
                    <a:gs pos="7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48A7BB9-5413-408A-917A-F9E5D64FF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7361" y="2279056"/>
            <a:ext cx="1096951" cy="110370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235077A-2AFA-417C-BB14-F4F7747401E2}"/>
              </a:ext>
            </a:extLst>
          </p:cNvPr>
          <p:cNvSpPr txBox="1"/>
          <p:nvPr/>
        </p:nvSpPr>
        <p:spPr>
          <a:xfrm flipH="1">
            <a:off x="2240278" y="3624676"/>
            <a:ext cx="1033781" cy="203133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/>
          <a:p>
            <a:pPr marL="0" marR="0" lvl="0" indent="0" algn="dist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altLang="zh-CN" sz="1200" spc="150" dirty="0"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PART TWO</a:t>
            </a:r>
            <a:endParaRPr kumimoji="0" lang="en-US" altLang="zh-CN" sz="1200" i="0" u="none" strike="noStrike" kern="1200" cap="none" spc="150" normalizeH="0" noProof="0" dirty="0">
              <a:ln>
                <a:noFill/>
              </a:ln>
              <a:gradFill flip="none" rotWithShape="1">
                <a:gsLst>
                  <a:gs pos="100000">
                    <a:schemeClr val="accent3"/>
                  </a:gs>
                  <a:gs pos="66000">
                    <a:schemeClr val="accent6"/>
                  </a:gs>
                  <a:gs pos="0">
                    <a:schemeClr val="accent3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127D864-AC43-4BA8-8F5A-0D7FF9F7CAA0}"/>
              </a:ext>
            </a:extLst>
          </p:cNvPr>
          <p:cNvSpPr/>
          <p:nvPr/>
        </p:nvSpPr>
        <p:spPr>
          <a:xfrm>
            <a:off x="1044923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99E0AB2-E9EA-460B-925A-7C625E964F1C}"/>
              </a:ext>
            </a:extLst>
          </p:cNvPr>
          <p:cNvSpPr/>
          <p:nvPr/>
        </p:nvSpPr>
        <p:spPr>
          <a:xfrm>
            <a:off x="10755943" y="6308725"/>
            <a:ext cx="127322" cy="127322"/>
          </a:xfrm>
          <a:prstGeom prst="ellipse">
            <a:avLst/>
          </a:prstGeom>
          <a:gradFill>
            <a:gsLst>
              <a:gs pos="16000">
                <a:schemeClr val="accent3"/>
              </a:gs>
              <a:gs pos="83000">
                <a:schemeClr val="accent5"/>
              </a:gs>
              <a:gs pos="51000">
                <a:schemeClr val="accent4"/>
              </a:gs>
              <a:gs pos="500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A153372-9525-424D-A743-54D6EE6D44D3}"/>
              </a:ext>
            </a:extLst>
          </p:cNvPr>
          <p:cNvSpPr/>
          <p:nvPr/>
        </p:nvSpPr>
        <p:spPr>
          <a:xfrm>
            <a:off x="1106264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F664BF2-8E03-4998-B6C0-7B05DCCF117C}"/>
              </a:ext>
            </a:extLst>
          </p:cNvPr>
          <p:cNvSpPr/>
          <p:nvPr/>
        </p:nvSpPr>
        <p:spPr>
          <a:xfrm>
            <a:off x="1136935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A9F908-E2C1-4D5E-AAD3-552D2026CE11}"/>
              </a:ext>
            </a:extLst>
          </p:cNvPr>
          <p:cNvSpPr txBox="1"/>
          <p:nvPr/>
        </p:nvSpPr>
        <p:spPr>
          <a:xfrm flipH="1">
            <a:off x="7969932" y="3298103"/>
            <a:ext cx="2514707" cy="4789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AWARDS </a:t>
            </a:r>
          </a:p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CEREMONY</a:t>
            </a:r>
          </a:p>
        </p:txBody>
      </p:sp>
    </p:spTree>
    <p:extLst>
      <p:ext uri="{BB962C8B-B14F-4D97-AF65-F5344CB8AC3E}">
        <p14:creationId xmlns:p14="http://schemas.microsoft.com/office/powerpoint/2010/main" val="298840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 animBg="1"/>
      <p:bldP spid="22" grpId="0" animBg="1"/>
      <p:bldP spid="22" grpId="1" animBg="1"/>
      <p:bldP spid="23" grpId="0" animBg="1"/>
      <p:bldP spid="24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稿定PPT-5">
            <a:extLst>
              <a:ext uri="{FF2B5EF4-FFF2-40B4-BE49-F238E27FC236}">
                <a16:creationId xmlns:a16="http://schemas.microsoft.com/office/drawing/2014/main" id="{0B1A58E0-566A-48D2-B329-315AD5F74884}"/>
              </a:ext>
            </a:extLst>
          </p:cNvPr>
          <p:cNvSpPr txBox="1"/>
          <p:nvPr/>
        </p:nvSpPr>
        <p:spPr>
          <a:xfrm>
            <a:off x="810458" y="5266420"/>
            <a:ext cx="1912411" cy="12266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ctr" defTabSz="913765" hangingPunct="0">
              <a:lnSpc>
                <a:spcPct val="125000"/>
              </a:lnSpc>
              <a:buSzPct val="25000"/>
              <a:defRPr/>
            </a:pPr>
            <a:r>
              <a:rPr lang="zh-CN" altLang="en-US" sz="12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395380E9-A3A3-49B5-8905-7837457C5FDB}"/>
              </a:ext>
            </a:extLst>
          </p:cNvPr>
          <p:cNvSpPr/>
          <p:nvPr/>
        </p:nvSpPr>
        <p:spPr>
          <a:xfrm>
            <a:off x="898353" y="4801703"/>
            <a:ext cx="1736620" cy="264292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"/>
            </a:schemeClr>
          </a:soli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设计部 </a:t>
            </a:r>
            <a:r>
              <a:rPr lang="en-US" altLang="zh-CN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- PPT</a:t>
            </a:r>
            <a:r>
              <a:rPr lang="zh-CN" altLang="en-US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小组</a:t>
            </a:r>
          </a:p>
        </p:txBody>
      </p:sp>
      <p:sp>
        <p:nvSpPr>
          <p:cNvPr id="120" name="稿定PPT-5">
            <a:extLst>
              <a:ext uri="{FF2B5EF4-FFF2-40B4-BE49-F238E27FC236}">
                <a16:creationId xmlns:a16="http://schemas.microsoft.com/office/drawing/2014/main" id="{C7FE730F-72B8-44D8-8877-59203D7F2A55}"/>
              </a:ext>
            </a:extLst>
          </p:cNvPr>
          <p:cNvSpPr txBox="1"/>
          <p:nvPr/>
        </p:nvSpPr>
        <p:spPr>
          <a:xfrm>
            <a:off x="3701029" y="5266420"/>
            <a:ext cx="1912411" cy="19543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>
            <a:defPPr>
              <a:defRPr lang="zh-CN"/>
            </a:defPPr>
            <a:lvl1pPr lvl="0" algn="ctr" defTabSz="913765" hangingPunct="0">
              <a:lnSpc>
                <a:spcPct val="125000"/>
              </a:lnSpc>
              <a:buSzPct val="25000"/>
              <a:defRPr sz="1200" kern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defRPr>
            </a:lvl1pPr>
          </a:lstStyle>
          <a:p>
            <a:r>
              <a:rPr lang="zh-CN" altLang="en-US" dirty="0"/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4D3D6AC5-FAEE-48CB-A836-B729B654622A}"/>
              </a:ext>
            </a:extLst>
          </p:cNvPr>
          <p:cNvSpPr/>
          <p:nvPr/>
        </p:nvSpPr>
        <p:spPr>
          <a:xfrm>
            <a:off x="3788924" y="4801703"/>
            <a:ext cx="1736620" cy="264292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"/>
            </a:schemeClr>
          </a:soli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设计部 </a:t>
            </a:r>
            <a:r>
              <a:rPr lang="en-US" altLang="zh-CN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- PPT</a:t>
            </a:r>
            <a:r>
              <a:rPr lang="zh-CN" altLang="en-US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小组</a:t>
            </a:r>
          </a:p>
        </p:txBody>
      </p:sp>
      <p:sp>
        <p:nvSpPr>
          <p:cNvPr id="122" name="稿定PPT-5">
            <a:extLst>
              <a:ext uri="{FF2B5EF4-FFF2-40B4-BE49-F238E27FC236}">
                <a16:creationId xmlns:a16="http://schemas.microsoft.com/office/drawing/2014/main" id="{0740D4CE-8C3D-4C75-BCC5-A974036BDA59}"/>
              </a:ext>
            </a:extLst>
          </p:cNvPr>
          <p:cNvSpPr txBox="1"/>
          <p:nvPr/>
        </p:nvSpPr>
        <p:spPr>
          <a:xfrm>
            <a:off x="6588394" y="5266420"/>
            <a:ext cx="1912411" cy="19543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>
            <a:defPPr>
              <a:defRPr lang="zh-CN"/>
            </a:defPPr>
            <a:lvl1pPr lvl="0" algn="ctr" defTabSz="913765" hangingPunct="0">
              <a:lnSpc>
                <a:spcPct val="125000"/>
              </a:lnSpc>
              <a:buSzPct val="25000"/>
              <a:defRPr sz="1200" kern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defRPr>
            </a:lvl1pPr>
          </a:lstStyle>
          <a:p>
            <a:r>
              <a:rPr lang="zh-CN" altLang="en-US" dirty="0"/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23" name="矩形: 圆角 122">
            <a:extLst>
              <a:ext uri="{FF2B5EF4-FFF2-40B4-BE49-F238E27FC236}">
                <a16:creationId xmlns:a16="http://schemas.microsoft.com/office/drawing/2014/main" id="{233EDB63-8B4F-4026-95CE-FA5F23447D03}"/>
              </a:ext>
            </a:extLst>
          </p:cNvPr>
          <p:cNvSpPr/>
          <p:nvPr/>
        </p:nvSpPr>
        <p:spPr>
          <a:xfrm>
            <a:off x="6676289" y="4801703"/>
            <a:ext cx="1736620" cy="264292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"/>
            </a:schemeClr>
          </a:soli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设计部 </a:t>
            </a:r>
            <a:r>
              <a:rPr lang="en-US" altLang="zh-CN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- PPT</a:t>
            </a:r>
            <a:r>
              <a:rPr lang="zh-CN" altLang="en-US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小组</a:t>
            </a:r>
          </a:p>
        </p:txBody>
      </p:sp>
      <p:sp>
        <p:nvSpPr>
          <p:cNvPr id="124" name="稿定PPT-5">
            <a:extLst>
              <a:ext uri="{FF2B5EF4-FFF2-40B4-BE49-F238E27FC236}">
                <a16:creationId xmlns:a16="http://schemas.microsoft.com/office/drawing/2014/main" id="{716D007F-4834-405B-AA85-CB4657CFE73B}"/>
              </a:ext>
            </a:extLst>
          </p:cNvPr>
          <p:cNvSpPr txBox="1"/>
          <p:nvPr/>
        </p:nvSpPr>
        <p:spPr>
          <a:xfrm>
            <a:off x="9475759" y="5266420"/>
            <a:ext cx="1912411" cy="19543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>
            <a:defPPr>
              <a:defRPr lang="zh-CN"/>
            </a:defPPr>
            <a:lvl1pPr lvl="0" algn="ctr" defTabSz="913765" hangingPunct="0">
              <a:lnSpc>
                <a:spcPct val="125000"/>
              </a:lnSpc>
              <a:buSzPct val="25000"/>
              <a:defRPr sz="1200" kern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defRPr>
            </a:lvl1pPr>
          </a:lstStyle>
          <a:p>
            <a:r>
              <a:rPr lang="zh-CN" altLang="en-US" dirty="0"/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25" name="矩形: 圆角 124">
            <a:extLst>
              <a:ext uri="{FF2B5EF4-FFF2-40B4-BE49-F238E27FC236}">
                <a16:creationId xmlns:a16="http://schemas.microsoft.com/office/drawing/2014/main" id="{47B987BA-80BC-48FA-A8DD-FE11B0FC7CE4}"/>
              </a:ext>
            </a:extLst>
          </p:cNvPr>
          <p:cNvSpPr/>
          <p:nvPr/>
        </p:nvSpPr>
        <p:spPr>
          <a:xfrm>
            <a:off x="9563654" y="4801703"/>
            <a:ext cx="1736620" cy="264292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"/>
            </a:schemeClr>
          </a:soli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设计部 </a:t>
            </a:r>
            <a:r>
              <a:rPr lang="en-US" altLang="zh-CN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- PPT</a:t>
            </a:r>
            <a:r>
              <a:rPr lang="zh-CN" altLang="en-US" sz="13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小组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77CAE0D-EE31-4F4F-AAC8-EB6B5B025E47}"/>
              </a:ext>
            </a:extLst>
          </p:cNvPr>
          <p:cNvGrpSpPr/>
          <p:nvPr/>
        </p:nvGrpSpPr>
        <p:grpSpPr>
          <a:xfrm>
            <a:off x="3335207" y="1488051"/>
            <a:ext cx="2644055" cy="3135165"/>
            <a:chOff x="3335207" y="1488051"/>
            <a:chExt cx="2644055" cy="3135165"/>
          </a:xfrm>
        </p:grpSpPr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111BB506-3696-4A07-AF9F-FE7C11AC4DC2}"/>
                </a:ext>
              </a:extLst>
            </p:cNvPr>
            <p:cNvSpPr/>
            <p:nvPr/>
          </p:nvSpPr>
          <p:spPr>
            <a:xfrm>
              <a:off x="3523246" y="1488051"/>
              <a:ext cx="2258144" cy="2853806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  <a:tileRect/>
            </a:gradFill>
            <a:ln w="9525">
              <a:gradFill>
                <a:gsLst>
                  <a:gs pos="10892">
                    <a:srgbClr val="FFE5B4">
                      <a:alpha val="50000"/>
                    </a:srgbClr>
                  </a:gs>
                  <a:gs pos="0">
                    <a:schemeClr val="accent2"/>
                  </a:gs>
                  <a:gs pos="28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07BD5B1-4445-4B2A-88A7-D806F20B6CEE}"/>
                </a:ext>
              </a:extLst>
            </p:cNvPr>
            <p:cNvSpPr/>
            <p:nvPr/>
          </p:nvSpPr>
          <p:spPr>
            <a:xfrm>
              <a:off x="3586194" y="1549197"/>
              <a:ext cx="2142082" cy="2707129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8E24F13-69C4-43FB-897E-72056478F47B}"/>
                </a:ext>
              </a:extLst>
            </p:cNvPr>
            <p:cNvGrpSpPr/>
            <p:nvPr/>
          </p:nvGrpSpPr>
          <p:grpSpPr>
            <a:xfrm>
              <a:off x="3335207" y="3710642"/>
              <a:ext cx="2644055" cy="912574"/>
              <a:chOff x="617668" y="4733135"/>
              <a:chExt cx="2403686" cy="829613"/>
            </a:xfrm>
          </p:grpSpPr>
          <p:pic>
            <p:nvPicPr>
              <p:cNvPr id="51" name="图片 50" descr="徽标&#10;&#10;描述已自动生成">
                <a:extLst>
                  <a:ext uri="{FF2B5EF4-FFF2-40B4-BE49-F238E27FC236}">
                    <a16:creationId xmlns:a16="http://schemas.microsoft.com/office/drawing/2014/main" id="{74785BE4-B519-4710-88EB-F8C53DB16E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7668" y="4733135"/>
                <a:ext cx="2403686" cy="829613"/>
              </a:xfrm>
              <a:prstGeom prst="rect">
                <a:avLst/>
              </a:prstGeom>
            </p:spPr>
          </p:pic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668E9277-E93A-4175-82F5-3AA8B3C0ED20}"/>
                  </a:ext>
                </a:extLst>
              </p:cNvPr>
              <p:cNvSpPr txBox="1"/>
              <p:nvPr/>
            </p:nvSpPr>
            <p:spPr>
              <a:xfrm>
                <a:off x="1482735" y="5265738"/>
                <a:ext cx="673553" cy="186655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高小定</a:t>
                </a: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0C23CF2-CD18-420A-ACFA-A3E6FDD7BE8C}"/>
              </a:ext>
            </a:extLst>
          </p:cNvPr>
          <p:cNvGrpSpPr/>
          <p:nvPr/>
        </p:nvGrpSpPr>
        <p:grpSpPr>
          <a:xfrm>
            <a:off x="6222572" y="1488051"/>
            <a:ext cx="2644055" cy="3135165"/>
            <a:chOff x="6222572" y="1488051"/>
            <a:chExt cx="2644055" cy="3135165"/>
          </a:xfrm>
        </p:grpSpPr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EBDCF1DD-26DB-4206-AF99-B86BD9459D15}"/>
                </a:ext>
              </a:extLst>
            </p:cNvPr>
            <p:cNvSpPr/>
            <p:nvPr/>
          </p:nvSpPr>
          <p:spPr>
            <a:xfrm>
              <a:off x="6410611" y="1488051"/>
              <a:ext cx="2258144" cy="2853806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  <a:tileRect/>
            </a:gradFill>
            <a:ln w="9525">
              <a:gradFill>
                <a:gsLst>
                  <a:gs pos="10892">
                    <a:srgbClr val="FFE5B4">
                      <a:alpha val="50000"/>
                    </a:srgbClr>
                  </a:gs>
                  <a:gs pos="0">
                    <a:schemeClr val="accent2"/>
                  </a:gs>
                  <a:gs pos="28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D8EA3B67-AF75-4B7F-BBBA-5F65B0807FFD}"/>
                </a:ext>
              </a:extLst>
            </p:cNvPr>
            <p:cNvSpPr/>
            <p:nvPr/>
          </p:nvSpPr>
          <p:spPr>
            <a:xfrm>
              <a:off x="6473559" y="1549197"/>
              <a:ext cx="2142082" cy="2707129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28F04F6-8B03-40CA-94EA-0F05699B1363}"/>
                </a:ext>
              </a:extLst>
            </p:cNvPr>
            <p:cNvGrpSpPr/>
            <p:nvPr/>
          </p:nvGrpSpPr>
          <p:grpSpPr>
            <a:xfrm>
              <a:off x="6222572" y="3710642"/>
              <a:ext cx="2644055" cy="912574"/>
              <a:chOff x="617668" y="4733135"/>
              <a:chExt cx="2403686" cy="829613"/>
            </a:xfrm>
          </p:grpSpPr>
          <p:pic>
            <p:nvPicPr>
              <p:cNvPr id="54" name="图片 53" descr="徽标&#10;&#10;描述已自动生成">
                <a:extLst>
                  <a:ext uri="{FF2B5EF4-FFF2-40B4-BE49-F238E27FC236}">
                    <a16:creationId xmlns:a16="http://schemas.microsoft.com/office/drawing/2014/main" id="{C5C3E9F3-F747-467B-A0DA-CE6E61C666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7668" y="4733135"/>
                <a:ext cx="2403686" cy="829613"/>
              </a:xfrm>
              <a:prstGeom prst="rect">
                <a:avLst/>
              </a:prstGeom>
            </p:spPr>
          </p:pic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366F67D7-58E9-4FE2-B7DE-9E514E89F84E}"/>
                  </a:ext>
                </a:extLst>
              </p:cNvPr>
              <p:cNvSpPr txBox="1"/>
              <p:nvPr/>
            </p:nvSpPr>
            <p:spPr>
              <a:xfrm>
                <a:off x="1482735" y="5265738"/>
                <a:ext cx="673553" cy="186655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高小定</a:t>
                </a: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27B3E1C-DABA-4314-BAC2-0B270A4663B5}"/>
              </a:ext>
            </a:extLst>
          </p:cNvPr>
          <p:cNvGrpSpPr/>
          <p:nvPr/>
        </p:nvGrpSpPr>
        <p:grpSpPr>
          <a:xfrm>
            <a:off x="9109937" y="1488051"/>
            <a:ext cx="2644055" cy="3135165"/>
            <a:chOff x="9109937" y="1488051"/>
            <a:chExt cx="2644055" cy="3135165"/>
          </a:xfrm>
        </p:grpSpPr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2094D1C5-DCA7-42DB-97F0-85F747347E7B}"/>
                </a:ext>
              </a:extLst>
            </p:cNvPr>
            <p:cNvSpPr/>
            <p:nvPr/>
          </p:nvSpPr>
          <p:spPr>
            <a:xfrm>
              <a:off x="9297976" y="1488051"/>
              <a:ext cx="2258144" cy="2853806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  <a:tileRect/>
            </a:gradFill>
            <a:ln w="9525">
              <a:gradFill>
                <a:gsLst>
                  <a:gs pos="10892">
                    <a:srgbClr val="FFE5B4">
                      <a:alpha val="50000"/>
                    </a:srgbClr>
                  </a:gs>
                  <a:gs pos="0">
                    <a:schemeClr val="accent2"/>
                  </a:gs>
                  <a:gs pos="28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900C4E38-5A02-44D1-A653-87D1613DF8E3}"/>
                </a:ext>
              </a:extLst>
            </p:cNvPr>
            <p:cNvSpPr/>
            <p:nvPr/>
          </p:nvSpPr>
          <p:spPr>
            <a:xfrm>
              <a:off x="9360924" y="1549197"/>
              <a:ext cx="2142082" cy="2707129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blipFill dpi="0" rotWithShape="1">
              <a:blip r:embed="rId7"/>
              <a:srcRect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9A9587AC-086F-4C69-9C2E-4AFC18D59D02}"/>
                </a:ext>
              </a:extLst>
            </p:cNvPr>
            <p:cNvGrpSpPr/>
            <p:nvPr/>
          </p:nvGrpSpPr>
          <p:grpSpPr>
            <a:xfrm>
              <a:off x="9109937" y="3710642"/>
              <a:ext cx="2644055" cy="912574"/>
              <a:chOff x="617668" y="4733135"/>
              <a:chExt cx="2403686" cy="829613"/>
            </a:xfrm>
          </p:grpSpPr>
          <p:pic>
            <p:nvPicPr>
              <p:cNvPr id="57" name="图片 56" descr="徽标&#10;&#10;描述已自动生成">
                <a:extLst>
                  <a:ext uri="{FF2B5EF4-FFF2-40B4-BE49-F238E27FC236}">
                    <a16:creationId xmlns:a16="http://schemas.microsoft.com/office/drawing/2014/main" id="{F8045590-D61F-4890-B087-98F5609C44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7668" y="4733135"/>
                <a:ext cx="2403686" cy="829613"/>
              </a:xfrm>
              <a:prstGeom prst="rect">
                <a:avLst/>
              </a:prstGeom>
            </p:spPr>
          </p:pic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572EBEF1-724D-4A67-83FF-81720B341FB4}"/>
                  </a:ext>
                </a:extLst>
              </p:cNvPr>
              <p:cNvSpPr txBox="1"/>
              <p:nvPr/>
            </p:nvSpPr>
            <p:spPr>
              <a:xfrm>
                <a:off x="1482735" y="5265738"/>
                <a:ext cx="673553" cy="186655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高小定</a:t>
                </a: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BC61C838-93C3-44ED-AB09-60C1339CA41F}"/>
              </a:ext>
            </a:extLst>
          </p:cNvPr>
          <p:cNvGrpSpPr/>
          <p:nvPr/>
        </p:nvGrpSpPr>
        <p:grpSpPr>
          <a:xfrm>
            <a:off x="447842" y="1488051"/>
            <a:ext cx="2644055" cy="3135165"/>
            <a:chOff x="447842" y="1488051"/>
            <a:chExt cx="2644055" cy="3135165"/>
          </a:xfrm>
        </p:grpSpPr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934F23C7-5B32-4ED8-9FCA-6FA74BD8134D}"/>
                </a:ext>
              </a:extLst>
            </p:cNvPr>
            <p:cNvSpPr/>
            <p:nvPr/>
          </p:nvSpPr>
          <p:spPr>
            <a:xfrm>
              <a:off x="635881" y="1488051"/>
              <a:ext cx="2258144" cy="2853806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  <a:tileRect/>
            </a:gradFill>
            <a:ln w="9525">
              <a:gradFill>
                <a:gsLst>
                  <a:gs pos="10892">
                    <a:srgbClr val="FFE5B4">
                      <a:alpha val="50000"/>
                    </a:srgbClr>
                  </a:gs>
                  <a:gs pos="0">
                    <a:schemeClr val="accent2"/>
                  </a:gs>
                  <a:gs pos="28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90847B44-388E-4986-8E69-98F0BEFB7693}"/>
                </a:ext>
              </a:extLst>
            </p:cNvPr>
            <p:cNvSpPr/>
            <p:nvPr/>
          </p:nvSpPr>
          <p:spPr>
            <a:xfrm>
              <a:off x="698829" y="1549197"/>
              <a:ext cx="2142082" cy="2707129"/>
            </a:xfrm>
            <a:custGeom>
              <a:avLst/>
              <a:gdLst>
                <a:gd name="connsiteX0" fmla="*/ 0 w 3360421"/>
                <a:gd name="connsiteY0" fmla="*/ 0 h 4246847"/>
                <a:gd name="connsiteX1" fmla="*/ 3360421 w 3360421"/>
                <a:gd name="connsiteY1" fmla="*/ 0 h 4246847"/>
                <a:gd name="connsiteX2" fmla="*/ 3360421 w 3360421"/>
                <a:gd name="connsiteY2" fmla="*/ 4003053 h 4246847"/>
                <a:gd name="connsiteX3" fmla="*/ 3157039 w 3360421"/>
                <a:gd name="connsiteY3" fmla="*/ 4060807 h 4246847"/>
                <a:gd name="connsiteX4" fmla="*/ 1680210 w 3360421"/>
                <a:gd name="connsiteY4" fmla="*/ 4246847 h 4246847"/>
                <a:gd name="connsiteX5" fmla="*/ 203381 w 3360421"/>
                <a:gd name="connsiteY5" fmla="*/ 4060807 h 4246847"/>
                <a:gd name="connsiteX6" fmla="*/ 0 w 3360421"/>
                <a:gd name="connsiteY6" fmla="*/ 4003053 h 424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0421" h="4246847">
                  <a:moveTo>
                    <a:pt x="0" y="0"/>
                  </a:moveTo>
                  <a:lnTo>
                    <a:pt x="3360421" y="0"/>
                  </a:lnTo>
                  <a:lnTo>
                    <a:pt x="3360421" y="4003053"/>
                  </a:lnTo>
                  <a:lnTo>
                    <a:pt x="3157039" y="4060807"/>
                  </a:lnTo>
                  <a:cubicBezTo>
                    <a:pt x="2685006" y="4182255"/>
                    <a:pt x="2190151" y="4246847"/>
                    <a:pt x="1680210" y="4246847"/>
                  </a:cubicBezTo>
                  <a:cubicBezTo>
                    <a:pt x="1170269" y="4246847"/>
                    <a:pt x="675415" y="4182255"/>
                    <a:pt x="203381" y="4060807"/>
                  </a:cubicBezTo>
                  <a:lnTo>
                    <a:pt x="0" y="4003053"/>
                  </a:lnTo>
                  <a:close/>
                </a:path>
              </a:pathLst>
            </a:custGeom>
            <a:blipFill dpi="0" rotWithShape="1">
              <a:blip r:embed="rId8"/>
              <a:srcRect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57A16C37-EBB8-41CB-8BCF-90C528A3A393}"/>
                </a:ext>
              </a:extLst>
            </p:cNvPr>
            <p:cNvGrpSpPr/>
            <p:nvPr/>
          </p:nvGrpSpPr>
          <p:grpSpPr>
            <a:xfrm>
              <a:off x="447842" y="3710642"/>
              <a:ext cx="2644055" cy="912574"/>
              <a:chOff x="617668" y="4733135"/>
              <a:chExt cx="2403686" cy="829613"/>
            </a:xfrm>
          </p:grpSpPr>
          <p:pic>
            <p:nvPicPr>
              <p:cNvPr id="37" name="图片 36" descr="徽标&#10;&#10;描述已自动生成">
                <a:extLst>
                  <a:ext uri="{FF2B5EF4-FFF2-40B4-BE49-F238E27FC236}">
                    <a16:creationId xmlns:a16="http://schemas.microsoft.com/office/drawing/2014/main" id="{C969F6EC-7E75-41D7-A977-7808E81C0B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7668" y="4733135"/>
                <a:ext cx="2403686" cy="829613"/>
              </a:xfrm>
              <a:prstGeom prst="rect">
                <a:avLst/>
              </a:prstGeom>
            </p:spPr>
          </p:pic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41AC9D90-7214-4D7D-9561-67922676162C}"/>
                  </a:ext>
                </a:extLst>
              </p:cNvPr>
              <p:cNvSpPr txBox="1"/>
              <p:nvPr/>
            </p:nvSpPr>
            <p:spPr>
              <a:xfrm>
                <a:off x="1482735" y="5265738"/>
                <a:ext cx="673553" cy="186655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zh-CN" altLang="en-US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高小定</a:t>
                </a:r>
              </a:p>
            </p:txBody>
          </p:sp>
        </p:grpSp>
      </p:grp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6510B21-B9A7-43DD-94BB-C8B8C8AB79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先进个人</a:t>
            </a:r>
          </a:p>
        </p:txBody>
      </p:sp>
    </p:spTree>
    <p:extLst>
      <p:ext uri="{BB962C8B-B14F-4D97-AF65-F5344CB8AC3E}">
        <p14:creationId xmlns:p14="http://schemas.microsoft.com/office/powerpoint/2010/main" val="344124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9" grpId="0" animBg="1"/>
      <p:bldP spid="120" grpId="0"/>
      <p:bldP spid="121" grpId="0" animBg="1"/>
      <p:bldP spid="122" grpId="0"/>
      <p:bldP spid="123" grpId="0" animBg="1"/>
      <p:bldP spid="124" grpId="0"/>
      <p:bldP spid="1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551DA1C4-EF0E-4745-81DE-E39531DEF2B6}"/>
              </a:ext>
            </a:extLst>
          </p:cNvPr>
          <p:cNvSpPr/>
          <p:nvPr/>
        </p:nvSpPr>
        <p:spPr>
          <a:xfrm>
            <a:off x="4391285" y="1395625"/>
            <a:ext cx="3409431" cy="191780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1"/>
            <a:tileRect/>
          </a:gradFill>
          <a:ln w="9525">
            <a:gradFill>
              <a:gsLst>
                <a:gs pos="10892">
                  <a:srgbClr val="FFE5B4">
                    <a:alpha val="50000"/>
                  </a:srgbClr>
                </a:gs>
                <a:gs pos="0">
                  <a:schemeClr val="accent2"/>
                </a:gs>
                <a:gs pos="28000">
                  <a:schemeClr val="accent2">
                    <a:alpha val="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41FF327-4568-452F-BC42-6348A37B9F26}"/>
              </a:ext>
            </a:extLst>
          </p:cNvPr>
          <p:cNvSpPr/>
          <p:nvPr/>
        </p:nvSpPr>
        <p:spPr>
          <a:xfrm>
            <a:off x="688847" y="1395625"/>
            <a:ext cx="3409431" cy="191780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1"/>
            <a:tileRect/>
          </a:gradFill>
          <a:ln w="9525">
            <a:gradFill>
              <a:gsLst>
                <a:gs pos="10892">
                  <a:srgbClr val="FFE5B4">
                    <a:alpha val="50000"/>
                  </a:srgbClr>
                </a:gs>
                <a:gs pos="0">
                  <a:schemeClr val="accent2"/>
                </a:gs>
                <a:gs pos="28000">
                  <a:schemeClr val="accent2">
                    <a:alpha val="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AD71118-E0A8-401F-AC96-C28B7FB371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73" y="1474417"/>
            <a:ext cx="3268980" cy="175646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D3B477EC-BDEB-4706-9433-74B5B2E8A1AB}"/>
              </a:ext>
            </a:extLst>
          </p:cNvPr>
          <p:cNvSpPr/>
          <p:nvPr/>
        </p:nvSpPr>
        <p:spPr>
          <a:xfrm>
            <a:off x="8093723" y="1395625"/>
            <a:ext cx="3409431" cy="191780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1"/>
            <a:tileRect/>
          </a:gradFill>
          <a:ln w="9525">
            <a:gradFill>
              <a:gsLst>
                <a:gs pos="10892">
                  <a:srgbClr val="FFE5B4">
                    <a:alpha val="50000"/>
                  </a:srgbClr>
                </a:gs>
                <a:gs pos="0">
                  <a:schemeClr val="accent2"/>
                </a:gs>
                <a:gs pos="28000">
                  <a:schemeClr val="accent2">
                    <a:alpha val="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2CD88B0-4E31-457A-B9FF-5DA864CBC244}"/>
              </a:ext>
            </a:extLst>
          </p:cNvPr>
          <p:cNvSpPr/>
          <p:nvPr/>
        </p:nvSpPr>
        <p:spPr>
          <a:xfrm>
            <a:off x="688847" y="3824413"/>
            <a:ext cx="3409431" cy="191780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1"/>
            <a:tileRect/>
          </a:gradFill>
          <a:ln w="9525">
            <a:gradFill>
              <a:gsLst>
                <a:gs pos="10892">
                  <a:srgbClr val="FFE5B4">
                    <a:alpha val="50000"/>
                  </a:srgbClr>
                </a:gs>
                <a:gs pos="0">
                  <a:schemeClr val="accent2"/>
                </a:gs>
                <a:gs pos="28000">
                  <a:schemeClr val="accent2">
                    <a:alpha val="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4238499-BBBD-42F4-920C-BB5D74F2B5FE}"/>
              </a:ext>
            </a:extLst>
          </p:cNvPr>
          <p:cNvSpPr/>
          <p:nvPr/>
        </p:nvSpPr>
        <p:spPr>
          <a:xfrm>
            <a:off x="4391285" y="3824413"/>
            <a:ext cx="3409431" cy="191780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1"/>
            <a:tileRect/>
          </a:gradFill>
          <a:ln w="9525">
            <a:gradFill>
              <a:gsLst>
                <a:gs pos="10892">
                  <a:srgbClr val="FFE5B4">
                    <a:alpha val="50000"/>
                  </a:srgbClr>
                </a:gs>
                <a:gs pos="0">
                  <a:schemeClr val="accent2"/>
                </a:gs>
                <a:gs pos="28000">
                  <a:schemeClr val="accent2">
                    <a:alpha val="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1217CB9-E9F4-4277-8781-D7B7E3FEB113}"/>
              </a:ext>
            </a:extLst>
          </p:cNvPr>
          <p:cNvSpPr/>
          <p:nvPr/>
        </p:nvSpPr>
        <p:spPr>
          <a:xfrm>
            <a:off x="8093723" y="3824413"/>
            <a:ext cx="3409431" cy="191780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1"/>
            <a:tileRect/>
          </a:gradFill>
          <a:ln w="9525">
            <a:gradFill>
              <a:gsLst>
                <a:gs pos="10892">
                  <a:srgbClr val="FFE5B4">
                    <a:alpha val="50000"/>
                  </a:srgbClr>
                </a:gs>
                <a:gs pos="0">
                  <a:schemeClr val="accent2"/>
                </a:gs>
                <a:gs pos="28000">
                  <a:schemeClr val="accent2">
                    <a:alpha val="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7A132F8-F50A-4815-98C9-FC670372857B}"/>
              </a:ext>
            </a:extLst>
          </p:cNvPr>
          <p:cNvSpPr/>
          <p:nvPr/>
        </p:nvSpPr>
        <p:spPr>
          <a:xfrm>
            <a:off x="759072" y="3068787"/>
            <a:ext cx="3268979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市场部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- 1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组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B1820A51-AACA-404C-B3FE-9D6BD59643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3949" y="1474417"/>
            <a:ext cx="3268980" cy="1756462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8CABB425-54B4-4038-955D-2D859084115A}"/>
              </a:ext>
            </a:extLst>
          </p:cNvPr>
          <p:cNvSpPr/>
          <p:nvPr/>
        </p:nvSpPr>
        <p:spPr>
          <a:xfrm>
            <a:off x="8163949" y="3068787"/>
            <a:ext cx="3268979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销售部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- 2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组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145938D1-AD8A-4898-8BBC-ECB370B73F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73" y="3905533"/>
            <a:ext cx="3263458" cy="1769323"/>
          </a:xfrm>
          <a:prstGeom prst="rect">
            <a:avLst/>
          </a:prstGeom>
        </p:spPr>
      </p:pic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19EB843B-B795-470B-8CD2-C9D1008A5093}"/>
              </a:ext>
            </a:extLst>
          </p:cNvPr>
          <p:cNvSpPr/>
          <p:nvPr/>
        </p:nvSpPr>
        <p:spPr>
          <a:xfrm>
            <a:off x="759072" y="5507601"/>
            <a:ext cx="3268979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运营部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- 2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组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AF5E0FCE-DFE8-4E38-A4A1-D1FA419627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271" y="1474417"/>
            <a:ext cx="3263458" cy="175646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B7BA1D9-D89C-4EE7-BEAC-08B2636FD5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511" y="3905533"/>
            <a:ext cx="3268979" cy="1773992"/>
          </a:xfrm>
          <a:prstGeom prst="rect">
            <a:avLst/>
          </a:prstGeom>
        </p:spPr>
      </p:pic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75641963-AD15-4672-A61D-4E995DDDF198}"/>
              </a:ext>
            </a:extLst>
          </p:cNvPr>
          <p:cNvSpPr/>
          <p:nvPr/>
        </p:nvSpPr>
        <p:spPr>
          <a:xfrm>
            <a:off x="4461511" y="5507601"/>
            <a:ext cx="3268979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设计部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视频小组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CF3C38BD-9C94-4664-95D7-42B37214656F}"/>
              </a:ext>
            </a:extLst>
          </p:cNvPr>
          <p:cNvSpPr/>
          <p:nvPr/>
        </p:nvSpPr>
        <p:spPr>
          <a:xfrm>
            <a:off x="4461511" y="3068787"/>
            <a:ext cx="3268979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设计部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PPT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小组</a:t>
            </a: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E12960B7-C383-4CAB-86E6-4AC07D941E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67"/>
          <a:stretch/>
        </p:blipFill>
        <p:spPr>
          <a:xfrm>
            <a:off x="8163948" y="3905533"/>
            <a:ext cx="3268979" cy="1773992"/>
          </a:xfrm>
          <a:prstGeom prst="rect">
            <a:avLst/>
          </a:prstGeom>
        </p:spPr>
      </p:pic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337B300E-C2F8-4F2C-9093-EA522ECBAC78}"/>
              </a:ext>
            </a:extLst>
          </p:cNvPr>
          <p:cNvSpPr/>
          <p:nvPr/>
        </p:nvSpPr>
        <p:spPr>
          <a:xfrm>
            <a:off x="8163949" y="5507601"/>
            <a:ext cx="3268979" cy="35177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方案部 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售前小组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2ABA84E-04A7-4CC7-9286-94AFCADD06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先进团队</a:t>
            </a:r>
          </a:p>
        </p:txBody>
      </p:sp>
    </p:spTree>
    <p:extLst>
      <p:ext uri="{BB962C8B-B14F-4D97-AF65-F5344CB8AC3E}">
        <p14:creationId xmlns:p14="http://schemas.microsoft.com/office/powerpoint/2010/main" val="424537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grpId="1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5" dur="1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grpId="1" nodeType="withEffect" p14:presetBounceEnd="100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2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grpId="1" nodeType="withEffect" p14:presetBounceEnd="100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37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1" nodeType="withEffect" p14:presetBounceEnd="100000">
                                      <p:stCondLst>
                                        <p:cond delay="1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grpId="1" nodeType="withEffect" p14:presetBounceEnd="100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9" dur="1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fill="hold" grpId="1" nodeType="withEffect" p14:presetBounceEnd="100000">
                                      <p:stCondLst>
                                        <p:cond delay="18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70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6" grpId="0" animBg="1"/>
          <p:bldP spid="28" grpId="0" animBg="1"/>
          <p:bldP spid="29" grpId="0" animBg="1"/>
          <p:bldP spid="30" grpId="0" animBg="1"/>
          <p:bldP spid="31" grpId="0" animBg="1"/>
          <p:bldP spid="36" grpId="0" animBg="1"/>
          <p:bldP spid="36" grpId="1" animBg="1"/>
          <p:bldP spid="38" grpId="0" animBg="1"/>
          <p:bldP spid="38" grpId="1" animBg="1"/>
          <p:bldP spid="40" grpId="0" animBg="1"/>
          <p:bldP spid="40" grpId="1" animBg="1"/>
          <p:bldP spid="42" grpId="0" animBg="1"/>
          <p:bldP spid="42" grpId="1" animBg="1"/>
          <p:bldP spid="37" grpId="0" animBg="1"/>
          <p:bldP spid="37" grpId="1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6" grpId="0" animBg="1"/>
          <p:bldP spid="28" grpId="0" animBg="1"/>
          <p:bldP spid="29" grpId="0" animBg="1"/>
          <p:bldP spid="30" grpId="0" animBg="1"/>
          <p:bldP spid="31" grpId="0" animBg="1"/>
          <p:bldP spid="36" grpId="0" animBg="1"/>
          <p:bldP spid="36" grpId="1" animBg="1"/>
          <p:bldP spid="38" grpId="0" animBg="1"/>
          <p:bldP spid="38" grpId="1" animBg="1"/>
          <p:bldP spid="40" grpId="0" animBg="1"/>
          <p:bldP spid="40" grpId="1" animBg="1"/>
          <p:bldP spid="42" grpId="0" animBg="1"/>
          <p:bldP spid="42" grpId="1" animBg="1"/>
          <p:bldP spid="37" grpId="0" animBg="1"/>
          <p:bldP spid="37" grpId="1" animBg="1"/>
          <p:bldP spid="44" grpId="0" animBg="1"/>
          <p:bldP spid="44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453D347E-FBF5-4913-B5C9-012AAE902DCA}"/>
              </a:ext>
            </a:extLst>
          </p:cNvPr>
          <p:cNvSpPr/>
          <p:nvPr/>
        </p:nvSpPr>
        <p:spPr>
          <a:xfrm>
            <a:off x="695325" y="1448767"/>
            <a:ext cx="6886368" cy="474521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6">
                  <a:alpha val="0"/>
                </a:schemeClr>
              </a:gs>
            </a:gsLst>
            <a:lin ang="0" scaled="0"/>
            <a:tileRect/>
          </a:gradFill>
          <a:ln w="9525">
            <a:gradFill>
              <a:gsLst>
                <a:gs pos="10892">
                  <a:srgbClr val="FFE5B4">
                    <a:alpha val="50000"/>
                  </a:srgbClr>
                </a:gs>
                <a:gs pos="0">
                  <a:schemeClr val="accent2"/>
                </a:gs>
                <a:gs pos="28000">
                  <a:schemeClr val="accent2">
                    <a:alpha val="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E90CBA4-51A1-4497-AACC-E31CAD7760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49" y="1562833"/>
            <a:ext cx="6688954" cy="3623114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7CC85FAB-6069-45BC-A0D6-51F0A3979664}"/>
              </a:ext>
            </a:extLst>
          </p:cNvPr>
          <p:cNvSpPr txBox="1"/>
          <p:nvPr/>
        </p:nvSpPr>
        <p:spPr>
          <a:xfrm>
            <a:off x="906749" y="5323222"/>
            <a:ext cx="4181634" cy="422131"/>
          </a:xfrm>
          <a:prstGeom prst="round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zh-CN" altLang="en-US" sz="2400" b="1" dirty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方案部 </a:t>
            </a:r>
            <a:r>
              <a:rPr kumimoji="1" lang="en-US" altLang="zh-CN" sz="2400" b="1" dirty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– </a:t>
            </a:r>
            <a:r>
              <a:rPr kumimoji="1" lang="zh-CN" altLang="en-US" sz="2400" b="1" dirty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售前小组</a:t>
            </a:r>
            <a:endParaRPr kumimoji="1" lang="en-US" altLang="zh-CN" sz="2400" b="1" dirty="0">
              <a:solidFill>
                <a:schemeClr val="accent2"/>
              </a:solidFill>
              <a:effectLst>
                <a:outerShdw blurRad="254000" dist="254000" dir="5400000" sx="103000" sy="103000" algn="ctr" rotWithShape="0">
                  <a:schemeClr val="tx1">
                    <a:alpha val="7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9" name="稿定PPT-5">
            <a:extLst>
              <a:ext uri="{FF2B5EF4-FFF2-40B4-BE49-F238E27FC236}">
                <a16:creationId xmlns:a16="http://schemas.microsoft.com/office/drawing/2014/main" id="{4459D27D-0569-444D-AD30-26F4F6B99CCB}"/>
              </a:ext>
            </a:extLst>
          </p:cNvPr>
          <p:cNvSpPr txBox="1"/>
          <p:nvPr/>
        </p:nvSpPr>
        <p:spPr>
          <a:xfrm>
            <a:off x="906749" y="5779516"/>
            <a:ext cx="6497955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defTabSz="913765" hangingPunct="0">
              <a:spcAft>
                <a:spcPts val="1500"/>
              </a:spcAft>
              <a:buSzPct val="25000"/>
              <a:defRPr/>
            </a:pPr>
            <a:r>
              <a:rPr lang="en-US" altLang="zh-CN" sz="15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20XX</a:t>
            </a:r>
            <a:r>
              <a:rPr lang="zh-CN" altLang="en-US" sz="15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年度突破目标业绩</a:t>
            </a:r>
            <a:r>
              <a:rPr lang="en-US" altLang="zh-CN" sz="15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230%</a:t>
            </a:r>
            <a:r>
              <a:rPr lang="zh-CN" altLang="en-US" sz="15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，积极进取，成绩斐然。</a:t>
            </a:r>
            <a:endParaRPr lang="en-US" altLang="zh-CN" sz="15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atin typeface="+mn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ABC7569-4DEA-46C7-97A1-3258E17201EA}"/>
              </a:ext>
            </a:extLst>
          </p:cNvPr>
          <p:cNvGrpSpPr/>
          <p:nvPr/>
        </p:nvGrpSpPr>
        <p:grpSpPr>
          <a:xfrm>
            <a:off x="6343049" y="667657"/>
            <a:ext cx="5869500" cy="6190343"/>
            <a:chOff x="6343049" y="667657"/>
            <a:chExt cx="5869500" cy="6190343"/>
          </a:xfrm>
        </p:grpSpPr>
        <p:pic>
          <p:nvPicPr>
            <p:cNvPr id="27" name="图片 26" descr="在花瓶里&#10;&#10;描述已自动生成">
              <a:extLst>
                <a:ext uri="{FF2B5EF4-FFF2-40B4-BE49-F238E27FC236}">
                  <a16:creationId xmlns:a16="http://schemas.microsoft.com/office/drawing/2014/main" id="{400C9BB0-DA41-4945-B83F-72A402521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6678" y="2594128"/>
              <a:ext cx="2822105" cy="3702640"/>
            </a:xfrm>
            <a:prstGeom prst="rect">
              <a:avLst/>
            </a:prstGeom>
          </p:spPr>
        </p:pic>
        <p:pic>
          <p:nvPicPr>
            <p:cNvPr id="28" name="图片 27" descr="在花瓶里&#10;&#10;描述已自动生成">
              <a:extLst>
                <a:ext uri="{FF2B5EF4-FFF2-40B4-BE49-F238E27FC236}">
                  <a16:creationId xmlns:a16="http://schemas.microsoft.com/office/drawing/2014/main" id="{A8A81102-66A2-4E6C-8728-22DC17FCC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173" r="21663"/>
            <a:stretch/>
          </p:blipFill>
          <p:spPr>
            <a:xfrm>
              <a:off x="9504555" y="3034317"/>
              <a:ext cx="2447803" cy="3211551"/>
            </a:xfrm>
            <a:prstGeom prst="rect">
              <a:avLst/>
            </a:prstGeom>
          </p:spPr>
        </p:pic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0152CDA-83E1-48D7-8F80-390378B2A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6343049" y="4045241"/>
              <a:ext cx="5848951" cy="2812759"/>
            </a:xfrm>
            <a:prstGeom prst="rect">
              <a:avLst/>
            </a:prstGeom>
          </p:spPr>
        </p:pic>
        <p:pic>
          <p:nvPicPr>
            <p:cNvPr id="14" name="图片 13" descr="在花瓶里&#10;&#10;描述已自动生成">
              <a:extLst>
                <a:ext uri="{FF2B5EF4-FFF2-40B4-BE49-F238E27FC236}">
                  <a16:creationId xmlns:a16="http://schemas.microsoft.com/office/drawing/2014/main" id="{0976FFF7-F3AF-4E53-9B72-FC9E6311B2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67521" y="667657"/>
              <a:ext cx="4545028" cy="5963137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2BBA9156-2E8B-4562-B588-ACFF57C4E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594428" y="1267161"/>
              <a:ext cx="3443759" cy="3464953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7C353BD-4835-4155-800B-09557CAEB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标杆团队介绍页</a:t>
            </a:r>
          </a:p>
        </p:txBody>
      </p:sp>
    </p:spTree>
    <p:extLst>
      <p:ext uri="{BB962C8B-B14F-4D97-AF65-F5344CB8AC3E}">
        <p14:creationId xmlns:p14="http://schemas.microsoft.com/office/powerpoint/2010/main" val="258392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D9C2BBAC-493C-49FC-B1F1-B38B760DA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B97EE669-FC35-460D-B353-EF932DADBE75}"/>
              </a:ext>
            </a:extLst>
          </p:cNvPr>
          <p:cNvSpPr/>
          <p:nvPr/>
        </p:nvSpPr>
        <p:spPr>
          <a:xfrm>
            <a:off x="0" y="1357849"/>
            <a:ext cx="12192000" cy="4352489"/>
          </a:xfrm>
          <a:prstGeom prst="rect">
            <a:avLst/>
          </a:prstGeom>
          <a:gradFill flip="none" rotWithShape="1">
            <a:gsLst>
              <a:gs pos="33000">
                <a:schemeClr val="accent2">
                  <a:alpha val="20000"/>
                </a:schemeClr>
              </a:gs>
              <a:gs pos="100000">
                <a:schemeClr val="accent6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64" name="稿定PPT-5">
            <a:extLst>
              <a:ext uri="{FF2B5EF4-FFF2-40B4-BE49-F238E27FC236}">
                <a16:creationId xmlns:a16="http://schemas.microsoft.com/office/drawing/2014/main" id="{D4B2DBDD-A44E-42F7-9C36-7C3FA6EA1B7B}"/>
              </a:ext>
            </a:extLst>
          </p:cNvPr>
          <p:cNvSpPr txBox="1"/>
          <p:nvPr/>
        </p:nvSpPr>
        <p:spPr>
          <a:xfrm>
            <a:off x="3876905" y="5779516"/>
            <a:ext cx="4438191" cy="3231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ctr" defTabSz="913765" hangingPunct="0">
              <a:spcAft>
                <a:spcPts val="1500"/>
              </a:spcAft>
              <a:buSzPct val="25000"/>
              <a:defRPr/>
            </a:pPr>
            <a:r>
              <a:rPr lang="en-US" altLang="zh-CN" sz="15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20XX</a:t>
            </a:r>
            <a:r>
              <a:rPr lang="zh-CN" altLang="en-US" sz="15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年度 先进工作者</a:t>
            </a:r>
            <a:endParaRPr lang="en-US" altLang="zh-CN" sz="15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atin typeface="+mn-ea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58AB50F0-9E6E-41F6-9710-DD2C4DAA7023}"/>
              </a:ext>
            </a:extLst>
          </p:cNvPr>
          <p:cNvSpPr/>
          <p:nvPr/>
        </p:nvSpPr>
        <p:spPr>
          <a:xfrm>
            <a:off x="1033018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72D7973-8CDE-4ED0-9539-D4A0447F67CE}"/>
              </a:ext>
            </a:extLst>
          </p:cNvPr>
          <p:cNvSpPr/>
          <p:nvPr/>
        </p:nvSpPr>
        <p:spPr>
          <a:xfrm>
            <a:off x="2066035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F7AFE49-FFEA-4730-ADFC-D966E4C2A19B}"/>
              </a:ext>
            </a:extLst>
          </p:cNvPr>
          <p:cNvSpPr/>
          <p:nvPr/>
        </p:nvSpPr>
        <p:spPr>
          <a:xfrm>
            <a:off x="3099051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B655F6F-F3BB-4435-BD62-D9E084661985}"/>
              </a:ext>
            </a:extLst>
          </p:cNvPr>
          <p:cNvSpPr/>
          <p:nvPr/>
        </p:nvSpPr>
        <p:spPr>
          <a:xfrm>
            <a:off x="4132068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24A32A07-85FD-4B38-9399-C0E5D7C0D8B6}"/>
              </a:ext>
            </a:extLst>
          </p:cNvPr>
          <p:cNvSpPr/>
          <p:nvPr/>
        </p:nvSpPr>
        <p:spPr>
          <a:xfrm>
            <a:off x="5165085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F88855C6-0297-40F0-A859-5B3A8B524625}"/>
              </a:ext>
            </a:extLst>
          </p:cNvPr>
          <p:cNvSpPr/>
          <p:nvPr/>
        </p:nvSpPr>
        <p:spPr>
          <a:xfrm>
            <a:off x="6198102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05348D5-DCFA-447C-BE3F-47EFA26B89B8}"/>
              </a:ext>
            </a:extLst>
          </p:cNvPr>
          <p:cNvSpPr/>
          <p:nvPr/>
        </p:nvSpPr>
        <p:spPr>
          <a:xfrm>
            <a:off x="7231118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52E6D95-1D3E-43A4-BCFC-319E7B54FFAF}"/>
              </a:ext>
            </a:extLst>
          </p:cNvPr>
          <p:cNvSpPr/>
          <p:nvPr/>
        </p:nvSpPr>
        <p:spPr>
          <a:xfrm>
            <a:off x="8264135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3D43332-08B6-4610-88A7-1B0230A1E944}"/>
              </a:ext>
            </a:extLst>
          </p:cNvPr>
          <p:cNvSpPr/>
          <p:nvPr/>
        </p:nvSpPr>
        <p:spPr>
          <a:xfrm>
            <a:off x="9297152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335EB41-190D-45F5-9501-E042E55E2BFE}"/>
              </a:ext>
            </a:extLst>
          </p:cNvPr>
          <p:cNvSpPr/>
          <p:nvPr/>
        </p:nvSpPr>
        <p:spPr>
          <a:xfrm>
            <a:off x="10330167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C06257C9-73BA-4AF2-AD0A-2B681161A787}"/>
              </a:ext>
            </a:extLst>
          </p:cNvPr>
          <p:cNvSpPr/>
          <p:nvPr/>
        </p:nvSpPr>
        <p:spPr>
          <a:xfrm>
            <a:off x="11363184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9BEEDC84-D907-4719-9D7A-16E5731CD989}"/>
              </a:ext>
            </a:extLst>
          </p:cNvPr>
          <p:cNvSpPr/>
          <p:nvPr/>
        </p:nvSpPr>
        <p:spPr>
          <a:xfrm>
            <a:off x="1033018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7EE4202-5B8B-4122-A8FF-78E33FB3831C}"/>
              </a:ext>
            </a:extLst>
          </p:cNvPr>
          <p:cNvSpPr/>
          <p:nvPr/>
        </p:nvSpPr>
        <p:spPr>
          <a:xfrm>
            <a:off x="2066035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42E442F-63DB-4582-949A-CD3481ED465A}"/>
              </a:ext>
            </a:extLst>
          </p:cNvPr>
          <p:cNvSpPr/>
          <p:nvPr/>
        </p:nvSpPr>
        <p:spPr>
          <a:xfrm>
            <a:off x="3099051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4F9EB7B-FCB1-4CAE-8BAB-817F0A284081}"/>
              </a:ext>
            </a:extLst>
          </p:cNvPr>
          <p:cNvSpPr/>
          <p:nvPr/>
        </p:nvSpPr>
        <p:spPr>
          <a:xfrm>
            <a:off x="4132068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3EAADE68-82F2-45FF-81A3-F0D995F5196D}"/>
              </a:ext>
            </a:extLst>
          </p:cNvPr>
          <p:cNvSpPr/>
          <p:nvPr/>
        </p:nvSpPr>
        <p:spPr>
          <a:xfrm>
            <a:off x="5165085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FBDA4A39-E75A-4103-A887-F6BBB6A0E299}"/>
              </a:ext>
            </a:extLst>
          </p:cNvPr>
          <p:cNvSpPr/>
          <p:nvPr/>
        </p:nvSpPr>
        <p:spPr>
          <a:xfrm>
            <a:off x="6198102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AA291CF4-8E95-4215-B576-3206DA506671}"/>
              </a:ext>
            </a:extLst>
          </p:cNvPr>
          <p:cNvSpPr/>
          <p:nvPr/>
        </p:nvSpPr>
        <p:spPr>
          <a:xfrm>
            <a:off x="7231118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63EC3543-5A7D-41FC-99B1-3371E50E99D1}"/>
              </a:ext>
            </a:extLst>
          </p:cNvPr>
          <p:cNvSpPr/>
          <p:nvPr/>
        </p:nvSpPr>
        <p:spPr>
          <a:xfrm>
            <a:off x="8264135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36D595A-E9F7-4764-8E0E-3F0C7117353C}"/>
              </a:ext>
            </a:extLst>
          </p:cNvPr>
          <p:cNvSpPr/>
          <p:nvPr/>
        </p:nvSpPr>
        <p:spPr>
          <a:xfrm>
            <a:off x="9297152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21FE70F6-557C-468C-B05E-4C9C19BC967A}"/>
              </a:ext>
            </a:extLst>
          </p:cNvPr>
          <p:cNvSpPr/>
          <p:nvPr/>
        </p:nvSpPr>
        <p:spPr>
          <a:xfrm>
            <a:off x="10330167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5FF0E0A-B931-4B60-8ACF-BB92E604D28A}"/>
              </a:ext>
            </a:extLst>
          </p:cNvPr>
          <p:cNvSpPr/>
          <p:nvPr/>
        </p:nvSpPr>
        <p:spPr>
          <a:xfrm>
            <a:off x="11363184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D55ACE8B-30EC-4EBD-99BB-AB6A814BF00A}"/>
              </a:ext>
            </a:extLst>
          </p:cNvPr>
          <p:cNvSpPr/>
          <p:nvPr/>
        </p:nvSpPr>
        <p:spPr>
          <a:xfrm>
            <a:off x="1033018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0328D0FD-BF9F-4A39-99DE-E1BAF1F2BA05}"/>
              </a:ext>
            </a:extLst>
          </p:cNvPr>
          <p:cNvSpPr/>
          <p:nvPr/>
        </p:nvSpPr>
        <p:spPr>
          <a:xfrm>
            <a:off x="2066035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FF340439-2786-4988-B9E8-00E26C02B117}"/>
              </a:ext>
            </a:extLst>
          </p:cNvPr>
          <p:cNvSpPr/>
          <p:nvPr/>
        </p:nvSpPr>
        <p:spPr>
          <a:xfrm>
            <a:off x="3099051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342AAC93-16F1-49E1-9030-BC550882E22E}"/>
              </a:ext>
            </a:extLst>
          </p:cNvPr>
          <p:cNvSpPr/>
          <p:nvPr/>
        </p:nvSpPr>
        <p:spPr>
          <a:xfrm>
            <a:off x="4132068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E239ACFF-B19A-4974-9B17-3C92098E65CC}"/>
              </a:ext>
            </a:extLst>
          </p:cNvPr>
          <p:cNvSpPr/>
          <p:nvPr/>
        </p:nvSpPr>
        <p:spPr>
          <a:xfrm>
            <a:off x="5165085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7F991C17-EAC4-4A72-8986-44DC66610026}"/>
              </a:ext>
            </a:extLst>
          </p:cNvPr>
          <p:cNvSpPr/>
          <p:nvPr/>
        </p:nvSpPr>
        <p:spPr>
          <a:xfrm>
            <a:off x="6198102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FFD2941C-D492-4F4C-B6A3-C28B237C0A3C}"/>
              </a:ext>
            </a:extLst>
          </p:cNvPr>
          <p:cNvSpPr/>
          <p:nvPr/>
        </p:nvSpPr>
        <p:spPr>
          <a:xfrm>
            <a:off x="7231118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E8FE61AD-3820-43AC-BEA6-9B94F55A2837}"/>
              </a:ext>
            </a:extLst>
          </p:cNvPr>
          <p:cNvSpPr/>
          <p:nvPr/>
        </p:nvSpPr>
        <p:spPr>
          <a:xfrm>
            <a:off x="8264135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76146C35-3369-4850-90A4-5FA45A9B3672}"/>
              </a:ext>
            </a:extLst>
          </p:cNvPr>
          <p:cNvSpPr/>
          <p:nvPr/>
        </p:nvSpPr>
        <p:spPr>
          <a:xfrm>
            <a:off x="9297152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829C0386-A33A-4BDF-B5B6-32F7E292AF41}"/>
              </a:ext>
            </a:extLst>
          </p:cNvPr>
          <p:cNvSpPr/>
          <p:nvPr/>
        </p:nvSpPr>
        <p:spPr>
          <a:xfrm>
            <a:off x="10330167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700166CC-273B-4339-86CF-4640C24E43A5}"/>
              </a:ext>
            </a:extLst>
          </p:cNvPr>
          <p:cNvSpPr/>
          <p:nvPr/>
        </p:nvSpPr>
        <p:spPr>
          <a:xfrm>
            <a:off x="11363184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69B4DD05-FC1B-4459-841E-DB560C06B4FF}"/>
              </a:ext>
            </a:extLst>
          </p:cNvPr>
          <p:cNvSpPr/>
          <p:nvPr/>
        </p:nvSpPr>
        <p:spPr>
          <a:xfrm>
            <a:off x="1033018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5C943334-8DFF-4532-9A9A-3D803DA998B6}"/>
              </a:ext>
            </a:extLst>
          </p:cNvPr>
          <p:cNvSpPr/>
          <p:nvPr/>
        </p:nvSpPr>
        <p:spPr>
          <a:xfrm>
            <a:off x="2066035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EFC01F0D-5F0C-4A0C-A480-25A1B5C92921}"/>
              </a:ext>
            </a:extLst>
          </p:cNvPr>
          <p:cNvSpPr/>
          <p:nvPr/>
        </p:nvSpPr>
        <p:spPr>
          <a:xfrm>
            <a:off x="3099051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1FC3EFDC-34FF-48C4-9A45-B27B68212666}"/>
              </a:ext>
            </a:extLst>
          </p:cNvPr>
          <p:cNvSpPr/>
          <p:nvPr/>
        </p:nvSpPr>
        <p:spPr>
          <a:xfrm>
            <a:off x="4132068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00A5D8B6-927C-4F0D-B04A-3BC9819525D9}"/>
              </a:ext>
            </a:extLst>
          </p:cNvPr>
          <p:cNvSpPr/>
          <p:nvPr/>
        </p:nvSpPr>
        <p:spPr>
          <a:xfrm>
            <a:off x="5165085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5B19AC7F-4E01-48ED-94C1-5E6A1CAEA1D2}"/>
              </a:ext>
            </a:extLst>
          </p:cNvPr>
          <p:cNvSpPr/>
          <p:nvPr/>
        </p:nvSpPr>
        <p:spPr>
          <a:xfrm>
            <a:off x="6198102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E2F5E063-001B-446F-A09D-4E9F4EFEFB12}"/>
              </a:ext>
            </a:extLst>
          </p:cNvPr>
          <p:cNvSpPr/>
          <p:nvPr/>
        </p:nvSpPr>
        <p:spPr>
          <a:xfrm>
            <a:off x="7231118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95744C79-7211-4542-8047-4838DF3EBA28}"/>
              </a:ext>
            </a:extLst>
          </p:cNvPr>
          <p:cNvSpPr/>
          <p:nvPr/>
        </p:nvSpPr>
        <p:spPr>
          <a:xfrm>
            <a:off x="8264135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9DAA7C16-E8CB-44C5-8293-321A8909A2F1}"/>
              </a:ext>
            </a:extLst>
          </p:cNvPr>
          <p:cNvSpPr/>
          <p:nvPr/>
        </p:nvSpPr>
        <p:spPr>
          <a:xfrm>
            <a:off x="9297152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ECD6BA6B-058F-4A9B-86D8-F87B8621F8FF}"/>
              </a:ext>
            </a:extLst>
          </p:cNvPr>
          <p:cNvSpPr/>
          <p:nvPr/>
        </p:nvSpPr>
        <p:spPr>
          <a:xfrm>
            <a:off x="10330167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55019F9F-04EE-487C-8DEA-40FFEF76D80B}"/>
              </a:ext>
            </a:extLst>
          </p:cNvPr>
          <p:cNvSpPr/>
          <p:nvPr/>
        </p:nvSpPr>
        <p:spPr>
          <a:xfrm>
            <a:off x="11363184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8B2B0C54-2C50-4CF0-8C10-6491E9582EEF}"/>
              </a:ext>
            </a:extLst>
          </p:cNvPr>
          <p:cNvSpPr/>
          <p:nvPr/>
        </p:nvSpPr>
        <p:spPr>
          <a:xfrm>
            <a:off x="1" y="1589790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21CD64A8-3217-4E9E-85CD-11A8B855E3CE}"/>
              </a:ext>
            </a:extLst>
          </p:cNvPr>
          <p:cNvSpPr/>
          <p:nvPr/>
        </p:nvSpPr>
        <p:spPr>
          <a:xfrm>
            <a:off x="1" y="2616972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E0925FD8-D3A8-4E5D-BC04-26D5B211F9E4}"/>
              </a:ext>
            </a:extLst>
          </p:cNvPr>
          <p:cNvSpPr/>
          <p:nvPr/>
        </p:nvSpPr>
        <p:spPr>
          <a:xfrm>
            <a:off x="1" y="3644154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5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0EAAC97A-12E0-4821-ACF4-CE4F8702A26A}"/>
              </a:ext>
            </a:extLst>
          </p:cNvPr>
          <p:cNvSpPr/>
          <p:nvPr/>
        </p:nvSpPr>
        <p:spPr>
          <a:xfrm>
            <a:off x="1" y="4671336"/>
            <a:ext cx="828816" cy="828815"/>
          </a:xfrm>
          <a:prstGeom prst="roundRect">
            <a:avLst>
              <a:gd name="adj" fmla="val 5981"/>
            </a:avLst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DFE10038-4948-43E1-8A3A-24684005FE28}"/>
              </a:ext>
            </a:extLst>
          </p:cNvPr>
          <p:cNvSpPr/>
          <p:nvPr/>
        </p:nvSpPr>
        <p:spPr>
          <a:xfrm>
            <a:off x="0" y="1357849"/>
            <a:ext cx="12192000" cy="4352488"/>
          </a:xfrm>
          <a:prstGeom prst="rect">
            <a:avLst/>
          </a:prstGeom>
          <a:gradFill flip="none" rotWithShape="1">
            <a:gsLst>
              <a:gs pos="2600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A11CA9-87FA-4F2C-AF94-75804ED15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多图排版页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3A98DC6F-7DCA-45D0-93B2-DBC0848488EE}"/>
              </a:ext>
            </a:extLst>
          </p:cNvPr>
          <p:cNvGrpSpPr/>
          <p:nvPr/>
        </p:nvGrpSpPr>
        <p:grpSpPr>
          <a:xfrm>
            <a:off x="10143490" y="5403676"/>
            <a:ext cx="2048510" cy="1481912"/>
            <a:chOff x="10143490" y="5403676"/>
            <a:chExt cx="2048510" cy="1481912"/>
          </a:xfrm>
        </p:grpSpPr>
        <p:pic>
          <p:nvPicPr>
            <p:cNvPr id="59" name="图片 58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0F193C2A-CB3C-42C9-A19C-F37EC54AF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290" t="9965" r="6884" b="69394"/>
            <a:stretch/>
          </p:blipFill>
          <p:spPr>
            <a:xfrm>
              <a:off x="11408410" y="5403676"/>
              <a:ext cx="783590" cy="1169844"/>
            </a:xfrm>
            <a:prstGeom prst="rect">
              <a:avLst/>
            </a:prstGeom>
          </p:spPr>
        </p:pic>
        <p:pic>
          <p:nvPicPr>
            <p:cNvPr id="60" name="图片 59" descr="在花瓶里&#10;&#10;描述已自动生成">
              <a:extLst>
                <a:ext uri="{FF2B5EF4-FFF2-40B4-BE49-F238E27FC236}">
                  <a16:creationId xmlns:a16="http://schemas.microsoft.com/office/drawing/2014/main" id="{B6FF01F4-E900-4C1C-8093-76FF70324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173" r="21663"/>
            <a:stretch/>
          </p:blipFill>
          <p:spPr>
            <a:xfrm>
              <a:off x="11083265" y="5766788"/>
              <a:ext cx="852734" cy="1118800"/>
            </a:xfrm>
            <a:prstGeom prst="rect">
              <a:avLst/>
            </a:prstGeom>
          </p:spPr>
        </p:pic>
        <p:pic>
          <p:nvPicPr>
            <p:cNvPr id="61" name="图片 60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258F7354-5E87-4976-B362-B9046F5A9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972" t="27828" r="6884" b="64375"/>
            <a:stretch/>
          </p:blipFill>
          <p:spPr>
            <a:xfrm>
              <a:off x="10143490" y="6416040"/>
              <a:ext cx="2048510" cy="441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78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1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6" grpId="0" animBg="1"/>
      <p:bldP spid="67" grpId="0" animBg="1"/>
      <p:bldP spid="68" grpId="0" animBg="1"/>
      <p:bldP spid="69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游戏机, 食物&#10;&#10;描述已自动生成">
            <a:extLst>
              <a:ext uri="{FF2B5EF4-FFF2-40B4-BE49-F238E27FC236}">
                <a16:creationId xmlns:a16="http://schemas.microsoft.com/office/drawing/2014/main" id="{5D7F9A3F-422A-479B-AA82-B031B6BE4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33A08997-70F5-4378-B69D-030349DD8704}"/>
              </a:ext>
            </a:extLst>
          </p:cNvPr>
          <p:cNvSpPr/>
          <p:nvPr/>
        </p:nvSpPr>
        <p:spPr>
          <a:xfrm flipH="1" flipV="1">
            <a:off x="1422399" y="1125537"/>
            <a:ext cx="9326881" cy="5327651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2">
                  <a:alpha val="20000"/>
                </a:schemeClr>
              </a:gs>
              <a:gs pos="50000">
                <a:schemeClr val="accent6">
                  <a:alpha val="0"/>
                </a:schemeClr>
              </a:gs>
            </a:gsLst>
            <a:lin ang="5400000" scaled="1"/>
            <a:tileRect/>
          </a:gradFill>
          <a:ln w="9525">
            <a:gradFill>
              <a:gsLst>
                <a:gs pos="10892">
                  <a:srgbClr val="FFE5B4">
                    <a:alpha val="50000"/>
                  </a:srgbClr>
                </a:gs>
                <a:gs pos="0">
                  <a:schemeClr val="accent2"/>
                </a:gs>
                <a:gs pos="28000">
                  <a:schemeClr val="accent2">
                    <a:alpha val="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6AD8435-143C-4EB1-A2BC-AF3DE70D6A74}"/>
              </a:ext>
            </a:extLst>
          </p:cNvPr>
          <p:cNvSpPr/>
          <p:nvPr/>
        </p:nvSpPr>
        <p:spPr>
          <a:xfrm>
            <a:off x="1422399" y="1125537"/>
            <a:ext cx="9326881" cy="5327651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2">
                  <a:alpha val="20000"/>
                </a:schemeClr>
              </a:gs>
              <a:gs pos="50000">
                <a:schemeClr val="accent6">
                  <a:alpha val="0"/>
                </a:schemeClr>
              </a:gs>
            </a:gsLst>
            <a:lin ang="5400000" scaled="1"/>
            <a:tileRect/>
          </a:gradFill>
          <a:ln w="9525">
            <a:gradFill>
              <a:gsLst>
                <a:gs pos="10892">
                  <a:srgbClr val="FFE5B4">
                    <a:alpha val="50000"/>
                  </a:srgbClr>
                </a:gs>
                <a:gs pos="0">
                  <a:schemeClr val="accent2"/>
                </a:gs>
                <a:gs pos="28000">
                  <a:schemeClr val="accent2">
                    <a:alpha val="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7B18D51B-A0FB-46F6-8752-CB548D62C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6540" y="1269099"/>
            <a:ext cx="9018919" cy="5039626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48F6057-DCD8-468D-85F8-7E179AC241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视频播放缩略图页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CDD8C7F-3CA3-4D65-889B-1E6152AF1E0D}"/>
              </a:ext>
            </a:extLst>
          </p:cNvPr>
          <p:cNvGrpSpPr/>
          <p:nvPr/>
        </p:nvGrpSpPr>
        <p:grpSpPr>
          <a:xfrm>
            <a:off x="10143490" y="5403676"/>
            <a:ext cx="2048510" cy="1481912"/>
            <a:chOff x="10143490" y="5403676"/>
            <a:chExt cx="2048510" cy="1481912"/>
          </a:xfrm>
        </p:grpSpPr>
        <p:pic>
          <p:nvPicPr>
            <p:cNvPr id="10" name="图片 9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0D3EA664-72E1-4780-9392-5A4E6BEDB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290" t="9965" r="6884" b="69394"/>
            <a:stretch/>
          </p:blipFill>
          <p:spPr>
            <a:xfrm>
              <a:off x="11408410" y="5403676"/>
              <a:ext cx="783590" cy="1169844"/>
            </a:xfrm>
            <a:prstGeom prst="rect">
              <a:avLst/>
            </a:prstGeom>
          </p:spPr>
        </p:pic>
        <p:pic>
          <p:nvPicPr>
            <p:cNvPr id="11" name="图片 10" descr="在花瓶里&#10;&#10;描述已自动生成">
              <a:extLst>
                <a:ext uri="{FF2B5EF4-FFF2-40B4-BE49-F238E27FC236}">
                  <a16:creationId xmlns:a16="http://schemas.microsoft.com/office/drawing/2014/main" id="{64E50158-B5A9-4A62-A577-1CA4E63A6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173" r="21663"/>
            <a:stretch/>
          </p:blipFill>
          <p:spPr>
            <a:xfrm>
              <a:off x="11083265" y="5766788"/>
              <a:ext cx="852734" cy="1118800"/>
            </a:xfrm>
            <a:prstGeom prst="rect">
              <a:avLst/>
            </a:prstGeom>
          </p:spPr>
        </p:pic>
        <p:pic>
          <p:nvPicPr>
            <p:cNvPr id="14" name="图片 13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9DD5DD2F-1AB4-4828-88C3-E8859688E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972" t="27828" r="6884" b="64375"/>
            <a:stretch/>
          </p:blipFill>
          <p:spPr>
            <a:xfrm>
              <a:off x="10143490" y="6416040"/>
              <a:ext cx="2048510" cy="441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750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17AC9B8-0F5E-4396-86E6-B7D18ADD47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合作伙伴（需要反白）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F6FFB16-4766-4EBA-8946-5C0E7D863D5E}"/>
              </a:ext>
            </a:extLst>
          </p:cNvPr>
          <p:cNvGrpSpPr/>
          <p:nvPr/>
        </p:nvGrpSpPr>
        <p:grpSpPr>
          <a:xfrm flipH="1">
            <a:off x="680853" y="1456036"/>
            <a:ext cx="2143494" cy="1109883"/>
            <a:chOff x="1506927" y="2887596"/>
            <a:chExt cx="2061454" cy="106740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F1527BE-0FE8-44D8-B78B-A93132628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15EFA0A-6F98-4C35-9B62-D9C757703718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13" name="梯形 12">
                <a:extLst>
                  <a:ext uri="{FF2B5EF4-FFF2-40B4-BE49-F238E27FC236}">
                    <a16:creationId xmlns:a16="http://schemas.microsoft.com/office/drawing/2014/main" id="{F661E2E7-4892-4380-AE28-060801579F3E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FF08225-CA86-4DD2-8DAB-A5C589F6D3FA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6" name="Picture 2">
            <a:extLst>
              <a:ext uri="{FF2B5EF4-FFF2-40B4-BE49-F238E27FC236}">
                <a16:creationId xmlns:a16="http://schemas.microsoft.com/office/drawing/2014/main" id="{89D8567A-2E37-4236-AEBE-2F8651A50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42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组合 76">
            <a:extLst>
              <a:ext uri="{FF2B5EF4-FFF2-40B4-BE49-F238E27FC236}">
                <a16:creationId xmlns:a16="http://schemas.microsoft.com/office/drawing/2014/main" id="{275D6FF6-D26A-4FF5-AA93-62AA17D5F859}"/>
              </a:ext>
            </a:extLst>
          </p:cNvPr>
          <p:cNvGrpSpPr/>
          <p:nvPr/>
        </p:nvGrpSpPr>
        <p:grpSpPr>
          <a:xfrm flipH="1">
            <a:off x="680853" y="3001624"/>
            <a:ext cx="2143494" cy="1109883"/>
            <a:chOff x="1506927" y="2887596"/>
            <a:chExt cx="2061454" cy="1067403"/>
          </a:xfrm>
        </p:grpSpPr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7874B72D-3A6E-444B-9E01-71FDAF1FD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59A56FB5-E63F-4222-8C87-560B5D06F13F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80" name="梯形 79">
                <a:extLst>
                  <a:ext uri="{FF2B5EF4-FFF2-40B4-BE49-F238E27FC236}">
                    <a16:creationId xmlns:a16="http://schemas.microsoft.com/office/drawing/2014/main" id="{F14744AE-1B07-45BC-A289-40AA27BEFD54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1F881528-D3EE-4A0B-9BDB-23952F71FD54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2" name="Picture 2">
            <a:extLst>
              <a:ext uri="{FF2B5EF4-FFF2-40B4-BE49-F238E27FC236}">
                <a16:creationId xmlns:a16="http://schemas.microsoft.com/office/drawing/2014/main" id="{5F6E0E15-82E9-441E-9E03-459DE3AA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42" y="3458904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组合 82">
            <a:extLst>
              <a:ext uri="{FF2B5EF4-FFF2-40B4-BE49-F238E27FC236}">
                <a16:creationId xmlns:a16="http://schemas.microsoft.com/office/drawing/2014/main" id="{15C9B409-9762-4A21-8C79-F44551F9EE27}"/>
              </a:ext>
            </a:extLst>
          </p:cNvPr>
          <p:cNvGrpSpPr/>
          <p:nvPr/>
        </p:nvGrpSpPr>
        <p:grpSpPr>
          <a:xfrm flipH="1">
            <a:off x="680853" y="4547212"/>
            <a:ext cx="2143494" cy="1109883"/>
            <a:chOff x="1506927" y="2887596"/>
            <a:chExt cx="2061454" cy="1067403"/>
          </a:xfrm>
        </p:grpSpPr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FAC9D34C-0BA3-471F-9F81-FEA60CD7D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9A6278FF-DA68-450B-A2E2-6CDD98AB932E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86" name="梯形 85">
                <a:extLst>
                  <a:ext uri="{FF2B5EF4-FFF2-40B4-BE49-F238E27FC236}">
                    <a16:creationId xmlns:a16="http://schemas.microsoft.com/office/drawing/2014/main" id="{E6BD91A9-A169-46B4-AA95-B4A629F57A0C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C3E924CE-37A1-4BBD-9394-94D179294069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8" name="Picture 2">
            <a:extLst>
              <a:ext uri="{FF2B5EF4-FFF2-40B4-BE49-F238E27FC236}">
                <a16:creationId xmlns:a16="http://schemas.microsoft.com/office/drawing/2014/main" id="{6CCAE251-3966-4D7B-A5F7-C72844343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42" y="5004492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组合 88">
            <a:extLst>
              <a:ext uri="{FF2B5EF4-FFF2-40B4-BE49-F238E27FC236}">
                <a16:creationId xmlns:a16="http://schemas.microsoft.com/office/drawing/2014/main" id="{5B1A7817-6060-4A22-9458-232ABF01B2E6}"/>
              </a:ext>
            </a:extLst>
          </p:cNvPr>
          <p:cNvGrpSpPr/>
          <p:nvPr/>
        </p:nvGrpSpPr>
        <p:grpSpPr>
          <a:xfrm flipH="1">
            <a:off x="3576453" y="1456036"/>
            <a:ext cx="2143494" cy="1109883"/>
            <a:chOff x="1506927" y="2887596"/>
            <a:chExt cx="2061454" cy="1067403"/>
          </a:xfrm>
        </p:grpSpPr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650EAF58-F205-4496-86F4-949F406AED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A2EE19E8-A911-4554-958A-072B8F7531CD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92" name="梯形 91">
                <a:extLst>
                  <a:ext uri="{FF2B5EF4-FFF2-40B4-BE49-F238E27FC236}">
                    <a16:creationId xmlns:a16="http://schemas.microsoft.com/office/drawing/2014/main" id="{7727E884-1DAC-4430-AB0A-EC1179508C11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0EA93C00-E56A-412D-97D7-B8A2D06C77CB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94" name="Picture 2">
            <a:extLst>
              <a:ext uri="{FF2B5EF4-FFF2-40B4-BE49-F238E27FC236}">
                <a16:creationId xmlns:a16="http://schemas.microsoft.com/office/drawing/2014/main" id="{E9B20B4D-B252-4609-93BB-2FB8E9DD5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42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组合 94">
            <a:extLst>
              <a:ext uri="{FF2B5EF4-FFF2-40B4-BE49-F238E27FC236}">
                <a16:creationId xmlns:a16="http://schemas.microsoft.com/office/drawing/2014/main" id="{FB0A365D-EB49-40D5-A583-9DF986694E6D}"/>
              </a:ext>
            </a:extLst>
          </p:cNvPr>
          <p:cNvGrpSpPr/>
          <p:nvPr/>
        </p:nvGrpSpPr>
        <p:grpSpPr>
          <a:xfrm flipH="1">
            <a:off x="3576453" y="3001624"/>
            <a:ext cx="2143494" cy="1109883"/>
            <a:chOff x="1506927" y="2887596"/>
            <a:chExt cx="2061454" cy="1067403"/>
          </a:xfrm>
        </p:grpSpPr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1BF2C826-9032-4E2D-BC09-D6DF13637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0C3985CC-87B3-4A22-94CA-2F90C58ADDCC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98" name="梯形 97">
                <a:extLst>
                  <a:ext uri="{FF2B5EF4-FFF2-40B4-BE49-F238E27FC236}">
                    <a16:creationId xmlns:a16="http://schemas.microsoft.com/office/drawing/2014/main" id="{4681FC11-1972-45B6-8C13-931219BB9EF4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59244276-9CDB-437A-A7D8-52C32056D726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0" name="Picture 2">
            <a:extLst>
              <a:ext uri="{FF2B5EF4-FFF2-40B4-BE49-F238E27FC236}">
                <a16:creationId xmlns:a16="http://schemas.microsoft.com/office/drawing/2014/main" id="{7987E52A-E5F0-46C3-BF90-B08904CB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42" y="3458904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5745D112-217D-4119-B374-9EF951AB9FFE}"/>
              </a:ext>
            </a:extLst>
          </p:cNvPr>
          <p:cNvGrpSpPr/>
          <p:nvPr/>
        </p:nvGrpSpPr>
        <p:grpSpPr>
          <a:xfrm flipH="1">
            <a:off x="3576453" y="4547212"/>
            <a:ext cx="2143494" cy="1109883"/>
            <a:chOff x="1506927" y="2887596"/>
            <a:chExt cx="2061454" cy="1067403"/>
          </a:xfrm>
        </p:grpSpPr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FBD66A1F-C7A2-44BC-B00B-AB98DB70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E4723060-6216-434A-B3BA-80B81A7CB692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104" name="梯形 103">
                <a:extLst>
                  <a:ext uri="{FF2B5EF4-FFF2-40B4-BE49-F238E27FC236}">
                    <a16:creationId xmlns:a16="http://schemas.microsoft.com/office/drawing/2014/main" id="{488E42B5-3904-4A64-85B3-8872E9FA5661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BFE43E97-FAAA-403C-AC37-F4C66EAD57F2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06" name="Picture 2">
            <a:extLst>
              <a:ext uri="{FF2B5EF4-FFF2-40B4-BE49-F238E27FC236}">
                <a16:creationId xmlns:a16="http://schemas.microsoft.com/office/drawing/2014/main" id="{0CBF9ED9-F188-4673-990E-E9B32DCB9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42" y="5004492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B3498053-DC9D-4EAA-8196-5185278549CD}"/>
              </a:ext>
            </a:extLst>
          </p:cNvPr>
          <p:cNvGrpSpPr/>
          <p:nvPr/>
        </p:nvGrpSpPr>
        <p:grpSpPr>
          <a:xfrm flipH="1">
            <a:off x="6472053" y="1456036"/>
            <a:ext cx="2143494" cy="1109883"/>
            <a:chOff x="1506927" y="2887596"/>
            <a:chExt cx="2061454" cy="1067403"/>
          </a:xfrm>
        </p:grpSpPr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127B5F25-D59C-436E-A0B5-5585B501B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C8A9E7B9-C434-47C7-B06D-544F92C40991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110" name="梯形 109">
                <a:extLst>
                  <a:ext uri="{FF2B5EF4-FFF2-40B4-BE49-F238E27FC236}">
                    <a16:creationId xmlns:a16="http://schemas.microsoft.com/office/drawing/2014/main" id="{7F4A28B0-A60F-4E11-A0A9-21E6E95A7D28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D639E445-E56E-4B47-B076-276F3F0A9755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12" name="Picture 2">
            <a:extLst>
              <a:ext uri="{FF2B5EF4-FFF2-40B4-BE49-F238E27FC236}">
                <a16:creationId xmlns:a16="http://schemas.microsoft.com/office/drawing/2014/main" id="{194B49C0-D7BE-49D2-8964-8DF040E88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42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404FF7C4-C97B-419F-B8EE-36818DD5D47B}"/>
              </a:ext>
            </a:extLst>
          </p:cNvPr>
          <p:cNvGrpSpPr/>
          <p:nvPr/>
        </p:nvGrpSpPr>
        <p:grpSpPr>
          <a:xfrm flipH="1">
            <a:off x="6472053" y="3001624"/>
            <a:ext cx="2143494" cy="1109883"/>
            <a:chOff x="1506927" y="2887596"/>
            <a:chExt cx="2061454" cy="1067403"/>
          </a:xfrm>
        </p:grpSpPr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6D059056-7B5D-4FF7-8547-38CC81A0C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325FBB7E-E14A-4ED2-8347-4760ED5B680E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116" name="梯形 115">
                <a:extLst>
                  <a:ext uri="{FF2B5EF4-FFF2-40B4-BE49-F238E27FC236}">
                    <a16:creationId xmlns:a16="http://schemas.microsoft.com/office/drawing/2014/main" id="{AB0BCE11-83B4-40FD-867F-33407EC00950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AEE145C5-54C4-42B0-AF3D-DDD164BB7E6E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18" name="Picture 2">
            <a:extLst>
              <a:ext uri="{FF2B5EF4-FFF2-40B4-BE49-F238E27FC236}">
                <a16:creationId xmlns:a16="http://schemas.microsoft.com/office/drawing/2014/main" id="{DAD58B9A-761F-478F-A482-E0962DB08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42" y="3458904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F944FDD1-0C3D-488A-9C0C-61472C861681}"/>
              </a:ext>
            </a:extLst>
          </p:cNvPr>
          <p:cNvGrpSpPr/>
          <p:nvPr/>
        </p:nvGrpSpPr>
        <p:grpSpPr>
          <a:xfrm flipH="1">
            <a:off x="6472053" y="4547212"/>
            <a:ext cx="2143494" cy="1109883"/>
            <a:chOff x="1506927" y="2887596"/>
            <a:chExt cx="2061454" cy="1067403"/>
          </a:xfrm>
        </p:grpSpPr>
        <p:pic>
          <p:nvPicPr>
            <p:cNvPr id="120" name="图片 119">
              <a:extLst>
                <a:ext uri="{FF2B5EF4-FFF2-40B4-BE49-F238E27FC236}">
                  <a16:creationId xmlns:a16="http://schemas.microsoft.com/office/drawing/2014/main" id="{30D7EFA7-AD73-43A7-94A0-7B5E3EE7F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5499D96F-2C08-45FE-8DBA-D6AC756248FA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122" name="梯形 121">
                <a:extLst>
                  <a:ext uri="{FF2B5EF4-FFF2-40B4-BE49-F238E27FC236}">
                    <a16:creationId xmlns:a16="http://schemas.microsoft.com/office/drawing/2014/main" id="{99242DB5-69AF-4831-98C3-213AB6CFD530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F5C9F3C9-1C03-4626-B255-DF91EE0E648E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4" name="Picture 2">
            <a:extLst>
              <a:ext uri="{FF2B5EF4-FFF2-40B4-BE49-F238E27FC236}">
                <a16:creationId xmlns:a16="http://schemas.microsoft.com/office/drawing/2014/main" id="{F86D1CFB-A70B-4338-B187-74059916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42" y="5004492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CD720EA3-FF43-4188-919A-CF3ADF41F0FD}"/>
              </a:ext>
            </a:extLst>
          </p:cNvPr>
          <p:cNvGrpSpPr/>
          <p:nvPr/>
        </p:nvGrpSpPr>
        <p:grpSpPr>
          <a:xfrm flipH="1">
            <a:off x="9367653" y="1456036"/>
            <a:ext cx="2143494" cy="1109883"/>
            <a:chOff x="1506927" y="2887596"/>
            <a:chExt cx="2061454" cy="1067403"/>
          </a:xfrm>
        </p:grpSpPr>
        <p:pic>
          <p:nvPicPr>
            <p:cNvPr id="126" name="图片 125">
              <a:extLst>
                <a:ext uri="{FF2B5EF4-FFF2-40B4-BE49-F238E27FC236}">
                  <a16:creationId xmlns:a16="http://schemas.microsoft.com/office/drawing/2014/main" id="{A676E0CE-4678-4672-8F19-ADC279627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78B775FF-F0FF-4CCC-B414-A27E0893203C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128" name="梯形 127">
                <a:extLst>
                  <a:ext uri="{FF2B5EF4-FFF2-40B4-BE49-F238E27FC236}">
                    <a16:creationId xmlns:a16="http://schemas.microsoft.com/office/drawing/2014/main" id="{39910712-45A1-497C-B224-F0258FC4E46C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E2E14C63-22F8-481A-8765-C0A02362DE5D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0" name="Picture 2">
            <a:extLst>
              <a:ext uri="{FF2B5EF4-FFF2-40B4-BE49-F238E27FC236}">
                <a16:creationId xmlns:a16="http://schemas.microsoft.com/office/drawing/2014/main" id="{E9138A84-67BE-4B5E-9217-C65F48696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942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C558D277-A319-45D5-9DB7-51B57B497A10}"/>
              </a:ext>
            </a:extLst>
          </p:cNvPr>
          <p:cNvGrpSpPr/>
          <p:nvPr/>
        </p:nvGrpSpPr>
        <p:grpSpPr>
          <a:xfrm flipH="1">
            <a:off x="9367653" y="3001624"/>
            <a:ext cx="2143494" cy="1109883"/>
            <a:chOff x="1506927" y="2887596"/>
            <a:chExt cx="2061454" cy="1067403"/>
          </a:xfrm>
        </p:grpSpPr>
        <p:pic>
          <p:nvPicPr>
            <p:cNvPr id="132" name="图片 131">
              <a:extLst>
                <a:ext uri="{FF2B5EF4-FFF2-40B4-BE49-F238E27FC236}">
                  <a16:creationId xmlns:a16="http://schemas.microsoft.com/office/drawing/2014/main" id="{88D22C40-4CBB-4394-B9E6-6663CB301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133" name="组合 132">
              <a:extLst>
                <a:ext uri="{FF2B5EF4-FFF2-40B4-BE49-F238E27FC236}">
                  <a16:creationId xmlns:a16="http://schemas.microsoft.com/office/drawing/2014/main" id="{44B7DA83-CEA9-48E2-9167-E3909E81E6A6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134" name="梯形 133">
                <a:extLst>
                  <a:ext uri="{FF2B5EF4-FFF2-40B4-BE49-F238E27FC236}">
                    <a16:creationId xmlns:a16="http://schemas.microsoft.com/office/drawing/2014/main" id="{C56DA15C-1497-4EA9-BF70-69CEF4E05547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00C168DE-EABD-4A03-BE61-A32922EF02DE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6" name="Picture 2">
            <a:extLst>
              <a:ext uri="{FF2B5EF4-FFF2-40B4-BE49-F238E27FC236}">
                <a16:creationId xmlns:a16="http://schemas.microsoft.com/office/drawing/2014/main" id="{BD36724A-A1BB-44A9-90F7-97C1993B6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942" y="3458904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5F87C682-4777-4034-A6C6-D35B6260B052}"/>
              </a:ext>
            </a:extLst>
          </p:cNvPr>
          <p:cNvGrpSpPr/>
          <p:nvPr/>
        </p:nvGrpSpPr>
        <p:grpSpPr>
          <a:xfrm flipH="1">
            <a:off x="9367653" y="4547212"/>
            <a:ext cx="2143494" cy="1109883"/>
            <a:chOff x="1506927" y="2887596"/>
            <a:chExt cx="2061454" cy="1067403"/>
          </a:xfrm>
        </p:grpSpPr>
        <p:pic>
          <p:nvPicPr>
            <p:cNvPr id="138" name="图片 137">
              <a:extLst>
                <a:ext uri="{FF2B5EF4-FFF2-40B4-BE49-F238E27FC236}">
                  <a16:creationId xmlns:a16="http://schemas.microsoft.com/office/drawing/2014/main" id="{EAD3EA4B-9597-4B9D-B1B6-6A16A26E4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9947"/>
            <a:stretch/>
          </p:blipFill>
          <p:spPr>
            <a:xfrm>
              <a:off x="1507341" y="2887596"/>
              <a:ext cx="2060627" cy="1031404"/>
            </a:xfrm>
            <a:prstGeom prst="rect">
              <a:avLst/>
            </a:prstGeom>
          </p:spPr>
        </p:pic>
        <p:grpSp>
          <p:nvGrpSpPr>
            <p:cNvPr id="139" name="组合 138">
              <a:extLst>
                <a:ext uri="{FF2B5EF4-FFF2-40B4-BE49-F238E27FC236}">
                  <a16:creationId xmlns:a16="http://schemas.microsoft.com/office/drawing/2014/main" id="{9B119231-992A-4289-841C-FC0631B7ACCA}"/>
                </a:ext>
              </a:extLst>
            </p:cNvPr>
            <p:cNvGrpSpPr/>
            <p:nvPr/>
          </p:nvGrpSpPr>
          <p:grpSpPr>
            <a:xfrm>
              <a:off x="1506927" y="3666000"/>
              <a:ext cx="2061454" cy="288999"/>
              <a:chOff x="1506927" y="2615381"/>
              <a:chExt cx="2061454" cy="288999"/>
            </a:xfrm>
          </p:grpSpPr>
          <p:sp>
            <p:nvSpPr>
              <p:cNvPr id="144" name="梯形 143">
                <a:extLst>
                  <a:ext uri="{FF2B5EF4-FFF2-40B4-BE49-F238E27FC236}">
                    <a16:creationId xmlns:a16="http://schemas.microsoft.com/office/drawing/2014/main" id="{40584D6D-35F4-4815-86A4-D373162CA179}"/>
                  </a:ext>
                </a:extLst>
              </p:cNvPr>
              <p:cNvSpPr/>
              <p:nvPr/>
            </p:nvSpPr>
            <p:spPr>
              <a:xfrm>
                <a:off x="1506927" y="2615381"/>
                <a:ext cx="2061454" cy="254818"/>
              </a:xfrm>
              <a:prstGeom prst="trapezoid">
                <a:avLst>
                  <a:gd name="adj" fmla="val 128887"/>
                </a:avLst>
              </a:prstGeom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alpha val="10000"/>
                    </a:scheme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bIns="144000" rtlCol="0" anchor="ctr"/>
              <a:lstStyle/>
              <a:p>
                <a:pPr algn="ctr">
                  <a:lnSpc>
                    <a:spcPct val="135000"/>
                  </a:lnSpc>
                </a:pPr>
                <a:endParaRPr kumimoji="1" lang="zh-CN" altLang="en-US" sz="3000" b="1" spc="100" dirty="0">
                  <a:solidFill>
                    <a:schemeClr val="accent2"/>
                  </a:soli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A5D5C202-34BC-49E0-B5E3-8C1EB666006F}"/>
                  </a:ext>
                </a:extLst>
              </p:cNvPr>
              <p:cNvSpPr/>
              <p:nvPr/>
            </p:nvSpPr>
            <p:spPr>
              <a:xfrm>
                <a:off x="1506927" y="2868380"/>
                <a:ext cx="2061454" cy="36000"/>
              </a:xfrm>
              <a:prstGeom prst="rect">
                <a:avLst/>
              </a:prstGeom>
              <a:gradFill flip="none" rotWithShape="1">
                <a:gsLst>
                  <a:gs pos="25000">
                    <a:schemeClr val="accent3"/>
                  </a:gs>
                  <a:gs pos="100000">
                    <a:schemeClr val="accent4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54" name="Picture 2">
            <a:extLst>
              <a:ext uri="{FF2B5EF4-FFF2-40B4-BE49-F238E27FC236}">
                <a16:creationId xmlns:a16="http://schemas.microsoft.com/office/drawing/2014/main" id="{0C94A0DA-75EB-450F-9D8C-7E63A78A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942" y="5004492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97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>
            <a:extLst>
              <a:ext uri="{FF2B5EF4-FFF2-40B4-BE49-F238E27FC236}">
                <a16:creationId xmlns:a16="http://schemas.microsoft.com/office/drawing/2014/main" id="{6C27BA65-5E10-4D84-A010-0E2C924AC1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合作伙伴（不需要反白）</a:t>
            </a:r>
          </a:p>
          <a:p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E0C2C65-5CE3-42E8-A98B-A0C97920942B}"/>
              </a:ext>
            </a:extLst>
          </p:cNvPr>
          <p:cNvGrpSpPr/>
          <p:nvPr/>
        </p:nvGrpSpPr>
        <p:grpSpPr>
          <a:xfrm>
            <a:off x="695325" y="1458576"/>
            <a:ext cx="2143494" cy="1107344"/>
            <a:chOff x="695325" y="1458576"/>
            <a:chExt cx="2143494" cy="110734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4B7FC4-4ABB-4AAC-9831-031885936C94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FF08225-CA86-4DD2-8DAB-A5C589F6D3FA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37407302-8A25-474E-88C8-E9447DF6C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42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组合 86">
            <a:extLst>
              <a:ext uri="{FF2B5EF4-FFF2-40B4-BE49-F238E27FC236}">
                <a16:creationId xmlns:a16="http://schemas.microsoft.com/office/drawing/2014/main" id="{76446AEE-10CE-4E4B-BBDB-9664236B7568}"/>
              </a:ext>
            </a:extLst>
          </p:cNvPr>
          <p:cNvGrpSpPr/>
          <p:nvPr/>
        </p:nvGrpSpPr>
        <p:grpSpPr>
          <a:xfrm>
            <a:off x="695325" y="3001624"/>
            <a:ext cx="2143494" cy="1107344"/>
            <a:chOff x="695325" y="1458576"/>
            <a:chExt cx="2143494" cy="1107344"/>
          </a:xfrm>
        </p:grpSpPr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127F7EFC-DB87-4438-9C3B-EA62C030D6C8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88BFC031-543B-47B4-9E52-22DD876964AA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94" name="Picture 2">
            <a:extLst>
              <a:ext uri="{FF2B5EF4-FFF2-40B4-BE49-F238E27FC236}">
                <a16:creationId xmlns:a16="http://schemas.microsoft.com/office/drawing/2014/main" id="{779DBE9A-5570-4C26-AEA4-4935FB23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42" y="3456364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组合 94">
            <a:extLst>
              <a:ext uri="{FF2B5EF4-FFF2-40B4-BE49-F238E27FC236}">
                <a16:creationId xmlns:a16="http://schemas.microsoft.com/office/drawing/2014/main" id="{F937E27D-3C1F-48B8-84EF-FD800F22611A}"/>
              </a:ext>
            </a:extLst>
          </p:cNvPr>
          <p:cNvGrpSpPr/>
          <p:nvPr/>
        </p:nvGrpSpPr>
        <p:grpSpPr>
          <a:xfrm>
            <a:off x="695325" y="4544672"/>
            <a:ext cx="2143494" cy="1107344"/>
            <a:chOff x="695325" y="1458576"/>
            <a:chExt cx="2143494" cy="1107344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7466A529-BB0C-421B-BB44-25BBE16C1CDC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E053561B-A3A5-47D3-9094-9B9E69B93147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98" name="Picture 2">
            <a:extLst>
              <a:ext uri="{FF2B5EF4-FFF2-40B4-BE49-F238E27FC236}">
                <a16:creationId xmlns:a16="http://schemas.microsoft.com/office/drawing/2014/main" id="{693FBA06-FF71-425A-ABAF-7DFCA2D9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42" y="4999412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588AE63D-D4E6-4CF0-B131-4A6F4840B91B}"/>
              </a:ext>
            </a:extLst>
          </p:cNvPr>
          <p:cNvGrpSpPr/>
          <p:nvPr/>
        </p:nvGrpSpPr>
        <p:grpSpPr>
          <a:xfrm>
            <a:off x="3581277" y="1458576"/>
            <a:ext cx="2143494" cy="1107344"/>
            <a:chOff x="695325" y="1458576"/>
            <a:chExt cx="2143494" cy="1107344"/>
          </a:xfrm>
        </p:grpSpPr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6222F57C-E871-4679-B1BE-854DAC380469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1FE4ACAB-74DB-45C0-91BE-BFDF75722EB8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10" name="Picture 2">
            <a:extLst>
              <a:ext uri="{FF2B5EF4-FFF2-40B4-BE49-F238E27FC236}">
                <a16:creationId xmlns:a16="http://schemas.microsoft.com/office/drawing/2014/main" id="{63531B47-E87D-4734-B160-E12FA234B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94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509AA281-201E-4C43-932B-51CB7AEE7727}"/>
              </a:ext>
            </a:extLst>
          </p:cNvPr>
          <p:cNvGrpSpPr/>
          <p:nvPr/>
        </p:nvGrpSpPr>
        <p:grpSpPr>
          <a:xfrm>
            <a:off x="3581277" y="3001624"/>
            <a:ext cx="2143494" cy="1107344"/>
            <a:chOff x="695325" y="1458576"/>
            <a:chExt cx="2143494" cy="1107344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6A8EF306-D181-4B96-B4B1-50430B25F437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7490489A-936C-4C2A-92B4-355E5BBEA708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22" name="Picture 2">
            <a:extLst>
              <a:ext uri="{FF2B5EF4-FFF2-40B4-BE49-F238E27FC236}">
                <a16:creationId xmlns:a16="http://schemas.microsoft.com/office/drawing/2014/main" id="{3666337B-CF82-498A-8636-0168A2C4F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94" y="3456364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48CBD4DE-F327-4216-80C6-7F844DBF4317}"/>
              </a:ext>
            </a:extLst>
          </p:cNvPr>
          <p:cNvGrpSpPr/>
          <p:nvPr/>
        </p:nvGrpSpPr>
        <p:grpSpPr>
          <a:xfrm>
            <a:off x="3581277" y="4544672"/>
            <a:ext cx="2143494" cy="1107344"/>
            <a:chOff x="695325" y="1458576"/>
            <a:chExt cx="2143494" cy="1107344"/>
          </a:xfrm>
        </p:grpSpPr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D9D819AF-F0D5-4F92-958E-0DB269C19672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594362D9-C366-482D-B180-1C54F95D1329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28" name="Picture 2">
            <a:extLst>
              <a:ext uri="{FF2B5EF4-FFF2-40B4-BE49-F238E27FC236}">
                <a16:creationId xmlns:a16="http://schemas.microsoft.com/office/drawing/2014/main" id="{5BF8B4C5-7638-43A7-91C5-7E4B5282D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94" y="4999412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452C0D7F-EA2A-4078-9F4C-13478EDE4695}"/>
              </a:ext>
            </a:extLst>
          </p:cNvPr>
          <p:cNvGrpSpPr/>
          <p:nvPr/>
        </p:nvGrpSpPr>
        <p:grpSpPr>
          <a:xfrm>
            <a:off x="6467229" y="1458576"/>
            <a:ext cx="2143494" cy="1107344"/>
            <a:chOff x="695325" y="1458576"/>
            <a:chExt cx="2143494" cy="1107344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8281861F-2557-4649-AD9E-DBC4CF0909F5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B23BFD65-87E9-49C6-8045-97FB6D81E969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32" name="Picture 2">
            <a:extLst>
              <a:ext uri="{FF2B5EF4-FFF2-40B4-BE49-F238E27FC236}">
                <a16:creationId xmlns:a16="http://schemas.microsoft.com/office/drawing/2014/main" id="{8BC6355C-80D7-43FD-995B-263B89B84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46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CAC52677-775F-402C-A2D4-4799408544FF}"/>
              </a:ext>
            </a:extLst>
          </p:cNvPr>
          <p:cNvGrpSpPr/>
          <p:nvPr/>
        </p:nvGrpSpPr>
        <p:grpSpPr>
          <a:xfrm>
            <a:off x="6467229" y="3001624"/>
            <a:ext cx="2143494" cy="1107344"/>
            <a:chOff x="695325" y="1458576"/>
            <a:chExt cx="2143494" cy="1107344"/>
          </a:xfrm>
        </p:grpSpPr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6E653AB8-25B8-4171-8D0D-EF9DF8B898F4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E48F8DBE-BC70-4B09-9556-8DB0644DAF46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36" name="Picture 2">
            <a:extLst>
              <a:ext uri="{FF2B5EF4-FFF2-40B4-BE49-F238E27FC236}">
                <a16:creationId xmlns:a16="http://schemas.microsoft.com/office/drawing/2014/main" id="{83008377-F437-4D4E-99F6-66EEDCE0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46" y="3456364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A84EE15E-CC2E-403F-B24F-5E86E2A146B2}"/>
              </a:ext>
            </a:extLst>
          </p:cNvPr>
          <p:cNvGrpSpPr/>
          <p:nvPr/>
        </p:nvGrpSpPr>
        <p:grpSpPr>
          <a:xfrm>
            <a:off x="6467229" y="4544672"/>
            <a:ext cx="2143494" cy="1107344"/>
            <a:chOff x="695325" y="1458576"/>
            <a:chExt cx="2143494" cy="1107344"/>
          </a:xfrm>
        </p:grpSpPr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2D410B57-EABF-4C7E-997A-77C20BA66063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64785513-B950-4BD9-B4B5-330F2FDB03B0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40" name="Picture 2">
            <a:extLst>
              <a:ext uri="{FF2B5EF4-FFF2-40B4-BE49-F238E27FC236}">
                <a16:creationId xmlns:a16="http://schemas.microsoft.com/office/drawing/2014/main" id="{089C7AC2-03B0-4282-929B-2367BAEA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46" y="4999412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E171205C-8689-4879-A4D5-C5390DBCB51E}"/>
              </a:ext>
            </a:extLst>
          </p:cNvPr>
          <p:cNvGrpSpPr/>
          <p:nvPr/>
        </p:nvGrpSpPr>
        <p:grpSpPr>
          <a:xfrm>
            <a:off x="9353181" y="1458576"/>
            <a:ext cx="2143494" cy="1107344"/>
            <a:chOff x="695325" y="1458576"/>
            <a:chExt cx="2143494" cy="1107344"/>
          </a:xfrm>
        </p:grpSpPr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7B8C5FD2-C130-4080-BF6F-BC176CBA364E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3" name="矩形 142">
              <a:extLst>
                <a:ext uri="{FF2B5EF4-FFF2-40B4-BE49-F238E27FC236}">
                  <a16:creationId xmlns:a16="http://schemas.microsoft.com/office/drawing/2014/main" id="{F6844801-8A3F-45C8-B23E-DCE97EC77046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44" name="Picture 2">
            <a:extLst>
              <a:ext uri="{FF2B5EF4-FFF2-40B4-BE49-F238E27FC236}">
                <a16:creationId xmlns:a16="http://schemas.microsoft.com/office/drawing/2014/main" id="{88AB26A7-8173-4425-810B-F4BF97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998" y="1913316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39125EE8-B82E-496D-92A2-802A23C69FE2}"/>
              </a:ext>
            </a:extLst>
          </p:cNvPr>
          <p:cNvGrpSpPr/>
          <p:nvPr/>
        </p:nvGrpSpPr>
        <p:grpSpPr>
          <a:xfrm>
            <a:off x="9353181" y="3001624"/>
            <a:ext cx="2143494" cy="1107344"/>
            <a:chOff x="695325" y="1458576"/>
            <a:chExt cx="2143494" cy="1107344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08153A2-4CD2-4CBE-98C6-F89E9F4D6CD5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7" name="矩形 146">
              <a:extLst>
                <a:ext uri="{FF2B5EF4-FFF2-40B4-BE49-F238E27FC236}">
                  <a16:creationId xmlns:a16="http://schemas.microsoft.com/office/drawing/2014/main" id="{0291FAE0-6179-4D8F-AA20-A708C9DD9F41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48" name="Picture 2">
            <a:extLst>
              <a:ext uri="{FF2B5EF4-FFF2-40B4-BE49-F238E27FC236}">
                <a16:creationId xmlns:a16="http://schemas.microsoft.com/office/drawing/2014/main" id="{44CE99F5-767B-4237-A9C7-2E5EDDAF5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998" y="3456364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3AE419BD-F11A-4AF6-838C-60C85BC55497}"/>
              </a:ext>
            </a:extLst>
          </p:cNvPr>
          <p:cNvGrpSpPr/>
          <p:nvPr/>
        </p:nvGrpSpPr>
        <p:grpSpPr>
          <a:xfrm>
            <a:off x="9353181" y="4544672"/>
            <a:ext cx="2143494" cy="1107344"/>
            <a:chOff x="695325" y="1458576"/>
            <a:chExt cx="2143494" cy="1107344"/>
          </a:xfrm>
        </p:grpSpPr>
        <p:sp>
          <p:nvSpPr>
            <p:cNvPr id="150" name="矩形 149">
              <a:extLst>
                <a:ext uri="{FF2B5EF4-FFF2-40B4-BE49-F238E27FC236}">
                  <a16:creationId xmlns:a16="http://schemas.microsoft.com/office/drawing/2014/main" id="{1BCC87D7-A746-4215-ABB4-502F9A6612FC}"/>
                </a:ext>
              </a:extLst>
            </p:cNvPr>
            <p:cNvSpPr/>
            <p:nvPr/>
          </p:nvSpPr>
          <p:spPr>
            <a:xfrm>
              <a:off x="695754" y="1458576"/>
              <a:ext cx="2142634" cy="107055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reflection blurRad="190500" stA="20000" endPos="3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1" name="矩形 150">
              <a:extLst>
                <a:ext uri="{FF2B5EF4-FFF2-40B4-BE49-F238E27FC236}">
                  <a16:creationId xmlns:a16="http://schemas.microsoft.com/office/drawing/2014/main" id="{C70B40BC-7911-43C0-97AA-D29DADFDA36F}"/>
                </a:ext>
              </a:extLst>
            </p:cNvPr>
            <p:cNvSpPr/>
            <p:nvPr/>
          </p:nvSpPr>
          <p:spPr>
            <a:xfrm flipH="1">
              <a:off x="695325" y="2510156"/>
              <a:ext cx="2143494" cy="55764"/>
            </a:xfrm>
            <a:prstGeom prst="rect">
              <a:avLst/>
            </a:prstGeom>
            <a:gradFill flip="none" rotWithShape="1">
              <a:gsLst>
                <a:gs pos="66000">
                  <a:schemeClr val="accent3"/>
                </a:gs>
                <a:gs pos="89000">
                  <a:schemeClr val="accent4"/>
                </a:gs>
                <a:gs pos="0">
                  <a:schemeClr val="accent6">
                    <a:lumMod val="50000"/>
                  </a:schemeClr>
                </a:gs>
                <a:gs pos="42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52" name="Picture 2">
            <a:extLst>
              <a:ext uri="{FF2B5EF4-FFF2-40B4-BE49-F238E27FC236}">
                <a16:creationId xmlns:a16="http://schemas.microsoft.com/office/drawing/2014/main" id="{080F3ABF-0C8D-4FE0-873A-7F5D5787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998" y="4999412"/>
            <a:ext cx="1464916" cy="1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925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8045E399-2C18-4E54-8E41-6436CE579548}"/>
              </a:ext>
            </a:extLst>
          </p:cNvPr>
          <p:cNvSpPr txBox="1"/>
          <p:nvPr/>
        </p:nvSpPr>
        <p:spPr>
          <a:xfrm flipH="1">
            <a:off x="695323" y="747247"/>
            <a:ext cx="540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欢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声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笑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语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璀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璨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之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夜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01443F-3F9B-4C5E-9810-13980F486DFB}"/>
              </a:ext>
            </a:extLst>
          </p:cNvPr>
          <p:cNvSpPr txBox="1"/>
          <p:nvPr/>
        </p:nvSpPr>
        <p:spPr>
          <a:xfrm>
            <a:off x="3619133" y="2679609"/>
            <a:ext cx="428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才艺汇演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FC32F9-11F2-4AB4-9461-DFBDC7FD51B1}"/>
              </a:ext>
            </a:extLst>
          </p:cNvPr>
          <p:cNvSpPr txBox="1"/>
          <p:nvPr/>
        </p:nvSpPr>
        <p:spPr>
          <a:xfrm>
            <a:off x="1895204" y="2609167"/>
            <a:ext cx="1492907" cy="1117229"/>
          </a:xfrm>
          <a:prstGeom prst="rect">
            <a:avLst/>
          </a:prstGeom>
          <a:noFill/>
        </p:spPr>
        <p:txBody>
          <a:bodyPr wrap="square" rIns="0" rtlCol="0" anchor="ctr">
            <a:noAutofit/>
          </a:bodyPr>
          <a:lstStyle/>
          <a:p>
            <a:pPr algn="r">
              <a:defRPr/>
            </a:pPr>
            <a:r>
              <a:rPr lang="en-US" altLang="zh-CN" sz="85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03</a:t>
            </a:r>
            <a:endParaRPr lang="zh-CN" altLang="en-US" sz="8500" b="1" dirty="0">
              <a:ln>
                <a:gradFill>
                  <a:gsLst>
                    <a:gs pos="11000">
                      <a:schemeClr val="accent5"/>
                    </a:gs>
                    <a:gs pos="40000">
                      <a:schemeClr val="accent2"/>
                    </a:gs>
                    <a:gs pos="7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48A7BB9-5413-408A-917A-F9E5D64FF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7361" y="2279056"/>
            <a:ext cx="1096951" cy="1103702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1127D864-AC43-4BA8-8F5A-0D7FF9F7CAA0}"/>
              </a:ext>
            </a:extLst>
          </p:cNvPr>
          <p:cNvSpPr/>
          <p:nvPr/>
        </p:nvSpPr>
        <p:spPr>
          <a:xfrm>
            <a:off x="1044923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99E0AB2-E9EA-460B-925A-7C625E964F1C}"/>
              </a:ext>
            </a:extLst>
          </p:cNvPr>
          <p:cNvSpPr/>
          <p:nvPr/>
        </p:nvSpPr>
        <p:spPr>
          <a:xfrm>
            <a:off x="1075594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A153372-9525-424D-A743-54D6EE6D44D3}"/>
              </a:ext>
            </a:extLst>
          </p:cNvPr>
          <p:cNvSpPr/>
          <p:nvPr/>
        </p:nvSpPr>
        <p:spPr>
          <a:xfrm>
            <a:off x="11062648" y="6308725"/>
            <a:ext cx="127322" cy="127322"/>
          </a:xfrm>
          <a:prstGeom prst="ellipse">
            <a:avLst/>
          </a:prstGeom>
          <a:gradFill>
            <a:gsLst>
              <a:gs pos="16000">
                <a:schemeClr val="accent3"/>
              </a:gs>
              <a:gs pos="83000">
                <a:schemeClr val="accent5"/>
              </a:gs>
              <a:gs pos="51000">
                <a:schemeClr val="accent4"/>
              </a:gs>
              <a:gs pos="500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F664BF2-8E03-4998-B6C0-7B05DCCF117C}"/>
              </a:ext>
            </a:extLst>
          </p:cNvPr>
          <p:cNvSpPr/>
          <p:nvPr/>
        </p:nvSpPr>
        <p:spPr>
          <a:xfrm>
            <a:off x="1136935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A9F908-E2C1-4D5E-AAD3-552D2026CE11}"/>
              </a:ext>
            </a:extLst>
          </p:cNvPr>
          <p:cNvSpPr txBox="1"/>
          <p:nvPr/>
        </p:nvSpPr>
        <p:spPr>
          <a:xfrm flipH="1">
            <a:off x="7969932" y="3298103"/>
            <a:ext cx="2514707" cy="4789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FLOOR </a:t>
            </a:r>
          </a:p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SHOWTIME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30A4D4-034E-4084-859B-848F3D550462}"/>
              </a:ext>
            </a:extLst>
          </p:cNvPr>
          <p:cNvSpPr txBox="1"/>
          <p:nvPr/>
        </p:nvSpPr>
        <p:spPr>
          <a:xfrm flipH="1">
            <a:off x="2240277" y="3624676"/>
            <a:ext cx="1096949" cy="203133"/>
          </a:xfrm>
          <a:prstGeom prst="rect">
            <a:avLst/>
          </a:prstGeom>
          <a:noFill/>
        </p:spPr>
        <p:txBody>
          <a:bodyPr wrap="square" lIns="0" tIns="0" rIns="0" bIns="0" anchor="ctr">
            <a:normAutofit fontScale="92500"/>
          </a:bodyPr>
          <a:lstStyle/>
          <a:p>
            <a:pPr marL="0" marR="0" lvl="0" indent="0" algn="dist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altLang="zh-CN" sz="1200" spc="150" dirty="0"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PART THREE</a:t>
            </a:r>
            <a:endParaRPr kumimoji="0" lang="en-US" altLang="zh-CN" sz="1200" i="0" u="none" strike="noStrike" kern="1200" cap="none" spc="150" normalizeH="0" noProof="0" dirty="0">
              <a:ln>
                <a:noFill/>
              </a:ln>
              <a:gradFill flip="none" rotWithShape="1">
                <a:gsLst>
                  <a:gs pos="100000">
                    <a:schemeClr val="accent3"/>
                  </a:gs>
                  <a:gs pos="66000">
                    <a:schemeClr val="accent6"/>
                  </a:gs>
                  <a:gs pos="0">
                    <a:schemeClr val="accent3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02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 animBg="1"/>
      <p:bldP spid="22" grpId="0" animBg="1"/>
      <p:bldP spid="23" grpId="0" animBg="1"/>
      <p:bldP spid="23" grpId="1" animBg="1"/>
      <p:bldP spid="24" grpId="0" animBg="1"/>
      <p:bldP spid="1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D44BFD05-8497-4B78-93B7-55242156EB45}"/>
              </a:ext>
            </a:extLst>
          </p:cNvPr>
          <p:cNvSpPr txBox="1"/>
          <p:nvPr/>
        </p:nvSpPr>
        <p:spPr>
          <a:xfrm flipH="1">
            <a:off x="915549" y="636091"/>
            <a:ext cx="4162504" cy="1253807"/>
          </a:xfrm>
          <a:prstGeom prst="rect">
            <a:avLst/>
          </a:prstGeom>
          <a:noFill/>
        </p:spPr>
        <p:txBody>
          <a:bodyPr vert="horz" wrap="none" lIns="0" tIns="0" rIns="144000" bIns="0" rtlCol="0" anchor="b">
            <a:noAutofit/>
            <a:scene3d>
              <a:camera prst="perspectiveHeroicExtremeLeftFacing" fov="1200000">
                <a:rot lat="0" lon="0" rev="0"/>
              </a:camera>
              <a:lightRig rig="threePt" dir="t"/>
            </a:scene3d>
            <a:sp3d extrusionH="6350">
              <a:bevelT w="12700" h="44450"/>
              <a:bevelB w="25400"/>
            </a:sp3d>
          </a:bodyPr>
          <a:lstStyle/>
          <a:p>
            <a:pPr>
              <a:lnSpc>
                <a:spcPct val="80000"/>
              </a:lnSpc>
            </a:pPr>
            <a:r>
              <a:rPr kumimoji="1" lang="zh-CN" altLang="en-US" sz="70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篇章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C30F7FE-411E-4D8D-B757-8834ECC67847}"/>
              </a:ext>
            </a:extLst>
          </p:cNvPr>
          <p:cNvGrpSpPr/>
          <p:nvPr/>
        </p:nvGrpSpPr>
        <p:grpSpPr>
          <a:xfrm>
            <a:off x="2714609" y="2653635"/>
            <a:ext cx="1839247" cy="2047904"/>
            <a:chOff x="2714609" y="2653635"/>
            <a:chExt cx="1839247" cy="2047904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F2541F4-A90E-4503-AD64-92F14CE01EA4}"/>
                </a:ext>
              </a:extLst>
            </p:cNvPr>
            <p:cNvSpPr/>
            <p:nvPr/>
          </p:nvSpPr>
          <p:spPr>
            <a:xfrm>
              <a:off x="2883876" y="2653635"/>
              <a:ext cx="1487605" cy="1487605"/>
            </a:xfrm>
            <a:prstGeom prst="ellipse">
              <a:avLst/>
            </a:prstGeom>
            <a:solidFill>
              <a:schemeClr val="accent2">
                <a:alpha val="2000"/>
              </a:schemeClr>
            </a:solidFill>
            <a:ln w="15875">
              <a:gradFill>
                <a:gsLst>
                  <a:gs pos="0">
                    <a:schemeClr val="accent5"/>
                  </a:gs>
                  <a:gs pos="34000">
                    <a:schemeClr val="accent2"/>
                  </a:gs>
                  <a:gs pos="86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noFill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0EB18E5-B956-49BF-B368-6569FF1F0FA4}"/>
                </a:ext>
              </a:extLst>
            </p:cNvPr>
            <p:cNvSpPr txBox="1"/>
            <p:nvPr/>
          </p:nvSpPr>
          <p:spPr>
            <a:xfrm flipH="1">
              <a:off x="2740256" y="4393762"/>
              <a:ext cx="1774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spc="150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不忘初心逐梦前行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732EAE3-862F-4EC2-BA65-F697C5359C5F}"/>
                </a:ext>
              </a:extLst>
            </p:cNvPr>
            <p:cNvSpPr txBox="1"/>
            <p:nvPr/>
          </p:nvSpPr>
          <p:spPr>
            <a:xfrm>
              <a:off x="2714609" y="3766668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3200" b="1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年度回顾</a:t>
              </a:r>
              <a:endParaRPr kumimoji="1" lang="en-US" altLang="zh-CN" sz="32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BE639C-DCCF-4188-ADA2-CE5034A1A2F7}"/>
                </a:ext>
              </a:extLst>
            </p:cNvPr>
            <p:cNvSpPr txBox="1"/>
            <p:nvPr/>
          </p:nvSpPr>
          <p:spPr>
            <a:xfrm>
              <a:off x="2747438" y="2963290"/>
              <a:ext cx="18064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400" b="1" dirty="0">
                  <a:ln>
                    <a:gradFill>
                      <a:gsLst>
                        <a:gs pos="11000">
                          <a:schemeClr val="accent5"/>
                        </a:gs>
                        <a:gs pos="40000">
                          <a:schemeClr val="accent2"/>
                        </a:gs>
                        <a:gs pos="7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cs typeface="Aharoni" panose="02010803020104030203" pitchFamily="2" charset="-79"/>
                </a:rPr>
                <a:t>01</a:t>
              </a:r>
              <a:endParaRPr lang="zh-CN" altLang="en-US" sz="44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088B201-65D1-419E-951C-BF710409A81C}"/>
              </a:ext>
            </a:extLst>
          </p:cNvPr>
          <p:cNvGrpSpPr/>
          <p:nvPr/>
        </p:nvGrpSpPr>
        <p:grpSpPr>
          <a:xfrm>
            <a:off x="4949018" y="2653637"/>
            <a:ext cx="1839246" cy="2047902"/>
            <a:chOff x="4949018" y="2653637"/>
            <a:chExt cx="1839246" cy="2047902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E030812-9483-4E66-8CAD-39A8345EE7E3}"/>
                </a:ext>
              </a:extLst>
            </p:cNvPr>
            <p:cNvSpPr txBox="1"/>
            <p:nvPr/>
          </p:nvSpPr>
          <p:spPr>
            <a:xfrm flipH="1">
              <a:off x="4974664" y="4393762"/>
              <a:ext cx="1774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spc="150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金牌团队荣耀登场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AE92CDB-70B5-498C-AE46-349AF609E840}"/>
                </a:ext>
              </a:extLst>
            </p:cNvPr>
            <p:cNvSpPr txBox="1"/>
            <p:nvPr/>
          </p:nvSpPr>
          <p:spPr>
            <a:xfrm>
              <a:off x="4949018" y="3766669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3200" b="1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颁奖典礼</a:t>
              </a: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BD6DEFF6-7B43-469C-918B-0B3826B343BC}"/>
                </a:ext>
              </a:extLst>
            </p:cNvPr>
            <p:cNvSpPr/>
            <p:nvPr/>
          </p:nvSpPr>
          <p:spPr>
            <a:xfrm>
              <a:off x="5118285" y="2653637"/>
              <a:ext cx="1487605" cy="1487605"/>
            </a:xfrm>
            <a:prstGeom prst="ellipse">
              <a:avLst/>
            </a:prstGeom>
            <a:solidFill>
              <a:schemeClr val="accent2">
                <a:alpha val="2000"/>
              </a:schemeClr>
            </a:solidFill>
            <a:ln w="15875">
              <a:gradFill>
                <a:gsLst>
                  <a:gs pos="0">
                    <a:schemeClr val="accent5"/>
                  </a:gs>
                  <a:gs pos="34000">
                    <a:schemeClr val="accent2"/>
                  </a:gs>
                  <a:gs pos="86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noFill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CC1894E-2468-4F29-A69E-77DCB01AC6B5}"/>
                </a:ext>
              </a:extLst>
            </p:cNvPr>
            <p:cNvSpPr txBox="1"/>
            <p:nvPr/>
          </p:nvSpPr>
          <p:spPr>
            <a:xfrm>
              <a:off x="4981846" y="2963291"/>
              <a:ext cx="18064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400" b="1" dirty="0">
                  <a:ln>
                    <a:gradFill>
                      <a:gsLst>
                        <a:gs pos="11000">
                          <a:schemeClr val="accent5"/>
                        </a:gs>
                        <a:gs pos="40000">
                          <a:schemeClr val="accent2"/>
                        </a:gs>
                        <a:gs pos="7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cs typeface="Aharoni" panose="02010803020104030203" pitchFamily="2" charset="-79"/>
                </a:rPr>
                <a:t>02</a:t>
              </a:r>
              <a:endParaRPr lang="zh-CN" altLang="en-US" sz="44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7E1088B-0F15-4DB8-8A24-3FCA8799583E}"/>
              </a:ext>
            </a:extLst>
          </p:cNvPr>
          <p:cNvGrpSpPr/>
          <p:nvPr/>
        </p:nvGrpSpPr>
        <p:grpSpPr>
          <a:xfrm>
            <a:off x="7183425" y="2653637"/>
            <a:ext cx="1839247" cy="2047902"/>
            <a:chOff x="7183425" y="2653637"/>
            <a:chExt cx="1839247" cy="2047902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216B143C-1621-4F85-9BBC-081005285F20}"/>
                </a:ext>
              </a:extLst>
            </p:cNvPr>
            <p:cNvSpPr txBox="1"/>
            <p:nvPr/>
          </p:nvSpPr>
          <p:spPr>
            <a:xfrm flipH="1">
              <a:off x="7209071" y="4393762"/>
              <a:ext cx="1774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spc="150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欢声笑语璀璨之夜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2C062F07-524B-458D-920A-9D7A497C14F7}"/>
                </a:ext>
              </a:extLst>
            </p:cNvPr>
            <p:cNvSpPr txBox="1"/>
            <p:nvPr/>
          </p:nvSpPr>
          <p:spPr>
            <a:xfrm>
              <a:off x="7183425" y="3766669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3200" b="1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才艺汇演</a:t>
              </a: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84114679-BFA3-4D5B-85FB-3FFD667E453A}"/>
                </a:ext>
              </a:extLst>
            </p:cNvPr>
            <p:cNvSpPr/>
            <p:nvPr/>
          </p:nvSpPr>
          <p:spPr>
            <a:xfrm>
              <a:off x="7352692" y="2653637"/>
              <a:ext cx="1487605" cy="1487605"/>
            </a:xfrm>
            <a:prstGeom prst="ellipse">
              <a:avLst/>
            </a:prstGeom>
            <a:solidFill>
              <a:schemeClr val="accent2">
                <a:alpha val="2000"/>
              </a:schemeClr>
            </a:solidFill>
            <a:ln w="15875">
              <a:gradFill>
                <a:gsLst>
                  <a:gs pos="0">
                    <a:schemeClr val="accent5"/>
                  </a:gs>
                  <a:gs pos="34000">
                    <a:schemeClr val="accent2"/>
                  </a:gs>
                  <a:gs pos="86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noFill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7F88D49-92CA-4383-A1B1-AD1A40097AF4}"/>
                </a:ext>
              </a:extLst>
            </p:cNvPr>
            <p:cNvSpPr txBox="1"/>
            <p:nvPr/>
          </p:nvSpPr>
          <p:spPr>
            <a:xfrm>
              <a:off x="7216254" y="2963291"/>
              <a:ext cx="18064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400" b="1" dirty="0">
                  <a:ln>
                    <a:gradFill>
                      <a:gsLst>
                        <a:gs pos="11000">
                          <a:schemeClr val="accent5"/>
                        </a:gs>
                        <a:gs pos="40000">
                          <a:schemeClr val="accent2"/>
                        </a:gs>
                        <a:gs pos="7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cs typeface="Aharoni" panose="02010803020104030203" pitchFamily="2" charset="-79"/>
                </a:rPr>
                <a:t>03</a:t>
              </a:r>
              <a:endParaRPr lang="zh-CN" altLang="en-US" sz="44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8DE210D-D1E1-4FC0-A5FA-C9A7952FC0F0}"/>
              </a:ext>
            </a:extLst>
          </p:cNvPr>
          <p:cNvGrpSpPr/>
          <p:nvPr/>
        </p:nvGrpSpPr>
        <p:grpSpPr>
          <a:xfrm>
            <a:off x="9417832" y="2653637"/>
            <a:ext cx="1839247" cy="2047902"/>
            <a:chOff x="9417832" y="2653637"/>
            <a:chExt cx="1839247" cy="2047902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12D1B4DA-EFC3-4394-8D59-F78A8BBA21F3}"/>
                </a:ext>
              </a:extLst>
            </p:cNvPr>
            <p:cNvSpPr txBox="1"/>
            <p:nvPr/>
          </p:nvSpPr>
          <p:spPr>
            <a:xfrm flipH="1">
              <a:off x="9443479" y="4393762"/>
              <a:ext cx="1774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spc="150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凝神聚力蓄势待发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0876278-8797-4C67-B9B5-FFE7686DC6EC}"/>
                </a:ext>
              </a:extLst>
            </p:cNvPr>
            <p:cNvSpPr txBox="1"/>
            <p:nvPr/>
          </p:nvSpPr>
          <p:spPr>
            <a:xfrm>
              <a:off x="9417832" y="3766669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3200" b="1" dirty="0">
                  <a:gradFill>
                    <a:gsLst>
                      <a:gs pos="0">
                        <a:schemeClr val="accent3"/>
                      </a:gs>
                      <a:gs pos="98000">
                        <a:schemeClr val="accent6"/>
                      </a:gs>
                    </a:gsLst>
                    <a:path path="circle">
                      <a:fillToRect l="50000" t="50000" r="50000" b="50000"/>
                    </a:path>
                  </a:gradFill>
                  <a:effectLst>
                    <a:outerShdw blurRad="254000" dist="254000" dir="5400000" sx="103000" sy="103000" algn="ctr" rotWithShape="0">
                      <a:schemeClr val="tx1">
                        <a:alpha val="70000"/>
                      </a:schemeClr>
                    </a:outerShdw>
                  </a:effectLst>
                  <a:latin typeface="+mj-ea"/>
                  <a:ea typeface="+mj-ea"/>
                </a:rPr>
                <a:t>展望未来</a:t>
              </a: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DF749265-F119-4CAF-8169-7091046A92D1}"/>
                </a:ext>
              </a:extLst>
            </p:cNvPr>
            <p:cNvSpPr/>
            <p:nvPr/>
          </p:nvSpPr>
          <p:spPr>
            <a:xfrm>
              <a:off x="9587100" y="2653637"/>
              <a:ext cx="1487605" cy="1487605"/>
            </a:xfrm>
            <a:prstGeom prst="ellipse">
              <a:avLst/>
            </a:prstGeom>
            <a:solidFill>
              <a:schemeClr val="accent2">
                <a:alpha val="2000"/>
              </a:schemeClr>
            </a:solidFill>
            <a:ln w="15875">
              <a:gradFill>
                <a:gsLst>
                  <a:gs pos="0">
                    <a:schemeClr val="accent5"/>
                  </a:gs>
                  <a:gs pos="34000">
                    <a:schemeClr val="accent2"/>
                  </a:gs>
                  <a:gs pos="86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noFill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3325A6F-5289-42F1-901F-39228BB6CD86}"/>
                </a:ext>
              </a:extLst>
            </p:cNvPr>
            <p:cNvSpPr txBox="1"/>
            <p:nvPr/>
          </p:nvSpPr>
          <p:spPr>
            <a:xfrm>
              <a:off x="9450661" y="2963291"/>
              <a:ext cx="18064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400" b="1" dirty="0">
                  <a:ln>
                    <a:gradFill>
                      <a:gsLst>
                        <a:gs pos="11000">
                          <a:schemeClr val="accent5"/>
                        </a:gs>
                        <a:gs pos="40000">
                          <a:schemeClr val="accent2"/>
                        </a:gs>
                        <a:gs pos="76000">
                          <a:schemeClr val="accent2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cs typeface="Aharoni" panose="02010803020104030203" pitchFamily="2" charset="-79"/>
                </a:rPr>
                <a:t>04</a:t>
              </a:r>
              <a:endParaRPr lang="zh-CN" altLang="en-US" sz="44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14E608DB-9CC9-4133-A04F-BA331339F6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78803" y="2882944"/>
            <a:ext cx="619200" cy="62301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F1348CE3-8A05-4559-AA2D-1012F86423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11975" y="2882945"/>
            <a:ext cx="619200" cy="62301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58975DE-467F-4142-82D1-2C201A53D6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38403" y="2882945"/>
            <a:ext cx="619200" cy="62301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67399BC0-49E1-4451-BB87-9BD141D740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71576" y="2882945"/>
            <a:ext cx="619200" cy="6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4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2F5F4E5-41C1-4DB8-AF56-1E852AB5676F}"/>
              </a:ext>
            </a:extLst>
          </p:cNvPr>
          <p:cNvSpPr/>
          <p:nvPr/>
        </p:nvSpPr>
        <p:spPr>
          <a:xfrm>
            <a:off x="1180299" y="1248697"/>
            <a:ext cx="9825120" cy="5609302"/>
          </a:xfrm>
          <a:prstGeom prst="roundRect">
            <a:avLst>
              <a:gd name="adj" fmla="val 1657"/>
            </a:avLst>
          </a:prstGeom>
          <a:gradFill>
            <a:gsLst>
              <a:gs pos="0">
                <a:schemeClr val="tx2">
                  <a:lumMod val="25000"/>
                </a:schemeClr>
              </a:gs>
              <a:gs pos="55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>
              <a:rot lat="0" lon="0" rev="10800000"/>
            </a:lightRig>
          </a:scene3d>
          <a:sp3d extrusionH="127000" prstMaterial="matte">
            <a:bevelT w="444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D906EBA-7A5F-44BA-B4E0-01669A3F2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330" t="11605" r="-1" b="55546"/>
          <a:stretch/>
        </p:blipFill>
        <p:spPr>
          <a:xfrm flipH="1">
            <a:off x="377771" y="4353081"/>
            <a:ext cx="802528" cy="272583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42313FC-D289-41F4-8C2D-AA4656E784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73" t="28476" r="9670" b="58209"/>
          <a:stretch/>
        </p:blipFill>
        <p:spPr>
          <a:xfrm flipH="1">
            <a:off x="1180297" y="5753038"/>
            <a:ext cx="3042033" cy="1104961"/>
          </a:xfrm>
          <a:prstGeom prst="rect">
            <a:avLst/>
          </a:prstGeom>
        </p:spPr>
      </p:pic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4D88716A-B486-4072-A71D-535C744F57CC}"/>
              </a:ext>
            </a:extLst>
          </p:cNvPr>
          <p:cNvSpPr/>
          <p:nvPr/>
        </p:nvSpPr>
        <p:spPr>
          <a:xfrm>
            <a:off x="0" y="5948960"/>
            <a:ext cx="12192000" cy="909040"/>
          </a:xfrm>
          <a:custGeom>
            <a:avLst/>
            <a:gdLst>
              <a:gd name="connsiteX0" fmla="*/ 0 w 12192000"/>
              <a:gd name="connsiteY0" fmla="*/ 0 h 909040"/>
              <a:gd name="connsiteX1" fmla="*/ 876446 w 12192000"/>
              <a:gd name="connsiteY1" fmla="*/ 131831 h 909040"/>
              <a:gd name="connsiteX2" fmla="*/ 6096001 w 12192000"/>
              <a:gd name="connsiteY2" fmla="*/ 459057 h 909040"/>
              <a:gd name="connsiteX3" fmla="*/ 11315555 w 12192000"/>
              <a:gd name="connsiteY3" fmla="*/ 131831 h 909040"/>
              <a:gd name="connsiteX4" fmla="*/ 12192000 w 12192000"/>
              <a:gd name="connsiteY4" fmla="*/ 1 h 909040"/>
              <a:gd name="connsiteX5" fmla="*/ 12192000 w 12192000"/>
              <a:gd name="connsiteY5" fmla="*/ 909040 h 909040"/>
              <a:gd name="connsiteX6" fmla="*/ 0 w 12192000"/>
              <a:gd name="connsiteY6" fmla="*/ 909040 h 90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09040">
                <a:moveTo>
                  <a:pt x="0" y="0"/>
                </a:moveTo>
                <a:lnTo>
                  <a:pt x="876446" y="131831"/>
                </a:lnTo>
                <a:cubicBezTo>
                  <a:pt x="2428028" y="340519"/>
                  <a:pt x="4206103" y="459057"/>
                  <a:pt x="6096001" y="459057"/>
                </a:cubicBezTo>
                <a:cubicBezTo>
                  <a:pt x="7985899" y="459057"/>
                  <a:pt x="9763974" y="340519"/>
                  <a:pt x="11315555" y="131831"/>
                </a:cubicBezTo>
                <a:lnTo>
                  <a:pt x="12192000" y="1"/>
                </a:lnTo>
                <a:lnTo>
                  <a:pt x="12192000" y="909040"/>
                </a:lnTo>
                <a:lnTo>
                  <a:pt x="0" y="909040"/>
                </a:lnTo>
                <a:close/>
              </a:path>
            </a:pathLst>
          </a:custGeom>
          <a:gradFill flip="none" rotWithShape="1">
            <a:gsLst>
              <a:gs pos="66000">
                <a:schemeClr val="accent3"/>
              </a:gs>
              <a:gs pos="89000">
                <a:schemeClr val="accent4"/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  <a:effectLst>
            <a:outerShdw blurRad="381000" dist="127000" dir="16200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857C56B6-F14F-4594-AC1D-A06472837A95}"/>
              </a:ext>
            </a:extLst>
          </p:cNvPr>
          <p:cNvSpPr/>
          <p:nvPr/>
        </p:nvSpPr>
        <p:spPr>
          <a:xfrm>
            <a:off x="0" y="6027702"/>
            <a:ext cx="12192000" cy="830299"/>
          </a:xfrm>
          <a:custGeom>
            <a:avLst/>
            <a:gdLst>
              <a:gd name="connsiteX0" fmla="*/ 0 w 12192000"/>
              <a:gd name="connsiteY0" fmla="*/ 0 h 830299"/>
              <a:gd name="connsiteX1" fmla="*/ 876446 w 12192000"/>
              <a:gd name="connsiteY1" fmla="*/ 131162 h 830299"/>
              <a:gd name="connsiteX2" fmla="*/ 6096001 w 12192000"/>
              <a:gd name="connsiteY2" fmla="*/ 456728 h 830299"/>
              <a:gd name="connsiteX3" fmla="*/ 11315555 w 12192000"/>
              <a:gd name="connsiteY3" fmla="*/ 131162 h 830299"/>
              <a:gd name="connsiteX4" fmla="*/ 12192000 w 12192000"/>
              <a:gd name="connsiteY4" fmla="*/ 1 h 830299"/>
              <a:gd name="connsiteX5" fmla="*/ 12192000 w 12192000"/>
              <a:gd name="connsiteY5" fmla="*/ 830299 h 830299"/>
              <a:gd name="connsiteX6" fmla="*/ 0 w 12192000"/>
              <a:gd name="connsiteY6" fmla="*/ 830299 h 83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830299">
                <a:moveTo>
                  <a:pt x="0" y="0"/>
                </a:moveTo>
                <a:lnTo>
                  <a:pt x="876446" y="131162"/>
                </a:lnTo>
                <a:cubicBezTo>
                  <a:pt x="2428028" y="338791"/>
                  <a:pt x="4206103" y="456728"/>
                  <a:pt x="6096001" y="456728"/>
                </a:cubicBezTo>
                <a:cubicBezTo>
                  <a:pt x="7985899" y="456728"/>
                  <a:pt x="9763974" y="338791"/>
                  <a:pt x="11315555" y="131162"/>
                </a:cubicBezTo>
                <a:lnTo>
                  <a:pt x="12192000" y="1"/>
                </a:lnTo>
                <a:lnTo>
                  <a:pt x="12192000" y="830299"/>
                </a:lnTo>
                <a:lnTo>
                  <a:pt x="0" y="830299"/>
                </a:lnTo>
                <a:close/>
              </a:path>
            </a:pathLst>
          </a:custGeom>
          <a:solidFill>
            <a:schemeClr val="tx2">
              <a:lumMod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gradFill>
                <a:gsLst>
                  <a:gs pos="25000">
                    <a:schemeClr val="accent6"/>
                  </a:gs>
                  <a:gs pos="100000">
                    <a:schemeClr val="accent5">
                      <a:lumMod val="75000"/>
                    </a:schemeClr>
                  </a:gs>
                  <a:gs pos="0">
                    <a:schemeClr val="accent4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14FEC3E-CE85-42C7-BEFC-6BA18F291F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99" r="79064" b="27736"/>
          <a:stretch/>
        </p:blipFill>
        <p:spPr>
          <a:xfrm flipH="1">
            <a:off x="11005418" y="2393342"/>
            <a:ext cx="1186581" cy="196469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116EA64-6B8B-41F8-BA7C-0A0DD2791E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400" b="62148"/>
          <a:stretch/>
        </p:blipFill>
        <p:spPr>
          <a:xfrm flipH="1">
            <a:off x="10117612" y="262292"/>
            <a:ext cx="2074388" cy="2145373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52806B7F-9A1E-4DE6-B57D-A956E83F07DC}"/>
              </a:ext>
            </a:extLst>
          </p:cNvPr>
          <p:cNvSpPr txBox="1"/>
          <p:nvPr/>
        </p:nvSpPr>
        <p:spPr>
          <a:xfrm>
            <a:off x="4667944" y="1535610"/>
            <a:ext cx="2856112" cy="15766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kumimoji="1" lang="en-US" altLang="zh-CN" sz="1050" dirty="0">
                <a:solidFill>
                  <a:schemeClr val="accent2">
                    <a:alpha val="20000"/>
                  </a:schemeClr>
                </a:solidFill>
                <a:ea typeface="思源宋体 CN Heavy" panose="02020900000000000000" pitchFamily="18" charset="-122"/>
              </a:rPr>
              <a:t>PROGRAM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6442BFF-A168-473D-935C-2218ECA7C4B8}"/>
              </a:ext>
            </a:extLst>
          </p:cNvPr>
          <p:cNvSpPr txBox="1"/>
          <p:nvPr/>
        </p:nvSpPr>
        <p:spPr>
          <a:xfrm>
            <a:off x="5363182" y="1811203"/>
            <a:ext cx="1465637" cy="33796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kumimoji="1"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节目单</a:t>
            </a:r>
            <a:endParaRPr kumimoji="1" lang="en-US" altLang="zh-CN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224B896-DBB2-461C-90DC-9C7508935BB5}"/>
              </a:ext>
            </a:extLst>
          </p:cNvPr>
          <p:cNvSpPr/>
          <p:nvPr/>
        </p:nvSpPr>
        <p:spPr>
          <a:xfrm flipH="1">
            <a:off x="7040095" y="1965971"/>
            <a:ext cx="1330941" cy="11033"/>
          </a:xfrm>
          <a:prstGeom prst="rect">
            <a:avLst/>
          </a:prstGeom>
          <a:gradFill flip="none" rotWithShape="1">
            <a:gsLst>
              <a:gs pos="66000">
                <a:schemeClr val="accent3"/>
              </a:gs>
              <a:gs pos="89000">
                <a:schemeClr val="accent4">
                  <a:alpha val="0"/>
                </a:schemeClr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135E3AF-A72E-4247-9A32-F740DF8B692E}"/>
              </a:ext>
            </a:extLst>
          </p:cNvPr>
          <p:cNvSpPr/>
          <p:nvPr/>
        </p:nvSpPr>
        <p:spPr>
          <a:xfrm>
            <a:off x="3820965" y="1965971"/>
            <a:ext cx="1330941" cy="11033"/>
          </a:xfrm>
          <a:prstGeom prst="rect">
            <a:avLst/>
          </a:prstGeom>
          <a:gradFill flip="none" rotWithShape="1">
            <a:gsLst>
              <a:gs pos="66000">
                <a:schemeClr val="accent3"/>
              </a:gs>
              <a:gs pos="89000">
                <a:schemeClr val="accent4">
                  <a:alpha val="0"/>
                </a:schemeClr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048D8D90-1E8F-43A0-8381-669183738669}"/>
              </a:ext>
            </a:extLst>
          </p:cNvPr>
          <p:cNvGrpSpPr/>
          <p:nvPr/>
        </p:nvGrpSpPr>
        <p:grpSpPr>
          <a:xfrm>
            <a:off x="2003965" y="2568794"/>
            <a:ext cx="4092035" cy="549329"/>
            <a:chOff x="2003965" y="2426554"/>
            <a:chExt cx="4092035" cy="549329"/>
          </a:xfrm>
        </p:grpSpPr>
        <p:sp>
          <p:nvSpPr>
            <p:cNvPr id="47" name="稿定PPT-5">
              <a:extLst>
                <a:ext uri="{FF2B5EF4-FFF2-40B4-BE49-F238E27FC236}">
                  <a16:creationId xmlns:a16="http://schemas.microsoft.com/office/drawing/2014/main" id="{088D1898-7523-4513-8D1E-57D6B8366ABB}"/>
                </a:ext>
              </a:extLst>
            </p:cNvPr>
            <p:cNvSpPr txBox="1"/>
            <p:nvPr/>
          </p:nvSpPr>
          <p:spPr>
            <a:xfrm>
              <a:off x="2488293" y="2426554"/>
              <a:ext cx="3607707" cy="3163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歌舞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《</a:t>
              </a: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春潮颂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》</a:t>
              </a:r>
            </a:p>
          </p:txBody>
        </p:sp>
        <p:sp>
          <p:nvSpPr>
            <p:cNvPr id="48" name="稿定PPT-5">
              <a:extLst>
                <a:ext uri="{FF2B5EF4-FFF2-40B4-BE49-F238E27FC236}">
                  <a16:creationId xmlns:a16="http://schemas.microsoft.com/office/drawing/2014/main" id="{311605C7-3B49-45CC-ABAE-0C793BD8EBD0}"/>
                </a:ext>
              </a:extLst>
            </p:cNvPr>
            <p:cNvSpPr txBox="1"/>
            <p:nvPr/>
          </p:nvSpPr>
          <p:spPr>
            <a:xfrm>
              <a:off x="2488293" y="2742862"/>
              <a:ext cx="3607707" cy="233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200" kern="0" dirty="0">
                  <a:solidFill>
                    <a:schemeClr val="accent6">
                      <a:alpha val="59000"/>
                    </a:schemeClr>
                  </a:solidFill>
                  <a:latin typeface="+mn-ea"/>
                </a:rPr>
                <a:t>奥菲斯</a:t>
              </a:r>
              <a:endParaRPr lang="en-US" altLang="zh-CN" sz="1200" kern="0" dirty="0">
                <a:solidFill>
                  <a:schemeClr val="accent6">
                    <a:alpha val="59000"/>
                  </a:schemeClr>
                </a:solidFill>
                <a:latin typeface="+mn-ea"/>
              </a:endParaRP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1197FE7F-E2A0-47D2-AC4C-A3D19ADA2C24}"/>
                </a:ext>
              </a:extLst>
            </p:cNvPr>
            <p:cNvGrpSpPr/>
            <p:nvPr/>
          </p:nvGrpSpPr>
          <p:grpSpPr>
            <a:xfrm>
              <a:off x="2003965" y="2479518"/>
              <a:ext cx="443401" cy="443401"/>
              <a:chOff x="2003965" y="2532482"/>
              <a:chExt cx="443401" cy="443401"/>
            </a:xfrm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9564ADDD-75E4-47C5-B07C-5CAD8D783041}"/>
                  </a:ext>
                </a:extLst>
              </p:cNvPr>
              <p:cNvSpPr/>
              <p:nvPr/>
            </p:nvSpPr>
            <p:spPr>
              <a:xfrm>
                <a:off x="2003965" y="2532482"/>
                <a:ext cx="443401" cy="443401"/>
              </a:xfrm>
              <a:prstGeom prst="ellipse">
                <a:avLst/>
              </a:prstGeom>
              <a:noFill/>
              <a:ln w="317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5" name="矩形: 圆角 44">
                <a:extLst>
                  <a:ext uri="{FF2B5EF4-FFF2-40B4-BE49-F238E27FC236}">
                    <a16:creationId xmlns:a16="http://schemas.microsoft.com/office/drawing/2014/main" id="{D2AEF398-3F4B-4BB0-82FE-5CA935189992}"/>
                  </a:ext>
                </a:extLst>
              </p:cNvPr>
              <p:cNvSpPr/>
              <p:nvPr/>
            </p:nvSpPr>
            <p:spPr>
              <a:xfrm>
                <a:off x="2090428" y="2618945"/>
                <a:ext cx="270474" cy="27047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  <a:gs pos="80000">
                    <a:schemeClr val="accent6"/>
                  </a:gs>
                </a:gsLst>
                <a:lin ang="5400000" scaled="1"/>
              </a:gradFill>
              <a:ln>
                <a:solidFill>
                  <a:schemeClr val="accent2"/>
                </a:solidFill>
              </a:ln>
              <a:scene3d>
                <a:camera prst="orthographicFront"/>
                <a:lightRig rig="balanced" dir="t"/>
              </a:scene3d>
              <a:sp3d extrusionH="127000" prstMaterial="matte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A25D5AA9-9703-43C2-9419-A15BE848E62A}"/>
              </a:ext>
            </a:extLst>
          </p:cNvPr>
          <p:cNvGrpSpPr/>
          <p:nvPr/>
        </p:nvGrpSpPr>
        <p:grpSpPr>
          <a:xfrm>
            <a:off x="2003965" y="3427081"/>
            <a:ext cx="4092035" cy="549329"/>
            <a:chOff x="2003965" y="2426554"/>
            <a:chExt cx="4092035" cy="549329"/>
          </a:xfrm>
        </p:grpSpPr>
        <p:sp>
          <p:nvSpPr>
            <p:cNvPr id="55" name="稿定PPT-5">
              <a:extLst>
                <a:ext uri="{FF2B5EF4-FFF2-40B4-BE49-F238E27FC236}">
                  <a16:creationId xmlns:a16="http://schemas.microsoft.com/office/drawing/2014/main" id="{010F270C-C763-49E0-8749-4422B6CC5B35}"/>
                </a:ext>
              </a:extLst>
            </p:cNvPr>
            <p:cNvSpPr txBox="1"/>
            <p:nvPr/>
          </p:nvSpPr>
          <p:spPr>
            <a:xfrm>
              <a:off x="2488293" y="2426554"/>
              <a:ext cx="3607707" cy="3163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舞蹈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《</a:t>
              </a: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一带一路嘉年华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》</a:t>
              </a:r>
            </a:p>
          </p:txBody>
        </p:sp>
        <p:sp>
          <p:nvSpPr>
            <p:cNvPr id="56" name="稿定PPT-5">
              <a:extLst>
                <a:ext uri="{FF2B5EF4-FFF2-40B4-BE49-F238E27FC236}">
                  <a16:creationId xmlns:a16="http://schemas.microsoft.com/office/drawing/2014/main" id="{EFEB0ED2-819E-486E-A8A6-73E54C76CB76}"/>
                </a:ext>
              </a:extLst>
            </p:cNvPr>
            <p:cNvSpPr txBox="1"/>
            <p:nvPr/>
          </p:nvSpPr>
          <p:spPr>
            <a:xfrm>
              <a:off x="2488293" y="2742862"/>
              <a:ext cx="3607707" cy="233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200" kern="0" dirty="0">
                  <a:solidFill>
                    <a:schemeClr val="accent6">
                      <a:alpha val="59000"/>
                    </a:schemeClr>
                  </a:solidFill>
                  <a:latin typeface="+mn-ea"/>
                </a:rPr>
                <a:t>奥菲斯</a:t>
              </a:r>
              <a:endParaRPr lang="en-US" altLang="zh-CN" sz="1200" kern="0" dirty="0">
                <a:solidFill>
                  <a:schemeClr val="accent6">
                    <a:alpha val="59000"/>
                  </a:schemeClr>
                </a:solidFill>
                <a:latin typeface="+mn-ea"/>
              </a:endParaRP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492BFBA6-1B54-452B-8453-11F9CFB001BE}"/>
                </a:ext>
              </a:extLst>
            </p:cNvPr>
            <p:cNvGrpSpPr/>
            <p:nvPr/>
          </p:nvGrpSpPr>
          <p:grpSpPr>
            <a:xfrm>
              <a:off x="2003965" y="2479518"/>
              <a:ext cx="443401" cy="443401"/>
              <a:chOff x="2003965" y="2532482"/>
              <a:chExt cx="443401" cy="443401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FC88AE20-38CD-4547-BB2C-3D7DE292CD1C}"/>
                  </a:ext>
                </a:extLst>
              </p:cNvPr>
              <p:cNvSpPr/>
              <p:nvPr/>
            </p:nvSpPr>
            <p:spPr>
              <a:xfrm>
                <a:off x="2003965" y="2532482"/>
                <a:ext cx="443401" cy="443401"/>
              </a:xfrm>
              <a:prstGeom prst="ellipse">
                <a:avLst/>
              </a:prstGeom>
              <a:noFill/>
              <a:ln w="317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59" name="矩形: 圆角 58">
                <a:extLst>
                  <a:ext uri="{FF2B5EF4-FFF2-40B4-BE49-F238E27FC236}">
                    <a16:creationId xmlns:a16="http://schemas.microsoft.com/office/drawing/2014/main" id="{36059416-0E7B-4C40-AE36-7DA57A0F42A2}"/>
                  </a:ext>
                </a:extLst>
              </p:cNvPr>
              <p:cNvSpPr/>
              <p:nvPr/>
            </p:nvSpPr>
            <p:spPr>
              <a:xfrm>
                <a:off x="2090428" y="2618945"/>
                <a:ext cx="270474" cy="27047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  <a:gs pos="80000">
                    <a:schemeClr val="accent6"/>
                  </a:gs>
                </a:gsLst>
                <a:lin ang="5400000" scaled="1"/>
              </a:gradFill>
              <a:ln>
                <a:solidFill>
                  <a:schemeClr val="accent2"/>
                </a:solidFill>
              </a:ln>
              <a:scene3d>
                <a:camera prst="orthographicFront"/>
                <a:lightRig rig="balanced" dir="t"/>
              </a:scene3d>
              <a:sp3d extrusionH="127000" prstMaterial="matte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54F7809-8401-463B-94E9-413800299B19}"/>
              </a:ext>
            </a:extLst>
          </p:cNvPr>
          <p:cNvGrpSpPr/>
          <p:nvPr/>
        </p:nvGrpSpPr>
        <p:grpSpPr>
          <a:xfrm>
            <a:off x="2003965" y="4285368"/>
            <a:ext cx="4092035" cy="549329"/>
            <a:chOff x="2003965" y="2426554"/>
            <a:chExt cx="4092035" cy="549329"/>
          </a:xfrm>
        </p:grpSpPr>
        <p:sp>
          <p:nvSpPr>
            <p:cNvPr id="61" name="稿定PPT-5">
              <a:extLst>
                <a:ext uri="{FF2B5EF4-FFF2-40B4-BE49-F238E27FC236}">
                  <a16:creationId xmlns:a16="http://schemas.microsoft.com/office/drawing/2014/main" id="{886FCD8B-D2A1-401C-916D-97C498606453}"/>
                </a:ext>
              </a:extLst>
            </p:cNvPr>
            <p:cNvSpPr txBox="1"/>
            <p:nvPr/>
          </p:nvSpPr>
          <p:spPr>
            <a:xfrm>
              <a:off x="2488293" y="2426554"/>
              <a:ext cx="3607707" cy="3163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相声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《</a:t>
              </a: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生活趣谈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》</a:t>
              </a:r>
            </a:p>
          </p:txBody>
        </p:sp>
        <p:sp>
          <p:nvSpPr>
            <p:cNvPr id="62" name="稿定PPT-5">
              <a:extLst>
                <a:ext uri="{FF2B5EF4-FFF2-40B4-BE49-F238E27FC236}">
                  <a16:creationId xmlns:a16="http://schemas.microsoft.com/office/drawing/2014/main" id="{8E99D96A-4F63-47CF-A864-F36D9E7808D7}"/>
                </a:ext>
              </a:extLst>
            </p:cNvPr>
            <p:cNvSpPr txBox="1"/>
            <p:nvPr/>
          </p:nvSpPr>
          <p:spPr>
            <a:xfrm>
              <a:off x="2488293" y="2742862"/>
              <a:ext cx="3607707" cy="233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200" kern="0" dirty="0">
                  <a:solidFill>
                    <a:schemeClr val="accent6">
                      <a:alpha val="59000"/>
                    </a:schemeClr>
                  </a:solidFill>
                  <a:latin typeface="+mn-ea"/>
                </a:rPr>
                <a:t>奥菲斯</a:t>
              </a:r>
              <a:endParaRPr lang="en-US" altLang="zh-CN" sz="1200" kern="0" dirty="0">
                <a:solidFill>
                  <a:schemeClr val="accent6">
                    <a:alpha val="59000"/>
                  </a:schemeClr>
                </a:solidFill>
                <a:latin typeface="+mn-ea"/>
              </a:endParaRP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560CA2A6-1C1A-4FF1-96E1-2D6678343FFB}"/>
                </a:ext>
              </a:extLst>
            </p:cNvPr>
            <p:cNvGrpSpPr/>
            <p:nvPr/>
          </p:nvGrpSpPr>
          <p:grpSpPr>
            <a:xfrm>
              <a:off x="2003965" y="2479518"/>
              <a:ext cx="443401" cy="443401"/>
              <a:chOff x="2003965" y="2532482"/>
              <a:chExt cx="443401" cy="443401"/>
            </a:xfrm>
          </p:grpSpPr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93C70527-36E7-4849-AF70-4DF79E0580A8}"/>
                  </a:ext>
                </a:extLst>
              </p:cNvPr>
              <p:cNvSpPr/>
              <p:nvPr/>
            </p:nvSpPr>
            <p:spPr>
              <a:xfrm>
                <a:off x="2003965" y="2532482"/>
                <a:ext cx="443401" cy="443401"/>
              </a:xfrm>
              <a:prstGeom prst="ellipse">
                <a:avLst/>
              </a:prstGeom>
              <a:noFill/>
              <a:ln w="317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65" name="矩形: 圆角 64">
                <a:extLst>
                  <a:ext uri="{FF2B5EF4-FFF2-40B4-BE49-F238E27FC236}">
                    <a16:creationId xmlns:a16="http://schemas.microsoft.com/office/drawing/2014/main" id="{327283F0-6502-447C-AD1A-85BC7EAE747B}"/>
                  </a:ext>
                </a:extLst>
              </p:cNvPr>
              <p:cNvSpPr/>
              <p:nvPr/>
            </p:nvSpPr>
            <p:spPr>
              <a:xfrm>
                <a:off x="2090428" y="2618945"/>
                <a:ext cx="270474" cy="27047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  <a:gs pos="80000">
                    <a:schemeClr val="accent6"/>
                  </a:gs>
                </a:gsLst>
                <a:lin ang="5400000" scaled="1"/>
              </a:gradFill>
              <a:ln>
                <a:solidFill>
                  <a:schemeClr val="accent2"/>
                </a:solidFill>
              </a:ln>
              <a:scene3d>
                <a:camera prst="orthographicFront"/>
                <a:lightRig rig="balanced" dir="t"/>
              </a:scene3d>
              <a:sp3d extrusionH="127000" prstMaterial="matte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3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DD7E60C7-AF61-40AA-8929-7F3477B25323}"/>
              </a:ext>
            </a:extLst>
          </p:cNvPr>
          <p:cNvGrpSpPr/>
          <p:nvPr/>
        </p:nvGrpSpPr>
        <p:grpSpPr>
          <a:xfrm>
            <a:off x="2003965" y="5143654"/>
            <a:ext cx="4092035" cy="549329"/>
            <a:chOff x="2003965" y="2426554"/>
            <a:chExt cx="4092035" cy="549329"/>
          </a:xfrm>
        </p:grpSpPr>
        <p:sp>
          <p:nvSpPr>
            <p:cNvPr id="67" name="稿定PPT-5">
              <a:extLst>
                <a:ext uri="{FF2B5EF4-FFF2-40B4-BE49-F238E27FC236}">
                  <a16:creationId xmlns:a16="http://schemas.microsoft.com/office/drawing/2014/main" id="{7EF55A2F-652E-4E10-90A9-023E1F2BD580}"/>
                </a:ext>
              </a:extLst>
            </p:cNvPr>
            <p:cNvSpPr txBox="1"/>
            <p:nvPr/>
          </p:nvSpPr>
          <p:spPr>
            <a:xfrm>
              <a:off x="2488293" y="2426554"/>
              <a:ext cx="3607707" cy="3163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歌舞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《</a:t>
              </a: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过年迪斯科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》</a:t>
              </a:r>
            </a:p>
          </p:txBody>
        </p:sp>
        <p:sp>
          <p:nvSpPr>
            <p:cNvPr id="68" name="稿定PPT-5">
              <a:extLst>
                <a:ext uri="{FF2B5EF4-FFF2-40B4-BE49-F238E27FC236}">
                  <a16:creationId xmlns:a16="http://schemas.microsoft.com/office/drawing/2014/main" id="{44653128-043D-436C-BAED-3BBAECD357D2}"/>
                </a:ext>
              </a:extLst>
            </p:cNvPr>
            <p:cNvSpPr txBox="1"/>
            <p:nvPr/>
          </p:nvSpPr>
          <p:spPr>
            <a:xfrm>
              <a:off x="2488293" y="2742862"/>
              <a:ext cx="3607707" cy="233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200" kern="0" dirty="0">
                  <a:solidFill>
                    <a:schemeClr val="accent6">
                      <a:alpha val="59000"/>
                    </a:schemeClr>
                  </a:solidFill>
                  <a:latin typeface="+mn-ea"/>
                </a:rPr>
                <a:t>奥菲斯</a:t>
              </a:r>
              <a:endParaRPr lang="en-US" altLang="zh-CN" sz="1200" kern="0" dirty="0">
                <a:solidFill>
                  <a:schemeClr val="accent6">
                    <a:alpha val="59000"/>
                  </a:schemeClr>
                </a:solidFill>
                <a:latin typeface="+mn-ea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2A6642CA-F88F-4D04-8FF1-FBBE425B9DFF}"/>
                </a:ext>
              </a:extLst>
            </p:cNvPr>
            <p:cNvGrpSpPr/>
            <p:nvPr/>
          </p:nvGrpSpPr>
          <p:grpSpPr>
            <a:xfrm>
              <a:off x="2003965" y="2479518"/>
              <a:ext cx="443401" cy="443401"/>
              <a:chOff x="2003965" y="2532482"/>
              <a:chExt cx="443401" cy="443401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B52F35D6-F586-496C-A9C4-ED691D1B4578}"/>
                  </a:ext>
                </a:extLst>
              </p:cNvPr>
              <p:cNvSpPr/>
              <p:nvPr/>
            </p:nvSpPr>
            <p:spPr>
              <a:xfrm>
                <a:off x="2003965" y="2532482"/>
                <a:ext cx="443401" cy="443401"/>
              </a:xfrm>
              <a:prstGeom prst="ellipse">
                <a:avLst/>
              </a:prstGeom>
              <a:noFill/>
              <a:ln w="317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71" name="矩形: 圆角 70">
                <a:extLst>
                  <a:ext uri="{FF2B5EF4-FFF2-40B4-BE49-F238E27FC236}">
                    <a16:creationId xmlns:a16="http://schemas.microsoft.com/office/drawing/2014/main" id="{81276857-6008-4D60-8EBF-6AE6D9CF6DFA}"/>
                  </a:ext>
                </a:extLst>
              </p:cNvPr>
              <p:cNvSpPr/>
              <p:nvPr/>
            </p:nvSpPr>
            <p:spPr>
              <a:xfrm>
                <a:off x="2090428" y="2618945"/>
                <a:ext cx="270474" cy="27047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  <a:gs pos="80000">
                    <a:schemeClr val="accent6"/>
                  </a:gs>
                </a:gsLst>
                <a:lin ang="5400000" scaled="1"/>
              </a:gradFill>
              <a:ln>
                <a:solidFill>
                  <a:schemeClr val="accent2"/>
                </a:solidFill>
              </a:ln>
              <a:scene3d>
                <a:camera prst="orthographicFront"/>
                <a:lightRig rig="balanced" dir="t"/>
              </a:scene3d>
              <a:sp3d extrusionH="127000" prstMaterial="matte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4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1C8AA362-31AA-44CB-8E53-C3387E01AB27}"/>
              </a:ext>
            </a:extLst>
          </p:cNvPr>
          <p:cNvGrpSpPr/>
          <p:nvPr/>
        </p:nvGrpSpPr>
        <p:grpSpPr>
          <a:xfrm>
            <a:off x="6455313" y="2568794"/>
            <a:ext cx="4092035" cy="549329"/>
            <a:chOff x="6455313" y="2568794"/>
            <a:chExt cx="4092035" cy="549329"/>
          </a:xfrm>
        </p:grpSpPr>
        <p:sp>
          <p:nvSpPr>
            <p:cNvPr id="73" name="稿定PPT-5">
              <a:extLst>
                <a:ext uri="{FF2B5EF4-FFF2-40B4-BE49-F238E27FC236}">
                  <a16:creationId xmlns:a16="http://schemas.microsoft.com/office/drawing/2014/main" id="{9D7613B1-5B04-46E8-A198-EA6A0E8C966F}"/>
                </a:ext>
              </a:extLst>
            </p:cNvPr>
            <p:cNvSpPr txBox="1"/>
            <p:nvPr/>
          </p:nvSpPr>
          <p:spPr>
            <a:xfrm>
              <a:off x="6939641" y="2568794"/>
              <a:ext cx="3607707" cy="3163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情景朗诵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《</a:t>
              </a: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爱是桥梁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》</a:t>
              </a:r>
            </a:p>
          </p:txBody>
        </p:sp>
        <p:sp>
          <p:nvSpPr>
            <p:cNvPr id="74" name="稿定PPT-5">
              <a:extLst>
                <a:ext uri="{FF2B5EF4-FFF2-40B4-BE49-F238E27FC236}">
                  <a16:creationId xmlns:a16="http://schemas.microsoft.com/office/drawing/2014/main" id="{905D0B20-43DD-45C8-9D24-BF45E414D4F3}"/>
                </a:ext>
              </a:extLst>
            </p:cNvPr>
            <p:cNvSpPr txBox="1"/>
            <p:nvPr/>
          </p:nvSpPr>
          <p:spPr>
            <a:xfrm>
              <a:off x="6939641" y="2885102"/>
              <a:ext cx="3607707" cy="233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200" kern="0" dirty="0">
                  <a:solidFill>
                    <a:schemeClr val="accent6">
                      <a:alpha val="59000"/>
                    </a:schemeClr>
                  </a:solidFill>
                  <a:latin typeface="+mn-ea"/>
                </a:rPr>
                <a:t>奥菲斯</a:t>
              </a:r>
              <a:endParaRPr lang="en-US" altLang="zh-CN" sz="1200" kern="0" dirty="0">
                <a:solidFill>
                  <a:schemeClr val="accent6">
                    <a:alpha val="59000"/>
                  </a:schemeClr>
                </a:solidFill>
                <a:latin typeface="+mn-ea"/>
              </a:endParaRPr>
            </a:p>
          </p:txBody>
        </p:sp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14516B2F-82A2-4419-90EF-3C3122F8F05A}"/>
                </a:ext>
              </a:extLst>
            </p:cNvPr>
            <p:cNvGrpSpPr/>
            <p:nvPr/>
          </p:nvGrpSpPr>
          <p:grpSpPr>
            <a:xfrm>
              <a:off x="6455313" y="2621758"/>
              <a:ext cx="443401" cy="443401"/>
              <a:chOff x="2003965" y="2532482"/>
              <a:chExt cx="443401" cy="443401"/>
            </a:xfrm>
          </p:grpSpPr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50306173-08EB-478F-B74D-610B769C5D73}"/>
                  </a:ext>
                </a:extLst>
              </p:cNvPr>
              <p:cNvSpPr/>
              <p:nvPr/>
            </p:nvSpPr>
            <p:spPr>
              <a:xfrm>
                <a:off x="2003965" y="2532482"/>
                <a:ext cx="443401" cy="443401"/>
              </a:xfrm>
              <a:prstGeom prst="ellipse">
                <a:avLst/>
              </a:prstGeom>
              <a:noFill/>
              <a:ln w="317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77" name="矩形: 圆角 76">
                <a:extLst>
                  <a:ext uri="{FF2B5EF4-FFF2-40B4-BE49-F238E27FC236}">
                    <a16:creationId xmlns:a16="http://schemas.microsoft.com/office/drawing/2014/main" id="{B89EFBEB-06DC-4AAA-8D00-26AB1F051E28}"/>
                  </a:ext>
                </a:extLst>
              </p:cNvPr>
              <p:cNvSpPr/>
              <p:nvPr/>
            </p:nvSpPr>
            <p:spPr>
              <a:xfrm>
                <a:off x="2090428" y="2618945"/>
                <a:ext cx="270474" cy="27047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  <a:gs pos="80000">
                    <a:schemeClr val="accent6"/>
                  </a:gs>
                </a:gsLst>
                <a:lin ang="5400000" scaled="1"/>
              </a:gradFill>
              <a:ln>
                <a:solidFill>
                  <a:schemeClr val="accent2"/>
                </a:solidFill>
              </a:ln>
              <a:scene3d>
                <a:camera prst="orthographicFront"/>
                <a:lightRig rig="balanced" dir="t"/>
              </a:scene3d>
              <a:sp3d extrusionH="127000" prstMaterial="matte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5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84AA1767-2E5F-4170-B999-BE7AAA169FE2}"/>
              </a:ext>
            </a:extLst>
          </p:cNvPr>
          <p:cNvGrpSpPr/>
          <p:nvPr/>
        </p:nvGrpSpPr>
        <p:grpSpPr>
          <a:xfrm>
            <a:off x="6455313" y="4285368"/>
            <a:ext cx="4092035" cy="549329"/>
            <a:chOff x="2003965" y="2426554"/>
            <a:chExt cx="4092035" cy="549329"/>
          </a:xfrm>
        </p:grpSpPr>
        <p:sp>
          <p:nvSpPr>
            <p:cNvPr id="85" name="稿定PPT-5">
              <a:extLst>
                <a:ext uri="{FF2B5EF4-FFF2-40B4-BE49-F238E27FC236}">
                  <a16:creationId xmlns:a16="http://schemas.microsoft.com/office/drawing/2014/main" id="{BE8A6F9D-17E8-47C4-8111-9D58F11E25A3}"/>
                </a:ext>
              </a:extLst>
            </p:cNvPr>
            <p:cNvSpPr txBox="1"/>
            <p:nvPr/>
          </p:nvSpPr>
          <p:spPr>
            <a:xfrm>
              <a:off x="2488293" y="2426554"/>
              <a:ext cx="3607707" cy="3163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小品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《</a:t>
              </a: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婆婆妈妈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》</a:t>
              </a:r>
            </a:p>
          </p:txBody>
        </p:sp>
        <p:sp>
          <p:nvSpPr>
            <p:cNvPr id="86" name="稿定PPT-5">
              <a:extLst>
                <a:ext uri="{FF2B5EF4-FFF2-40B4-BE49-F238E27FC236}">
                  <a16:creationId xmlns:a16="http://schemas.microsoft.com/office/drawing/2014/main" id="{24D823D8-0D8B-4B4F-A41F-9839702AF0C0}"/>
                </a:ext>
              </a:extLst>
            </p:cNvPr>
            <p:cNvSpPr txBox="1"/>
            <p:nvPr/>
          </p:nvSpPr>
          <p:spPr>
            <a:xfrm>
              <a:off x="2488293" y="2742862"/>
              <a:ext cx="3607707" cy="233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200" kern="0" dirty="0">
                  <a:solidFill>
                    <a:schemeClr val="accent6">
                      <a:alpha val="59000"/>
                    </a:schemeClr>
                  </a:solidFill>
                  <a:latin typeface="+mn-ea"/>
                </a:rPr>
                <a:t>奥菲斯</a:t>
              </a:r>
              <a:endParaRPr lang="en-US" altLang="zh-CN" sz="1200" kern="0" dirty="0">
                <a:solidFill>
                  <a:schemeClr val="accent6">
                    <a:alpha val="59000"/>
                  </a:schemeClr>
                </a:solidFill>
                <a:latin typeface="+mn-ea"/>
              </a:endParaRPr>
            </a:p>
          </p:txBody>
        </p: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7C76F900-032F-4B5E-B996-F0753D4BE39F}"/>
                </a:ext>
              </a:extLst>
            </p:cNvPr>
            <p:cNvGrpSpPr/>
            <p:nvPr/>
          </p:nvGrpSpPr>
          <p:grpSpPr>
            <a:xfrm>
              <a:off x="2003965" y="2479518"/>
              <a:ext cx="443401" cy="443401"/>
              <a:chOff x="2003965" y="2532482"/>
              <a:chExt cx="443401" cy="443401"/>
            </a:xfrm>
          </p:grpSpPr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70A2D4F0-B743-46FE-8DD3-1B31CC3E035F}"/>
                  </a:ext>
                </a:extLst>
              </p:cNvPr>
              <p:cNvSpPr/>
              <p:nvPr/>
            </p:nvSpPr>
            <p:spPr>
              <a:xfrm>
                <a:off x="2003965" y="2532482"/>
                <a:ext cx="443401" cy="443401"/>
              </a:xfrm>
              <a:prstGeom prst="ellipse">
                <a:avLst/>
              </a:prstGeom>
              <a:noFill/>
              <a:ln w="317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9" name="矩形: 圆角 88">
                <a:extLst>
                  <a:ext uri="{FF2B5EF4-FFF2-40B4-BE49-F238E27FC236}">
                    <a16:creationId xmlns:a16="http://schemas.microsoft.com/office/drawing/2014/main" id="{B802E4A6-5DA1-457F-A999-F07120BCD5EB}"/>
                  </a:ext>
                </a:extLst>
              </p:cNvPr>
              <p:cNvSpPr/>
              <p:nvPr/>
            </p:nvSpPr>
            <p:spPr>
              <a:xfrm>
                <a:off x="2090428" y="2618945"/>
                <a:ext cx="270474" cy="27047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  <a:gs pos="80000">
                    <a:schemeClr val="accent6"/>
                  </a:gs>
                </a:gsLst>
                <a:lin ang="5400000" scaled="1"/>
              </a:gradFill>
              <a:ln>
                <a:solidFill>
                  <a:schemeClr val="accent2"/>
                </a:solidFill>
              </a:ln>
              <a:scene3d>
                <a:camera prst="orthographicFront"/>
                <a:lightRig rig="balanced" dir="t"/>
              </a:scene3d>
              <a:sp3d extrusionH="127000" prstMaterial="matte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2A9FFFF9-7D2E-45A1-BB24-B37CE1FD9FD0}"/>
              </a:ext>
            </a:extLst>
          </p:cNvPr>
          <p:cNvGrpSpPr/>
          <p:nvPr/>
        </p:nvGrpSpPr>
        <p:grpSpPr>
          <a:xfrm>
            <a:off x="6455313" y="5143654"/>
            <a:ext cx="4092035" cy="549329"/>
            <a:chOff x="2003965" y="2426554"/>
            <a:chExt cx="4092035" cy="549329"/>
          </a:xfrm>
        </p:grpSpPr>
        <p:sp>
          <p:nvSpPr>
            <p:cNvPr id="91" name="稿定PPT-5">
              <a:extLst>
                <a:ext uri="{FF2B5EF4-FFF2-40B4-BE49-F238E27FC236}">
                  <a16:creationId xmlns:a16="http://schemas.microsoft.com/office/drawing/2014/main" id="{7349D5CB-A970-401B-AFF5-D939344B494D}"/>
                </a:ext>
              </a:extLst>
            </p:cNvPr>
            <p:cNvSpPr txBox="1"/>
            <p:nvPr/>
          </p:nvSpPr>
          <p:spPr>
            <a:xfrm>
              <a:off x="2488293" y="2426554"/>
              <a:ext cx="3607707" cy="3163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歌舞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《</a:t>
              </a:r>
              <a:r>
                <a:rPr lang="zh-CN" altLang="en-US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春风十万里</a:t>
              </a:r>
              <a:r>
                <a:rPr lang="en-US" altLang="zh-CN" sz="16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+mn-ea"/>
                </a:rPr>
                <a:t>》</a:t>
              </a:r>
            </a:p>
          </p:txBody>
        </p:sp>
        <p:sp>
          <p:nvSpPr>
            <p:cNvPr id="92" name="稿定PPT-5">
              <a:extLst>
                <a:ext uri="{FF2B5EF4-FFF2-40B4-BE49-F238E27FC236}">
                  <a16:creationId xmlns:a16="http://schemas.microsoft.com/office/drawing/2014/main" id="{AA638F81-24DC-426B-B75C-755176FAE8F6}"/>
                </a:ext>
              </a:extLst>
            </p:cNvPr>
            <p:cNvSpPr txBox="1"/>
            <p:nvPr/>
          </p:nvSpPr>
          <p:spPr>
            <a:xfrm>
              <a:off x="2488293" y="2742862"/>
              <a:ext cx="3607707" cy="233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200" kern="0" dirty="0">
                  <a:solidFill>
                    <a:schemeClr val="accent6">
                      <a:alpha val="59000"/>
                    </a:schemeClr>
                  </a:solidFill>
                  <a:latin typeface="+mn-ea"/>
                </a:rPr>
                <a:t>奥菲斯</a:t>
              </a:r>
              <a:endParaRPr lang="en-US" altLang="zh-CN" sz="1200" kern="0" dirty="0">
                <a:solidFill>
                  <a:schemeClr val="accent6">
                    <a:alpha val="59000"/>
                  </a:schemeClr>
                </a:solidFill>
                <a:latin typeface="+mn-ea"/>
              </a:endParaRPr>
            </a:p>
          </p:txBody>
        </p: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2168305F-4C10-402A-B58B-6268EF2C78EC}"/>
                </a:ext>
              </a:extLst>
            </p:cNvPr>
            <p:cNvGrpSpPr/>
            <p:nvPr/>
          </p:nvGrpSpPr>
          <p:grpSpPr>
            <a:xfrm>
              <a:off x="2003965" y="2479518"/>
              <a:ext cx="443401" cy="443401"/>
              <a:chOff x="2003965" y="2532482"/>
              <a:chExt cx="443401" cy="443401"/>
            </a:xfrm>
          </p:grpSpPr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F5B66391-DB4E-41AB-AC5A-9FD224147881}"/>
                  </a:ext>
                </a:extLst>
              </p:cNvPr>
              <p:cNvSpPr/>
              <p:nvPr/>
            </p:nvSpPr>
            <p:spPr>
              <a:xfrm>
                <a:off x="2003965" y="2532482"/>
                <a:ext cx="443401" cy="443401"/>
              </a:xfrm>
              <a:prstGeom prst="ellipse">
                <a:avLst/>
              </a:prstGeom>
              <a:noFill/>
              <a:ln w="317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95" name="矩形: 圆角 94">
                <a:extLst>
                  <a:ext uri="{FF2B5EF4-FFF2-40B4-BE49-F238E27FC236}">
                    <a16:creationId xmlns:a16="http://schemas.microsoft.com/office/drawing/2014/main" id="{81FCB839-5183-4616-A1AB-59BF486445E9}"/>
                  </a:ext>
                </a:extLst>
              </p:cNvPr>
              <p:cNvSpPr/>
              <p:nvPr/>
            </p:nvSpPr>
            <p:spPr>
              <a:xfrm>
                <a:off x="2090428" y="2618945"/>
                <a:ext cx="270474" cy="27047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  <a:gs pos="80000">
                    <a:schemeClr val="accent6"/>
                  </a:gs>
                </a:gsLst>
                <a:lin ang="5400000" scaled="1"/>
              </a:gradFill>
              <a:ln>
                <a:solidFill>
                  <a:schemeClr val="accent2"/>
                </a:solidFill>
              </a:ln>
              <a:scene3d>
                <a:camera prst="orthographicFront"/>
                <a:lightRig rig="balanced" dir="t"/>
              </a:scene3d>
              <a:sp3d extrusionH="127000" prstMaterial="matte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7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DDF71CC-ED81-4609-93EA-975D04452C18}"/>
              </a:ext>
            </a:extLst>
          </p:cNvPr>
          <p:cNvGrpSpPr/>
          <p:nvPr/>
        </p:nvGrpSpPr>
        <p:grpSpPr>
          <a:xfrm>
            <a:off x="6481571" y="3319530"/>
            <a:ext cx="4065777" cy="873156"/>
            <a:chOff x="6481571" y="3319530"/>
            <a:chExt cx="4065777" cy="873156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CA960035-785A-4243-9F22-BC4D4A3FF094}"/>
                </a:ext>
              </a:extLst>
            </p:cNvPr>
            <p:cNvGrpSpPr/>
            <p:nvPr/>
          </p:nvGrpSpPr>
          <p:grpSpPr>
            <a:xfrm>
              <a:off x="6481571" y="3319530"/>
              <a:ext cx="3861309" cy="873156"/>
              <a:chOff x="6481571" y="3319530"/>
              <a:chExt cx="3861309" cy="873156"/>
            </a:xfrm>
          </p:grpSpPr>
          <p:sp>
            <p:nvSpPr>
              <p:cNvPr id="100" name="矩形: 圆角 99">
                <a:extLst>
                  <a:ext uri="{FF2B5EF4-FFF2-40B4-BE49-F238E27FC236}">
                    <a16:creationId xmlns:a16="http://schemas.microsoft.com/office/drawing/2014/main" id="{5140449E-FF0C-4F9E-B4E3-108B888B3CE9}"/>
                  </a:ext>
                </a:extLst>
              </p:cNvPr>
              <p:cNvSpPr/>
              <p:nvPr/>
            </p:nvSpPr>
            <p:spPr>
              <a:xfrm>
                <a:off x="6489467" y="3319530"/>
                <a:ext cx="3853413" cy="764432"/>
              </a:xfrm>
              <a:prstGeom prst="roundRect">
                <a:avLst>
                  <a:gd name="adj" fmla="val 6579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6"/>
                  </a:gs>
                  <a:gs pos="80000">
                    <a:schemeClr val="accent6"/>
                  </a:gs>
                </a:gsLst>
                <a:lin ang="5400000" scaled="1"/>
              </a:gradFill>
              <a:ln>
                <a:noFill/>
              </a:ln>
              <a:scene3d>
                <a:camera prst="orthographicFront"/>
                <a:lightRig rig="balanced" dir="t"/>
              </a:scene3d>
              <a:sp3d extrusionH="127000" prstMaterial="matte"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05" name="图片 104" descr="图片包含 图形用户界面&#10;&#10;描述已自动生成">
                <a:extLst>
                  <a:ext uri="{FF2B5EF4-FFF2-40B4-BE49-F238E27FC236}">
                    <a16:creationId xmlns:a16="http://schemas.microsoft.com/office/drawing/2014/main" id="{934AEE0F-1E30-4EEA-87F0-CA66C0E03A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4849" r="64053" b="40848"/>
              <a:stretch/>
            </p:blipFill>
            <p:spPr>
              <a:xfrm>
                <a:off x="6541776" y="3321138"/>
                <a:ext cx="314743" cy="387898"/>
              </a:xfrm>
              <a:prstGeom prst="rect">
                <a:avLst/>
              </a:prstGeom>
            </p:spPr>
          </p:pic>
          <p:pic>
            <p:nvPicPr>
              <p:cNvPr id="106" name="图片 105" descr="图片包含 图形用户界面&#10;&#10;描述已自动生成">
                <a:extLst>
                  <a:ext uri="{FF2B5EF4-FFF2-40B4-BE49-F238E27FC236}">
                    <a16:creationId xmlns:a16="http://schemas.microsoft.com/office/drawing/2014/main" id="{BD8FBFE9-EC22-446F-BDEE-F57384D72F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7802" t="17502" r="1145" b="37081"/>
              <a:stretch/>
            </p:blipFill>
            <p:spPr>
              <a:xfrm>
                <a:off x="9833671" y="3394069"/>
                <a:ext cx="462854" cy="676955"/>
              </a:xfrm>
              <a:prstGeom prst="rect">
                <a:avLst/>
              </a:prstGeom>
            </p:spPr>
          </p:pic>
          <p:pic>
            <p:nvPicPr>
              <p:cNvPr id="107" name="图片 106" descr="图片包含 图形用户界面&#10;&#10;描述已自动生成">
                <a:extLst>
                  <a:ext uri="{FF2B5EF4-FFF2-40B4-BE49-F238E27FC236}">
                    <a16:creationId xmlns:a16="http://schemas.microsoft.com/office/drawing/2014/main" id="{857CD54B-D9C9-47E6-B756-3E10BB2C5A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7802" t="4083" r="16307" b="81805"/>
              <a:stretch/>
            </p:blipFill>
            <p:spPr>
              <a:xfrm>
                <a:off x="9629203" y="3330318"/>
                <a:ext cx="236855" cy="210345"/>
              </a:xfrm>
              <a:prstGeom prst="rect">
                <a:avLst/>
              </a:prstGeom>
            </p:spPr>
          </p:pic>
          <p:pic>
            <p:nvPicPr>
              <p:cNvPr id="108" name="图片 107" descr="图片包含 图形用户界面&#10;&#10;描述已自动生成">
                <a:extLst>
                  <a:ext uri="{FF2B5EF4-FFF2-40B4-BE49-F238E27FC236}">
                    <a16:creationId xmlns:a16="http://schemas.microsoft.com/office/drawing/2014/main" id="{FDFCBA0E-AB48-48FD-979F-BA9B04214A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3610" r="64053" b="4285"/>
              <a:stretch/>
            </p:blipFill>
            <p:spPr>
              <a:xfrm>
                <a:off x="6481571" y="3709036"/>
                <a:ext cx="541552" cy="483650"/>
              </a:xfrm>
              <a:prstGeom prst="rect">
                <a:avLst/>
              </a:prstGeom>
            </p:spPr>
          </p:pic>
        </p:grp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0FC940D4-6838-4073-A7F1-78F227C12765}"/>
                </a:ext>
              </a:extLst>
            </p:cNvPr>
            <p:cNvSpPr txBox="1"/>
            <p:nvPr/>
          </p:nvSpPr>
          <p:spPr>
            <a:xfrm>
              <a:off x="6939641" y="3445992"/>
              <a:ext cx="25955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600" kern="0" dirty="0">
                  <a:solidFill>
                    <a:schemeClr val="accent1"/>
                  </a:solidFill>
                  <a:latin typeface="+mn-ea"/>
                </a:rPr>
                <a:t>第</a:t>
              </a:r>
              <a:r>
                <a:rPr lang="en-US" altLang="zh-CN" sz="1600" kern="0" dirty="0">
                  <a:solidFill>
                    <a:schemeClr val="accent1"/>
                  </a:solidFill>
                  <a:latin typeface="+mn-ea"/>
                </a:rPr>
                <a:t>1</a:t>
              </a:r>
              <a:r>
                <a:rPr lang="zh-CN" altLang="en-US" sz="1600" kern="0" dirty="0">
                  <a:solidFill>
                    <a:schemeClr val="accent1"/>
                  </a:solidFill>
                  <a:latin typeface="+mn-ea"/>
                </a:rPr>
                <a:t>轮  抽取幸运奖共</a:t>
              </a:r>
              <a:r>
                <a:rPr lang="en-US" altLang="zh-CN" sz="1600" kern="0" dirty="0">
                  <a:solidFill>
                    <a:schemeClr val="accent1"/>
                  </a:solidFill>
                  <a:latin typeface="+mn-ea"/>
                </a:rPr>
                <a:t>100</a:t>
              </a:r>
              <a:r>
                <a:rPr lang="zh-CN" altLang="en-US" sz="1600" kern="0" dirty="0">
                  <a:solidFill>
                    <a:schemeClr val="accent1"/>
                  </a:solidFill>
                  <a:latin typeface="+mn-ea"/>
                </a:rPr>
                <a:t>位</a:t>
              </a:r>
            </a:p>
          </p:txBody>
        </p:sp>
        <p:sp>
          <p:nvSpPr>
            <p:cNvPr id="103" name="稿定PPT-5">
              <a:extLst>
                <a:ext uri="{FF2B5EF4-FFF2-40B4-BE49-F238E27FC236}">
                  <a16:creationId xmlns:a16="http://schemas.microsoft.com/office/drawing/2014/main" id="{9DFC9080-C8CA-41F5-929E-944B12881BEC}"/>
                </a:ext>
              </a:extLst>
            </p:cNvPr>
            <p:cNvSpPr txBox="1"/>
            <p:nvPr/>
          </p:nvSpPr>
          <p:spPr>
            <a:xfrm>
              <a:off x="6939641" y="3733453"/>
              <a:ext cx="3607707" cy="2330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 anchor="ctr" anchorCtr="0">
              <a:noAutofit/>
            </a:bodyPr>
            <a:lstStyle/>
            <a:p>
              <a:pPr marL="0" marR="0" lvl="0" indent="0" defTabSz="913765" rtl="0" eaLnBrk="1" fontAlgn="auto" latinLnBrk="0" hangingPunct="0">
                <a:lnSpc>
                  <a:spcPct val="125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en-US" altLang="zh-CN" sz="1200" kern="0" dirty="0">
                  <a:solidFill>
                    <a:schemeClr val="accent1">
                      <a:alpha val="59000"/>
                    </a:schemeClr>
                  </a:solidFill>
                  <a:latin typeface="+mn-ea"/>
                </a:rPr>
                <a:t>5~10</a:t>
              </a:r>
              <a:r>
                <a:rPr lang="zh-CN" altLang="en-US" sz="1200" kern="0" dirty="0">
                  <a:solidFill>
                    <a:schemeClr val="accent1">
                      <a:alpha val="59000"/>
                    </a:schemeClr>
                  </a:solidFill>
                  <a:latin typeface="+mn-ea"/>
                </a:rPr>
                <a:t>元随机红包，将通过签到小程序发放</a:t>
              </a:r>
              <a:endParaRPr lang="en-US" altLang="zh-CN" sz="1200" kern="0" dirty="0">
                <a:solidFill>
                  <a:schemeClr val="accent1">
                    <a:alpha val="59000"/>
                  </a:schemeClr>
                </a:solidFill>
                <a:latin typeface="+mn-ea"/>
              </a:endParaRPr>
            </a:p>
          </p:txBody>
        </p:sp>
      </p:grpSp>
      <p:pic>
        <p:nvPicPr>
          <p:cNvPr id="72" name="图片 71">
            <a:extLst>
              <a:ext uri="{FF2B5EF4-FFF2-40B4-BE49-F238E27FC236}">
                <a16:creationId xmlns:a16="http://schemas.microsoft.com/office/drawing/2014/main" id="{9208553A-A4E8-4A44-B492-B8605057D8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42880" y="1190178"/>
            <a:ext cx="1096951" cy="1103702"/>
          </a:xfrm>
          <a:prstGeom prst="rect">
            <a:avLst/>
          </a:pr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B4FCF2-F8E3-48EF-8442-37E229F27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节目单</a:t>
            </a:r>
          </a:p>
        </p:txBody>
      </p:sp>
    </p:spTree>
    <p:extLst>
      <p:ext uri="{BB962C8B-B14F-4D97-AF65-F5344CB8AC3E}">
        <p14:creationId xmlns:p14="http://schemas.microsoft.com/office/powerpoint/2010/main" val="207237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9" grpId="0" animBg="1"/>
      <p:bldP spid="97" grpId="0" animBg="1"/>
      <p:bldP spid="37" grpId="0"/>
      <p:bldP spid="39" grpId="0"/>
      <p:bldP spid="40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2F5F4E5-41C1-4DB8-AF56-1E852AB5676F}"/>
              </a:ext>
            </a:extLst>
          </p:cNvPr>
          <p:cNvSpPr/>
          <p:nvPr/>
        </p:nvSpPr>
        <p:spPr>
          <a:xfrm>
            <a:off x="1180299" y="1248697"/>
            <a:ext cx="9825120" cy="5609302"/>
          </a:xfrm>
          <a:prstGeom prst="roundRect">
            <a:avLst>
              <a:gd name="adj" fmla="val 1657"/>
            </a:avLst>
          </a:prstGeom>
          <a:gradFill>
            <a:gsLst>
              <a:gs pos="0">
                <a:schemeClr val="tx2">
                  <a:lumMod val="25000"/>
                </a:schemeClr>
              </a:gs>
              <a:gs pos="55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>
              <a:rot lat="0" lon="0" rev="10800000"/>
            </a:lightRig>
          </a:scene3d>
          <a:sp3d extrusionH="127000" prstMaterial="matte">
            <a:bevelT w="444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D906EBA-7A5F-44BA-B4E0-01669A3F2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330" t="11605" r="-1" b="55546"/>
          <a:stretch/>
        </p:blipFill>
        <p:spPr>
          <a:xfrm flipH="1">
            <a:off x="377771" y="4353081"/>
            <a:ext cx="802528" cy="272583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42313FC-D289-41F4-8C2D-AA4656E784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73" t="28476" r="9670" b="58209"/>
          <a:stretch/>
        </p:blipFill>
        <p:spPr>
          <a:xfrm flipH="1">
            <a:off x="1180297" y="5753038"/>
            <a:ext cx="3042033" cy="1104961"/>
          </a:xfrm>
          <a:prstGeom prst="rect">
            <a:avLst/>
          </a:prstGeom>
        </p:spPr>
      </p:pic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4D88716A-B486-4072-A71D-535C744F57CC}"/>
              </a:ext>
            </a:extLst>
          </p:cNvPr>
          <p:cNvSpPr/>
          <p:nvPr/>
        </p:nvSpPr>
        <p:spPr>
          <a:xfrm>
            <a:off x="0" y="5948960"/>
            <a:ext cx="12192000" cy="909040"/>
          </a:xfrm>
          <a:custGeom>
            <a:avLst/>
            <a:gdLst>
              <a:gd name="connsiteX0" fmla="*/ 0 w 12192000"/>
              <a:gd name="connsiteY0" fmla="*/ 0 h 909040"/>
              <a:gd name="connsiteX1" fmla="*/ 876446 w 12192000"/>
              <a:gd name="connsiteY1" fmla="*/ 131831 h 909040"/>
              <a:gd name="connsiteX2" fmla="*/ 6096001 w 12192000"/>
              <a:gd name="connsiteY2" fmla="*/ 459057 h 909040"/>
              <a:gd name="connsiteX3" fmla="*/ 11315555 w 12192000"/>
              <a:gd name="connsiteY3" fmla="*/ 131831 h 909040"/>
              <a:gd name="connsiteX4" fmla="*/ 12192000 w 12192000"/>
              <a:gd name="connsiteY4" fmla="*/ 1 h 909040"/>
              <a:gd name="connsiteX5" fmla="*/ 12192000 w 12192000"/>
              <a:gd name="connsiteY5" fmla="*/ 909040 h 909040"/>
              <a:gd name="connsiteX6" fmla="*/ 0 w 12192000"/>
              <a:gd name="connsiteY6" fmla="*/ 909040 h 90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09040">
                <a:moveTo>
                  <a:pt x="0" y="0"/>
                </a:moveTo>
                <a:lnTo>
                  <a:pt x="876446" y="131831"/>
                </a:lnTo>
                <a:cubicBezTo>
                  <a:pt x="2428028" y="340519"/>
                  <a:pt x="4206103" y="459057"/>
                  <a:pt x="6096001" y="459057"/>
                </a:cubicBezTo>
                <a:cubicBezTo>
                  <a:pt x="7985899" y="459057"/>
                  <a:pt x="9763974" y="340519"/>
                  <a:pt x="11315555" y="131831"/>
                </a:cubicBezTo>
                <a:lnTo>
                  <a:pt x="12192000" y="1"/>
                </a:lnTo>
                <a:lnTo>
                  <a:pt x="12192000" y="909040"/>
                </a:lnTo>
                <a:lnTo>
                  <a:pt x="0" y="909040"/>
                </a:lnTo>
                <a:close/>
              </a:path>
            </a:pathLst>
          </a:custGeom>
          <a:gradFill flip="none" rotWithShape="1">
            <a:gsLst>
              <a:gs pos="66000">
                <a:schemeClr val="accent3"/>
              </a:gs>
              <a:gs pos="89000">
                <a:schemeClr val="accent4"/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  <a:effectLst>
            <a:outerShdw blurRad="381000" dist="127000" dir="16200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857C56B6-F14F-4594-AC1D-A06472837A95}"/>
              </a:ext>
            </a:extLst>
          </p:cNvPr>
          <p:cNvSpPr/>
          <p:nvPr/>
        </p:nvSpPr>
        <p:spPr>
          <a:xfrm>
            <a:off x="0" y="6027702"/>
            <a:ext cx="12192000" cy="830299"/>
          </a:xfrm>
          <a:custGeom>
            <a:avLst/>
            <a:gdLst>
              <a:gd name="connsiteX0" fmla="*/ 0 w 12192000"/>
              <a:gd name="connsiteY0" fmla="*/ 0 h 830299"/>
              <a:gd name="connsiteX1" fmla="*/ 876446 w 12192000"/>
              <a:gd name="connsiteY1" fmla="*/ 131162 h 830299"/>
              <a:gd name="connsiteX2" fmla="*/ 6096001 w 12192000"/>
              <a:gd name="connsiteY2" fmla="*/ 456728 h 830299"/>
              <a:gd name="connsiteX3" fmla="*/ 11315555 w 12192000"/>
              <a:gd name="connsiteY3" fmla="*/ 131162 h 830299"/>
              <a:gd name="connsiteX4" fmla="*/ 12192000 w 12192000"/>
              <a:gd name="connsiteY4" fmla="*/ 1 h 830299"/>
              <a:gd name="connsiteX5" fmla="*/ 12192000 w 12192000"/>
              <a:gd name="connsiteY5" fmla="*/ 830299 h 830299"/>
              <a:gd name="connsiteX6" fmla="*/ 0 w 12192000"/>
              <a:gd name="connsiteY6" fmla="*/ 830299 h 83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830299">
                <a:moveTo>
                  <a:pt x="0" y="0"/>
                </a:moveTo>
                <a:lnTo>
                  <a:pt x="876446" y="131162"/>
                </a:lnTo>
                <a:cubicBezTo>
                  <a:pt x="2428028" y="338791"/>
                  <a:pt x="4206103" y="456728"/>
                  <a:pt x="6096001" y="456728"/>
                </a:cubicBezTo>
                <a:cubicBezTo>
                  <a:pt x="7985899" y="456728"/>
                  <a:pt x="9763974" y="338791"/>
                  <a:pt x="11315555" y="131162"/>
                </a:cubicBezTo>
                <a:lnTo>
                  <a:pt x="12192000" y="1"/>
                </a:lnTo>
                <a:lnTo>
                  <a:pt x="12192000" y="830299"/>
                </a:lnTo>
                <a:lnTo>
                  <a:pt x="0" y="830299"/>
                </a:lnTo>
                <a:close/>
              </a:path>
            </a:pathLst>
          </a:custGeom>
          <a:solidFill>
            <a:schemeClr val="tx2">
              <a:lumMod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gradFill>
                <a:gsLst>
                  <a:gs pos="25000">
                    <a:schemeClr val="accent6"/>
                  </a:gs>
                  <a:gs pos="100000">
                    <a:schemeClr val="accent5">
                      <a:lumMod val="75000"/>
                    </a:schemeClr>
                  </a:gs>
                  <a:gs pos="0">
                    <a:schemeClr val="accent4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14FEC3E-CE85-42C7-BEFC-6BA18F291F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99" r="79064" b="27736"/>
          <a:stretch/>
        </p:blipFill>
        <p:spPr>
          <a:xfrm flipH="1">
            <a:off x="11005418" y="2393342"/>
            <a:ext cx="1186581" cy="196469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116EA64-6B8B-41F8-BA7C-0A0DD2791E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400" b="62148"/>
          <a:stretch/>
        </p:blipFill>
        <p:spPr>
          <a:xfrm flipH="1">
            <a:off x="10117612" y="262292"/>
            <a:ext cx="2074388" cy="2145373"/>
          </a:xfrm>
          <a:prstGeom prst="rect">
            <a:avLst/>
          </a:prstGeom>
        </p:spPr>
      </p:pic>
      <p:sp>
        <p:nvSpPr>
          <p:cNvPr id="72" name="稿定PPT-5">
            <a:extLst>
              <a:ext uri="{FF2B5EF4-FFF2-40B4-BE49-F238E27FC236}">
                <a16:creationId xmlns:a16="http://schemas.microsoft.com/office/drawing/2014/main" id="{F57F491F-E7F8-460A-A131-A8CC11DF0A28}"/>
              </a:ext>
            </a:extLst>
          </p:cNvPr>
          <p:cNvSpPr txBox="1"/>
          <p:nvPr/>
        </p:nvSpPr>
        <p:spPr>
          <a:xfrm>
            <a:off x="5426857" y="1803034"/>
            <a:ext cx="1338286" cy="347939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anchor="ctr" anchorCtr="0">
            <a:normAutofit fontScale="85000" lnSpcReduction="20000"/>
          </a:bodyPr>
          <a:lstStyle/>
          <a:p>
            <a:pPr marR="0" lvl="0" indent="0" algn="dist" fontAlgn="auto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kumimoji="1"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情景朗诵</a:t>
            </a:r>
            <a:endParaRPr kumimoji="1" lang="en-US" altLang="zh-CN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8" name="稿定PPT-5">
            <a:extLst>
              <a:ext uri="{FF2B5EF4-FFF2-40B4-BE49-F238E27FC236}">
                <a16:creationId xmlns:a16="http://schemas.microsoft.com/office/drawing/2014/main" id="{A767A943-91F8-4CF4-B1D3-58A8F0847338}"/>
              </a:ext>
            </a:extLst>
          </p:cNvPr>
          <p:cNvSpPr txBox="1"/>
          <p:nvPr/>
        </p:nvSpPr>
        <p:spPr>
          <a:xfrm>
            <a:off x="2580799" y="4657094"/>
            <a:ext cx="7030403" cy="504705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91440" bIns="45720" anchor="t" anchorCtr="0">
            <a:noAutofit/>
          </a:bodyPr>
          <a:lstStyle/>
          <a:p>
            <a:pPr marL="0" marR="0" lvl="0" indent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en-US" altLang="zh-CN" kern="0" dirty="0">
                <a:solidFill>
                  <a:schemeClr val="accent6">
                    <a:alpha val="59000"/>
                  </a:schemeClr>
                </a:solidFill>
                <a:latin typeface="+mn-ea"/>
              </a:rPr>
              <a:t>【</a:t>
            </a:r>
            <a:r>
              <a:rPr lang="zh-CN" altLang="en-US" kern="0" dirty="0">
                <a:solidFill>
                  <a:schemeClr val="accent6">
                    <a:alpha val="59000"/>
                  </a:schemeClr>
                </a:solidFill>
                <a:latin typeface="+mn-ea"/>
              </a:rPr>
              <a:t>某某部门</a:t>
            </a:r>
            <a:r>
              <a:rPr lang="en-US" altLang="zh-CN" kern="0" dirty="0">
                <a:solidFill>
                  <a:schemeClr val="accent6">
                    <a:alpha val="59000"/>
                  </a:schemeClr>
                </a:solidFill>
                <a:latin typeface="+mn-ea"/>
              </a:rPr>
              <a:t>】</a:t>
            </a:r>
          </a:p>
        </p:txBody>
      </p:sp>
      <p:sp>
        <p:nvSpPr>
          <p:cNvPr id="79" name="稿定PPT-5">
            <a:extLst>
              <a:ext uri="{FF2B5EF4-FFF2-40B4-BE49-F238E27FC236}">
                <a16:creationId xmlns:a16="http://schemas.microsoft.com/office/drawing/2014/main" id="{4A6EFAAD-C39F-4ED6-9B4F-3C1E8C7719D5}"/>
              </a:ext>
            </a:extLst>
          </p:cNvPr>
          <p:cNvSpPr txBox="1"/>
          <p:nvPr/>
        </p:nvSpPr>
        <p:spPr>
          <a:xfrm>
            <a:off x="1594339" y="2629613"/>
            <a:ext cx="9003323" cy="1598773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45720" anchor="ctr" anchorCtr="0">
            <a:normAutofit lnSpcReduction="10000"/>
          </a:bodyPr>
          <a:lstStyle/>
          <a:p>
            <a:pPr marL="0" marR="0" lvl="0" indent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en-US" altLang="zh-CN" sz="88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j-ea"/>
                <a:ea typeface="+mj-ea"/>
              </a:rPr>
              <a:t>《</a:t>
            </a:r>
            <a:r>
              <a:rPr lang="zh-CN" altLang="en-US" sz="88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j-ea"/>
                <a:ea typeface="+mj-ea"/>
              </a:rPr>
              <a:t>爱是桥梁</a:t>
            </a:r>
            <a:r>
              <a:rPr lang="en-US" altLang="zh-CN" sz="88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j-ea"/>
                <a:ea typeface="+mj-ea"/>
              </a:rPr>
              <a:t>》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9435B2CF-C58D-4C80-B1E7-F5DF361F845A}"/>
              </a:ext>
            </a:extLst>
          </p:cNvPr>
          <p:cNvSpPr txBox="1"/>
          <p:nvPr/>
        </p:nvSpPr>
        <p:spPr>
          <a:xfrm>
            <a:off x="4005183" y="1535610"/>
            <a:ext cx="4181634" cy="15766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dist"/>
            <a:r>
              <a:rPr kumimoji="1" lang="en-US" altLang="zh-CN" sz="1050" dirty="0">
                <a:solidFill>
                  <a:schemeClr val="accent2">
                    <a:alpha val="20000"/>
                  </a:schemeClr>
                </a:solidFill>
                <a:ea typeface="思源宋体 CN Heavy" panose="02020900000000000000" pitchFamily="18" charset="-122"/>
              </a:rPr>
              <a:t>SITUATION REPORT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C157DF4B-C10A-4A39-A919-0A7453E51E32}"/>
              </a:ext>
            </a:extLst>
          </p:cNvPr>
          <p:cNvSpPr/>
          <p:nvPr/>
        </p:nvSpPr>
        <p:spPr>
          <a:xfrm flipH="1">
            <a:off x="7040095" y="1965971"/>
            <a:ext cx="1330941" cy="11033"/>
          </a:xfrm>
          <a:prstGeom prst="rect">
            <a:avLst/>
          </a:prstGeom>
          <a:gradFill flip="none" rotWithShape="1">
            <a:gsLst>
              <a:gs pos="66000">
                <a:schemeClr val="accent3"/>
              </a:gs>
              <a:gs pos="89000">
                <a:schemeClr val="accent4">
                  <a:alpha val="0"/>
                </a:schemeClr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B96F56B0-1EF7-49EC-9D33-DF0C9E631DAD}"/>
              </a:ext>
            </a:extLst>
          </p:cNvPr>
          <p:cNvSpPr/>
          <p:nvPr/>
        </p:nvSpPr>
        <p:spPr>
          <a:xfrm>
            <a:off x="3820965" y="1965971"/>
            <a:ext cx="1330941" cy="11033"/>
          </a:xfrm>
          <a:prstGeom prst="rect">
            <a:avLst/>
          </a:prstGeom>
          <a:gradFill flip="none" rotWithShape="1">
            <a:gsLst>
              <a:gs pos="66000">
                <a:schemeClr val="accent3"/>
              </a:gs>
              <a:gs pos="89000">
                <a:schemeClr val="accent4">
                  <a:alpha val="0"/>
                </a:schemeClr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7982ED3-D163-4C31-8CB2-5E74236605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42880" y="1190178"/>
            <a:ext cx="1096951" cy="1103702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B283080-E8C5-4968-A27B-A584CEF194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节目演出</a:t>
            </a:r>
          </a:p>
        </p:txBody>
      </p:sp>
    </p:spTree>
    <p:extLst>
      <p:ext uri="{BB962C8B-B14F-4D97-AF65-F5344CB8AC3E}">
        <p14:creationId xmlns:p14="http://schemas.microsoft.com/office/powerpoint/2010/main" val="8940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entr" presetSubtype="0" fill="hold" grpId="0" nodeType="withEffect">
                                  <p:stCondLst>
                                    <p:cond delay="18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9" grpId="0" animBg="1"/>
      <p:bldP spid="97" grpId="0" animBg="1"/>
      <p:bldP spid="72" grpId="0"/>
      <p:bldP spid="78" grpId="0"/>
      <p:bldP spid="79" grpId="0"/>
      <p:bldP spid="80" grpId="0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图片 87" descr="图片包含 图形用户界面&#10;&#10;描述已自动生成">
            <a:extLst>
              <a:ext uri="{FF2B5EF4-FFF2-40B4-BE49-F238E27FC236}">
                <a16:creationId xmlns:a16="http://schemas.microsoft.com/office/drawing/2014/main" id="{DC6CC025-EE75-459F-998E-0A92812F89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83" y="1078582"/>
            <a:ext cx="2089031" cy="356500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FE0A032-6597-4A96-A184-38035CF48444}"/>
              </a:ext>
            </a:extLst>
          </p:cNvPr>
          <p:cNvSpPr/>
          <p:nvPr/>
        </p:nvSpPr>
        <p:spPr>
          <a:xfrm>
            <a:off x="1180299" y="1248697"/>
            <a:ext cx="9825120" cy="5609302"/>
          </a:xfrm>
          <a:prstGeom prst="roundRect">
            <a:avLst>
              <a:gd name="adj" fmla="val 1657"/>
            </a:avLst>
          </a:prstGeom>
          <a:gradFill>
            <a:gsLst>
              <a:gs pos="0">
                <a:schemeClr val="tx2">
                  <a:lumMod val="25000"/>
                </a:schemeClr>
              </a:gs>
              <a:gs pos="55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>
              <a:rot lat="0" lon="0" rev="10800000"/>
            </a:lightRig>
          </a:scene3d>
          <a:sp3d extrusionH="127000" prstMaterial="matte">
            <a:bevelT w="444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textcount">
            <a:extLst>
              <a:ext uri="{FF2B5EF4-FFF2-40B4-BE49-F238E27FC236}">
                <a16:creationId xmlns:a16="http://schemas.microsoft.com/office/drawing/2014/main" id="{6C164CF3-0A1D-48F3-A133-666069432DD3}"/>
              </a:ext>
            </a:extLst>
          </p:cNvPr>
          <p:cNvSpPr txBox="1"/>
          <p:nvPr/>
        </p:nvSpPr>
        <p:spPr>
          <a:xfrm>
            <a:off x="1901683" y="2953222"/>
            <a:ext cx="8388635" cy="2989389"/>
          </a:xfrm>
          <a:prstGeom prst="rect">
            <a:avLst/>
          </a:prstGeom>
          <a:noFill/>
        </p:spPr>
        <p:txBody>
          <a:bodyPr vert="horz" wrap="square" numCol="5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135****5569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138****6670</a:t>
            </a:r>
          </a:p>
          <a:p>
            <a:pPr algn="ctr">
              <a:lnSpc>
                <a:spcPct val="150000"/>
              </a:lnSpc>
            </a:pPr>
            <a:r>
              <a:rPr lang="en-US" altLang="zh-CN" sz="1200" spc="150" dirty="0">
                <a:solidFill>
                  <a:schemeClr val="accent2"/>
                </a:solidFill>
              </a:rPr>
              <a:t>137****1601</a:t>
            </a:r>
            <a:endParaRPr lang="zh-CN" altLang="en-US" sz="1200" spc="150" dirty="0">
              <a:solidFill>
                <a:schemeClr val="accent2"/>
              </a:solidFill>
            </a:endParaRPr>
          </a:p>
        </p:txBody>
      </p:sp>
      <p:pic>
        <p:nvPicPr>
          <p:cNvPr id="93" name="图片 92" descr="钟表的特写&#10;&#10;描述已自动生成">
            <a:extLst>
              <a:ext uri="{FF2B5EF4-FFF2-40B4-BE49-F238E27FC236}">
                <a16:creationId xmlns:a16="http://schemas.microsoft.com/office/drawing/2014/main" id="{3B3C639B-0534-4861-9B80-CF977F2929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4662">
            <a:off x="10444060" y="5358796"/>
            <a:ext cx="973700" cy="973700"/>
          </a:xfrm>
          <a:prstGeom prst="rect">
            <a:avLst/>
          </a:prstGeom>
        </p:spPr>
      </p:pic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53E5122C-F078-4D46-9EB1-4D4928B1CED5}"/>
              </a:ext>
            </a:extLst>
          </p:cNvPr>
          <p:cNvSpPr/>
          <p:nvPr/>
        </p:nvSpPr>
        <p:spPr>
          <a:xfrm>
            <a:off x="0" y="5948960"/>
            <a:ext cx="12192000" cy="909040"/>
          </a:xfrm>
          <a:custGeom>
            <a:avLst/>
            <a:gdLst>
              <a:gd name="connsiteX0" fmla="*/ 0 w 12192000"/>
              <a:gd name="connsiteY0" fmla="*/ 0 h 909040"/>
              <a:gd name="connsiteX1" fmla="*/ 876446 w 12192000"/>
              <a:gd name="connsiteY1" fmla="*/ 131831 h 909040"/>
              <a:gd name="connsiteX2" fmla="*/ 6096001 w 12192000"/>
              <a:gd name="connsiteY2" fmla="*/ 459057 h 909040"/>
              <a:gd name="connsiteX3" fmla="*/ 11315555 w 12192000"/>
              <a:gd name="connsiteY3" fmla="*/ 131831 h 909040"/>
              <a:gd name="connsiteX4" fmla="*/ 12192000 w 12192000"/>
              <a:gd name="connsiteY4" fmla="*/ 1 h 909040"/>
              <a:gd name="connsiteX5" fmla="*/ 12192000 w 12192000"/>
              <a:gd name="connsiteY5" fmla="*/ 909040 h 909040"/>
              <a:gd name="connsiteX6" fmla="*/ 0 w 12192000"/>
              <a:gd name="connsiteY6" fmla="*/ 909040 h 90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09040">
                <a:moveTo>
                  <a:pt x="0" y="0"/>
                </a:moveTo>
                <a:lnTo>
                  <a:pt x="876446" y="131831"/>
                </a:lnTo>
                <a:cubicBezTo>
                  <a:pt x="2428028" y="340519"/>
                  <a:pt x="4206103" y="459057"/>
                  <a:pt x="6096001" y="459057"/>
                </a:cubicBezTo>
                <a:cubicBezTo>
                  <a:pt x="7985899" y="459057"/>
                  <a:pt x="9763974" y="340519"/>
                  <a:pt x="11315555" y="131831"/>
                </a:cubicBezTo>
                <a:lnTo>
                  <a:pt x="12192000" y="1"/>
                </a:lnTo>
                <a:lnTo>
                  <a:pt x="12192000" y="909040"/>
                </a:lnTo>
                <a:lnTo>
                  <a:pt x="0" y="909040"/>
                </a:lnTo>
                <a:close/>
              </a:path>
            </a:pathLst>
          </a:custGeom>
          <a:gradFill flip="none" rotWithShape="1">
            <a:gsLst>
              <a:gs pos="66000">
                <a:schemeClr val="accent3"/>
              </a:gs>
              <a:gs pos="89000">
                <a:schemeClr val="accent4"/>
              </a:gs>
              <a:gs pos="0">
                <a:schemeClr val="accent6">
                  <a:lumMod val="50000"/>
                </a:schemeClr>
              </a:gs>
              <a:gs pos="42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 w="38100">
            <a:noFill/>
          </a:ln>
          <a:effectLst>
            <a:outerShdw blurRad="381000" dist="127000" dir="16200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DCDE9BF-491E-4189-888B-2C3583007B3D}"/>
              </a:ext>
            </a:extLst>
          </p:cNvPr>
          <p:cNvSpPr/>
          <p:nvPr/>
        </p:nvSpPr>
        <p:spPr>
          <a:xfrm>
            <a:off x="0" y="6027702"/>
            <a:ext cx="12192000" cy="830299"/>
          </a:xfrm>
          <a:custGeom>
            <a:avLst/>
            <a:gdLst>
              <a:gd name="connsiteX0" fmla="*/ 0 w 12192000"/>
              <a:gd name="connsiteY0" fmla="*/ 0 h 830299"/>
              <a:gd name="connsiteX1" fmla="*/ 876446 w 12192000"/>
              <a:gd name="connsiteY1" fmla="*/ 131162 h 830299"/>
              <a:gd name="connsiteX2" fmla="*/ 6096001 w 12192000"/>
              <a:gd name="connsiteY2" fmla="*/ 456728 h 830299"/>
              <a:gd name="connsiteX3" fmla="*/ 11315555 w 12192000"/>
              <a:gd name="connsiteY3" fmla="*/ 131162 h 830299"/>
              <a:gd name="connsiteX4" fmla="*/ 12192000 w 12192000"/>
              <a:gd name="connsiteY4" fmla="*/ 1 h 830299"/>
              <a:gd name="connsiteX5" fmla="*/ 12192000 w 12192000"/>
              <a:gd name="connsiteY5" fmla="*/ 830299 h 830299"/>
              <a:gd name="connsiteX6" fmla="*/ 0 w 12192000"/>
              <a:gd name="connsiteY6" fmla="*/ 830299 h 83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830299">
                <a:moveTo>
                  <a:pt x="0" y="0"/>
                </a:moveTo>
                <a:lnTo>
                  <a:pt x="876446" y="131162"/>
                </a:lnTo>
                <a:cubicBezTo>
                  <a:pt x="2428028" y="338791"/>
                  <a:pt x="4206103" y="456728"/>
                  <a:pt x="6096001" y="456728"/>
                </a:cubicBezTo>
                <a:cubicBezTo>
                  <a:pt x="7985899" y="456728"/>
                  <a:pt x="9763974" y="338791"/>
                  <a:pt x="11315555" y="131162"/>
                </a:cubicBezTo>
                <a:lnTo>
                  <a:pt x="12192000" y="1"/>
                </a:lnTo>
                <a:lnTo>
                  <a:pt x="12192000" y="830299"/>
                </a:lnTo>
                <a:lnTo>
                  <a:pt x="0" y="830299"/>
                </a:lnTo>
                <a:close/>
              </a:path>
            </a:pathLst>
          </a:custGeom>
          <a:solidFill>
            <a:schemeClr val="tx2">
              <a:lumMod val="1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gradFill>
                <a:gsLst>
                  <a:gs pos="25000">
                    <a:schemeClr val="accent6"/>
                  </a:gs>
                  <a:gs pos="100000">
                    <a:schemeClr val="accent5">
                      <a:lumMod val="75000"/>
                    </a:schemeClr>
                  </a:gs>
                  <a:gs pos="0">
                    <a:schemeClr val="accent4"/>
                  </a:gs>
                </a:gsLst>
                <a:path path="circle">
                  <a:fillToRect r="100000" b="100000"/>
                </a:path>
              </a:gradFill>
            </a:endParaRPr>
          </a:p>
        </p:txBody>
      </p:sp>
      <p:pic>
        <p:nvPicPr>
          <p:cNvPr id="89" name="图片 88" descr="图片包含 图形用户界面&#10;&#10;描述已自动生成">
            <a:extLst>
              <a:ext uri="{FF2B5EF4-FFF2-40B4-BE49-F238E27FC236}">
                <a16:creationId xmlns:a16="http://schemas.microsoft.com/office/drawing/2014/main" id="{3122950E-9672-460F-962B-8DE92F4A96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1" t="63711" r="64003" b="4044"/>
          <a:stretch/>
        </p:blipFill>
        <p:spPr>
          <a:xfrm>
            <a:off x="-6282" y="4653022"/>
            <a:ext cx="2043426" cy="2211327"/>
          </a:xfrm>
          <a:prstGeom prst="rect">
            <a:avLst/>
          </a:prstGeom>
        </p:spPr>
      </p:pic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D6D72F5B-444E-4492-BA7B-6E4658947DA4}"/>
              </a:ext>
            </a:extLst>
          </p:cNvPr>
          <p:cNvSpPr/>
          <p:nvPr/>
        </p:nvSpPr>
        <p:spPr>
          <a:xfrm>
            <a:off x="3280890" y="1499491"/>
            <a:ext cx="5641781" cy="1119205"/>
          </a:xfrm>
          <a:prstGeom prst="roundRect">
            <a:avLst>
              <a:gd name="adj" fmla="val 6579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图片 20" descr="图片包含 游戏机, 钟表&#10;&#10;描述已自动生成">
            <a:extLst>
              <a:ext uri="{FF2B5EF4-FFF2-40B4-BE49-F238E27FC236}">
                <a16:creationId xmlns:a16="http://schemas.microsoft.com/office/drawing/2014/main" id="{34F5B7D7-5E8D-41A4-B9BC-0F09717F88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4" r="31449"/>
          <a:stretch/>
        </p:blipFill>
        <p:spPr>
          <a:xfrm>
            <a:off x="9469219" y="-6350"/>
            <a:ext cx="2716500" cy="4782801"/>
          </a:xfrm>
          <a:prstGeom prst="rect">
            <a:avLst/>
          </a:prstGeom>
        </p:spPr>
      </p:pic>
      <p:pic>
        <p:nvPicPr>
          <p:cNvPr id="22" name="图片 21" descr="形状&#10;&#10;中度可信度描述已自动生成">
            <a:extLst>
              <a:ext uri="{FF2B5EF4-FFF2-40B4-BE49-F238E27FC236}">
                <a16:creationId xmlns:a16="http://schemas.microsoft.com/office/drawing/2014/main" id="{001DAB7B-005E-4A64-AF04-F983C2CDE8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96" y="1499491"/>
            <a:ext cx="5586207" cy="1277401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B646025F-3838-46D2-911D-3ED2A4424DE6}"/>
              </a:ext>
            </a:extLst>
          </p:cNvPr>
          <p:cNvSpPr txBox="1"/>
          <p:nvPr/>
        </p:nvSpPr>
        <p:spPr>
          <a:xfrm>
            <a:off x="3454978" y="1710734"/>
            <a:ext cx="5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kern="0" dirty="0">
                <a:solidFill>
                  <a:schemeClr val="accent1"/>
                </a:solidFill>
                <a:latin typeface="+mj-ea"/>
                <a:ea typeface="+mj-ea"/>
              </a:rPr>
              <a:t>幸运奖中奖名单 </a:t>
            </a:r>
            <a:r>
              <a:rPr lang="en-US" altLang="zh-CN" sz="2400" kern="0" dirty="0">
                <a:solidFill>
                  <a:schemeClr val="accent1"/>
                </a:solidFill>
                <a:latin typeface="+mj-ea"/>
                <a:ea typeface="+mj-ea"/>
              </a:rPr>
              <a:t>· </a:t>
            </a:r>
            <a:r>
              <a:rPr lang="zh-CN" altLang="en-US" sz="2400" kern="0" dirty="0">
                <a:solidFill>
                  <a:schemeClr val="accent1"/>
                </a:solidFill>
                <a:latin typeface="+mj-ea"/>
                <a:ea typeface="+mj-ea"/>
              </a:rPr>
              <a:t>共</a:t>
            </a:r>
            <a:r>
              <a:rPr lang="en-US" altLang="zh-CN" sz="2400" kern="0" dirty="0">
                <a:solidFill>
                  <a:schemeClr val="accent1"/>
                </a:solidFill>
                <a:latin typeface="+mj-ea"/>
                <a:ea typeface="+mj-ea"/>
              </a:rPr>
              <a:t>100</a:t>
            </a:r>
            <a:r>
              <a:rPr lang="zh-CN" altLang="en-US" sz="2400" kern="0" dirty="0">
                <a:solidFill>
                  <a:schemeClr val="accent1"/>
                </a:solidFill>
                <a:latin typeface="+mj-ea"/>
                <a:ea typeface="+mj-ea"/>
              </a:rPr>
              <a:t>位</a:t>
            </a:r>
          </a:p>
        </p:txBody>
      </p:sp>
      <p:sp>
        <p:nvSpPr>
          <p:cNvPr id="76" name="稿定PPT-5">
            <a:extLst>
              <a:ext uri="{FF2B5EF4-FFF2-40B4-BE49-F238E27FC236}">
                <a16:creationId xmlns:a16="http://schemas.microsoft.com/office/drawing/2014/main" id="{23799E4D-7A4B-4476-81DE-3812626E58B1}"/>
              </a:ext>
            </a:extLst>
          </p:cNvPr>
          <p:cNvSpPr txBox="1"/>
          <p:nvPr/>
        </p:nvSpPr>
        <p:spPr>
          <a:xfrm>
            <a:off x="3454978" y="2195778"/>
            <a:ext cx="5282045" cy="23302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ctr" anchorCtr="0">
            <a:noAutofit/>
          </a:bodyPr>
          <a:lstStyle/>
          <a:p>
            <a:pPr marL="0" marR="0" lvl="0" indent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buFontTx/>
              <a:buNone/>
              <a:tabLst/>
              <a:defRPr/>
            </a:pPr>
            <a:r>
              <a:rPr lang="en-US" altLang="zh-CN" sz="1400" kern="0" dirty="0">
                <a:solidFill>
                  <a:schemeClr val="accent1">
                    <a:alpha val="59000"/>
                  </a:schemeClr>
                </a:solidFill>
                <a:latin typeface="+mn-ea"/>
              </a:rPr>
              <a:t>5~10</a:t>
            </a:r>
            <a:r>
              <a:rPr lang="zh-CN" altLang="en-US" sz="1400" kern="0" dirty="0">
                <a:solidFill>
                  <a:schemeClr val="accent1">
                    <a:alpha val="59000"/>
                  </a:schemeClr>
                </a:solidFill>
                <a:latin typeface="+mn-ea"/>
              </a:rPr>
              <a:t>元随机红包，将通过签到小程序发放</a:t>
            </a:r>
            <a:endParaRPr lang="en-US" altLang="zh-CN" sz="1400" kern="0" dirty="0">
              <a:solidFill>
                <a:schemeClr val="accent1">
                  <a:alpha val="59000"/>
                </a:schemeClr>
              </a:solidFill>
              <a:latin typeface="+mn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C343331-5C7D-49B4-B696-2230BA225A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抽奖环节</a:t>
            </a:r>
          </a:p>
        </p:txBody>
      </p:sp>
    </p:spTree>
    <p:extLst>
      <p:ext uri="{BB962C8B-B14F-4D97-AF65-F5344CB8AC3E}">
        <p14:creationId xmlns:p14="http://schemas.microsoft.com/office/powerpoint/2010/main" val="308711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6" grpId="0"/>
      <p:bldP spid="19" grpId="0" animBg="1"/>
      <p:bldP spid="70" grpId="0" animBg="1"/>
      <p:bldP spid="75" grpId="0"/>
      <p:bldP spid="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62CBD31-C3A8-46B2-B260-E4D705116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CDCB0834-DD4E-4922-8858-4DAD1B937619}"/>
              </a:ext>
            </a:extLst>
          </p:cNvPr>
          <p:cNvGrpSpPr/>
          <p:nvPr/>
        </p:nvGrpSpPr>
        <p:grpSpPr>
          <a:xfrm>
            <a:off x="4560426" y="2483877"/>
            <a:ext cx="2808918" cy="2458561"/>
            <a:chOff x="4560426" y="2483877"/>
            <a:chExt cx="2808918" cy="2458561"/>
          </a:xfrm>
        </p:grpSpPr>
        <p:pic>
          <p:nvPicPr>
            <p:cNvPr id="161" name="图片 160">
              <a:extLst>
                <a:ext uri="{FF2B5EF4-FFF2-40B4-BE49-F238E27FC236}">
                  <a16:creationId xmlns:a16="http://schemas.microsoft.com/office/drawing/2014/main" id="{A7311518-75AF-49CE-A54E-00674EFCD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0426" y="4500065"/>
              <a:ext cx="1304662" cy="424230"/>
            </a:xfrm>
            <a:prstGeom prst="rect">
              <a:avLst/>
            </a:prstGeom>
          </p:spPr>
        </p:pic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288BC683-4EA9-41CD-B3BB-CAC6CFF9EF1B}"/>
                </a:ext>
              </a:extLst>
            </p:cNvPr>
            <p:cNvSpPr/>
            <p:nvPr/>
          </p:nvSpPr>
          <p:spPr>
            <a:xfrm>
              <a:off x="4998720" y="2747878"/>
              <a:ext cx="2194560" cy="2194560"/>
            </a:xfrm>
            <a:prstGeom prst="roundRect">
              <a:avLst>
                <a:gd name="adj" fmla="val 4861"/>
              </a:avLst>
            </a:prstGeom>
            <a:solidFill>
              <a:schemeClr val="bg1"/>
            </a:solidFill>
            <a:ln w="25400">
              <a:gradFill>
                <a:gsLst>
                  <a:gs pos="0">
                    <a:schemeClr val="accent6">
                      <a:lumMod val="50000"/>
                    </a:schemeClr>
                  </a:gs>
                  <a:gs pos="41000">
                    <a:schemeClr val="accent2"/>
                  </a:gs>
                  <a:gs pos="83000">
                    <a:schemeClr val="accent6"/>
                  </a:gs>
                  <a:gs pos="100000">
                    <a:schemeClr val="accent6">
                      <a:lumMod val="5000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pic>
          <p:nvPicPr>
            <p:cNvPr id="18" name="图片 17" descr="图片包含 话筒, 扩音器, 物体, 游戏机&#10;&#10;描述已自动生成">
              <a:extLst>
                <a:ext uri="{FF2B5EF4-FFF2-40B4-BE49-F238E27FC236}">
                  <a16:creationId xmlns:a16="http://schemas.microsoft.com/office/drawing/2014/main" id="{43FE5566-394A-466E-9F29-FE13BA7B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3020">
              <a:off x="6837043" y="2483877"/>
              <a:ext cx="532301" cy="532301"/>
            </a:xfrm>
            <a:prstGeom prst="rect">
              <a:avLst/>
            </a:prstGeom>
          </p:spPr>
        </p:pic>
        <p:pic>
          <p:nvPicPr>
            <p:cNvPr id="162" name="图片 161">
              <a:extLst>
                <a:ext uri="{FF2B5EF4-FFF2-40B4-BE49-F238E27FC236}">
                  <a16:creationId xmlns:a16="http://schemas.microsoft.com/office/drawing/2014/main" id="{3A6A2288-F7AB-45D7-8E9A-EEB1032E5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"/>
            <a:stretch/>
          </p:blipFill>
          <p:spPr>
            <a:xfrm>
              <a:off x="4560426" y="3699296"/>
              <a:ext cx="695344" cy="800769"/>
            </a:xfrm>
            <a:prstGeom prst="rect">
              <a:avLst/>
            </a:prstGeom>
          </p:spPr>
        </p:pic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3BA453C0-791D-4997-8697-61A9F1D7CCB6}"/>
              </a:ext>
            </a:extLst>
          </p:cNvPr>
          <p:cNvSpPr/>
          <p:nvPr/>
        </p:nvSpPr>
        <p:spPr>
          <a:xfrm>
            <a:off x="4366260" y="1341336"/>
            <a:ext cx="3459480" cy="457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zh-CN" altLang="en-US" sz="2400" b="1" dirty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扫码签到 参与抽奖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715C61E-7A1F-4DF8-B299-266D7C8E15E5}"/>
              </a:ext>
            </a:extLst>
          </p:cNvPr>
          <p:cNvGrpSpPr/>
          <p:nvPr/>
        </p:nvGrpSpPr>
        <p:grpSpPr>
          <a:xfrm>
            <a:off x="4354472" y="1510459"/>
            <a:ext cx="263351" cy="121657"/>
            <a:chOff x="4262120" y="1490325"/>
            <a:chExt cx="350520" cy="161925"/>
          </a:xfrm>
        </p:grpSpPr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872EE0C3-F336-4B62-B2A7-6AAEEC09B031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1571288"/>
              <a:ext cx="26924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A2353840-B95D-4601-912C-04443DAFB6C2}"/>
                </a:ext>
              </a:extLst>
            </p:cNvPr>
            <p:cNvCxnSpPr>
              <a:cxnSpLocks/>
            </p:cNvCxnSpPr>
            <p:nvPr/>
          </p:nvCxnSpPr>
          <p:spPr>
            <a:xfrm>
              <a:off x="4262120" y="1490325"/>
              <a:ext cx="35052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9FE8F677-E4FB-4A7B-8CD3-F720788E35BE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40" y="1652250"/>
              <a:ext cx="19080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21AA919-34C8-47F4-BD60-9FF03163885B}"/>
              </a:ext>
            </a:extLst>
          </p:cNvPr>
          <p:cNvGrpSpPr/>
          <p:nvPr/>
        </p:nvGrpSpPr>
        <p:grpSpPr>
          <a:xfrm flipH="1">
            <a:off x="7574177" y="1510459"/>
            <a:ext cx="263351" cy="121657"/>
            <a:chOff x="4262120" y="1490325"/>
            <a:chExt cx="350520" cy="161925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D6D2244B-F60C-40EB-BF00-49C3412D1820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1571288"/>
              <a:ext cx="26924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8D8597DE-2E63-45B9-83D8-23AD91B4CC19}"/>
                </a:ext>
              </a:extLst>
            </p:cNvPr>
            <p:cNvCxnSpPr>
              <a:cxnSpLocks/>
            </p:cNvCxnSpPr>
            <p:nvPr/>
          </p:nvCxnSpPr>
          <p:spPr>
            <a:xfrm>
              <a:off x="4262120" y="1490325"/>
              <a:ext cx="35052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7DD1C43B-B6F6-4958-B876-9422E5940528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40" y="1652250"/>
              <a:ext cx="190800" cy="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254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1B7BF349-6B86-44DA-815E-FC52D41FB785}"/>
              </a:ext>
            </a:extLst>
          </p:cNvPr>
          <p:cNvGrpSpPr/>
          <p:nvPr/>
        </p:nvGrpSpPr>
        <p:grpSpPr>
          <a:xfrm>
            <a:off x="3809218" y="5379694"/>
            <a:ext cx="4573565" cy="452425"/>
            <a:chOff x="1053826" y="4156409"/>
            <a:chExt cx="2346961" cy="232163"/>
          </a:xfrm>
        </p:grpSpPr>
        <p:sp>
          <p:nvSpPr>
            <p:cNvPr id="141" name="椭圆 140">
              <a:extLst>
                <a:ext uri="{FF2B5EF4-FFF2-40B4-BE49-F238E27FC236}">
                  <a16:creationId xmlns:a16="http://schemas.microsoft.com/office/drawing/2014/main" id="{CA17AF4D-FDD1-466E-88BC-C4F8AABF4C3F}"/>
                </a:ext>
              </a:extLst>
            </p:cNvPr>
            <p:cNvSpPr/>
            <p:nvPr/>
          </p:nvSpPr>
          <p:spPr bwMode="auto">
            <a:xfrm>
              <a:off x="1331105" y="4156409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42" name="椭圆 141">
              <a:extLst>
                <a:ext uri="{FF2B5EF4-FFF2-40B4-BE49-F238E27FC236}">
                  <a16:creationId xmlns:a16="http://schemas.microsoft.com/office/drawing/2014/main" id="{B76EFC09-1B6F-4732-9601-5278611D98E7}"/>
                </a:ext>
              </a:extLst>
            </p:cNvPr>
            <p:cNvSpPr/>
            <p:nvPr/>
          </p:nvSpPr>
          <p:spPr bwMode="auto">
            <a:xfrm>
              <a:off x="1053826" y="4208350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D04F9607-F596-4438-9A73-83CDAC75492F}"/>
              </a:ext>
            </a:extLst>
          </p:cNvPr>
          <p:cNvSpPr txBox="1"/>
          <p:nvPr/>
        </p:nvSpPr>
        <p:spPr>
          <a:xfrm>
            <a:off x="4815044" y="5070397"/>
            <a:ext cx="2561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kern="0" spc="10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3</a:t>
            </a:r>
            <a:r>
              <a:rPr lang="zh-CN" altLang="en-US" sz="1600" kern="0" spc="10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轮抽奖 红包奖品送不停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C56036-5AC7-43C9-A6DA-7A335812C0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扫码签到参与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4DEF579-2F5B-4782-A69C-07055BA558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26747"/>
            <a:ext cx="695325" cy="3952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066054-525E-4930-8181-2D15A1EFB3E2}"/>
              </a:ext>
            </a:extLst>
          </p:cNvPr>
          <p:cNvSpPr/>
          <p:nvPr/>
        </p:nvSpPr>
        <p:spPr>
          <a:xfrm>
            <a:off x="5166510" y="2907682"/>
            <a:ext cx="1858980" cy="1858980"/>
          </a:xfrm>
          <a:prstGeom prst="rect">
            <a:avLst/>
          </a:prstGeom>
          <a:gradFill>
            <a:gsLst>
              <a:gs pos="25000">
                <a:schemeClr val="accent3"/>
              </a:gs>
              <a:gs pos="100000">
                <a:schemeClr val="accent4"/>
              </a:gs>
              <a:gs pos="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23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95B9E42B-D71B-4836-8CDF-978666AFD455}"/>
              </a:ext>
            </a:extLst>
          </p:cNvPr>
          <p:cNvGrpSpPr/>
          <p:nvPr/>
        </p:nvGrpSpPr>
        <p:grpSpPr>
          <a:xfrm>
            <a:off x="978401" y="1988222"/>
            <a:ext cx="1986518" cy="2361790"/>
            <a:chOff x="1147833" y="2108919"/>
            <a:chExt cx="1986518" cy="236179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F9120A-E036-4A95-95E7-E321628B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833" y="2484191"/>
              <a:ext cx="1986518" cy="1986518"/>
            </a:xfrm>
            <a:prstGeom prst="rect">
              <a:avLst/>
            </a:prstGeom>
          </p:spPr>
        </p:pic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882C60B-B37E-48FA-AD88-7F561C85174C}"/>
                </a:ext>
              </a:extLst>
            </p:cNvPr>
            <p:cNvGrpSpPr/>
            <p:nvPr/>
          </p:nvGrpSpPr>
          <p:grpSpPr>
            <a:xfrm>
              <a:off x="1269892" y="2108919"/>
              <a:ext cx="1742400" cy="1742400"/>
              <a:chOff x="1269892" y="2108919"/>
              <a:chExt cx="1742400" cy="1742400"/>
            </a:xfrm>
          </p:grpSpPr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E4C4C5C-E436-4B83-8981-E1CCCE325C05}"/>
                  </a:ext>
                </a:extLst>
              </p:cNvPr>
              <p:cNvSpPr txBox="1"/>
              <p:nvPr/>
            </p:nvSpPr>
            <p:spPr>
              <a:xfrm>
                <a:off x="1269892" y="2108919"/>
                <a:ext cx="1742400" cy="1742400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kumimoji="1" lang="en-US" altLang="zh-CN" sz="1050" spc="1000" dirty="0">
                    <a:solidFill>
                      <a:schemeClr val="accent2">
                        <a:alpha val="20000"/>
                      </a:schemeClr>
                    </a:solidFill>
                    <a:ea typeface="思源宋体 CN Heavy" panose="02020900000000000000" pitchFamily="18" charset="-122"/>
                  </a:rPr>
                  <a:t> FIRST PRIZE</a:t>
                </a: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E02FE7B8-24F0-42EB-8CD1-534E5F8E29C2}"/>
                  </a:ext>
                </a:extLst>
              </p:cNvPr>
              <p:cNvSpPr/>
              <p:nvPr/>
            </p:nvSpPr>
            <p:spPr>
              <a:xfrm>
                <a:off x="1374886" y="2213913"/>
                <a:ext cx="1532413" cy="1532413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25000"/>
                    </a:schemeClr>
                  </a:gs>
                  <a:gs pos="55000">
                    <a:schemeClr val="tx2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scene3d>
                <a:camera prst="orthographicFront"/>
                <a:lightRig rig="balanced" dir="t">
                  <a:rot lat="0" lon="0" rev="10800000"/>
                </a:lightRig>
              </a:scene3d>
              <a:sp3d extrusionH="127000" prstMaterial="matte">
                <a:bevelT w="4445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zh-CN" altLang="en-US" sz="2200" kern="0" spc="1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一等奖</a:t>
                </a: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B4496A1F-9331-4BC5-B100-AFED70E7918E}"/>
                  </a:ext>
                </a:extLst>
              </p:cNvPr>
              <p:cNvSpPr/>
              <p:nvPr/>
            </p:nvSpPr>
            <p:spPr>
              <a:xfrm>
                <a:off x="1465208" y="2304235"/>
                <a:ext cx="1351768" cy="1351768"/>
              </a:xfrm>
              <a:prstGeom prst="ellipse">
                <a:avLst/>
              </a:prstGeom>
              <a:noFill/>
              <a:ln w="952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1ED880C-5CCD-4647-B47A-EB9DD0833A4A}"/>
              </a:ext>
            </a:extLst>
          </p:cNvPr>
          <p:cNvGrpSpPr/>
          <p:nvPr/>
        </p:nvGrpSpPr>
        <p:grpSpPr>
          <a:xfrm>
            <a:off x="3727961" y="1988222"/>
            <a:ext cx="1986518" cy="2361790"/>
            <a:chOff x="1147833" y="2108919"/>
            <a:chExt cx="1986518" cy="236179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822BC21-2D7D-4465-B5BA-85E01298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833" y="2484191"/>
              <a:ext cx="1986518" cy="1986518"/>
            </a:xfrm>
            <a:prstGeom prst="rect">
              <a:avLst/>
            </a:prstGeom>
          </p:spPr>
        </p:pic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2E6B3950-F077-4A93-8643-7BD3988056EA}"/>
                </a:ext>
              </a:extLst>
            </p:cNvPr>
            <p:cNvGrpSpPr/>
            <p:nvPr/>
          </p:nvGrpSpPr>
          <p:grpSpPr>
            <a:xfrm>
              <a:off x="1269892" y="2108919"/>
              <a:ext cx="1742400" cy="1742400"/>
              <a:chOff x="1269892" y="2108919"/>
              <a:chExt cx="1742400" cy="1742400"/>
            </a:xfrm>
          </p:grpSpPr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9028B792-60F4-44BC-8058-27E79EF5E846}"/>
                  </a:ext>
                </a:extLst>
              </p:cNvPr>
              <p:cNvSpPr txBox="1"/>
              <p:nvPr/>
            </p:nvSpPr>
            <p:spPr>
              <a:xfrm>
                <a:off x="1269892" y="2108919"/>
                <a:ext cx="1742400" cy="1742400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kumimoji="1" lang="en-US" altLang="zh-CN" sz="1050" spc="1000" dirty="0">
                    <a:solidFill>
                      <a:schemeClr val="accent2">
                        <a:alpha val="20000"/>
                      </a:schemeClr>
                    </a:solidFill>
                    <a:ea typeface="思源宋体 CN Heavy" panose="02020900000000000000" pitchFamily="18" charset="-122"/>
                  </a:rPr>
                  <a:t> SECOND PRIZE</a:t>
                </a:r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20259A30-2502-4243-A8D2-6833002DBAEE}"/>
                  </a:ext>
                </a:extLst>
              </p:cNvPr>
              <p:cNvSpPr/>
              <p:nvPr/>
            </p:nvSpPr>
            <p:spPr>
              <a:xfrm>
                <a:off x="1374886" y="2213913"/>
                <a:ext cx="1532413" cy="1532413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25000"/>
                    </a:schemeClr>
                  </a:gs>
                  <a:gs pos="55000">
                    <a:schemeClr val="tx2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scene3d>
                <a:camera prst="orthographicFront"/>
                <a:lightRig rig="balanced" dir="t">
                  <a:rot lat="0" lon="0" rev="10800000"/>
                </a:lightRig>
              </a:scene3d>
              <a:sp3d extrusionH="127000" prstMaterial="matte">
                <a:bevelT w="4445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zh-CN" altLang="en-US" sz="2200" kern="0" spc="1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二等奖</a:t>
                </a:r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97881557-D27B-4615-82B6-9F4D7799A30E}"/>
                  </a:ext>
                </a:extLst>
              </p:cNvPr>
              <p:cNvSpPr/>
              <p:nvPr/>
            </p:nvSpPr>
            <p:spPr>
              <a:xfrm>
                <a:off x="1465208" y="2304235"/>
                <a:ext cx="1351768" cy="1351768"/>
              </a:xfrm>
              <a:prstGeom prst="ellipse">
                <a:avLst/>
              </a:prstGeom>
              <a:noFill/>
              <a:ln w="952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9F764B03-4F80-4665-90A9-A54762D5C616}"/>
              </a:ext>
            </a:extLst>
          </p:cNvPr>
          <p:cNvGrpSpPr/>
          <p:nvPr/>
        </p:nvGrpSpPr>
        <p:grpSpPr>
          <a:xfrm>
            <a:off x="6477521" y="1988222"/>
            <a:ext cx="1986518" cy="2361790"/>
            <a:chOff x="1147833" y="2108919"/>
            <a:chExt cx="1986518" cy="2361790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FEA8029-2994-4F40-9C54-1F0A6FD3F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833" y="2484191"/>
              <a:ext cx="1986518" cy="1986518"/>
            </a:xfrm>
            <a:prstGeom prst="rect">
              <a:avLst/>
            </a:prstGeom>
          </p:spPr>
        </p:pic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5E00869E-91A9-4686-BB95-7D26A09C8643}"/>
                </a:ext>
              </a:extLst>
            </p:cNvPr>
            <p:cNvGrpSpPr/>
            <p:nvPr/>
          </p:nvGrpSpPr>
          <p:grpSpPr>
            <a:xfrm>
              <a:off x="1269892" y="2108919"/>
              <a:ext cx="1742400" cy="1742400"/>
              <a:chOff x="1269892" y="2108919"/>
              <a:chExt cx="1742400" cy="1742400"/>
            </a:xfrm>
          </p:grpSpPr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1CDB679D-0611-4C02-819A-782B7E72718B}"/>
                  </a:ext>
                </a:extLst>
              </p:cNvPr>
              <p:cNvSpPr txBox="1"/>
              <p:nvPr/>
            </p:nvSpPr>
            <p:spPr>
              <a:xfrm>
                <a:off x="1269892" y="2108919"/>
                <a:ext cx="1742400" cy="1742400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kumimoji="1" lang="en-US" altLang="zh-CN" sz="1050" spc="1000" dirty="0">
                    <a:solidFill>
                      <a:schemeClr val="accent2">
                        <a:alpha val="20000"/>
                      </a:schemeClr>
                    </a:solidFill>
                    <a:ea typeface="思源宋体 CN Heavy" panose="02020900000000000000" pitchFamily="18" charset="-122"/>
                  </a:rPr>
                  <a:t> THIRD PRIZE</a:t>
                </a: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19D70ED4-EE53-4405-BF1A-A37088C710A0}"/>
                  </a:ext>
                </a:extLst>
              </p:cNvPr>
              <p:cNvSpPr/>
              <p:nvPr/>
            </p:nvSpPr>
            <p:spPr>
              <a:xfrm>
                <a:off x="1374886" y="2213913"/>
                <a:ext cx="1532413" cy="1532413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25000"/>
                    </a:schemeClr>
                  </a:gs>
                  <a:gs pos="55000">
                    <a:schemeClr val="tx2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scene3d>
                <a:camera prst="orthographicFront"/>
                <a:lightRig rig="balanced" dir="t">
                  <a:rot lat="0" lon="0" rev="10800000"/>
                </a:lightRig>
              </a:scene3d>
              <a:sp3d extrusionH="127000" prstMaterial="matte">
                <a:bevelT w="4445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zh-CN" altLang="en-US" sz="2200" kern="0" spc="1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三等奖</a:t>
                </a: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9232C978-BABC-462C-A84E-E979AE9259FF}"/>
                  </a:ext>
                </a:extLst>
              </p:cNvPr>
              <p:cNvSpPr/>
              <p:nvPr/>
            </p:nvSpPr>
            <p:spPr>
              <a:xfrm>
                <a:off x="1465208" y="2304235"/>
                <a:ext cx="1351768" cy="1351768"/>
              </a:xfrm>
              <a:prstGeom prst="ellipse">
                <a:avLst/>
              </a:prstGeom>
              <a:noFill/>
              <a:ln w="952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143E9B0-288B-4FEC-A744-7D7287366100}"/>
              </a:ext>
            </a:extLst>
          </p:cNvPr>
          <p:cNvGrpSpPr/>
          <p:nvPr/>
        </p:nvGrpSpPr>
        <p:grpSpPr>
          <a:xfrm>
            <a:off x="9227081" y="1988222"/>
            <a:ext cx="1986518" cy="2361790"/>
            <a:chOff x="1147833" y="2108919"/>
            <a:chExt cx="1986518" cy="2361790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1DDCAC61-1FCA-4FB9-B88E-E97C3BAAF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833" y="2484191"/>
              <a:ext cx="1986518" cy="1986518"/>
            </a:xfrm>
            <a:prstGeom prst="rect">
              <a:avLst/>
            </a:prstGeom>
          </p:spPr>
        </p:pic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05BFFE73-0C75-4852-94A6-C5C411B811D1}"/>
                </a:ext>
              </a:extLst>
            </p:cNvPr>
            <p:cNvGrpSpPr/>
            <p:nvPr/>
          </p:nvGrpSpPr>
          <p:grpSpPr>
            <a:xfrm>
              <a:off x="1269892" y="2108919"/>
              <a:ext cx="1742400" cy="1742400"/>
              <a:chOff x="1269892" y="2108919"/>
              <a:chExt cx="1742400" cy="1742400"/>
            </a:xfrm>
          </p:grpSpPr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E7AFB14-3D7C-4479-877F-49409B6B091D}"/>
                  </a:ext>
                </a:extLst>
              </p:cNvPr>
              <p:cNvSpPr txBox="1"/>
              <p:nvPr/>
            </p:nvSpPr>
            <p:spPr>
              <a:xfrm>
                <a:off x="1269892" y="2108919"/>
                <a:ext cx="1742400" cy="1742400"/>
              </a:xfrm>
              <a:prstGeom prst="rect">
                <a:avLst/>
              </a:prstGeom>
              <a:noFill/>
            </p:spPr>
            <p:txBody>
              <a:bodyPr wrap="square" rtlCol="0" anchor="ctr">
                <a:prstTxWarp prst="textArchUp">
                  <a:avLst/>
                </a:prstTxWarp>
                <a:noAutofit/>
              </a:bodyPr>
              <a:lstStyle/>
              <a:p>
                <a:pPr algn="ctr"/>
                <a:r>
                  <a:rPr kumimoji="1" lang="en-US" altLang="zh-CN" sz="1050" spc="1000" dirty="0">
                    <a:solidFill>
                      <a:schemeClr val="accent2">
                        <a:alpha val="20000"/>
                      </a:schemeClr>
                    </a:solidFill>
                    <a:ea typeface="思源宋体 CN Heavy" panose="02020900000000000000" pitchFamily="18" charset="-122"/>
                  </a:rPr>
                  <a:t> LUCKY PRIZE</a:t>
                </a: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AC4059B8-8152-448B-8D00-BFA3C5713D0B}"/>
                  </a:ext>
                </a:extLst>
              </p:cNvPr>
              <p:cNvSpPr/>
              <p:nvPr/>
            </p:nvSpPr>
            <p:spPr>
              <a:xfrm>
                <a:off x="1374886" y="2213913"/>
                <a:ext cx="1532413" cy="1532413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25000"/>
                    </a:schemeClr>
                  </a:gs>
                  <a:gs pos="55000">
                    <a:schemeClr val="tx2">
                      <a:lumMod val="10000"/>
                    </a:schemeClr>
                  </a:gs>
                </a:gsLst>
                <a:lin ang="5400000" scaled="1"/>
              </a:gradFill>
              <a:ln>
                <a:noFill/>
              </a:ln>
              <a:scene3d>
                <a:camera prst="orthographicFront"/>
                <a:lightRig rig="balanced" dir="t">
                  <a:rot lat="0" lon="0" rev="10800000"/>
                </a:lightRig>
              </a:scene3d>
              <a:sp3d extrusionH="127000" prstMaterial="matte">
                <a:bevelT w="4445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zh-CN" altLang="en-US" sz="2200" kern="0" spc="1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幸运奖</a:t>
                </a: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912DE3-A67E-4271-ABE5-40B99FE7F33D}"/>
                  </a:ext>
                </a:extLst>
              </p:cNvPr>
              <p:cNvSpPr/>
              <p:nvPr/>
            </p:nvSpPr>
            <p:spPr>
              <a:xfrm>
                <a:off x="1465208" y="2304235"/>
                <a:ext cx="1351768" cy="1351768"/>
              </a:xfrm>
              <a:prstGeom prst="ellipse">
                <a:avLst/>
              </a:prstGeom>
              <a:noFill/>
              <a:ln w="9525">
                <a:gradFill>
                  <a:gsLst>
                    <a:gs pos="100000">
                      <a:schemeClr val="accent2"/>
                    </a:gs>
                    <a:gs pos="0">
                      <a:schemeClr val="accent2"/>
                    </a:gs>
                    <a:gs pos="60000">
                      <a:srgbClr val="FFE5B4">
                        <a:alpha val="10000"/>
                      </a:srgbClr>
                    </a:gs>
                    <a:gs pos="30000">
                      <a:srgbClr val="FFE5B4">
                        <a:alpha val="10000"/>
                      </a:srgbClr>
                    </a:gs>
                    <a:gs pos="50000">
                      <a:schemeClr val="accent2">
                        <a:alpha val="0"/>
                      </a:schemeClr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</p:grpSp>
      <p:sp>
        <p:nvSpPr>
          <p:cNvPr id="57" name="稿定PPT-5">
            <a:extLst>
              <a:ext uri="{FF2B5EF4-FFF2-40B4-BE49-F238E27FC236}">
                <a16:creationId xmlns:a16="http://schemas.microsoft.com/office/drawing/2014/main" id="{6E1C43C3-217C-475B-9FAB-09C6889034F6}"/>
              </a:ext>
            </a:extLst>
          </p:cNvPr>
          <p:cNvSpPr txBox="1"/>
          <p:nvPr/>
        </p:nvSpPr>
        <p:spPr>
          <a:xfrm>
            <a:off x="471880" y="4787576"/>
            <a:ext cx="2999560" cy="11517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en-US" altLang="zh-CN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Apple iPad mini </a:t>
            </a: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平板电脑 *</a:t>
            </a: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en-US" altLang="zh-CN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</a:t>
            </a: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罗技设计师款鼠标键盘 *</a:t>
            </a: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en-US" altLang="zh-CN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</a:t>
            </a: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高级黑办公室加湿器 *</a:t>
            </a: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三只松鼠零食大礼包 *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72DEEEE9-2A20-4DA0-9A2E-CBD4EBD4F81D}"/>
              </a:ext>
            </a:extLst>
          </p:cNvPr>
          <p:cNvSpPr/>
          <p:nvPr/>
        </p:nvSpPr>
        <p:spPr>
          <a:xfrm>
            <a:off x="1103350" y="4322859"/>
            <a:ext cx="1736620" cy="264292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"/>
            </a:schemeClr>
          </a:soli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300" kern="0" spc="30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1</a:t>
            </a:r>
            <a:r>
              <a:rPr lang="zh-CN" altLang="en-US" sz="1300" kern="0" spc="30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名</a:t>
            </a: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E5DA7110-075D-4F29-8DC9-5942B00F1E4E}"/>
              </a:ext>
            </a:extLst>
          </p:cNvPr>
          <p:cNvSpPr/>
          <p:nvPr/>
        </p:nvSpPr>
        <p:spPr>
          <a:xfrm>
            <a:off x="9352030" y="4322859"/>
            <a:ext cx="1736620" cy="264292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"/>
            </a:schemeClr>
          </a:soli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300" kern="0" spc="30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100</a:t>
            </a:r>
            <a:r>
              <a:rPr lang="zh-CN" altLang="en-US" sz="1300" kern="0" spc="30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名</a:t>
            </a: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ACEE8BC6-F31F-48E9-8023-46995823050B}"/>
              </a:ext>
            </a:extLst>
          </p:cNvPr>
          <p:cNvSpPr/>
          <p:nvPr/>
        </p:nvSpPr>
        <p:spPr>
          <a:xfrm>
            <a:off x="6602470" y="4322859"/>
            <a:ext cx="1736620" cy="264292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"/>
            </a:schemeClr>
          </a:soli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300" kern="0" spc="30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10</a:t>
            </a:r>
            <a:r>
              <a:rPr lang="zh-CN" altLang="en-US" sz="1300" kern="0" spc="30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名</a:t>
            </a: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2FFDC5A1-3A28-4601-BD73-2F6D564AF8BE}"/>
              </a:ext>
            </a:extLst>
          </p:cNvPr>
          <p:cNvSpPr/>
          <p:nvPr/>
        </p:nvSpPr>
        <p:spPr>
          <a:xfrm>
            <a:off x="3852910" y="4322859"/>
            <a:ext cx="1736620" cy="264292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"/>
            </a:schemeClr>
          </a:soli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300" kern="0" spc="30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3</a:t>
            </a:r>
            <a:r>
              <a:rPr lang="zh-CN" altLang="en-US" sz="1300" kern="0" spc="30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名</a:t>
            </a:r>
          </a:p>
        </p:txBody>
      </p:sp>
      <p:sp>
        <p:nvSpPr>
          <p:cNvPr id="59" name="稿定PPT-5">
            <a:extLst>
              <a:ext uri="{FF2B5EF4-FFF2-40B4-BE49-F238E27FC236}">
                <a16:creationId xmlns:a16="http://schemas.microsoft.com/office/drawing/2014/main" id="{036B567E-2140-424B-9EB2-5DD27C209B3D}"/>
              </a:ext>
            </a:extLst>
          </p:cNvPr>
          <p:cNvSpPr txBox="1"/>
          <p:nvPr/>
        </p:nvSpPr>
        <p:spPr>
          <a:xfrm>
            <a:off x="3221440" y="4787576"/>
            <a:ext cx="2999560" cy="88242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戴尔</a:t>
            </a:r>
            <a:r>
              <a:rPr lang="en-US" altLang="zh-CN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P2422H23.8</a:t>
            </a: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英寸显示屏 *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三只松鼠零食大礼包 *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设计师款保温杯 *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60" name="稿定PPT-5">
            <a:extLst>
              <a:ext uri="{FF2B5EF4-FFF2-40B4-BE49-F238E27FC236}">
                <a16:creationId xmlns:a16="http://schemas.microsoft.com/office/drawing/2014/main" id="{AD3DC230-FA63-40FC-BBC8-81C23CB0042A}"/>
              </a:ext>
            </a:extLst>
          </p:cNvPr>
          <p:cNvSpPr txBox="1"/>
          <p:nvPr/>
        </p:nvSpPr>
        <p:spPr>
          <a:xfrm>
            <a:off x="5971000" y="4787576"/>
            <a:ext cx="2999560" cy="88242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小米</a:t>
            </a:r>
            <a:r>
              <a:rPr lang="en-US" altLang="zh-CN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Air 2 Pro</a:t>
            </a: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无线耳机*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三只松鼠零食大礼包 *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设计师款保温杯 *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63" name="稿定PPT-5">
            <a:extLst>
              <a:ext uri="{FF2B5EF4-FFF2-40B4-BE49-F238E27FC236}">
                <a16:creationId xmlns:a16="http://schemas.microsoft.com/office/drawing/2014/main" id="{78BEAE47-34FB-43B6-A6F0-E57B849A60BF}"/>
              </a:ext>
            </a:extLst>
          </p:cNvPr>
          <p:cNvSpPr txBox="1"/>
          <p:nvPr/>
        </p:nvSpPr>
        <p:spPr>
          <a:xfrm>
            <a:off x="8720560" y="4787576"/>
            <a:ext cx="2999560" cy="61311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</a:t>
            </a:r>
            <a:r>
              <a:rPr lang="en-US" altLang="zh-CN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5~10</a:t>
            </a: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元随机红包 *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  <a:p>
            <a:pPr marR="0" lvl="0" algn="ct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* 三只松鼠零食大礼包 *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7F80132-787B-45DB-AF1F-533F87253D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奖项说明页</a:t>
            </a:r>
          </a:p>
        </p:txBody>
      </p:sp>
    </p:spTree>
    <p:extLst>
      <p:ext uri="{BB962C8B-B14F-4D97-AF65-F5344CB8AC3E}">
        <p14:creationId xmlns:p14="http://schemas.microsoft.com/office/powerpoint/2010/main" val="74688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185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22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  <p:bldP spid="62" grpId="0" animBg="1"/>
      <p:bldP spid="65" grpId="0" animBg="1"/>
      <p:bldP spid="68" grpId="0" animBg="1"/>
      <p:bldP spid="59" grpId="0"/>
      <p:bldP spid="60" grpId="0"/>
      <p:bldP spid="6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566811AF-4B92-4EB0-B78D-795CA1D9F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" y="-297"/>
            <a:ext cx="12193056" cy="6858594"/>
          </a:xfrm>
          <a:prstGeom prst="rect">
            <a:avLst/>
          </a:prstGeom>
        </p:spPr>
      </p:pic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23361206-5899-41B8-9019-F7F1D98E8656}"/>
              </a:ext>
            </a:extLst>
          </p:cNvPr>
          <p:cNvSpPr/>
          <p:nvPr/>
        </p:nvSpPr>
        <p:spPr>
          <a:xfrm>
            <a:off x="4322596" y="1740508"/>
            <a:ext cx="6943431" cy="4310386"/>
          </a:xfrm>
          <a:prstGeom prst="roundRect">
            <a:avLst>
              <a:gd name="adj" fmla="val 3411"/>
            </a:avLst>
          </a:prstGeom>
          <a:solidFill>
            <a:schemeClr val="bg1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41000">
                  <a:schemeClr val="accent2"/>
                </a:gs>
                <a:gs pos="83000">
                  <a:schemeClr val="accent6"/>
                </a:gs>
                <a:gs pos="100000">
                  <a:schemeClr val="accent6">
                    <a:lumMod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FF63F72-C9AB-4A32-BB8B-9E363EF560D6}"/>
              </a:ext>
            </a:extLst>
          </p:cNvPr>
          <p:cNvSpPr/>
          <p:nvPr/>
        </p:nvSpPr>
        <p:spPr>
          <a:xfrm>
            <a:off x="4322596" y="1740507"/>
            <a:ext cx="6943431" cy="4310387"/>
          </a:xfrm>
          <a:prstGeom prst="roundRect">
            <a:avLst>
              <a:gd name="adj" fmla="val 3411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稿定PPT-5">
            <a:extLst>
              <a:ext uri="{FF2B5EF4-FFF2-40B4-BE49-F238E27FC236}">
                <a16:creationId xmlns:a16="http://schemas.microsoft.com/office/drawing/2014/main" id="{6A198BAC-B5C1-4621-915F-71FB6DC817B2}"/>
              </a:ext>
            </a:extLst>
          </p:cNvPr>
          <p:cNvSpPr txBox="1"/>
          <p:nvPr/>
        </p:nvSpPr>
        <p:spPr>
          <a:xfrm>
            <a:off x="196516" y="4262855"/>
            <a:ext cx="3629468" cy="10517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marR="0" lvl="0" algn="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en-US" altLang="zh-CN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Apple iPad mini</a:t>
            </a: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 平板电脑 *</a:t>
            </a:r>
            <a:endParaRPr lang="en-US" altLang="zh-CN" sz="17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  <a:p>
            <a:pPr marR="0" lvl="0" algn="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罗技设计师款鼠标键盘 *</a:t>
            </a:r>
            <a:endParaRPr lang="en-US" altLang="zh-CN" sz="17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  <a:p>
            <a:pPr marR="0" lvl="0" algn="r" defTabSz="913765" rtl="0" eaLnBrk="1" fontAlgn="auto" latinLnBrk="0" hangingPunct="0">
              <a:lnSpc>
                <a:spcPct val="125000"/>
              </a:lnSpc>
              <a:spcBef>
                <a:spcPts val="0"/>
              </a:spcBef>
              <a:buClrTx/>
              <a:buSzPct val="25000"/>
              <a:tabLst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高级黑办公室加湿器 *</a:t>
            </a:r>
            <a:endParaRPr lang="en-US" altLang="zh-CN" sz="17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CD8F77F-E5C0-4EC2-A308-A148E9852A02}"/>
              </a:ext>
            </a:extLst>
          </p:cNvPr>
          <p:cNvGrpSpPr/>
          <p:nvPr/>
        </p:nvGrpSpPr>
        <p:grpSpPr>
          <a:xfrm>
            <a:off x="7547816" y="1455793"/>
            <a:ext cx="580461" cy="688002"/>
            <a:chOff x="7717515" y="5268047"/>
            <a:chExt cx="702358" cy="832481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293812AD-BC1D-43F9-BD09-658278847C29}"/>
                </a:ext>
              </a:extLst>
            </p:cNvPr>
            <p:cNvSpPr/>
            <p:nvPr/>
          </p:nvSpPr>
          <p:spPr>
            <a:xfrm>
              <a:off x="7773289" y="5268047"/>
              <a:ext cx="590811" cy="590812"/>
            </a:xfrm>
            <a:prstGeom prst="ellipse">
              <a:avLst/>
            </a:prstGeom>
            <a:gradFill>
              <a:gsLst>
                <a:gs pos="0">
                  <a:schemeClr val="tx2">
                    <a:lumMod val="25000"/>
                  </a:schemeClr>
                </a:gs>
                <a:gs pos="55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>
                <a:rot lat="0" lon="0" rev="10800000"/>
              </a:lightRig>
            </a:scene3d>
            <a:sp3d extrusionH="127000" prstMaterial="matte"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kern="0" spc="100" dirty="0">
                  <a:solidFill>
                    <a:schemeClr val="accent2"/>
                  </a:solidFill>
                  <a:ea typeface="+mj-ea"/>
                </a:rPr>
                <a:t>1</a:t>
              </a:r>
              <a:endParaRPr lang="zh-CN" altLang="en-US" sz="1400" kern="0" spc="100" dirty="0">
                <a:solidFill>
                  <a:schemeClr val="accent2"/>
                </a:solidFill>
                <a:ea typeface="+mj-ea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D970C517-1159-43D2-A5FA-223B9A2D435F}"/>
                </a:ext>
              </a:extLst>
            </p:cNvPr>
            <p:cNvSpPr/>
            <p:nvPr/>
          </p:nvSpPr>
          <p:spPr>
            <a:xfrm>
              <a:off x="7808112" y="5302870"/>
              <a:ext cx="521165" cy="521165"/>
            </a:xfrm>
            <a:prstGeom prst="ellipse">
              <a:avLst/>
            </a:prstGeom>
            <a:noFill/>
            <a:ln w="9525">
              <a:gradFill>
                <a:gsLst>
                  <a:gs pos="100000">
                    <a:schemeClr val="accent2"/>
                  </a:gs>
                  <a:gs pos="0">
                    <a:schemeClr val="accent2"/>
                  </a:gs>
                  <a:gs pos="60000">
                    <a:srgbClr val="FFE5B4">
                      <a:alpha val="10000"/>
                    </a:srgbClr>
                  </a:gs>
                  <a:gs pos="30000">
                    <a:srgbClr val="FFE5B4">
                      <a:alpha val="10000"/>
                    </a:srgbClr>
                  </a:gs>
                  <a:gs pos="50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50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BE222AE-5CDF-475A-9599-32B4571ED6FA}"/>
                </a:ext>
              </a:extLst>
            </p:cNvPr>
            <p:cNvGrpSpPr/>
            <p:nvPr/>
          </p:nvGrpSpPr>
          <p:grpSpPr>
            <a:xfrm>
              <a:off x="7717515" y="5525103"/>
              <a:ext cx="702358" cy="575425"/>
              <a:chOff x="7745956" y="5525103"/>
              <a:chExt cx="702358" cy="575425"/>
            </a:xfrm>
          </p:grpSpPr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57DB8541-D5C6-4128-B2CB-CEE63B203A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10459">
                <a:off x="7745956" y="5525103"/>
                <a:ext cx="333784" cy="575424"/>
              </a:xfrm>
              <a:prstGeom prst="rect">
                <a:avLst/>
              </a:prstGeom>
            </p:spPr>
          </p:pic>
          <p:pic>
            <p:nvPicPr>
              <p:cNvPr id="55" name="图片 54">
                <a:extLst>
                  <a:ext uri="{FF2B5EF4-FFF2-40B4-BE49-F238E27FC236}">
                    <a16:creationId xmlns:a16="http://schemas.microsoft.com/office/drawing/2014/main" id="{A83C3C4C-1A92-4780-AD6C-7F5135D5B7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89541" flipH="1">
                <a:off x="8114530" y="5525104"/>
                <a:ext cx="333784" cy="575424"/>
              </a:xfrm>
              <a:prstGeom prst="rect">
                <a:avLst/>
              </a:prstGeom>
            </p:spPr>
          </p:pic>
        </p:grp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DD31C601-81E1-45D5-A4C1-AE6C1ABD25D9}"/>
              </a:ext>
            </a:extLst>
          </p:cNvPr>
          <p:cNvSpPr/>
          <p:nvPr/>
        </p:nvSpPr>
        <p:spPr>
          <a:xfrm>
            <a:off x="1799516" y="3699740"/>
            <a:ext cx="2077363" cy="457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zh-CN" altLang="en-US" sz="2800" b="1" spc="300" dirty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奖品明细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611159C-0764-442F-A1A1-BDF2124E3121}"/>
              </a:ext>
            </a:extLst>
          </p:cNvPr>
          <p:cNvGrpSpPr/>
          <p:nvPr/>
        </p:nvGrpSpPr>
        <p:grpSpPr>
          <a:xfrm>
            <a:off x="1929101" y="2187236"/>
            <a:ext cx="1818192" cy="1233038"/>
            <a:chOff x="1929101" y="2187236"/>
            <a:chExt cx="1818192" cy="1233038"/>
          </a:xfrm>
        </p:grpSpPr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2B329365-D937-44F2-AF74-0830F37EB8C5}"/>
                </a:ext>
              </a:extLst>
            </p:cNvPr>
            <p:cNvSpPr/>
            <p:nvPr/>
          </p:nvSpPr>
          <p:spPr bwMode="auto">
            <a:xfrm>
              <a:off x="2281728" y="3151206"/>
              <a:ext cx="1112940" cy="103407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EDC65DB2-EECC-4105-86A3-B57DAB86DAAF}"/>
                </a:ext>
              </a:extLst>
            </p:cNvPr>
            <p:cNvSpPr/>
            <p:nvPr/>
          </p:nvSpPr>
          <p:spPr bwMode="auto">
            <a:xfrm>
              <a:off x="2109559" y="3284869"/>
              <a:ext cx="1457277" cy="13540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0B19D802-FC44-41C0-B250-DA7D9D1CE04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672700" y="2914494"/>
              <a:ext cx="330993" cy="85741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 dirty="0"/>
            </a:p>
          </p:txBody>
        </p:sp>
        <p:pic>
          <p:nvPicPr>
            <p:cNvPr id="76" name="图片 75" descr="卡通人物&#10;&#10;低可信度描述已自动生成">
              <a:extLst>
                <a:ext uri="{FF2B5EF4-FFF2-40B4-BE49-F238E27FC236}">
                  <a16:creationId xmlns:a16="http://schemas.microsoft.com/office/drawing/2014/main" id="{16F565F6-75F0-446D-96AD-C38F2D47A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294011" flipH="1">
              <a:off x="3237595" y="2187236"/>
              <a:ext cx="509698" cy="1019397"/>
            </a:xfrm>
            <a:prstGeom prst="rect">
              <a:avLst/>
            </a:prstGeom>
          </p:spPr>
        </p:pic>
        <p:pic>
          <p:nvPicPr>
            <p:cNvPr id="79" name="图片 78" descr="卡通人物&#10;&#10;低可信度描述已自动生成">
              <a:extLst>
                <a:ext uri="{FF2B5EF4-FFF2-40B4-BE49-F238E27FC236}">
                  <a16:creationId xmlns:a16="http://schemas.microsoft.com/office/drawing/2014/main" id="{AF2E153A-5173-402A-AC7F-E66EC745A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305989">
              <a:off x="1929101" y="2187236"/>
              <a:ext cx="509698" cy="1019397"/>
            </a:xfrm>
            <a:prstGeom prst="rect">
              <a:avLst/>
            </a:prstGeom>
          </p:spPr>
        </p:pic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16929513-3E9C-4090-A110-21D41E04D6A6}"/>
              </a:ext>
            </a:extLst>
          </p:cNvPr>
          <p:cNvSpPr txBox="1"/>
          <p:nvPr/>
        </p:nvSpPr>
        <p:spPr>
          <a:xfrm>
            <a:off x="1727418" y="2278119"/>
            <a:ext cx="2221558" cy="76046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一等奖</a:t>
            </a:r>
            <a:r>
              <a:rPr lang="en-US" altLang="zh-CN" sz="2000" dirty="0">
                <a:solidFill>
                  <a:schemeClr val="accent2"/>
                </a:solidFill>
                <a:latin typeface="+mj-ea"/>
                <a:ea typeface="+mj-ea"/>
              </a:rPr>
              <a:t>1</a:t>
            </a:r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名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96F3F7-28CE-4739-8542-9128FEB8B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奖品展示页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7EC6615-B780-42C2-A95F-F7A00AC4C9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26747"/>
            <a:ext cx="695325" cy="39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 p14:presetBounceEnd="100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9" dur="1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29" grpId="0" animBg="1"/>
          <p:bldP spid="54" grpId="0"/>
          <p:bldP spid="61" grpId="0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decel="10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29" grpId="0" animBg="1"/>
          <p:bldP spid="54" grpId="0"/>
          <p:bldP spid="61" grpId="0"/>
          <p:bldP spid="7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B7A7B3-1D51-49DE-B757-E747D22690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9" y="1"/>
            <a:ext cx="12193056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0949E73-A835-4768-9E86-2F5D3E1D90EA}"/>
              </a:ext>
            </a:extLst>
          </p:cNvPr>
          <p:cNvGrpSpPr/>
          <p:nvPr/>
        </p:nvGrpSpPr>
        <p:grpSpPr>
          <a:xfrm>
            <a:off x="10143490" y="5403676"/>
            <a:ext cx="2048510" cy="1481912"/>
            <a:chOff x="10143490" y="5403676"/>
            <a:chExt cx="2048510" cy="1481912"/>
          </a:xfrm>
        </p:grpSpPr>
        <p:pic>
          <p:nvPicPr>
            <p:cNvPr id="4" name="图片 3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EE34BC76-9383-4C4B-ADCA-867D56B8F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290" t="9965" r="6884" b="69394"/>
            <a:stretch/>
          </p:blipFill>
          <p:spPr>
            <a:xfrm>
              <a:off x="11408410" y="5403676"/>
              <a:ext cx="783590" cy="1169844"/>
            </a:xfrm>
            <a:prstGeom prst="rect">
              <a:avLst/>
            </a:prstGeom>
          </p:spPr>
        </p:pic>
        <p:pic>
          <p:nvPicPr>
            <p:cNvPr id="5" name="图片 4" descr="在花瓶里&#10;&#10;描述已自动生成">
              <a:extLst>
                <a:ext uri="{FF2B5EF4-FFF2-40B4-BE49-F238E27FC236}">
                  <a16:creationId xmlns:a16="http://schemas.microsoft.com/office/drawing/2014/main" id="{085A62C0-2A2F-43C1-96E0-5A59EE614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173" r="21663"/>
            <a:stretch/>
          </p:blipFill>
          <p:spPr>
            <a:xfrm>
              <a:off x="11083265" y="5766788"/>
              <a:ext cx="852734" cy="1118800"/>
            </a:xfrm>
            <a:prstGeom prst="rect">
              <a:avLst/>
            </a:prstGeom>
          </p:spPr>
        </p:pic>
        <p:pic>
          <p:nvPicPr>
            <p:cNvPr id="6" name="图片 5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5972AA97-5D04-4600-A3A0-E9B3C76DA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972" t="27828" r="6884" b="64375"/>
            <a:stretch/>
          </p:blipFill>
          <p:spPr>
            <a:xfrm>
              <a:off x="10143490" y="6416040"/>
              <a:ext cx="2048510" cy="441960"/>
            </a:xfrm>
            <a:prstGeom prst="rect">
              <a:avLst/>
            </a:prstGeom>
          </p:spPr>
        </p:pic>
      </p:grpSp>
      <p:sp>
        <p:nvSpPr>
          <p:cNvPr id="13" name="稿定PPT-5">
            <a:extLst>
              <a:ext uri="{FF2B5EF4-FFF2-40B4-BE49-F238E27FC236}">
                <a16:creationId xmlns:a16="http://schemas.microsoft.com/office/drawing/2014/main" id="{B6A1BA41-0EB0-4FA6-98A7-602AAC90B9A9}"/>
              </a:ext>
            </a:extLst>
          </p:cNvPr>
          <p:cNvSpPr txBox="1"/>
          <p:nvPr/>
        </p:nvSpPr>
        <p:spPr>
          <a:xfrm>
            <a:off x="4174726" y="2430109"/>
            <a:ext cx="7321950" cy="43490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en-US" altLang="zh-CN" sz="17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atin typeface="+mn-ea"/>
            </a:endParaRP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endParaRPr lang="zh-CN" altLang="en-US" sz="17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atin typeface="+mn-ea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0965A1CE-167F-45BA-8406-AFCBD5B72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9939" y="1880045"/>
            <a:ext cx="324579" cy="31720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BC1A988-F8E5-41B2-BFE9-BC41110E4A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32597">
            <a:off x="655680" y="3051849"/>
            <a:ext cx="221692" cy="2166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D88C9D9-68B8-407D-A37B-AB16AA4620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32597">
            <a:off x="3193019" y="3698918"/>
            <a:ext cx="221692" cy="21665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CFA7403-6194-491D-9D9A-CC00E220AC07}"/>
              </a:ext>
            </a:extLst>
          </p:cNvPr>
          <p:cNvSpPr txBox="1"/>
          <p:nvPr/>
        </p:nvSpPr>
        <p:spPr>
          <a:xfrm flipH="1">
            <a:off x="4174724" y="1845044"/>
            <a:ext cx="3753933" cy="49033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altLang="zh-CN" sz="4000" b="1" dirty="0">
                <a:ln>
                  <a:gradFill>
                    <a:gsLst>
                      <a:gs pos="26000">
                        <a:schemeClr val="accent5">
                          <a:alpha val="20000"/>
                        </a:schemeClr>
                      </a:gs>
                      <a:gs pos="42000">
                        <a:schemeClr val="accent2"/>
                      </a:gs>
                      <a:gs pos="59000">
                        <a:schemeClr val="accent2">
                          <a:alpha val="20000"/>
                        </a:schemeClr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100000">
                      <a:schemeClr val="accent3">
                        <a:alpha val="0"/>
                      </a:schemeClr>
                    </a:gs>
                    <a:gs pos="0">
                      <a:schemeClr val="accent3">
                        <a:alpha val="10000"/>
                      </a:schemeClr>
                    </a:gs>
                  </a:gsLst>
                  <a:lin ang="5400000" scaled="0"/>
                </a:gradFill>
              </a:rPr>
              <a:t>20XX</a:t>
            </a:r>
            <a:endParaRPr lang="zh-CN" altLang="en-US" sz="4000" b="1" dirty="0">
              <a:ln>
                <a:gradFill>
                  <a:gsLst>
                    <a:gs pos="26000">
                      <a:schemeClr val="accent5">
                        <a:alpha val="20000"/>
                      </a:schemeClr>
                    </a:gs>
                    <a:gs pos="42000">
                      <a:schemeClr val="accent2"/>
                    </a:gs>
                    <a:gs pos="59000">
                      <a:schemeClr val="accent2">
                        <a:alpha val="20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100000">
                    <a:schemeClr val="accent3">
                      <a:alpha val="0"/>
                    </a:schemeClr>
                  </a:gs>
                  <a:gs pos="0">
                    <a:schemeClr val="accent3">
                      <a:alpha val="10000"/>
                    </a:schemeClr>
                  </a:gs>
                </a:gsLst>
                <a:lin ang="5400000" scaled="0"/>
              </a:gra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4F41E65-887E-49EE-896C-D6F5497073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领导致辞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420967D-8AE2-4226-9D93-1F0D1028BF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26747"/>
            <a:ext cx="695325" cy="39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8045E399-2C18-4E54-8E41-6436CE579548}"/>
              </a:ext>
            </a:extLst>
          </p:cNvPr>
          <p:cNvSpPr txBox="1"/>
          <p:nvPr/>
        </p:nvSpPr>
        <p:spPr>
          <a:xfrm flipH="1">
            <a:off x="695323" y="747247"/>
            <a:ext cx="540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凝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神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聚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力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蓄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势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待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发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01443F-3F9B-4C5E-9810-13980F486DFB}"/>
              </a:ext>
            </a:extLst>
          </p:cNvPr>
          <p:cNvSpPr txBox="1"/>
          <p:nvPr/>
        </p:nvSpPr>
        <p:spPr>
          <a:xfrm>
            <a:off x="3619133" y="2679609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展望未来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FC32F9-11F2-4AB4-9461-DFBDC7FD51B1}"/>
              </a:ext>
            </a:extLst>
          </p:cNvPr>
          <p:cNvSpPr txBox="1"/>
          <p:nvPr/>
        </p:nvSpPr>
        <p:spPr>
          <a:xfrm>
            <a:off x="1895204" y="2609167"/>
            <a:ext cx="1492907" cy="1117229"/>
          </a:xfrm>
          <a:prstGeom prst="rect">
            <a:avLst/>
          </a:prstGeom>
          <a:noFill/>
        </p:spPr>
        <p:txBody>
          <a:bodyPr wrap="square" rIns="0" rtlCol="0" anchor="ctr">
            <a:noAutofit/>
          </a:bodyPr>
          <a:lstStyle/>
          <a:p>
            <a:pPr algn="r">
              <a:defRPr/>
            </a:pPr>
            <a:r>
              <a:rPr lang="en-US" altLang="zh-CN" sz="85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04</a:t>
            </a:r>
            <a:endParaRPr lang="zh-CN" altLang="en-US" sz="8500" b="1" dirty="0">
              <a:ln>
                <a:gradFill>
                  <a:gsLst>
                    <a:gs pos="11000">
                      <a:schemeClr val="accent5"/>
                    </a:gs>
                    <a:gs pos="40000">
                      <a:schemeClr val="accent2"/>
                    </a:gs>
                    <a:gs pos="7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48A7BB9-5413-408A-917A-F9E5D64FF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7361" y="2279056"/>
            <a:ext cx="1096951" cy="110370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235077A-2AFA-417C-BB14-F4F7747401E2}"/>
              </a:ext>
            </a:extLst>
          </p:cNvPr>
          <p:cNvSpPr txBox="1"/>
          <p:nvPr/>
        </p:nvSpPr>
        <p:spPr>
          <a:xfrm flipH="1">
            <a:off x="2240278" y="3624676"/>
            <a:ext cx="1033781" cy="203133"/>
          </a:xfrm>
          <a:prstGeom prst="rect">
            <a:avLst/>
          </a:prstGeom>
          <a:noFill/>
        </p:spPr>
        <p:txBody>
          <a:bodyPr wrap="square" lIns="0" tIns="0" rIns="0" bIns="0" anchor="ctr">
            <a:normAutofit fontScale="92500"/>
          </a:bodyPr>
          <a:lstStyle/>
          <a:p>
            <a:pPr marL="0" marR="0" lvl="0" indent="0" algn="dist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altLang="zh-CN" sz="1200" spc="150" dirty="0"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PART FOUR</a:t>
            </a:r>
            <a:endParaRPr kumimoji="0" lang="en-US" altLang="zh-CN" sz="1200" i="0" u="none" strike="noStrike" kern="1200" cap="none" spc="150" normalizeH="0" noProof="0" dirty="0">
              <a:ln>
                <a:noFill/>
              </a:ln>
              <a:gradFill flip="none" rotWithShape="1">
                <a:gsLst>
                  <a:gs pos="100000">
                    <a:schemeClr val="accent3"/>
                  </a:gs>
                  <a:gs pos="66000">
                    <a:schemeClr val="accent6"/>
                  </a:gs>
                  <a:gs pos="0">
                    <a:schemeClr val="accent3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127D864-AC43-4BA8-8F5A-0D7FF9F7CAA0}"/>
              </a:ext>
            </a:extLst>
          </p:cNvPr>
          <p:cNvSpPr/>
          <p:nvPr/>
        </p:nvSpPr>
        <p:spPr>
          <a:xfrm>
            <a:off x="1044923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99E0AB2-E9EA-460B-925A-7C625E964F1C}"/>
              </a:ext>
            </a:extLst>
          </p:cNvPr>
          <p:cNvSpPr/>
          <p:nvPr/>
        </p:nvSpPr>
        <p:spPr>
          <a:xfrm>
            <a:off x="1075594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A153372-9525-424D-A743-54D6EE6D44D3}"/>
              </a:ext>
            </a:extLst>
          </p:cNvPr>
          <p:cNvSpPr/>
          <p:nvPr/>
        </p:nvSpPr>
        <p:spPr>
          <a:xfrm>
            <a:off x="1106264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F664BF2-8E03-4998-B6C0-7B05DCCF117C}"/>
              </a:ext>
            </a:extLst>
          </p:cNvPr>
          <p:cNvSpPr/>
          <p:nvPr/>
        </p:nvSpPr>
        <p:spPr>
          <a:xfrm>
            <a:off x="11369353" y="6308725"/>
            <a:ext cx="127322" cy="127322"/>
          </a:xfrm>
          <a:prstGeom prst="ellipse">
            <a:avLst/>
          </a:prstGeom>
          <a:gradFill>
            <a:gsLst>
              <a:gs pos="16000">
                <a:schemeClr val="accent3"/>
              </a:gs>
              <a:gs pos="83000">
                <a:schemeClr val="accent5"/>
              </a:gs>
              <a:gs pos="51000">
                <a:schemeClr val="accent4"/>
              </a:gs>
              <a:gs pos="500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A9F908-E2C1-4D5E-AAD3-552D2026CE11}"/>
              </a:ext>
            </a:extLst>
          </p:cNvPr>
          <p:cNvSpPr txBox="1"/>
          <p:nvPr/>
        </p:nvSpPr>
        <p:spPr>
          <a:xfrm flipH="1">
            <a:off x="7969932" y="3298103"/>
            <a:ext cx="2514707" cy="4789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LOOKING TO</a:t>
            </a:r>
          </a:p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201066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 animBg="1"/>
      <p:bldP spid="22" grpId="0" animBg="1"/>
      <p:bldP spid="23" grpId="0" animBg="1"/>
      <p:bldP spid="24" grpId="0" animBg="1"/>
      <p:bldP spid="24" grpId="1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 descr="图片包含 游戏机, 刀&#10;&#10;描述已自动生成">
            <a:extLst>
              <a:ext uri="{FF2B5EF4-FFF2-40B4-BE49-F238E27FC236}">
                <a16:creationId xmlns:a16="http://schemas.microsoft.com/office/drawing/2014/main" id="{8214F955-7869-41B0-993E-5F5F152ABB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89" r="7611"/>
          <a:stretch/>
        </p:blipFill>
        <p:spPr>
          <a:xfrm>
            <a:off x="-1" y="1308840"/>
            <a:ext cx="12192000" cy="5349168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1B9D769D-0FA4-460D-A7AA-D5163F7387E2}"/>
              </a:ext>
            </a:extLst>
          </p:cNvPr>
          <p:cNvGrpSpPr/>
          <p:nvPr/>
        </p:nvGrpSpPr>
        <p:grpSpPr>
          <a:xfrm>
            <a:off x="693478" y="1687976"/>
            <a:ext cx="2023307" cy="910723"/>
            <a:chOff x="744278" y="1586376"/>
            <a:chExt cx="2023307" cy="910723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6AF2F7C3-8459-4AAC-94EC-3CFEAEF3DE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025" y="1725516"/>
              <a:ext cx="0" cy="62589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accent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5" name="泪滴形 24">
              <a:extLst>
                <a:ext uri="{FF2B5EF4-FFF2-40B4-BE49-F238E27FC236}">
                  <a16:creationId xmlns:a16="http://schemas.microsoft.com/office/drawing/2014/main" id="{F317F597-4CB3-44E2-A40B-95D1528EE4B8}"/>
                </a:ext>
              </a:extLst>
            </p:cNvPr>
            <p:cNvSpPr/>
            <p:nvPr/>
          </p:nvSpPr>
          <p:spPr>
            <a:xfrm rot="8100000">
              <a:off x="744278" y="1660373"/>
              <a:ext cx="143497" cy="143497"/>
            </a:xfrm>
            <a:prstGeom prst="teardrop">
              <a:avLst/>
            </a:prstGeom>
            <a:gradFill>
              <a:gsLst>
                <a:gs pos="25000">
                  <a:schemeClr val="accent3"/>
                </a:gs>
                <a:gs pos="100000">
                  <a:schemeClr val="accent4"/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7ACAE9A-0837-43B5-9089-8C5A5104C2FF}"/>
                </a:ext>
              </a:extLst>
            </p:cNvPr>
            <p:cNvGrpSpPr/>
            <p:nvPr/>
          </p:nvGrpSpPr>
          <p:grpSpPr>
            <a:xfrm>
              <a:off x="950195" y="1586376"/>
              <a:ext cx="1817390" cy="910723"/>
              <a:chOff x="1455340" y="3473507"/>
              <a:chExt cx="1347395" cy="910723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2D402FD-1116-4D3F-B55C-1A8C02FADFDC}"/>
                  </a:ext>
                </a:extLst>
              </p:cNvPr>
              <p:cNvSpPr txBox="1"/>
              <p:nvPr/>
            </p:nvSpPr>
            <p:spPr>
              <a:xfrm>
                <a:off x="1455340" y="3473507"/>
                <a:ext cx="1347394" cy="356105"/>
              </a:xfrm>
              <a:prstGeom prst="rect">
                <a:avLst/>
              </a:prstGeom>
              <a:noFill/>
              <a:effectLst>
                <a:softEdge rad="254000"/>
              </a:effectLst>
            </p:spPr>
            <p:txBody>
              <a:bodyPr wrap="none" lIns="90000" tIns="0" rIns="0" bIns="0" rtlCol="0" anchor="ctr">
                <a:no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2"/>
                    </a:solidFill>
                    <a:latin typeface="+mj-ea"/>
                    <a:ea typeface="+mj-ea"/>
                  </a:rPr>
                  <a:t>20XX.05.20</a:t>
                </a:r>
                <a:endParaRPr kumimoji="1" lang="zh-CN" altLang="en-US" sz="1400" b="1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89DE17A-1EEF-4B70-8CD7-F3EF9DECF0EE}"/>
                  </a:ext>
                </a:extLst>
              </p:cNvPr>
              <p:cNvSpPr txBox="1"/>
              <p:nvPr/>
            </p:nvSpPr>
            <p:spPr>
              <a:xfrm>
                <a:off x="1455341" y="3818626"/>
                <a:ext cx="1347394" cy="565604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marL="0" marR="0" lvl="0" indent="0" defTabSz="913765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buClrTx/>
                  <a:buSzPct val="25000"/>
                  <a:buFontTx/>
                  <a:buNone/>
                  <a:tabLst/>
                  <a:defRPr/>
                </a:pPr>
                <a:r>
                  <a:rPr lang="zh-CN" altLang="en-US" sz="1400" kern="0" dirty="0">
                    <a:gradFill>
                      <a:gsLst>
                        <a:gs pos="13000">
                          <a:schemeClr val="accent6"/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rPr>
                  <a:t>请在此输入有关于工作回顾的相关说明。</a:t>
                </a:r>
              </a:p>
            </p:txBody>
          </p:sp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0E696A6A-EDE0-4791-873E-1726A1A02FCC}"/>
              </a:ext>
            </a:extLst>
          </p:cNvPr>
          <p:cNvGrpSpPr/>
          <p:nvPr/>
        </p:nvGrpSpPr>
        <p:grpSpPr>
          <a:xfrm>
            <a:off x="3669622" y="1935190"/>
            <a:ext cx="2023307" cy="1297819"/>
            <a:chOff x="3723154" y="1833590"/>
            <a:chExt cx="2023307" cy="1297819"/>
          </a:xfrm>
        </p:grpSpPr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78A66408-4F68-4496-84CE-0C3F2E2853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4901" y="1972730"/>
              <a:ext cx="0" cy="1158679"/>
            </a:xfrm>
            <a:prstGeom prst="line">
              <a:avLst/>
            </a:prstGeom>
            <a:gradFill>
              <a:gsLst>
                <a:gs pos="25000">
                  <a:schemeClr val="accent3"/>
                </a:gs>
                <a:gs pos="100000">
                  <a:schemeClr val="accent4"/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 w="635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2" name="泪滴形 31">
              <a:extLst>
                <a:ext uri="{FF2B5EF4-FFF2-40B4-BE49-F238E27FC236}">
                  <a16:creationId xmlns:a16="http://schemas.microsoft.com/office/drawing/2014/main" id="{C2172C6D-6DBF-420A-BEBC-941EAAE049A5}"/>
                </a:ext>
              </a:extLst>
            </p:cNvPr>
            <p:cNvSpPr/>
            <p:nvPr/>
          </p:nvSpPr>
          <p:spPr>
            <a:xfrm rot="8100000">
              <a:off x="3723154" y="1907587"/>
              <a:ext cx="143497" cy="143497"/>
            </a:xfrm>
            <a:prstGeom prst="teardrop">
              <a:avLst/>
            </a:prstGeom>
            <a:gradFill>
              <a:gsLst>
                <a:gs pos="25000">
                  <a:schemeClr val="accent3"/>
                </a:gs>
                <a:gs pos="100000">
                  <a:schemeClr val="accent4"/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AFE4A033-6FBA-4E49-BA7C-954E7E9CDBCB}"/>
                </a:ext>
              </a:extLst>
            </p:cNvPr>
            <p:cNvGrpSpPr/>
            <p:nvPr/>
          </p:nvGrpSpPr>
          <p:grpSpPr>
            <a:xfrm>
              <a:off x="3929071" y="1833590"/>
              <a:ext cx="1817390" cy="916750"/>
              <a:chOff x="1455340" y="3473507"/>
              <a:chExt cx="1347395" cy="916750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1936614-3832-443E-8A13-E12A913D2E16}"/>
                  </a:ext>
                </a:extLst>
              </p:cNvPr>
              <p:cNvSpPr txBox="1"/>
              <p:nvPr/>
            </p:nvSpPr>
            <p:spPr>
              <a:xfrm>
                <a:off x="1455340" y="3473507"/>
                <a:ext cx="1347394" cy="356105"/>
              </a:xfrm>
              <a:prstGeom prst="rect">
                <a:avLst/>
              </a:prstGeom>
              <a:noFill/>
              <a:effectLst>
                <a:softEdge rad="254000"/>
              </a:effectLst>
            </p:spPr>
            <p:txBody>
              <a:bodyPr wrap="none" lIns="90000" tIns="0" rIns="0" bIns="0" rtlCol="0" anchor="ctr">
                <a:no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2"/>
                    </a:solidFill>
                    <a:latin typeface="+mj-ea"/>
                    <a:ea typeface="+mj-ea"/>
                  </a:rPr>
                  <a:t>20XX.05.20</a:t>
                </a:r>
                <a:endParaRPr kumimoji="1" lang="zh-CN" altLang="en-US" sz="1400" b="1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76D86F3-4D22-40EE-AB7A-57E94AD14CF7}"/>
                  </a:ext>
                </a:extLst>
              </p:cNvPr>
              <p:cNvSpPr txBox="1"/>
              <p:nvPr/>
            </p:nvSpPr>
            <p:spPr>
              <a:xfrm>
                <a:off x="1455341" y="3818626"/>
                <a:ext cx="1347394" cy="571631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marL="0" marR="0" lvl="0" indent="0" defTabSz="913765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buClrTx/>
                  <a:buSzPct val="25000"/>
                  <a:buFontTx/>
                  <a:buNone/>
                  <a:tabLst/>
                  <a:defRPr/>
                </a:pPr>
                <a:r>
                  <a:rPr lang="zh-CN" altLang="en-US" sz="1400" kern="0" dirty="0">
                    <a:gradFill>
                      <a:gsLst>
                        <a:gs pos="13000">
                          <a:schemeClr val="accent6"/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rPr>
                  <a:t>请在此输入有关于工作回顾的相关说明。</a:t>
                </a:r>
              </a:p>
            </p:txBody>
          </p:sp>
        </p:grp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B8DED99F-FF89-4130-9CAF-F705CB5FFEDF}"/>
              </a:ext>
            </a:extLst>
          </p:cNvPr>
          <p:cNvGrpSpPr/>
          <p:nvPr/>
        </p:nvGrpSpPr>
        <p:grpSpPr>
          <a:xfrm>
            <a:off x="6645766" y="2390831"/>
            <a:ext cx="2023307" cy="1276929"/>
            <a:chOff x="6702030" y="2289231"/>
            <a:chExt cx="2023307" cy="1276929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5EA8B4C4-3AB7-438D-83EC-469D7BAAE8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3777" y="2428371"/>
              <a:ext cx="0" cy="1137789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accent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泪滴形 38">
              <a:extLst>
                <a:ext uri="{FF2B5EF4-FFF2-40B4-BE49-F238E27FC236}">
                  <a16:creationId xmlns:a16="http://schemas.microsoft.com/office/drawing/2014/main" id="{AA8FCB5A-C0D3-47A7-95B7-6C4E221275DF}"/>
                </a:ext>
              </a:extLst>
            </p:cNvPr>
            <p:cNvSpPr/>
            <p:nvPr/>
          </p:nvSpPr>
          <p:spPr>
            <a:xfrm rot="8100000">
              <a:off x="6702030" y="2363228"/>
              <a:ext cx="143497" cy="143497"/>
            </a:xfrm>
            <a:prstGeom prst="teardrop">
              <a:avLst/>
            </a:prstGeom>
            <a:gradFill>
              <a:gsLst>
                <a:gs pos="25000">
                  <a:schemeClr val="accent3"/>
                </a:gs>
                <a:gs pos="100000">
                  <a:schemeClr val="accent4"/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1B3A522-CB27-45CE-A1AE-2B27CBDB8318}"/>
                </a:ext>
              </a:extLst>
            </p:cNvPr>
            <p:cNvGrpSpPr/>
            <p:nvPr/>
          </p:nvGrpSpPr>
          <p:grpSpPr>
            <a:xfrm>
              <a:off x="6907947" y="2289231"/>
              <a:ext cx="1817390" cy="916750"/>
              <a:chOff x="1455340" y="3473507"/>
              <a:chExt cx="1347395" cy="916750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FC00EA1-9FAB-4B94-BA40-4C773FE26548}"/>
                  </a:ext>
                </a:extLst>
              </p:cNvPr>
              <p:cNvSpPr txBox="1"/>
              <p:nvPr/>
            </p:nvSpPr>
            <p:spPr>
              <a:xfrm>
                <a:off x="1455340" y="3473507"/>
                <a:ext cx="1347394" cy="356105"/>
              </a:xfrm>
              <a:prstGeom prst="rect">
                <a:avLst/>
              </a:prstGeom>
              <a:noFill/>
              <a:effectLst>
                <a:softEdge rad="254000"/>
              </a:effectLst>
            </p:spPr>
            <p:txBody>
              <a:bodyPr wrap="none" lIns="90000" tIns="0" rIns="0" bIns="0" rtlCol="0" anchor="ctr">
                <a:no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2"/>
                    </a:solidFill>
                    <a:latin typeface="+mj-ea"/>
                    <a:ea typeface="+mj-ea"/>
                  </a:rPr>
                  <a:t>20XX.05.20</a:t>
                </a:r>
                <a:endParaRPr kumimoji="1" lang="zh-CN" altLang="en-US" sz="1400" b="1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0EAD7636-C9F0-49B7-BA60-7BB0929E2F8D}"/>
                  </a:ext>
                </a:extLst>
              </p:cNvPr>
              <p:cNvSpPr txBox="1"/>
              <p:nvPr/>
            </p:nvSpPr>
            <p:spPr>
              <a:xfrm>
                <a:off x="1455341" y="3818626"/>
                <a:ext cx="1347394" cy="571631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marL="0" marR="0" lvl="0" indent="0" defTabSz="913765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buClrTx/>
                  <a:buSzPct val="25000"/>
                  <a:buFontTx/>
                  <a:buNone/>
                  <a:tabLst/>
                  <a:defRPr/>
                </a:pPr>
                <a:r>
                  <a:rPr lang="zh-CN" altLang="en-US" sz="1400" kern="0" dirty="0">
                    <a:gradFill>
                      <a:gsLst>
                        <a:gs pos="13000">
                          <a:schemeClr val="accent6"/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rPr>
                  <a:t>请在此输入有关于工作回顾的相关说明。</a:t>
                </a:r>
              </a:p>
            </p:txBody>
          </p: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D9356933-CC09-47F7-A94E-33B03840E67C}"/>
              </a:ext>
            </a:extLst>
          </p:cNvPr>
          <p:cNvGrpSpPr/>
          <p:nvPr/>
        </p:nvGrpSpPr>
        <p:grpSpPr>
          <a:xfrm>
            <a:off x="9621913" y="2205792"/>
            <a:ext cx="2023307" cy="1736288"/>
            <a:chOff x="9621913" y="2104192"/>
            <a:chExt cx="2023307" cy="1736288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3D8ACB80-2BA8-4D94-AD45-498C3317D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3660" y="2243332"/>
              <a:ext cx="0" cy="1597148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accent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6" name="泪滴形 45">
              <a:extLst>
                <a:ext uri="{FF2B5EF4-FFF2-40B4-BE49-F238E27FC236}">
                  <a16:creationId xmlns:a16="http://schemas.microsoft.com/office/drawing/2014/main" id="{1A4B6540-B052-43A2-9864-826C23D87705}"/>
                </a:ext>
              </a:extLst>
            </p:cNvPr>
            <p:cNvSpPr/>
            <p:nvPr/>
          </p:nvSpPr>
          <p:spPr>
            <a:xfrm rot="8100000">
              <a:off x="9621913" y="2178189"/>
              <a:ext cx="143497" cy="143497"/>
            </a:xfrm>
            <a:prstGeom prst="teardrop">
              <a:avLst/>
            </a:prstGeom>
            <a:gradFill>
              <a:gsLst>
                <a:gs pos="25000">
                  <a:schemeClr val="accent3"/>
                </a:gs>
                <a:gs pos="100000">
                  <a:schemeClr val="accent4"/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/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97FEB62B-AB91-4A90-8C15-563BAC227A84}"/>
                </a:ext>
              </a:extLst>
            </p:cNvPr>
            <p:cNvGrpSpPr/>
            <p:nvPr/>
          </p:nvGrpSpPr>
          <p:grpSpPr>
            <a:xfrm>
              <a:off x="9827830" y="2104192"/>
              <a:ext cx="1817390" cy="916750"/>
              <a:chOff x="1455340" y="3473507"/>
              <a:chExt cx="1347395" cy="916750"/>
            </a:xfrm>
          </p:grpSpPr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B06D0FE4-537D-40AE-9189-77F9D0193602}"/>
                  </a:ext>
                </a:extLst>
              </p:cNvPr>
              <p:cNvSpPr txBox="1"/>
              <p:nvPr/>
            </p:nvSpPr>
            <p:spPr>
              <a:xfrm>
                <a:off x="1455340" y="3473507"/>
                <a:ext cx="1347394" cy="356105"/>
              </a:xfrm>
              <a:prstGeom prst="rect">
                <a:avLst/>
              </a:prstGeom>
              <a:noFill/>
              <a:effectLst>
                <a:softEdge rad="254000"/>
              </a:effectLst>
            </p:spPr>
            <p:txBody>
              <a:bodyPr wrap="none" lIns="90000" tIns="0" rIns="0" bIns="0" rtlCol="0" anchor="ctr">
                <a:noAutofit/>
              </a:bodyPr>
              <a:lstStyle/>
              <a:p>
                <a:r>
                  <a:rPr kumimoji="1" lang="en-US" altLang="zh-CN" sz="1400" b="1" dirty="0">
                    <a:solidFill>
                      <a:schemeClr val="accent2"/>
                    </a:solidFill>
                    <a:latin typeface="+mj-ea"/>
                    <a:ea typeface="+mj-ea"/>
                  </a:rPr>
                  <a:t>20XX.05.20</a:t>
                </a:r>
                <a:endParaRPr kumimoji="1" lang="zh-CN" altLang="en-US" sz="1400" b="1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FAD1EB70-15E0-4BD3-AC16-98051AF8F156}"/>
                  </a:ext>
                </a:extLst>
              </p:cNvPr>
              <p:cNvSpPr txBox="1"/>
              <p:nvPr/>
            </p:nvSpPr>
            <p:spPr>
              <a:xfrm>
                <a:off x="1455341" y="3818626"/>
                <a:ext cx="1347394" cy="571631"/>
              </a:xfrm>
              <a:prstGeom prst="rect">
                <a:avLst/>
              </a:prstGeom>
              <a:noFill/>
            </p:spPr>
            <p:txBody>
              <a:bodyPr wrap="square" lIns="90000">
                <a:spAutoFit/>
              </a:bodyPr>
              <a:lstStyle/>
              <a:p>
                <a:pPr marL="0" marR="0" lvl="0" indent="0" defTabSz="913765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buClrTx/>
                  <a:buSzPct val="25000"/>
                  <a:buFontTx/>
                  <a:buNone/>
                  <a:tabLst/>
                  <a:defRPr/>
                </a:pPr>
                <a:r>
                  <a:rPr lang="zh-CN" altLang="en-US" sz="1400" kern="0" dirty="0">
                    <a:gradFill>
                      <a:gsLst>
                        <a:gs pos="13000">
                          <a:schemeClr val="accent6"/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rPr>
                  <a:t>请在此输入有关于工作回顾的相关说明。</a:t>
                </a:r>
              </a:p>
            </p:txBody>
          </p:sp>
        </p:grp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605C700A-57B4-4C65-9E7C-2FBF1FF78FEC}"/>
              </a:ext>
            </a:extLst>
          </p:cNvPr>
          <p:cNvGrpSpPr/>
          <p:nvPr/>
        </p:nvGrpSpPr>
        <p:grpSpPr>
          <a:xfrm>
            <a:off x="2181550" y="4337763"/>
            <a:ext cx="2023307" cy="1305882"/>
            <a:chOff x="2233716" y="4236163"/>
            <a:chExt cx="2023307" cy="1305882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A9A6C44E-689B-4CD9-884A-70A7FC81167D}"/>
                </a:ext>
              </a:extLst>
            </p:cNvPr>
            <p:cNvCxnSpPr>
              <a:cxnSpLocks/>
            </p:cNvCxnSpPr>
            <p:nvPr/>
          </p:nvCxnSpPr>
          <p:spPr>
            <a:xfrm>
              <a:off x="2305463" y="4236163"/>
              <a:ext cx="0" cy="1158679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accent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9" name="泪滴形 48">
              <a:extLst>
                <a:ext uri="{FF2B5EF4-FFF2-40B4-BE49-F238E27FC236}">
                  <a16:creationId xmlns:a16="http://schemas.microsoft.com/office/drawing/2014/main" id="{E2656D55-1D3D-405E-A295-2FED4CFFE9F2}"/>
                </a:ext>
              </a:extLst>
            </p:cNvPr>
            <p:cNvSpPr/>
            <p:nvPr/>
          </p:nvSpPr>
          <p:spPr>
            <a:xfrm rot="13500000" flipV="1">
              <a:off x="2233716" y="5316488"/>
              <a:ext cx="143497" cy="143497"/>
            </a:xfrm>
            <a:prstGeom prst="teardrop">
              <a:avLst/>
            </a:prstGeom>
            <a:gradFill>
              <a:gsLst>
                <a:gs pos="25000">
                  <a:schemeClr val="accent3"/>
                </a:gs>
                <a:gs pos="100000">
                  <a:schemeClr val="accent4"/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52B0CAB1-383A-44D3-9865-2F87B8659933}"/>
                </a:ext>
              </a:extLst>
            </p:cNvPr>
            <p:cNvSpPr txBox="1"/>
            <p:nvPr/>
          </p:nvSpPr>
          <p:spPr>
            <a:xfrm rot="10800000" flipV="1">
              <a:off x="2439634" y="5185940"/>
              <a:ext cx="1817389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90000" tIns="0" rIns="0" bIns="0" rtlCol="0" anchor="ctr">
              <a:noAutofit/>
            </a:bodyPr>
            <a:lstStyle/>
            <a:p>
              <a:r>
                <a:rPr kumimoji="1" lang="en-US" altLang="zh-CN" sz="1400" b="1" dirty="0">
                  <a:solidFill>
                    <a:schemeClr val="accent2"/>
                  </a:solidFill>
                  <a:latin typeface="+mj-ea"/>
                  <a:ea typeface="+mj-ea"/>
                </a:rPr>
                <a:t>20XX.05.20</a:t>
              </a:r>
              <a:endParaRPr kumimoji="1" lang="zh-CN" altLang="en-US" sz="14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2056B7FC-2E2C-4DC7-BBFE-CEC53A8D207D}"/>
                </a:ext>
              </a:extLst>
            </p:cNvPr>
            <p:cNvSpPr txBox="1"/>
            <p:nvPr/>
          </p:nvSpPr>
          <p:spPr>
            <a:xfrm rot="10800000" flipV="1">
              <a:off x="2439633" y="4565860"/>
              <a:ext cx="1817389" cy="571631"/>
            </a:xfrm>
            <a:prstGeom prst="rect">
              <a:avLst/>
            </a:prstGeom>
            <a:noFill/>
          </p:spPr>
          <p:txBody>
            <a:bodyPr wrap="square" lIns="90000" anchor="b">
              <a:sp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4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请在此输入有关于工作回顾的相关说明。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D0F5E756-A0B6-4F83-9FEE-87EC478291BB}"/>
              </a:ext>
            </a:extLst>
          </p:cNvPr>
          <p:cNvGrpSpPr/>
          <p:nvPr/>
        </p:nvGrpSpPr>
        <p:grpSpPr>
          <a:xfrm>
            <a:off x="5157694" y="4337763"/>
            <a:ext cx="2023307" cy="1740633"/>
            <a:chOff x="5212592" y="4236163"/>
            <a:chExt cx="2023307" cy="1740633"/>
          </a:xfrm>
        </p:grpSpPr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0B4A9872-8EEE-4B50-A7DE-DA9B9380A60D}"/>
                </a:ext>
              </a:extLst>
            </p:cNvPr>
            <p:cNvCxnSpPr>
              <a:cxnSpLocks/>
            </p:cNvCxnSpPr>
            <p:nvPr/>
          </p:nvCxnSpPr>
          <p:spPr>
            <a:xfrm>
              <a:off x="5284339" y="4236163"/>
              <a:ext cx="0" cy="1593430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accent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4" name="泪滴形 53">
              <a:extLst>
                <a:ext uri="{FF2B5EF4-FFF2-40B4-BE49-F238E27FC236}">
                  <a16:creationId xmlns:a16="http://schemas.microsoft.com/office/drawing/2014/main" id="{79E680C3-E547-41E8-A8F7-2E8CFCD9DEE8}"/>
                </a:ext>
              </a:extLst>
            </p:cNvPr>
            <p:cNvSpPr/>
            <p:nvPr/>
          </p:nvSpPr>
          <p:spPr>
            <a:xfrm rot="13500000" flipV="1">
              <a:off x="5212592" y="5751239"/>
              <a:ext cx="143497" cy="143497"/>
            </a:xfrm>
            <a:prstGeom prst="teardrop">
              <a:avLst/>
            </a:prstGeom>
            <a:gradFill>
              <a:gsLst>
                <a:gs pos="25000">
                  <a:schemeClr val="accent3"/>
                </a:gs>
                <a:gs pos="100000">
                  <a:schemeClr val="accent4"/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29AA31AB-86F8-4C24-8E72-FED3702CEF27}"/>
                </a:ext>
              </a:extLst>
            </p:cNvPr>
            <p:cNvSpPr txBox="1"/>
            <p:nvPr/>
          </p:nvSpPr>
          <p:spPr>
            <a:xfrm rot="10800000" flipV="1">
              <a:off x="5418510" y="5620691"/>
              <a:ext cx="1817389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90000" tIns="0" rIns="0" bIns="0" rtlCol="0" anchor="ctr">
              <a:noAutofit/>
            </a:bodyPr>
            <a:lstStyle/>
            <a:p>
              <a:r>
                <a:rPr kumimoji="1" lang="en-US" altLang="zh-CN" sz="1400" b="1" dirty="0">
                  <a:solidFill>
                    <a:schemeClr val="accent2"/>
                  </a:solidFill>
                  <a:latin typeface="+mj-ea"/>
                  <a:ea typeface="+mj-ea"/>
                </a:rPr>
                <a:t>20XX.05.20</a:t>
              </a:r>
              <a:endParaRPr kumimoji="1" lang="zh-CN" altLang="en-US" sz="14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57A92551-CDE0-4C81-B3E7-68F62F0CEC2E}"/>
                </a:ext>
              </a:extLst>
            </p:cNvPr>
            <p:cNvSpPr txBox="1"/>
            <p:nvPr/>
          </p:nvSpPr>
          <p:spPr>
            <a:xfrm rot="10800000" flipV="1">
              <a:off x="5418509" y="4990778"/>
              <a:ext cx="1817389" cy="571631"/>
            </a:xfrm>
            <a:prstGeom prst="rect">
              <a:avLst/>
            </a:prstGeom>
            <a:noFill/>
          </p:spPr>
          <p:txBody>
            <a:bodyPr wrap="square" lIns="90000" anchor="b">
              <a:sp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4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请在此输入有关于工作回顾的相关说明。</a:t>
              </a: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700E292-C4FF-4A4C-9E73-948C79FB9E68}"/>
              </a:ext>
            </a:extLst>
          </p:cNvPr>
          <p:cNvGrpSpPr/>
          <p:nvPr/>
        </p:nvGrpSpPr>
        <p:grpSpPr>
          <a:xfrm>
            <a:off x="8133838" y="5008880"/>
            <a:ext cx="2023307" cy="1343836"/>
            <a:chOff x="8191468" y="4907280"/>
            <a:chExt cx="2023307" cy="1343836"/>
          </a:xfrm>
        </p:grpSpPr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A3CA0CBF-AFC8-4555-9326-38F0ACC41405}"/>
                </a:ext>
              </a:extLst>
            </p:cNvPr>
            <p:cNvCxnSpPr>
              <a:cxnSpLocks/>
            </p:cNvCxnSpPr>
            <p:nvPr/>
          </p:nvCxnSpPr>
          <p:spPr>
            <a:xfrm>
              <a:off x="8263215" y="4907280"/>
              <a:ext cx="0" cy="1196633"/>
            </a:xfrm>
            <a:prstGeom prst="line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solidFill>
                <a:schemeClr val="accent2">
                  <a:alpha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9" name="泪滴形 58">
              <a:extLst>
                <a:ext uri="{FF2B5EF4-FFF2-40B4-BE49-F238E27FC236}">
                  <a16:creationId xmlns:a16="http://schemas.microsoft.com/office/drawing/2014/main" id="{6BE03CE7-141C-4362-A96D-88C2BA000DDD}"/>
                </a:ext>
              </a:extLst>
            </p:cNvPr>
            <p:cNvSpPr/>
            <p:nvPr/>
          </p:nvSpPr>
          <p:spPr>
            <a:xfrm rot="13500000" flipV="1">
              <a:off x="8191468" y="6025559"/>
              <a:ext cx="143497" cy="143497"/>
            </a:xfrm>
            <a:prstGeom prst="teardrop">
              <a:avLst/>
            </a:prstGeom>
            <a:gradFill>
              <a:gsLst>
                <a:gs pos="25000">
                  <a:schemeClr val="accent3"/>
                </a:gs>
                <a:gs pos="100000">
                  <a:schemeClr val="accent4"/>
                </a:gs>
                <a:gs pos="0">
                  <a:schemeClr val="accent2"/>
                </a:gs>
              </a:gsLst>
              <a:path path="circle">
                <a:fillToRect r="100000" b="100000"/>
              </a:path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00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D665F987-B97B-4753-A93B-2EBE44FC57A5}"/>
                </a:ext>
              </a:extLst>
            </p:cNvPr>
            <p:cNvSpPr txBox="1"/>
            <p:nvPr/>
          </p:nvSpPr>
          <p:spPr>
            <a:xfrm rot="10800000" flipV="1">
              <a:off x="8397386" y="5895011"/>
              <a:ext cx="1817389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90000" tIns="0" rIns="0" bIns="0" rtlCol="0" anchor="ctr">
              <a:noAutofit/>
            </a:bodyPr>
            <a:lstStyle/>
            <a:p>
              <a:r>
                <a:rPr kumimoji="1" lang="en-US" altLang="zh-CN" sz="1400" b="1" dirty="0">
                  <a:solidFill>
                    <a:schemeClr val="accent2"/>
                  </a:solidFill>
                  <a:latin typeface="+mj-ea"/>
                  <a:ea typeface="+mj-ea"/>
                </a:rPr>
                <a:t>20XX.05.20</a:t>
              </a:r>
              <a:endParaRPr kumimoji="1" lang="zh-CN" altLang="en-US" sz="14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22F29231-A29B-42F8-A684-6405CC5C3FBD}"/>
                </a:ext>
              </a:extLst>
            </p:cNvPr>
            <p:cNvSpPr txBox="1"/>
            <p:nvPr/>
          </p:nvSpPr>
          <p:spPr>
            <a:xfrm rot="10800000" flipV="1">
              <a:off x="8397385" y="5274931"/>
              <a:ext cx="1817389" cy="571631"/>
            </a:xfrm>
            <a:prstGeom prst="rect">
              <a:avLst/>
            </a:prstGeom>
            <a:noFill/>
          </p:spPr>
          <p:txBody>
            <a:bodyPr wrap="square" lIns="90000" anchor="b">
              <a:sp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buClrTx/>
                <a:buSzPct val="25000"/>
                <a:buFontTx/>
                <a:buNone/>
                <a:tabLst/>
                <a:defRPr/>
              </a:pPr>
              <a:r>
                <a:rPr lang="zh-CN" altLang="en-US" sz="1400" kern="0" dirty="0">
                  <a:gradFill>
                    <a:gsLst>
                      <a:gs pos="13000">
                        <a:schemeClr val="accent6"/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</a:gradFill>
                </a:rPr>
                <a:t>请在此输入有关于工作回顾的相关说明。</a:t>
              </a:r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91123CE-90BF-4B82-A1D9-507917125B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时间轴</a:t>
            </a:r>
          </a:p>
        </p:txBody>
      </p:sp>
    </p:spTree>
    <p:extLst>
      <p:ext uri="{BB962C8B-B14F-4D97-AF65-F5344CB8AC3E}">
        <p14:creationId xmlns:p14="http://schemas.microsoft.com/office/powerpoint/2010/main" val="94052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1D1366B-FBCE-49AE-BFF1-54E8D2885198}"/>
              </a:ext>
            </a:extLst>
          </p:cNvPr>
          <p:cNvGrpSpPr/>
          <p:nvPr/>
        </p:nvGrpSpPr>
        <p:grpSpPr>
          <a:xfrm>
            <a:off x="3619473" y="1441541"/>
            <a:ext cx="7875143" cy="5217633"/>
            <a:chOff x="3619473" y="1441541"/>
            <a:chExt cx="7875143" cy="521763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37C3AA7-08D1-446A-8178-AD211364F550}"/>
                </a:ext>
              </a:extLst>
            </p:cNvPr>
            <p:cNvGrpSpPr/>
            <p:nvPr/>
          </p:nvGrpSpPr>
          <p:grpSpPr>
            <a:xfrm>
              <a:off x="3619473" y="1478985"/>
              <a:ext cx="11033" cy="5180189"/>
              <a:chOff x="4480919" y="402343"/>
              <a:chExt cx="11033" cy="6268029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5A7830D-3524-4007-9A46-1902B5D05DCA}"/>
                  </a:ext>
                </a:extLst>
              </p:cNvPr>
              <p:cNvSpPr/>
              <p:nvPr/>
            </p:nvSpPr>
            <p:spPr>
              <a:xfrm rot="5400000">
                <a:off x="2917291" y="1965971"/>
                <a:ext cx="3138289" cy="11033"/>
              </a:xfrm>
              <a:prstGeom prst="rect">
                <a:avLst/>
              </a:prstGeom>
              <a:gradFill flip="none" rotWithShape="1">
                <a:gsLst>
                  <a:gs pos="66000">
                    <a:schemeClr val="accent3"/>
                  </a:gs>
                  <a:gs pos="89000">
                    <a:schemeClr val="accent4">
                      <a:alpha val="0"/>
                    </a:schemeClr>
                  </a:gs>
                  <a:gs pos="0">
                    <a:schemeClr val="accent6">
                      <a:lumMod val="50000"/>
                    </a:schemeClr>
                  </a:gs>
                  <a:gs pos="42000">
                    <a:schemeClr val="accent6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ADA26EA-1D51-4966-92DD-28DA0B9A7393}"/>
                  </a:ext>
                </a:extLst>
              </p:cNvPr>
              <p:cNvSpPr/>
              <p:nvPr/>
            </p:nvSpPr>
            <p:spPr>
              <a:xfrm rot="16200000" flipV="1">
                <a:off x="2917291" y="5095711"/>
                <a:ext cx="3138289" cy="11033"/>
              </a:xfrm>
              <a:prstGeom prst="rect">
                <a:avLst/>
              </a:prstGeom>
              <a:gradFill flip="none" rotWithShape="1">
                <a:gsLst>
                  <a:gs pos="66000">
                    <a:schemeClr val="accent3"/>
                  </a:gs>
                  <a:gs pos="89000">
                    <a:schemeClr val="accent4">
                      <a:alpha val="0"/>
                    </a:schemeClr>
                  </a:gs>
                  <a:gs pos="0">
                    <a:schemeClr val="accent6">
                      <a:lumMod val="50000"/>
                    </a:schemeClr>
                  </a:gs>
                  <a:gs pos="42000">
                    <a:schemeClr val="accent6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8E648ED-6FE1-44FB-9CCA-297F8583A5E8}"/>
                </a:ext>
              </a:extLst>
            </p:cNvPr>
            <p:cNvSpPr txBox="1"/>
            <p:nvPr/>
          </p:nvSpPr>
          <p:spPr>
            <a:xfrm>
              <a:off x="3619473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1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343FB86-570E-4983-9CAD-CA746DDA73EC}"/>
                </a:ext>
              </a:extLst>
            </p:cNvPr>
            <p:cNvSpPr txBox="1"/>
            <p:nvPr/>
          </p:nvSpPr>
          <p:spPr>
            <a:xfrm>
              <a:off x="4276475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2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056935E-D285-4327-8198-3086C37242BB}"/>
                </a:ext>
              </a:extLst>
            </p:cNvPr>
            <p:cNvSpPr txBox="1"/>
            <p:nvPr/>
          </p:nvSpPr>
          <p:spPr>
            <a:xfrm>
              <a:off x="4933477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3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3ACE747-A3C4-496A-9620-770DCFC470FD}"/>
                </a:ext>
              </a:extLst>
            </p:cNvPr>
            <p:cNvSpPr txBox="1"/>
            <p:nvPr/>
          </p:nvSpPr>
          <p:spPr>
            <a:xfrm>
              <a:off x="5590479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4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A46B429-3258-4941-8293-2962D33A9032}"/>
                </a:ext>
              </a:extLst>
            </p:cNvPr>
            <p:cNvSpPr txBox="1"/>
            <p:nvPr/>
          </p:nvSpPr>
          <p:spPr>
            <a:xfrm>
              <a:off x="6247481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5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A8FB983-49F8-473E-933D-587DF4E08AAF}"/>
                </a:ext>
              </a:extLst>
            </p:cNvPr>
            <p:cNvSpPr txBox="1"/>
            <p:nvPr/>
          </p:nvSpPr>
          <p:spPr>
            <a:xfrm>
              <a:off x="6904483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6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D9C43745-D3B5-4558-9DD9-3EB27CD30C65}"/>
                </a:ext>
              </a:extLst>
            </p:cNvPr>
            <p:cNvSpPr txBox="1"/>
            <p:nvPr/>
          </p:nvSpPr>
          <p:spPr>
            <a:xfrm>
              <a:off x="7561485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7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6CA8B1D-DE95-43D6-A00A-2178E68D1EB3}"/>
                </a:ext>
              </a:extLst>
            </p:cNvPr>
            <p:cNvSpPr txBox="1"/>
            <p:nvPr/>
          </p:nvSpPr>
          <p:spPr>
            <a:xfrm>
              <a:off x="8218487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8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89D26089-3DF8-46D6-80DC-15C5F8CD4CF3}"/>
                </a:ext>
              </a:extLst>
            </p:cNvPr>
            <p:cNvSpPr txBox="1"/>
            <p:nvPr/>
          </p:nvSpPr>
          <p:spPr>
            <a:xfrm>
              <a:off x="8875489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9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F313CEE-BFAE-4A28-85A5-67DB290083BF}"/>
                </a:ext>
              </a:extLst>
            </p:cNvPr>
            <p:cNvSpPr txBox="1"/>
            <p:nvPr/>
          </p:nvSpPr>
          <p:spPr>
            <a:xfrm>
              <a:off x="9532491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10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210DB97-167C-4E27-97F1-5A53DFC32093}"/>
                </a:ext>
              </a:extLst>
            </p:cNvPr>
            <p:cNvSpPr txBox="1"/>
            <p:nvPr/>
          </p:nvSpPr>
          <p:spPr>
            <a:xfrm>
              <a:off x="10189493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11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64C8489-B549-42CF-B2EA-291AE8530D98}"/>
                </a:ext>
              </a:extLst>
            </p:cNvPr>
            <p:cNvSpPr txBox="1"/>
            <p:nvPr/>
          </p:nvSpPr>
          <p:spPr>
            <a:xfrm>
              <a:off x="10846493" y="1441541"/>
              <a:ext cx="648123" cy="356105"/>
            </a:xfrm>
            <a:prstGeom prst="rect">
              <a:avLst/>
            </a:prstGeom>
            <a:noFill/>
            <a:effectLst>
              <a:softEdge rad="254000"/>
            </a:effectLst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kumimoji="1" lang="en-US" altLang="zh-CN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12</a:t>
              </a:r>
              <a:r>
                <a:rPr kumimoji="1"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aphicFrame>
        <p:nvGraphicFramePr>
          <p:cNvPr id="14" name="表格 8">
            <a:extLst>
              <a:ext uri="{FF2B5EF4-FFF2-40B4-BE49-F238E27FC236}">
                <a16:creationId xmlns:a16="http://schemas.microsoft.com/office/drawing/2014/main" id="{3D20BC06-01EC-4225-A8A3-FCA8AC74E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562121"/>
              </p:ext>
            </p:extLst>
          </p:nvPr>
        </p:nvGraphicFramePr>
        <p:xfrm>
          <a:off x="3619473" y="1808479"/>
          <a:ext cx="7877208" cy="4495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4495185"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marT="31227" marB="31227"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F9A509D6-CBB1-4B54-B576-F248E770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443016"/>
              </p:ext>
            </p:extLst>
          </p:nvPr>
        </p:nvGraphicFramePr>
        <p:xfrm>
          <a:off x="3619473" y="2442396"/>
          <a:ext cx="7877208" cy="16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164729"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85524E18-1F06-430F-ADE6-E82C08AEEC34}"/>
              </a:ext>
            </a:extLst>
          </p:cNvPr>
          <p:cNvSpPr txBox="1"/>
          <p:nvPr/>
        </p:nvSpPr>
        <p:spPr>
          <a:xfrm>
            <a:off x="1574909" y="2238945"/>
            <a:ext cx="1963976" cy="565604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defTabSz="913765">
              <a:lnSpc>
                <a:spcPct val="114000"/>
              </a:lnSpc>
              <a:buSzPct val="25000"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请在此输入有关于工作回顾的相关说明。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7D587DB-7EDF-4072-A2A7-0DE2FEFA8288}"/>
              </a:ext>
            </a:extLst>
          </p:cNvPr>
          <p:cNvSpPr/>
          <p:nvPr/>
        </p:nvSpPr>
        <p:spPr>
          <a:xfrm>
            <a:off x="712626" y="2348874"/>
            <a:ext cx="711425" cy="351772"/>
          </a:xfrm>
          <a:prstGeom prst="roundRect">
            <a:avLst>
              <a:gd name="adj" fmla="val 8843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项目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2" name="表格 8">
            <a:extLst>
              <a:ext uri="{FF2B5EF4-FFF2-40B4-BE49-F238E27FC236}">
                <a16:creationId xmlns:a16="http://schemas.microsoft.com/office/drawing/2014/main" id="{858D2C14-8380-482B-AA26-3610BC2F2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274753"/>
              </p:ext>
            </p:extLst>
          </p:nvPr>
        </p:nvGraphicFramePr>
        <p:xfrm>
          <a:off x="3619473" y="3234875"/>
          <a:ext cx="7877208" cy="16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164729"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FE5BD902-1B2D-4A0E-9254-79525C8AA23E}"/>
              </a:ext>
            </a:extLst>
          </p:cNvPr>
          <p:cNvSpPr txBox="1"/>
          <p:nvPr/>
        </p:nvSpPr>
        <p:spPr>
          <a:xfrm>
            <a:off x="1574909" y="3031424"/>
            <a:ext cx="1963976" cy="565604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defTabSz="913765">
              <a:lnSpc>
                <a:spcPct val="114000"/>
              </a:lnSpc>
              <a:buSzPct val="25000"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请在此输入有关于工作回顾的相关说明。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1861BC7-D43F-4D42-AC12-0058C80E42F5}"/>
              </a:ext>
            </a:extLst>
          </p:cNvPr>
          <p:cNvSpPr/>
          <p:nvPr/>
        </p:nvSpPr>
        <p:spPr>
          <a:xfrm>
            <a:off x="712626" y="3141353"/>
            <a:ext cx="711425" cy="351772"/>
          </a:xfrm>
          <a:prstGeom prst="roundRect">
            <a:avLst>
              <a:gd name="adj" fmla="val 8843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项目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27" name="表格 8">
            <a:extLst>
              <a:ext uri="{FF2B5EF4-FFF2-40B4-BE49-F238E27FC236}">
                <a16:creationId xmlns:a16="http://schemas.microsoft.com/office/drawing/2014/main" id="{D8BB6ED2-ABE5-4BF3-9338-975CF7568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115546"/>
              </p:ext>
            </p:extLst>
          </p:nvPr>
        </p:nvGraphicFramePr>
        <p:xfrm>
          <a:off x="3619473" y="4047424"/>
          <a:ext cx="7877208" cy="16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164729"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sp>
        <p:nvSpPr>
          <p:cNvPr id="28" name="文本框 27">
            <a:extLst>
              <a:ext uri="{FF2B5EF4-FFF2-40B4-BE49-F238E27FC236}">
                <a16:creationId xmlns:a16="http://schemas.microsoft.com/office/drawing/2014/main" id="{E53F11B9-E03A-4B13-AFEE-F9029A45CBFE}"/>
              </a:ext>
            </a:extLst>
          </p:cNvPr>
          <p:cNvSpPr txBox="1"/>
          <p:nvPr/>
        </p:nvSpPr>
        <p:spPr>
          <a:xfrm>
            <a:off x="1574909" y="3843973"/>
            <a:ext cx="1963976" cy="565604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defTabSz="913765">
              <a:lnSpc>
                <a:spcPct val="114000"/>
              </a:lnSpc>
              <a:buSzPct val="25000"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请在此输入有关于工作回顾的相关说明。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65B414C-3A6F-4D77-BE3C-2DE9D84A141B}"/>
              </a:ext>
            </a:extLst>
          </p:cNvPr>
          <p:cNvSpPr/>
          <p:nvPr/>
        </p:nvSpPr>
        <p:spPr>
          <a:xfrm>
            <a:off x="712626" y="3953902"/>
            <a:ext cx="711425" cy="351772"/>
          </a:xfrm>
          <a:prstGeom prst="roundRect">
            <a:avLst>
              <a:gd name="adj" fmla="val 8843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项目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31" name="表格 8">
            <a:extLst>
              <a:ext uri="{FF2B5EF4-FFF2-40B4-BE49-F238E27FC236}">
                <a16:creationId xmlns:a16="http://schemas.microsoft.com/office/drawing/2014/main" id="{2AFF019F-4CC7-4120-BE60-51F4693DB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69878"/>
              </p:ext>
            </p:extLst>
          </p:nvPr>
        </p:nvGraphicFramePr>
        <p:xfrm>
          <a:off x="3619473" y="4859973"/>
          <a:ext cx="7877208" cy="16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164729"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sp>
        <p:nvSpPr>
          <p:cNvPr id="32" name="文本框 31">
            <a:extLst>
              <a:ext uri="{FF2B5EF4-FFF2-40B4-BE49-F238E27FC236}">
                <a16:creationId xmlns:a16="http://schemas.microsoft.com/office/drawing/2014/main" id="{93E42C54-E240-439E-992F-ACD183C06429}"/>
              </a:ext>
            </a:extLst>
          </p:cNvPr>
          <p:cNvSpPr txBox="1"/>
          <p:nvPr/>
        </p:nvSpPr>
        <p:spPr>
          <a:xfrm>
            <a:off x="1574909" y="4656522"/>
            <a:ext cx="1963976" cy="565604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defTabSz="913765">
              <a:lnSpc>
                <a:spcPct val="114000"/>
              </a:lnSpc>
              <a:buSzPct val="25000"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请在此输入有关于工作回顾的相关说明。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A9855778-EBEA-43C0-83CB-4B7B01350748}"/>
              </a:ext>
            </a:extLst>
          </p:cNvPr>
          <p:cNvSpPr/>
          <p:nvPr/>
        </p:nvSpPr>
        <p:spPr>
          <a:xfrm>
            <a:off x="712626" y="4766451"/>
            <a:ext cx="711425" cy="351772"/>
          </a:xfrm>
          <a:prstGeom prst="roundRect">
            <a:avLst>
              <a:gd name="adj" fmla="val 8843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项目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46" name="表格 8">
            <a:extLst>
              <a:ext uri="{FF2B5EF4-FFF2-40B4-BE49-F238E27FC236}">
                <a16:creationId xmlns:a16="http://schemas.microsoft.com/office/drawing/2014/main" id="{61DC6888-4058-485B-8442-1EF63619D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441943"/>
              </p:ext>
            </p:extLst>
          </p:nvPr>
        </p:nvGraphicFramePr>
        <p:xfrm>
          <a:off x="3619473" y="5668777"/>
          <a:ext cx="7877208" cy="16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434">
                  <a:extLst>
                    <a:ext uri="{9D8B030D-6E8A-4147-A177-3AD203B41FA5}">
                      <a16:colId xmlns:a16="http://schemas.microsoft.com/office/drawing/2014/main" val="263705051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1468114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2064245890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829422899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5507029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52817123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934015561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63422058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548606955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4080787944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1052852192"/>
                    </a:ext>
                  </a:extLst>
                </a:gridCol>
                <a:gridCol w="656434">
                  <a:extLst>
                    <a:ext uri="{9D8B030D-6E8A-4147-A177-3AD203B41FA5}">
                      <a16:colId xmlns:a16="http://schemas.microsoft.com/office/drawing/2014/main" val="3747342755"/>
                    </a:ext>
                  </a:extLst>
                </a:gridCol>
              </a:tblGrid>
              <a:tr h="164729"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marT="19389" marB="19389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968"/>
                  </a:ext>
                </a:extLst>
              </a:tr>
            </a:tbl>
          </a:graphicData>
        </a:graphic>
      </p:graphicFrame>
      <p:sp>
        <p:nvSpPr>
          <p:cNvPr id="47" name="文本框 46">
            <a:extLst>
              <a:ext uri="{FF2B5EF4-FFF2-40B4-BE49-F238E27FC236}">
                <a16:creationId xmlns:a16="http://schemas.microsoft.com/office/drawing/2014/main" id="{63D8E69F-4500-4414-B632-C4EB916F52CA}"/>
              </a:ext>
            </a:extLst>
          </p:cNvPr>
          <p:cNvSpPr txBox="1"/>
          <p:nvPr/>
        </p:nvSpPr>
        <p:spPr>
          <a:xfrm>
            <a:off x="1574909" y="5465326"/>
            <a:ext cx="1963976" cy="565604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lvl="0" defTabSz="913765">
              <a:lnSpc>
                <a:spcPct val="114000"/>
              </a:lnSpc>
              <a:buSzPct val="25000"/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请在此输入有关于工作回顾的相关说明。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F5B2A099-90F9-43FA-BF43-CBE017509764}"/>
              </a:ext>
            </a:extLst>
          </p:cNvPr>
          <p:cNvSpPr/>
          <p:nvPr/>
        </p:nvSpPr>
        <p:spPr>
          <a:xfrm>
            <a:off x="712626" y="5575255"/>
            <a:ext cx="711425" cy="351772"/>
          </a:xfrm>
          <a:prstGeom prst="roundRect">
            <a:avLst>
              <a:gd name="adj" fmla="val 8843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项目</a:t>
            </a:r>
            <a:r>
              <a:rPr lang="en-US" altLang="zh-CN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D668A6-6C2B-4C5A-B0A1-C999F87D66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甘特图</a:t>
            </a:r>
          </a:p>
        </p:txBody>
      </p:sp>
    </p:spTree>
    <p:extLst>
      <p:ext uri="{BB962C8B-B14F-4D97-AF65-F5344CB8AC3E}">
        <p14:creationId xmlns:p14="http://schemas.microsoft.com/office/powerpoint/2010/main" val="38565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grpId="1" nodeType="withEffect" p14:presetBounceEnd="100000">
                                      <p:stCondLst>
                                        <p:cond delay="8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grpId="1" nodeType="withEffect" p14:presetBounceEnd="100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grpId="1" nodeType="withEffect" p14:presetBounceEnd="100000">
                                      <p:stCondLst>
                                        <p:cond delay="2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37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1" nodeType="withEffect" p14:presetBounceEnd="100000">
                                      <p:stCondLst>
                                        <p:cond delay="29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48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4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grpId="1" nodeType="withEffect" p14:presetBounceEnd="100000">
                                      <p:stCondLst>
                                        <p:cond delay="3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9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4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 animBg="1"/>
          <p:bldP spid="19" grpId="1" animBg="1"/>
          <p:bldP spid="23" grpId="0"/>
          <p:bldP spid="25" grpId="0" animBg="1"/>
          <p:bldP spid="25" grpId="1" animBg="1"/>
          <p:bldP spid="28" grpId="0"/>
          <p:bldP spid="29" grpId="0" animBg="1"/>
          <p:bldP spid="29" grpId="1" animBg="1"/>
          <p:bldP spid="32" grpId="0"/>
          <p:bldP spid="33" grpId="0" animBg="1"/>
          <p:bldP spid="33" grpId="1" animBg="1"/>
          <p:bldP spid="47" grpId="0"/>
          <p:bldP spid="48" grpId="0" animBg="1"/>
          <p:bldP spid="4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4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4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4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4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 animBg="1"/>
          <p:bldP spid="19" grpId="1" animBg="1"/>
          <p:bldP spid="23" grpId="0"/>
          <p:bldP spid="25" grpId="0" animBg="1"/>
          <p:bldP spid="25" grpId="1" animBg="1"/>
          <p:bldP spid="28" grpId="0"/>
          <p:bldP spid="29" grpId="0" animBg="1"/>
          <p:bldP spid="29" grpId="1" animBg="1"/>
          <p:bldP spid="32" grpId="0"/>
          <p:bldP spid="33" grpId="0" animBg="1"/>
          <p:bldP spid="33" grpId="1" animBg="1"/>
          <p:bldP spid="47" grpId="0"/>
          <p:bldP spid="48" grpId="0" animBg="1"/>
          <p:bldP spid="48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8045E399-2C18-4E54-8E41-6436CE579548}"/>
              </a:ext>
            </a:extLst>
          </p:cNvPr>
          <p:cNvSpPr txBox="1"/>
          <p:nvPr/>
        </p:nvSpPr>
        <p:spPr>
          <a:xfrm flipH="1">
            <a:off x="695323" y="747247"/>
            <a:ext cx="5400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不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忘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初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心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逐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梦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前</a:t>
            </a:r>
            <a:r>
              <a:rPr kumimoji="1" lang="en-US" altLang="zh-CN" sz="1400" spc="150" dirty="0">
                <a:solidFill>
                  <a:schemeClr val="accent2"/>
                </a:solidFill>
                <a:latin typeface="+mn-ea"/>
              </a:rPr>
              <a:t>/</a:t>
            </a:r>
            <a:r>
              <a:rPr kumimoji="1" lang="zh-CN" altLang="en-US" sz="1400" spc="150" dirty="0">
                <a:solidFill>
                  <a:schemeClr val="accent2"/>
                </a:solidFill>
                <a:latin typeface="+mn-ea"/>
              </a:rPr>
              <a:t>行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01443F-3F9B-4C5E-9810-13980F486DFB}"/>
              </a:ext>
            </a:extLst>
          </p:cNvPr>
          <p:cNvSpPr txBox="1"/>
          <p:nvPr/>
        </p:nvSpPr>
        <p:spPr>
          <a:xfrm>
            <a:off x="3619131" y="2679609"/>
            <a:ext cx="42883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0" b="1" dirty="0">
                <a:gradFill flip="none" rotWithShape="1"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年度回顾</a:t>
            </a:r>
            <a:endParaRPr kumimoji="1" lang="en-US" altLang="zh-CN" sz="8000" b="1" dirty="0">
              <a:gradFill flip="none" rotWithShape="1">
                <a:gsLst>
                  <a:gs pos="0">
                    <a:schemeClr val="accent3"/>
                  </a:gs>
                  <a:gs pos="98000">
                    <a:schemeClr val="accent6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254000" dist="254000" dir="5400000" sx="103000" sy="103000" algn="ctr" rotWithShape="0">
                  <a:schemeClr val="tx1">
                    <a:alpha val="7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FFC32F9-11F2-4AB4-9461-DFBDC7FD51B1}"/>
              </a:ext>
            </a:extLst>
          </p:cNvPr>
          <p:cNvSpPr txBox="1"/>
          <p:nvPr/>
        </p:nvSpPr>
        <p:spPr>
          <a:xfrm>
            <a:off x="1895204" y="2609167"/>
            <a:ext cx="1492907" cy="1117229"/>
          </a:xfrm>
          <a:prstGeom prst="rect">
            <a:avLst/>
          </a:prstGeom>
          <a:noFill/>
        </p:spPr>
        <p:txBody>
          <a:bodyPr wrap="square" rIns="0" rtlCol="0" anchor="ctr">
            <a:noAutofit/>
          </a:bodyPr>
          <a:lstStyle/>
          <a:p>
            <a:pPr algn="r">
              <a:defRPr/>
            </a:pPr>
            <a:r>
              <a:rPr lang="en-US" altLang="zh-CN" sz="8500" b="1" dirty="0">
                <a:ln>
                  <a:gradFill>
                    <a:gsLst>
                      <a:gs pos="11000">
                        <a:schemeClr val="accent5"/>
                      </a:gs>
                      <a:gs pos="40000">
                        <a:schemeClr val="accent2"/>
                      </a:gs>
                      <a:gs pos="7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01</a:t>
            </a:r>
            <a:endParaRPr lang="zh-CN" altLang="en-US" sz="8500" b="1" dirty="0">
              <a:ln>
                <a:gradFill>
                  <a:gsLst>
                    <a:gs pos="11000">
                      <a:schemeClr val="accent5"/>
                    </a:gs>
                    <a:gs pos="40000">
                      <a:schemeClr val="accent2"/>
                    </a:gs>
                    <a:gs pos="7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48A7BB9-5413-408A-917A-F9E5D64FF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07361" y="2279056"/>
            <a:ext cx="1096951" cy="110370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235077A-2AFA-417C-BB14-F4F7747401E2}"/>
              </a:ext>
            </a:extLst>
          </p:cNvPr>
          <p:cNvSpPr txBox="1"/>
          <p:nvPr/>
        </p:nvSpPr>
        <p:spPr>
          <a:xfrm flipH="1">
            <a:off x="2240278" y="3624676"/>
            <a:ext cx="1033781" cy="203133"/>
          </a:xfrm>
          <a:prstGeom prst="rect">
            <a:avLst/>
          </a:prstGeom>
          <a:noFill/>
        </p:spPr>
        <p:txBody>
          <a:bodyPr wrap="square" lIns="0" tIns="0" rIns="0" bIns="0" anchor="ctr">
            <a:normAutofit/>
          </a:bodyPr>
          <a:lstStyle/>
          <a:p>
            <a:pPr marL="0" marR="0" lvl="0" indent="0" algn="dist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altLang="zh-CN" sz="1200" spc="150" dirty="0"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a typeface="微软雅黑"/>
              </a:rPr>
              <a:t>PART ONE</a:t>
            </a:r>
            <a:endParaRPr kumimoji="0" lang="en-US" altLang="zh-CN" sz="1200" i="0" u="none" strike="noStrike" kern="1200" cap="none" spc="150" normalizeH="0" noProof="0" dirty="0">
              <a:ln>
                <a:noFill/>
              </a:ln>
              <a:gradFill flip="none" rotWithShape="1">
                <a:gsLst>
                  <a:gs pos="100000">
                    <a:schemeClr val="accent3"/>
                  </a:gs>
                  <a:gs pos="66000">
                    <a:schemeClr val="accent6"/>
                  </a:gs>
                  <a:gs pos="0">
                    <a:schemeClr val="accent3">
                      <a:alpha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127D864-AC43-4BA8-8F5A-0D7FF9F7CAA0}"/>
              </a:ext>
            </a:extLst>
          </p:cNvPr>
          <p:cNvSpPr/>
          <p:nvPr/>
        </p:nvSpPr>
        <p:spPr>
          <a:xfrm>
            <a:off x="10449238" y="6308725"/>
            <a:ext cx="127322" cy="127322"/>
          </a:xfrm>
          <a:prstGeom prst="ellipse">
            <a:avLst/>
          </a:prstGeom>
          <a:gradFill>
            <a:gsLst>
              <a:gs pos="16000">
                <a:schemeClr val="accent3"/>
              </a:gs>
              <a:gs pos="83000">
                <a:schemeClr val="accent5"/>
              </a:gs>
              <a:gs pos="51000">
                <a:schemeClr val="accent4"/>
              </a:gs>
              <a:gs pos="500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99E0AB2-E9EA-460B-925A-7C625E964F1C}"/>
              </a:ext>
            </a:extLst>
          </p:cNvPr>
          <p:cNvSpPr/>
          <p:nvPr/>
        </p:nvSpPr>
        <p:spPr>
          <a:xfrm>
            <a:off x="1075594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A153372-9525-424D-A743-54D6EE6D44D3}"/>
              </a:ext>
            </a:extLst>
          </p:cNvPr>
          <p:cNvSpPr/>
          <p:nvPr/>
        </p:nvSpPr>
        <p:spPr>
          <a:xfrm>
            <a:off x="11062648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F664BF2-8E03-4998-B6C0-7B05DCCF117C}"/>
              </a:ext>
            </a:extLst>
          </p:cNvPr>
          <p:cNvSpPr/>
          <p:nvPr/>
        </p:nvSpPr>
        <p:spPr>
          <a:xfrm>
            <a:off x="11369353" y="6308725"/>
            <a:ext cx="127322" cy="127322"/>
          </a:xfrm>
          <a:prstGeom prst="ellipse">
            <a:avLst/>
          </a:prstGeom>
          <a:solidFill>
            <a:schemeClr val="accent2">
              <a:alpha val="2000"/>
            </a:schemeClr>
          </a:solidFill>
          <a:ln w="12700">
            <a:gradFill>
              <a:gsLst>
                <a:gs pos="45000">
                  <a:schemeClr val="accent5"/>
                </a:gs>
                <a:gs pos="0">
                  <a:schemeClr val="accent2"/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D5B35D0-5719-42A7-AB98-E9C218976DCF}"/>
              </a:ext>
            </a:extLst>
          </p:cNvPr>
          <p:cNvSpPr txBox="1"/>
          <p:nvPr/>
        </p:nvSpPr>
        <p:spPr>
          <a:xfrm flipH="1">
            <a:off x="7969932" y="3304977"/>
            <a:ext cx="2514707" cy="4789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ANNUAL </a:t>
            </a:r>
          </a:p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3968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  <p:bldP spid="21" grpId="0" animBg="1"/>
      <p:bldP spid="21" grpId="1" animBg="1"/>
      <p:bldP spid="22" grpId="0" animBg="1"/>
      <p:bldP spid="23" grpId="0" animBg="1"/>
      <p:bldP spid="24" grpId="0" animBg="1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图片 73">
            <a:extLst>
              <a:ext uri="{FF2B5EF4-FFF2-40B4-BE49-F238E27FC236}">
                <a16:creationId xmlns:a16="http://schemas.microsoft.com/office/drawing/2014/main" id="{24E227DD-B52F-4EFD-87C2-C02B7BE65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29001"/>
            <a:ext cx="12192001" cy="3429000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65C956FA-4560-468D-B4A8-084190262CF3}"/>
              </a:ext>
            </a:extLst>
          </p:cNvPr>
          <p:cNvSpPr/>
          <p:nvPr/>
        </p:nvSpPr>
        <p:spPr>
          <a:xfrm>
            <a:off x="3959973" y="1026376"/>
            <a:ext cx="4272055" cy="4340437"/>
          </a:xfrm>
          <a:custGeom>
            <a:avLst/>
            <a:gdLst>
              <a:gd name="connsiteX0" fmla="*/ 3809316 w 4272055"/>
              <a:gd name="connsiteY0" fmla="*/ 1120257 h 4340437"/>
              <a:gd name="connsiteX1" fmla="*/ 4272055 w 4272055"/>
              <a:gd name="connsiteY1" fmla="*/ 1534399 h 4340437"/>
              <a:gd name="connsiteX2" fmla="*/ 4040686 w 4272055"/>
              <a:gd name="connsiteY2" fmla="*/ 1534399 h 4340437"/>
              <a:gd name="connsiteX3" fmla="*/ 4040686 w 4272055"/>
              <a:gd name="connsiteY3" fmla="*/ 4340437 h 4340437"/>
              <a:gd name="connsiteX4" fmla="*/ 3577947 w 4272055"/>
              <a:gd name="connsiteY4" fmla="*/ 4340437 h 4340437"/>
              <a:gd name="connsiteX5" fmla="*/ 3577947 w 4272055"/>
              <a:gd name="connsiteY5" fmla="*/ 1534399 h 4340437"/>
              <a:gd name="connsiteX6" fmla="*/ 3346577 w 4272055"/>
              <a:gd name="connsiteY6" fmla="*/ 1534399 h 4340437"/>
              <a:gd name="connsiteX7" fmla="*/ 462739 w 4272055"/>
              <a:gd name="connsiteY7" fmla="*/ 1120257 h 4340437"/>
              <a:gd name="connsiteX8" fmla="*/ 925478 w 4272055"/>
              <a:gd name="connsiteY8" fmla="*/ 1534399 h 4340437"/>
              <a:gd name="connsiteX9" fmla="*/ 694109 w 4272055"/>
              <a:gd name="connsiteY9" fmla="*/ 1534399 h 4340437"/>
              <a:gd name="connsiteX10" fmla="*/ 694109 w 4272055"/>
              <a:gd name="connsiteY10" fmla="*/ 4340437 h 4340437"/>
              <a:gd name="connsiteX11" fmla="*/ 231370 w 4272055"/>
              <a:gd name="connsiteY11" fmla="*/ 4340437 h 4340437"/>
              <a:gd name="connsiteX12" fmla="*/ 231370 w 4272055"/>
              <a:gd name="connsiteY12" fmla="*/ 1534399 h 4340437"/>
              <a:gd name="connsiteX13" fmla="*/ 0 w 4272055"/>
              <a:gd name="connsiteY13" fmla="*/ 1534399 h 4340437"/>
              <a:gd name="connsiteX14" fmla="*/ 2136028 w 4272055"/>
              <a:gd name="connsiteY14" fmla="*/ 0 h 4340437"/>
              <a:gd name="connsiteX15" fmla="*/ 3127950 w 4272055"/>
              <a:gd name="connsiteY15" fmla="*/ 887751 h 4340437"/>
              <a:gd name="connsiteX16" fmla="*/ 2631989 w 4272055"/>
              <a:gd name="connsiteY16" fmla="*/ 887751 h 4340437"/>
              <a:gd name="connsiteX17" fmla="*/ 2631989 w 4272055"/>
              <a:gd name="connsiteY17" fmla="*/ 4340437 h 4340437"/>
              <a:gd name="connsiteX18" fmla="*/ 1640066 w 4272055"/>
              <a:gd name="connsiteY18" fmla="*/ 4340437 h 4340437"/>
              <a:gd name="connsiteX19" fmla="*/ 1640066 w 4272055"/>
              <a:gd name="connsiteY19" fmla="*/ 887751 h 4340437"/>
              <a:gd name="connsiteX20" fmla="*/ 1144105 w 4272055"/>
              <a:gd name="connsiteY20" fmla="*/ 887751 h 434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72055" h="4340437">
                <a:moveTo>
                  <a:pt x="3809316" y="1120257"/>
                </a:moveTo>
                <a:lnTo>
                  <a:pt x="4272055" y="1534399"/>
                </a:lnTo>
                <a:lnTo>
                  <a:pt x="4040686" y="1534399"/>
                </a:lnTo>
                <a:lnTo>
                  <a:pt x="4040686" y="4340437"/>
                </a:lnTo>
                <a:lnTo>
                  <a:pt x="3577947" y="4340437"/>
                </a:lnTo>
                <a:lnTo>
                  <a:pt x="3577947" y="1534399"/>
                </a:lnTo>
                <a:lnTo>
                  <a:pt x="3346577" y="1534399"/>
                </a:lnTo>
                <a:close/>
                <a:moveTo>
                  <a:pt x="462739" y="1120257"/>
                </a:moveTo>
                <a:lnTo>
                  <a:pt x="925478" y="1534399"/>
                </a:lnTo>
                <a:lnTo>
                  <a:pt x="694109" y="1534399"/>
                </a:lnTo>
                <a:lnTo>
                  <a:pt x="694109" y="4340437"/>
                </a:lnTo>
                <a:lnTo>
                  <a:pt x="231370" y="4340437"/>
                </a:lnTo>
                <a:lnTo>
                  <a:pt x="231370" y="1534399"/>
                </a:lnTo>
                <a:lnTo>
                  <a:pt x="0" y="1534399"/>
                </a:lnTo>
                <a:close/>
                <a:moveTo>
                  <a:pt x="2136028" y="0"/>
                </a:moveTo>
                <a:lnTo>
                  <a:pt x="3127950" y="887751"/>
                </a:lnTo>
                <a:lnTo>
                  <a:pt x="2631989" y="887751"/>
                </a:lnTo>
                <a:lnTo>
                  <a:pt x="2631989" y="4340437"/>
                </a:lnTo>
                <a:lnTo>
                  <a:pt x="1640066" y="4340437"/>
                </a:lnTo>
                <a:lnTo>
                  <a:pt x="1640066" y="887751"/>
                </a:lnTo>
                <a:lnTo>
                  <a:pt x="1144105" y="887751"/>
                </a:lnTo>
                <a:close/>
              </a:path>
            </a:pathLst>
          </a:custGeom>
          <a:gradFill>
            <a:gsLst>
              <a:gs pos="51000">
                <a:schemeClr val="accent2">
                  <a:alpha val="10000"/>
                </a:schemeClr>
              </a:gs>
              <a:gs pos="7000">
                <a:schemeClr val="accent2">
                  <a:alpha val="50000"/>
                </a:schemeClr>
              </a:gs>
              <a:gs pos="100000">
                <a:schemeClr val="accent6">
                  <a:alpha val="0"/>
                </a:schemeClr>
              </a:gs>
            </a:gsLst>
            <a:lin ang="5400000" scaled="0"/>
          </a:gradFill>
          <a:ln w="7938" cap="flat">
            <a:noFill/>
            <a:prstDash val="solid"/>
            <a:miter lim="800000"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dirty="0">
              <a:solidFill>
                <a:prstClr val="black"/>
              </a:solidFill>
              <a:latin typeface="Calibri"/>
              <a:ea typeface="微软雅黑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1D38C78-6F88-469B-9163-53191EDF8E08}"/>
              </a:ext>
            </a:extLst>
          </p:cNvPr>
          <p:cNvSpPr txBox="1"/>
          <p:nvPr/>
        </p:nvSpPr>
        <p:spPr>
          <a:xfrm flipH="1">
            <a:off x="5176515" y="2720024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000" spc="150" dirty="0">
                <a:gradFill>
                  <a:gsLst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lin ang="5400000" scaled="1"/>
                </a:gradFill>
                <a:latin typeface="+mn-ea"/>
              </a:rPr>
              <a:t>明年目标业绩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AFFF028-8C7E-4DE2-ADFF-14D2DC3719DE}"/>
              </a:ext>
            </a:extLst>
          </p:cNvPr>
          <p:cNvSpPr txBox="1"/>
          <p:nvPr/>
        </p:nvSpPr>
        <p:spPr>
          <a:xfrm>
            <a:off x="1408659" y="3104965"/>
            <a:ext cx="9374682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Moderately" fov="6000000">
                <a:rot lat="0" lon="0" rev="0"/>
              </a:camera>
              <a:lightRig rig="balanced" dir="t">
                <a:rot lat="0" lon="0" rev="1800000"/>
              </a:lightRig>
            </a:scene3d>
            <a:sp3d extrusionH="38100" prstMaterial="matte">
              <a:bevelT w="25400" h="38100"/>
              <a:bevelB w="0"/>
            </a:sp3d>
          </a:bodyPr>
          <a:lstStyle/>
          <a:p>
            <a:pPr algn="ctr"/>
            <a:r>
              <a:rPr lang="en-US" altLang="zh-CN" sz="13800" b="1" dirty="0">
                <a:gradFill>
                  <a:gsLst>
                    <a:gs pos="53312">
                      <a:srgbClr val="EDCCA0"/>
                    </a:gs>
                    <a:gs pos="100000">
                      <a:schemeClr val="accent5">
                        <a:alpha val="40000"/>
                      </a:schemeClr>
                    </a:gs>
                    <a:gs pos="16000">
                      <a:schemeClr val="accent5">
                        <a:alpha val="20000"/>
                      </a:schemeClr>
                    </a:gs>
                    <a:gs pos="41000">
                      <a:schemeClr val="accent3"/>
                    </a:gs>
                    <a:gs pos="65000">
                      <a:schemeClr val="accent6"/>
                    </a:gs>
                  </a:gsLst>
                  <a:lin ang="5400000" scaled="1"/>
                </a:gradFill>
              </a:rPr>
              <a:t>600</a:t>
            </a:r>
            <a:r>
              <a:rPr lang="en-US" altLang="zh-CN" sz="5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3800" b="1" dirty="0">
                <a:gradFill>
                  <a:gsLst>
                    <a:gs pos="53312">
                      <a:srgbClr val="EDCCA0"/>
                    </a:gs>
                    <a:gs pos="100000">
                      <a:schemeClr val="accent5">
                        <a:alpha val="40000"/>
                      </a:schemeClr>
                    </a:gs>
                    <a:gs pos="16000">
                      <a:schemeClr val="accent5">
                        <a:alpha val="20000"/>
                      </a:schemeClr>
                    </a:gs>
                    <a:gs pos="41000">
                      <a:schemeClr val="accent3"/>
                    </a:gs>
                    <a:gs pos="65000">
                      <a:schemeClr val="accent6"/>
                    </a:gs>
                  </a:gsLst>
                  <a:lin ang="5400000" scaled="1"/>
                </a:gradFill>
              </a:rPr>
              <a:t>000</a:t>
            </a:r>
            <a:r>
              <a:rPr lang="en-US" altLang="zh-CN" sz="5000" b="1" dirty="0">
                <a:gradFill>
                  <a:gsLst>
                    <a:gs pos="53312">
                      <a:srgbClr val="EDCCA0"/>
                    </a:gs>
                    <a:gs pos="100000">
                      <a:schemeClr val="accent5">
                        <a:alpha val="40000"/>
                      </a:schemeClr>
                    </a:gs>
                    <a:gs pos="16000">
                      <a:schemeClr val="accent5">
                        <a:alpha val="20000"/>
                      </a:schemeClr>
                    </a:gs>
                    <a:gs pos="41000">
                      <a:schemeClr val="accent3"/>
                    </a:gs>
                    <a:gs pos="65000">
                      <a:schemeClr val="accent6"/>
                    </a:gs>
                  </a:gsLst>
                  <a:lin ang="5400000" scaled="1"/>
                </a:gradFill>
              </a:rPr>
              <a:t> </a:t>
            </a:r>
            <a:r>
              <a:rPr lang="en-US" altLang="zh-CN" sz="13800" b="1" dirty="0">
                <a:gradFill>
                  <a:gsLst>
                    <a:gs pos="53312">
                      <a:srgbClr val="EDCCA0"/>
                    </a:gs>
                    <a:gs pos="100000">
                      <a:schemeClr val="accent5">
                        <a:alpha val="40000"/>
                      </a:schemeClr>
                    </a:gs>
                    <a:gs pos="16000">
                      <a:schemeClr val="accent5">
                        <a:alpha val="20000"/>
                      </a:schemeClr>
                    </a:gs>
                    <a:gs pos="41000">
                      <a:schemeClr val="accent3"/>
                    </a:gs>
                    <a:gs pos="65000">
                      <a:schemeClr val="accent6"/>
                    </a:gs>
                  </a:gsLst>
                  <a:lin ang="5400000" scaled="1"/>
                </a:gradFill>
              </a:rPr>
              <a:t>000</a:t>
            </a:r>
            <a:endParaRPr lang="zh-CN" altLang="en-US" sz="13800" b="1" dirty="0">
              <a:gradFill>
                <a:gsLst>
                  <a:gs pos="53312">
                    <a:srgbClr val="EDCCA0"/>
                  </a:gs>
                  <a:gs pos="100000">
                    <a:schemeClr val="accent5">
                      <a:alpha val="40000"/>
                    </a:schemeClr>
                  </a:gs>
                  <a:gs pos="16000">
                    <a:schemeClr val="accent5">
                      <a:alpha val="20000"/>
                    </a:schemeClr>
                  </a:gs>
                  <a:gs pos="41000">
                    <a:schemeClr val="accent3"/>
                  </a:gs>
                  <a:gs pos="65000">
                    <a:schemeClr val="accent6"/>
                  </a:gs>
                </a:gsLst>
                <a:lin ang="5400000" scaled="1"/>
              </a:gra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267717B-AE65-4615-8C78-3DDAE8A929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077" y="3272534"/>
            <a:ext cx="1606046" cy="1615930"/>
          </a:xfrm>
          <a:prstGeom prst="rect">
            <a:avLst/>
          </a:prstGeom>
        </p:spPr>
      </p:pic>
      <p:pic>
        <p:nvPicPr>
          <p:cNvPr id="79" name="图片 78" descr="图标&#10;&#10;中度可信度描述已自动生成">
            <a:extLst>
              <a:ext uri="{FF2B5EF4-FFF2-40B4-BE49-F238E27FC236}">
                <a16:creationId xmlns:a16="http://schemas.microsoft.com/office/drawing/2014/main" id="{45C9378A-A2B1-4D74-B63F-9254A9B047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372">
            <a:off x="9548756" y="5184801"/>
            <a:ext cx="324812" cy="17965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2BD13F0-0424-4EA7-8ECB-B33178AA06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25806"/>
          <a:stretch>
            <a:fillRect/>
          </a:stretch>
        </p:blipFill>
        <p:spPr>
          <a:xfrm rot="20106942">
            <a:off x="10861766" y="2384526"/>
            <a:ext cx="1637110" cy="1097375"/>
          </a:xfrm>
          <a:custGeom>
            <a:avLst/>
            <a:gdLst>
              <a:gd name="connsiteX0" fmla="*/ 1637110 w 1637110"/>
              <a:gd name="connsiteY0" fmla="*/ 0 h 1097375"/>
              <a:gd name="connsiteX1" fmla="*/ 1128091 w 1637110"/>
              <a:gd name="connsiteY1" fmla="*/ 1097375 h 1097375"/>
              <a:gd name="connsiteX2" fmla="*/ 0 w 1637110"/>
              <a:gd name="connsiteY2" fmla="*/ 1097375 h 1097375"/>
              <a:gd name="connsiteX3" fmla="*/ 0 w 1637110"/>
              <a:gd name="connsiteY3" fmla="*/ 0 h 109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7110" h="1097375">
                <a:moveTo>
                  <a:pt x="1637110" y="0"/>
                </a:moveTo>
                <a:lnTo>
                  <a:pt x="1128091" y="1097375"/>
                </a:lnTo>
                <a:lnTo>
                  <a:pt x="0" y="109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3" name="图片 82" descr="图标&#10;&#10;中度可信度描述已自动生成">
            <a:extLst>
              <a:ext uri="{FF2B5EF4-FFF2-40B4-BE49-F238E27FC236}">
                <a16:creationId xmlns:a16="http://schemas.microsoft.com/office/drawing/2014/main" id="{2708E65C-05E0-4C8F-AD56-42B76C2146F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2440">
            <a:off x="3281787" y="2929703"/>
            <a:ext cx="475556" cy="47555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3A341B6-7A6A-4DB7-A953-18BDB9E3EF0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198"/>
          <a:stretch>
            <a:fillRect/>
          </a:stretch>
        </p:blipFill>
        <p:spPr>
          <a:xfrm rot="1090671">
            <a:off x="-256344" y="3491797"/>
            <a:ext cx="1375480" cy="1423359"/>
          </a:xfrm>
          <a:custGeom>
            <a:avLst/>
            <a:gdLst>
              <a:gd name="connsiteX0" fmla="*/ 0 w 1375480"/>
              <a:gd name="connsiteY0" fmla="*/ 0 h 1423359"/>
              <a:gd name="connsiteX1" fmla="*/ 1375480 w 1375480"/>
              <a:gd name="connsiteY1" fmla="*/ 0 h 1423359"/>
              <a:gd name="connsiteX2" fmla="*/ 1375480 w 1375480"/>
              <a:gd name="connsiteY2" fmla="*/ 1423359 h 1423359"/>
              <a:gd name="connsiteX3" fmla="*/ 467367 w 1375480"/>
              <a:gd name="connsiteY3" fmla="*/ 1423359 h 142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5480" h="1423359">
                <a:moveTo>
                  <a:pt x="0" y="0"/>
                </a:moveTo>
                <a:lnTo>
                  <a:pt x="1375480" y="0"/>
                </a:lnTo>
                <a:lnTo>
                  <a:pt x="1375480" y="1423359"/>
                </a:lnTo>
                <a:lnTo>
                  <a:pt x="467367" y="1423359"/>
                </a:lnTo>
                <a:close/>
              </a:path>
            </a:pathLst>
          </a:custGeom>
        </p:spPr>
      </p:pic>
      <p:pic>
        <p:nvPicPr>
          <p:cNvPr id="27" name="图片 26" descr="图标&#10;&#10;中度可信度描述已自动生成">
            <a:extLst>
              <a:ext uri="{FF2B5EF4-FFF2-40B4-BE49-F238E27FC236}">
                <a16:creationId xmlns:a16="http://schemas.microsoft.com/office/drawing/2014/main" id="{9E4E68EA-8B46-40FC-AECA-58AC94EA58E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3803"/>
          <a:stretch>
            <a:fillRect/>
          </a:stretch>
        </p:blipFill>
        <p:spPr>
          <a:xfrm rot="862440">
            <a:off x="11772705" y="4086410"/>
            <a:ext cx="653689" cy="1805926"/>
          </a:xfrm>
          <a:custGeom>
            <a:avLst/>
            <a:gdLst>
              <a:gd name="connsiteX0" fmla="*/ 0 w 653689"/>
              <a:gd name="connsiteY0" fmla="*/ 0 h 1805926"/>
              <a:gd name="connsiteX1" fmla="*/ 190879 w 653689"/>
              <a:gd name="connsiteY1" fmla="*/ 0 h 1805926"/>
              <a:gd name="connsiteX2" fmla="*/ 653689 w 653689"/>
              <a:gd name="connsiteY2" fmla="*/ 1805926 h 1805926"/>
              <a:gd name="connsiteX3" fmla="*/ 0 w 653689"/>
              <a:gd name="connsiteY3" fmla="*/ 1805926 h 180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89" h="1805926">
                <a:moveTo>
                  <a:pt x="0" y="0"/>
                </a:moveTo>
                <a:lnTo>
                  <a:pt x="190879" y="0"/>
                </a:lnTo>
                <a:lnTo>
                  <a:pt x="653689" y="1805926"/>
                </a:lnTo>
                <a:lnTo>
                  <a:pt x="0" y="1805926"/>
                </a:lnTo>
                <a:close/>
              </a:path>
            </a:pathLst>
          </a:custGeom>
        </p:spPr>
      </p:pic>
      <p:sp>
        <p:nvSpPr>
          <p:cNvPr id="89" name="文本框 88">
            <a:extLst>
              <a:ext uri="{FF2B5EF4-FFF2-40B4-BE49-F238E27FC236}">
                <a16:creationId xmlns:a16="http://schemas.microsoft.com/office/drawing/2014/main" id="{4584EA75-1B98-4037-838D-A66A18EFA13F}"/>
              </a:ext>
            </a:extLst>
          </p:cNvPr>
          <p:cNvSpPr txBox="1"/>
          <p:nvPr/>
        </p:nvSpPr>
        <p:spPr>
          <a:xfrm flipH="1">
            <a:off x="1289270" y="4488074"/>
            <a:ext cx="365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spc="150" dirty="0">
                <a:gradFill>
                  <a:gsLst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lin ang="5400000" scaled="1"/>
                </a:gradFill>
                <a:latin typeface="+mn-ea"/>
              </a:rPr>
              <a:t>¥</a:t>
            </a:r>
            <a:endParaRPr kumimoji="1" lang="zh-CN" altLang="en-US" sz="2000" spc="150" dirty="0">
              <a:gradFill>
                <a:gsLst>
                  <a:gs pos="0">
                    <a:schemeClr val="accent3"/>
                  </a:gs>
                  <a:gs pos="100000">
                    <a:schemeClr val="accent6"/>
                  </a:gs>
                </a:gsLst>
                <a:lin ang="5400000" scaled="1"/>
              </a:gradFill>
              <a:latin typeface="+mn-ea"/>
            </a:endParaRPr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1905006F-F96D-49D3-A818-54AD8B0B8F27}"/>
              </a:ext>
            </a:extLst>
          </p:cNvPr>
          <p:cNvSpPr/>
          <p:nvPr/>
        </p:nvSpPr>
        <p:spPr>
          <a:xfrm>
            <a:off x="7587547" y="4720055"/>
            <a:ext cx="50291" cy="108000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chemeClr val="accent3"/>
              </a:gs>
              <a:gs pos="83000">
                <a:schemeClr val="accent5"/>
              </a:gs>
              <a:gs pos="51000">
                <a:schemeClr val="accent4"/>
              </a:gs>
              <a:gs pos="500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226AFC12-A9D2-4150-B170-907F44E11FE0}"/>
              </a:ext>
            </a:extLst>
          </p:cNvPr>
          <p:cNvSpPr/>
          <p:nvPr/>
        </p:nvSpPr>
        <p:spPr>
          <a:xfrm>
            <a:off x="4519227" y="4720055"/>
            <a:ext cx="50291" cy="108000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chemeClr val="accent3"/>
              </a:gs>
              <a:gs pos="83000">
                <a:schemeClr val="accent5"/>
              </a:gs>
              <a:gs pos="51000">
                <a:schemeClr val="accent4"/>
              </a:gs>
              <a:gs pos="5000">
                <a:schemeClr val="accent2"/>
              </a:gs>
            </a:gsLst>
            <a:path path="circle">
              <a:fillToRect r="100000" b="100000"/>
            </a:path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AEC856B-8C78-4C8A-A3D0-A5EB20A66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预计销售业绩突破值</a:t>
            </a:r>
          </a:p>
        </p:txBody>
      </p:sp>
    </p:spTree>
    <p:extLst>
      <p:ext uri="{BB962C8B-B14F-4D97-AF65-F5344CB8AC3E}">
        <p14:creationId xmlns:p14="http://schemas.microsoft.com/office/powerpoint/2010/main" val="41347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 to="" calcmode="lin" valueType="num">
                                          <p:cBhvr>
                                            <p:cTn id="3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#ppt_h-#ppt_h*8)*(1-$)^8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#ppt_w-#ppt_w*8)*(1-$)^8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 additive="base" accumulate="none">
                                            <p:cTn id="39" dur="6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 additive="base" accumulate="none"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528" fill="hold" nodeType="withEffect">
                                      <p:stCondLst>
                                        <p:cond delay="13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528" fill="hold" nodeType="withEffect">
                                      <p:stCondLst>
                                        <p:cond delay="16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528" fill="hold" nodeType="withEffect">
                                      <p:stCondLst>
                                        <p:cond delay="18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21" grpId="0"/>
          <p:bldP spid="8" grpId="0"/>
          <p:bldP spid="89" grpId="0"/>
          <p:bldP spid="87" grpId="0" animBg="1"/>
          <p:bldP spid="8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52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52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 to="" calcmode="lin" valueType="num">
                                          <p:cBhvr>
                                            <p:cTn id="3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-(#ppt_h-#ppt_h*8)*(1-$)^8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3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-(#ppt_w-#ppt_w*8)*(1-$)^8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Effect filter="fade">
                                          <p:cBhvr additive="base" accumulate="none">
                                            <p:cTn id="39" dur="6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 additive="base" accumulate="none"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528" fill="hold" nodeType="withEffect">
                                      <p:stCondLst>
                                        <p:cond delay="13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528" fill="hold" nodeType="withEffect">
                                      <p:stCondLst>
                                        <p:cond delay="16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528" fill="hold" nodeType="withEffect">
                                      <p:stCondLst>
                                        <p:cond delay="18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21" grpId="0"/>
          <p:bldP spid="8" grpId="0"/>
          <p:bldP spid="89" grpId="0"/>
          <p:bldP spid="87" grpId="0" animBg="1"/>
          <p:bldP spid="88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C73EEEC0-938F-45B6-B847-9C3AD4A0A022}"/>
              </a:ext>
            </a:extLst>
          </p:cNvPr>
          <p:cNvSpPr/>
          <p:nvPr/>
        </p:nvSpPr>
        <p:spPr>
          <a:xfrm rot="10800000" flipV="1">
            <a:off x="4586206" y="1612377"/>
            <a:ext cx="3019590" cy="469128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10000"/>
                </a:schemeClr>
              </a:gs>
              <a:gs pos="100000">
                <a:schemeClr val="accent6">
                  <a:alpha val="0"/>
                </a:schemeClr>
              </a:gs>
            </a:gsLst>
            <a:lin ang="16200000" scaled="0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ea typeface="思源宋体 Heavy" panose="02020900000000000000" pitchFamily="18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9F7F959-2A72-42CC-A7A6-F71D1C010F60}"/>
              </a:ext>
            </a:extLst>
          </p:cNvPr>
          <p:cNvSpPr/>
          <p:nvPr/>
        </p:nvSpPr>
        <p:spPr>
          <a:xfrm rot="10800000" flipV="1">
            <a:off x="695326" y="1612377"/>
            <a:ext cx="3019590" cy="469128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10000"/>
                </a:schemeClr>
              </a:gs>
              <a:gs pos="100000">
                <a:schemeClr val="accent6">
                  <a:alpha val="0"/>
                </a:schemeClr>
              </a:gs>
            </a:gsLst>
            <a:lin ang="16200000" scaled="0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zh-CN" altLang="en-US">
              <a:solidFill>
                <a:prstClr val="whit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CAF247F-D171-4EE4-855D-ACAC2E2E3551}"/>
              </a:ext>
            </a:extLst>
          </p:cNvPr>
          <p:cNvSpPr/>
          <p:nvPr/>
        </p:nvSpPr>
        <p:spPr>
          <a:xfrm rot="10800000" flipV="1">
            <a:off x="8477085" y="1612377"/>
            <a:ext cx="3019590" cy="469128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10000"/>
                </a:schemeClr>
              </a:gs>
              <a:gs pos="100000">
                <a:schemeClr val="accent6">
                  <a:alpha val="0"/>
                </a:schemeClr>
              </a:gs>
            </a:gsLst>
            <a:lin ang="16200000" scaled="0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ea typeface="思源宋体 Heavy" panose="02020900000000000000" pitchFamily="18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0949E73-A835-4768-9E86-2F5D3E1D90EA}"/>
              </a:ext>
            </a:extLst>
          </p:cNvPr>
          <p:cNvGrpSpPr/>
          <p:nvPr/>
        </p:nvGrpSpPr>
        <p:grpSpPr>
          <a:xfrm>
            <a:off x="10143490" y="5403676"/>
            <a:ext cx="2048510" cy="1481912"/>
            <a:chOff x="10143490" y="5403676"/>
            <a:chExt cx="2048510" cy="1481912"/>
          </a:xfrm>
        </p:grpSpPr>
        <p:pic>
          <p:nvPicPr>
            <p:cNvPr id="4" name="图片 3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EE34BC76-9383-4C4B-ADCA-867D56B8F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290" t="9965" r="6884" b="69394"/>
            <a:stretch/>
          </p:blipFill>
          <p:spPr>
            <a:xfrm>
              <a:off x="11408410" y="5403676"/>
              <a:ext cx="783590" cy="1169844"/>
            </a:xfrm>
            <a:prstGeom prst="rect">
              <a:avLst/>
            </a:prstGeom>
          </p:spPr>
        </p:pic>
        <p:pic>
          <p:nvPicPr>
            <p:cNvPr id="5" name="图片 4" descr="在花瓶里&#10;&#10;描述已自动生成">
              <a:extLst>
                <a:ext uri="{FF2B5EF4-FFF2-40B4-BE49-F238E27FC236}">
                  <a16:creationId xmlns:a16="http://schemas.microsoft.com/office/drawing/2014/main" id="{085A62C0-2A2F-43C1-96E0-5A59EE614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173" r="21663"/>
            <a:stretch/>
          </p:blipFill>
          <p:spPr>
            <a:xfrm>
              <a:off x="11083265" y="5766788"/>
              <a:ext cx="852734" cy="1118800"/>
            </a:xfrm>
            <a:prstGeom prst="rect">
              <a:avLst/>
            </a:prstGeom>
          </p:spPr>
        </p:pic>
        <p:pic>
          <p:nvPicPr>
            <p:cNvPr id="6" name="图片 5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5972AA97-5D04-4600-A3A0-E9B3C76DA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972" t="27828" r="6884" b="64375"/>
            <a:stretch/>
          </p:blipFill>
          <p:spPr>
            <a:xfrm>
              <a:off x="10143490" y="6416040"/>
              <a:ext cx="2048510" cy="441960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3C37BE5-C122-49AE-9DA2-34955737E05D}"/>
              </a:ext>
            </a:extLst>
          </p:cNvPr>
          <p:cNvSpPr txBox="1"/>
          <p:nvPr/>
        </p:nvSpPr>
        <p:spPr>
          <a:xfrm>
            <a:off x="846337" y="2886906"/>
            <a:ext cx="2631049" cy="3220177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请在此输入有关于工作回顾的相关说明，以便于观众更好的理解，输入文字时可以直接复制，粘贴时请选择右键只保留文本。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endParaRPr lang="zh-CN" altLang="en-US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F572A85-9B19-4319-B431-B5D87B736548}"/>
              </a:ext>
            </a:extLst>
          </p:cNvPr>
          <p:cNvSpPr txBox="1"/>
          <p:nvPr/>
        </p:nvSpPr>
        <p:spPr>
          <a:xfrm>
            <a:off x="4745750" y="2886906"/>
            <a:ext cx="2631049" cy="3228833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请在此输入有关于工作回顾的相关说明，以便于观众更好的理解，输入文字时可以直接复制，粘贴时请选择右键只保留文本。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endParaRPr lang="zh-CN" altLang="en-US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F595063-BDDB-48EC-80DE-E467208C93EE}"/>
              </a:ext>
            </a:extLst>
          </p:cNvPr>
          <p:cNvSpPr txBox="1"/>
          <p:nvPr/>
        </p:nvSpPr>
        <p:spPr>
          <a:xfrm>
            <a:off x="8633212" y="2886906"/>
            <a:ext cx="2631049" cy="3228833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请在此输入有关于工作回顾的相关说明，以便于观众更好的理解，输入文字时可以直接复制，粘贴时请选择右键只保留文本。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marL="252000" lvl="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endParaRPr lang="zh-CN" altLang="en-US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15" name="矩形: 圆顶角 14">
            <a:extLst>
              <a:ext uri="{FF2B5EF4-FFF2-40B4-BE49-F238E27FC236}">
                <a16:creationId xmlns:a16="http://schemas.microsoft.com/office/drawing/2014/main" id="{3288BADC-A05C-47C7-8992-87A8D44116A8}"/>
              </a:ext>
            </a:extLst>
          </p:cNvPr>
          <p:cNvSpPr/>
          <p:nvPr/>
        </p:nvSpPr>
        <p:spPr>
          <a:xfrm>
            <a:off x="4586205" y="1612376"/>
            <a:ext cx="3019591" cy="55302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90000">
                <a:schemeClr val="accent5">
                  <a:alpha val="0"/>
                </a:schemeClr>
              </a:gs>
            </a:gsLst>
            <a:lin ang="5400000" scaled="1"/>
            <a:tileRect/>
          </a:gradFill>
          <a:ln w="3175">
            <a:gradFill>
              <a:gsLst>
                <a:gs pos="0">
                  <a:schemeClr val="accent2">
                    <a:alpha val="42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kumimoji="1" lang="zh-CN" altLang="en-US" b="1" dirty="0">
                <a:solidFill>
                  <a:schemeClr val="accent2"/>
                </a:solidFill>
                <a:latin typeface="+mj-ea"/>
                <a:ea typeface="+mj-ea"/>
              </a:rPr>
              <a:t>运营</a:t>
            </a: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54D64D8C-5F0C-4DAB-BDDF-E3A0661335F3}"/>
              </a:ext>
            </a:extLst>
          </p:cNvPr>
          <p:cNvSpPr/>
          <p:nvPr/>
        </p:nvSpPr>
        <p:spPr>
          <a:xfrm flipV="1">
            <a:off x="5518220" y="2456639"/>
            <a:ext cx="1155560" cy="189006"/>
          </a:xfrm>
          <a:custGeom>
            <a:avLst/>
            <a:gdLst>
              <a:gd name="connsiteX0" fmla="*/ 232636 w 1155560"/>
              <a:gd name="connsiteY0" fmla="*/ 170624 h 189006"/>
              <a:gd name="connsiteX1" fmla="*/ 170599 w 1155560"/>
              <a:gd name="connsiteY1" fmla="*/ 161214 h 189006"/>
              <a:gd name="connsiteX2" fmla="*/ 198121 w 1155560"/>
              <a:gd name="connsiteY2" fmla="*/ 164079 h 189006"/>
              <a:gd name="connsiteX3" fmla="*/ 355376 w 1155560"/>
              <a:gd name="connsiteY3" fmla="*/ 113867 h 189006"/>
              <a:gd name="connsiteX4" fmla="*/ 381240 w 1155560"/>
              <a:gd name="connsiteY4" fmla="*/ 89184 h 189006"/>
              <a:gd name="connsiteX5" fmla="*/ 379660 w 1155560"/>
              <a:gd name="connsiteY5" fmla="*/ 91590 h 189006"/>
              <a:gd name="connsiteX6" fmla="*/ 395865 w 1155560"/>
              <a:gd name="connsiteY6" fmla="*/ 76833 h 189006"/>
              <a:gd name="connsiteX7" fmla="*/ 577780 w 1155560"/>
              <a:gd name="connsiteY7" fmla="*/ 20221 h 189006"/>
              <a:gd name="connsiteX8" fmla="*/ 759696 w 1155560"/>
              <a:gd name="connsiteY8" fmla="*/ 76833 h 189006"/>
              <a:gd name="connsiteX9" fmla="*/ 775901 w 1155560"/>
              <a:gd name="connsiteY9" fmla="*/ 91590 h 189006"/>
              <a:gd name="connsiteX10" fmla="*/ 774321 w 1155560"/>
              <a:gd name="connsiteY10" fmla="*/ 89184 h 189006"/>
              <a:gd name="connsiteX11" fmla="*/ 800185 w 1155560"/>
              <a:gd name="connsiteY11" fmla="*/ 113867 h 189006"/>
              <a:gd name="connsiteX12" fmla="*/ 957440 w 1155560"/>
              <a:gd name="connsiteY12" fmla="*/ 164079 h 189006"/>
              <a:gd name="connsiteX13" fmla="*/ 984967 w 1155560"/>
              <a:gd name="connsiteY13" fmla="*/ 161213 h 189006"/>
              <a:gd name="connsiteX14" fmla="*/ 922926 w 1155560"/>
              <a:gd name="connsiteY14" fmla="*/ 170624 h 189006"/>
              <a:gd name="connsiteX15" fmla="*/ 757548 w 1155560"/>
              <a:gd name="connsiteY15" fmla="*/ 119158 h 189006"/>
              <a:gd name="connsiteX16" fmla="*/ 742816 w 1155560"/>
              <a:gd name="connsiteY16" fmla="*/ 105743 h 189006"/>
              <a:gd name="connsiteX17" fmla="*/ 744252 w 1155560"/>
              <a:gd name="connsiteY17" fmla="*/ 107929 h 189006"/>
              <a:gd name="connsiteX18" fmla="*/ 720740 w 1155560"/>
              <a:gd name="connsiteY18" fmla="*/ 85491 h 189006"/>
              <a:gd name="connsiteX19" fmla="*/ 577781 w 1155560"/>
              <a:gd name="connsiteY19" fmla="*/ 39843 h 189006"/>
              <a:gd name="connsiteX20" fmla="*/ 434822 w 1155560"/>
              <a:gd name="connsiteY20" fmla="*/ 85491 h 189006"/>
              <a:gd name="connsiteX21" fmla="*/ 411309 w 1155560"/>
              <a:gd name="connsiteY21" fmla="*/ 107930 h 189006"/>
              <a:gd name="connsiteX22" fmla="*/ 412745 w 1155560"/>
              <a:gd name="connsiteY22" fmla="*/ 105743 h 189006"/>
              <a:gd name="connsiteX23" fmla="*/ 398014 w 1155560"/>
              <a:gd name="connsiteY23" fmla="*/ 119158 h 189006"/>
              <a:gd name="connsiteX24" fmla="*/ 232636 w 1155560"/>
              <a:gd name="connsiteY24" fmla="*/ 170624 h 189006"/>
              <a:gd name="connsiteX25" fmla="*/ 232636 w 1155560"/>
              <a:gd name="connsiteY25" fmla="*/ 189006 h 189006"/>
              <a:gd name="connsiteX26" fmla="*/ 375595 w 1155560"/>
              <a:gd name="connsiteY26" fmla="*/ 143359 h 189006"/>
              <a:gd name="connsiteX27" fmla="*/ 399108 w 1155560"/>
              <a:gd name="connsiteY27" fmla="*/ 120920 h 189006"/>
              <a:gd name="connsiteX28" fmla="*/ 397671 w 1155560"/>
              <a:gd name="connsiteY28" fmla="*/ 123107 h 189006"/>
              <a:gd name="connsiteX29" fmla="*/ 412404 w 1155560"/>
              <a:gd name="connsiteY29" fmla="*/ 109692 h 189006"/>
              <a:gd name="connsiteX30" fmla="*/ 577781 w 1155560"/>
              <a:gd name="connsiteY30" fmla="*/ 58225 h 189006"/>
              <a:gd name="connsiteX31" fmla="*/ 743159 w 1155560"/>
              <a:gd name="connsiteY31" fmla="*/ 109692 h 189006"/>
              <a:gd name="connsiteX32" fmla="*/ 757890 w 1155560"/>
              <a:gd name="connsiteY32" fmla="*/ 123107 h 189006"/>
              <a:gd name="connsiteX33" fmla="*/ 756454 w 1155560"/>
              <a:gd name="connsiteY33" fmla="*/ 120920 h 189006"/>
              <a:gd name="connsiteX34" fmla="*/ 779967 w 1155560"/>
              <a:gd name="connsiteY34" fmla="*/ 143359 h 189006"/>
              <a:gd name="connsiteX35" fmla="*/ 922926 w 1155560"/>
              <a:gd name="connsiteY35" fmla="*/ 189006 h 189006"/>
              <a:gd name="connsiteX36" fmla="*/ 1065885 w 1155560"/>
              <a:gd name="connsiteY36" fmla="*/ 143358 h 189006"/>
              <a:gd name="connsiteX37" fmla="*/ 1068461 w 1155560"/>
              <a:gd name="connsiteY37" fmla="*/ 140900 h 189006"/>
              <a:gd name="connsiteX38" fmla="*/ 1068920 w 1155560"/>
              <a:gd name="connsiteY38" fmla="*/ 140750 h 189006"/>
              <a:gd name="connsiteX39" fmla="*/ 1151376 w 1155560"/>
              <a:gd name="connsiteY39" fmla="*/ 78861 h 189006"/>
              <a:gd name="connsiteX40" fmla="*/ 1155560 w 1155560"/>
              <a:gd name="connsiteY40" fmla="*/ 72489 h 189006"/>
              <a:gd name="connsiteX41" fmla="*/ 1139355 w 1155560"/>
              <a:gd name="connsiteY41" fmla="*/ 87246 h 189006"/>
              <a:gd name="connsiteX42" fmla="*/ 957440 w 1155560"/>
              <a:gd name="connsiteY42" fmla="*/ 143859 h 189006"/>
              <a:gd name="connsiteX43" fmla="*/ 775525 w 1155560"/>
              <a:gd name="connsiteY43" fmla="*/ 87246 h 189006"/>
              <a:gd name="connsiteX44" fmla="*/ 759319 w 1155560"/>
              <a:gd name="connsiteY44" fmla="*/ 72489 h 189006"/>
              <a:gd name="connsiteX45" fmla="*/ 760899 w 1155560"/>
              <a:gd name="connsiteY45" fmla="*/ 74895 h 189006"/>
              <a:gd name="connsiteX46" fmla="*/ 735036 w 1155560"/>
              <a:gd name="connsiteY46" fmla="*/ 50212 h 189006"/>
              <a:gd name="connsiteX47" fmla="*/ 577780 w 1155560"/>
              <a:gd name="connsiteY47" fmla="*/ 0 h 189006"/>
              <a:gd name="connsiteX48" fmla="*/ 420526 w 1155560"/>
              <a:gd name="connsiteY48" fmla="*/ 50212 h 189006"/>
              <a:gd name="connsiteX49" fmla="*/ 394661 w 1155560"/>
              <a:gd name="connsiteY49" fmla="*/ 74896 h 189006"/>
              <a:gd name="connsiteX50" fmla="*/ 396241 w 1155560"/>
              <a:gd name="connsiteY50" fmla="*/ 72489 h 189006"/>
              <a:gd name="connsiteX51" fmla="*/ 380036 w 1155560"/>
              <a:gd name="connsiteY51" fmla="*/ 87246 h 189006"/>
              <a:gd name="connsiteX52" fmla="*/ 198121 w 1155560"/>
              <a:gd name="connsiteY52" fmla="*/ 143859 h 189006"/>
              <a:gd name="connsiteX53" fmla="*/ 16206 w 1155560"/>
              <a:gd name="connsiteY53" fmla="*/ 87246 h 189006"/>
              <a:gd name="connsiteX54" fmla="*/ 0 w 1155560"/>
              <a:gd name="connsiteY54" fmla="*/ 72489 h 189006"/>
              <a:gd name="connsiteX55" fmla="*/ 4185 w 1155560"/>
              <a:gd name="connsiteY55" fmla="*/ 78861 h 189006"/>
              <a:gd name="connsiteX56" fmla="*/ 86640 w 1155560"/>
              <a:gd name="connsiteY56" fmla="*/ 140750 h 189006"/>
              <a:gd name="connsiteX57" fmla="*/ 87101 w 1155560"/>
              <a:gd name="connsiteY57" fmla="*/ 140900 h 189006"/>
              <a:gd name="connsiteX58" fmla="*/ 89677 w 1155560"/>
              <a:gd name="connsiteY58" fmla="*/ 143358 h 189006"/>
              <a:gd name="connsiteX59" fmla="*/ 232636 w 1155560"/>
              <a:gd name="connsiteY59" fmla="*/ 189006 h 18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55560" h="189006">
                <a:moveTo>
                  <a:pt x="232636" y="170624"/>
                </a:moveTo>
                <a:lnTo>
                  <a:pt x="170599" y="161214"/>
                </a:lnTo>
                <a:lnTo>
                  <a:pt x="198121" y="164079"/>
                </a:lnTo>
                <a:cubicBezTo>
                  <a:pt x="258669" y="164079"/>
                  <a:pt x="313842" y="145065"/>
                  <a:pt x="355376" y="113867"/>
                </a:cubicBezTo>
                <a:lnTo>
                  <a:pt x="381240" y="89184"/>
                </a:lnTo>
                <a:lnTo>
                  <a:pt x="379660" y="91590"/>
                </a:lnTo>
                <a:lnTo>
                  <a:pt x="395865" y="76833"/>
                </a:lnTo>
                <a:cubicBezTo>
                  <a:pt x="442422" y="41855"/>
                  <a:pt x="506738" y="20221"/>
                  <a:pt x="577780" y="20221"/>
                </a:cubicBezTo>
                <a:cubicBezTo>
                  <a:pt x="648823" y="20221"/>
                  <a:pt x="713140" y="41855"/>
                  <a:pt x="759696" y="76833"/>
                </a:cubicBezTo>
                <a:lnTo>
                  <a:pt x="775901" y="91590"/>
                </a:lnTo>
                <a:lnTo>
                  <a:pt x="774321" y="89184"/>
                </a:lnTo>
                <a:lnTo>
                  <a:pt x="800185" y="113867"/>
                </a:lnTo>
                <a:cubicBezTo>
                  <a:pt x="841719" y="145065"/>
                  <a:pt x="896893" y="164079"/>
                  <a:pt x="957440" y="164079"/>
                </a:cubicBezTo>
                <a:lnTo>
                  <a:pt x="984967" y="161213"/>
                </a:lnTo>
                <a:lnTo>
                  <a:pt x="922926" y="170624"/>
                </a:lnTo>
                <a:cubicBezTo>
                  <a:pt x="858342" y="170624"/>
                  <a:pt x="799872" y="150956"/>
                  <a:pt x="757548" y="119158"/>
                </a:cubicBezTo>
                <a:lnTo>
                  <a:pt x="742816" y="105743"/>
                </a:lnTo>
                <a:lnTo>
                  <a:pt x="744252" y="107929"/>
                </a:lnTo>
                <a:lnTo>
                  <a:pt x="720740" y="85491"/>
                </a:lnTo>
                <a:cubicBezTo>
                  <a:pt x="682982" y="57129"/>
                  <a:pt x="632824" y="39843"/>
                  <a:pt x="577781" y="39843"/>
                </a:cubicBezTo>
                <a:cubicBezTo>
                  <a:pt x="522738" y="39843"/>
                  <a:pt x="472580" y="57129"/>
                  <a:pt x="434822" y="85491"/>
                </a:cubicBezTo>
                <a:lnTo>
                  <a:pt x="411309" y="107930"/>
                </a:lnTo>
                <a:lnTo>
                  <a:pt x="412745" y="105743"/>
                </a:lnTo>
                <a:lnTo>
                  <a:pt x="398014" y="119158"/>
                </a:lnTo>
                <a:cubicBezTo>
                  <a:pt x="355690" y="150956"/>
                  <a:pt x="297220" y="170624"/>
                  <a:pt x="232636" y="170624"/>
                </a:cubicBezTo>
                <a:close/>
                <a:moveTo>
                  <a:pt x="232636" y="189006"/>
                </a:moveTo>
                <a:cubicBezTo>
                  <a:pt x="287679" y="189006"/>
                  <a:pt x="337837" y="171720"/>
                  <a:pt x="375595" y="143359"/>
                </a:cubicBezTo>
                <a:lnTo>
                  <a:pt x="399108" y="120920"/>
                </a:lnTo>
                <a:lnTo>
                  <a:pt x="397671" y="123107"/>
                </a:lnTo>
                <a:lnTo>
                  <a:pt x="412404" y="109692"/>
                </a:lnTo>
                <a:cubicBezTo>
                  <a:pt x="454727" y="77893"/>
                  <a:pt x="513197" y="58225"/>
                  <a:pt x="577781" y="58225"/>
                </a:cubicBezTo>
                <a:cubicBezTo>
                  <a:pt x="642365" y="58225"/>
                  <a:pt x="700835" y="77893"/>
                  <a:pt x="743159" y="109692"/>
                </a:cubicBezTo>
                <a:lnTo>
                  <a:pt x="757890" y="123107"/>
                </a:lnTo>
                <a:lnTo>
                  <a:pt x="756454" y="120920"/>
                </a:lnTo>
                <a:lnTo>
                  <a:pt x="779967" y="143359"/>
                </a:lnTo>
                <a:cubicBezTo>
                  <a:pt x="817725" y="171720"/>
                  <a:pt x="867883" y="189006"/>
                  <a:pt x="922926" y="189006"/>
                </a:cubicBezTo>
                <a:cubicBezTo>
                  <a:pt x="977969" y="189006"/>
                  <a:pt x="1028126" y="171720"/>
                  <a:pt x="1065885" y="143358"/>
                </a:cubicBezTo>
                <a:lnTo>
                  <a:pt x="1068461" y="140900"/>
                </a:lnTo>
                <a:lnTo>
                  <a:pt x="1068920" y="140750"/>
                </a:lnTo>
                <a:cubicBezTo>
                  <a:pt x="1102059" y="125873"/>
                  <a:pt x="1130361" y="104568"/>
                  <a:pt x="1151376" y="78861"/>
                </a:cubicBezTo>
                <a:lnTo>
                  <a:pt x="1155560" y="72489"/>
                </a:lnTo>
                <a:lnTo>
                  <a:pt x="1139355" y="87246"/>
                </a:lnTo>
                <a:cubicBezTo>
                  <a:pt x="1092799" y="122224"/>
                  <a:pt x="1028483" y="143859"/>
                  <a:pt x="957440" y="143859"/>
                </a:cubicBezTo>
                <a:cubicBezTo>
                  <a:pt x="886397" y="143859"/>
                  <a:pt x="822081" y="122224"/>
                  <a:pt x="775525" y="87246"/>
                </a:cubicBezTo>
                <a:lnTo>
                  <a:pt x="759319" y="72489"/>
                </a:lnTo>
                <a:lnTo>
                  <a:pt x="760899" y="74895"/>
                </a:lnTo>
                <a:lnTo>
                  <a:pt x="735036" y="50212"/>
                </a:lnTo>
                <a:cubicBezTo>
                  <a:pt x="693502" y="19014"/>
                  <a:pt x="638328" y="0"/>
                  <a:pt x="577780" y="0"/>
                </a:cubicBezTo>
                <a:cubicBezTo>
                  <a:pt x="517233" y="0"/>
                  <a:pt x="462060" y="19014"/>
                  <a:pt x="420526" y="50212"/>
                </a:cubicBezTo>
                <a:lnTo>
                  <a:pt x="394661" y="74896"/>
                </a:lnTo>
                <a:lnTo>
                  <a:pt x="396241" y="72489"/>
                </a:lnTo>
                <a:lnTo>
                  <a:pt x="380036" y="87246"/>
                </a:lnTo>
                <a:cubicBezTo>
                  <a:pt x="333480" y="122224"/>
                  <a:pt x="269164" y="143859"/>
                  <a:pt x="198121" y="143859"/>
                </a:cubicBezTo>
                <a:cubicBezTo>
                  <a:pt x="127079" y="143859"/>
                  <a:pt x="62762" y="122224"/>
                  <a:pt x="16206" y="87246"/>
                </a:cubicBezTo>
                <a:lnTo>
                  <a:pt x="0" y="72489"/>
                </a:lnTo>
                <a:lnTo>
                  <a:pt x="4185" y="78861"/>
                </a:lnTo>
                <a:cubicBezTo>
                  <a:pt x="25200" y="104568"/>
                  <a:pt x="53501" y="125873"/>
                  <a:pt x="86640" y="140750"/>
                </a:cubicBezTo>
                <a:lnTo>
                  <a:pt x="87101" y="140900"/>
                </a:lnTo>
                <a:lnTo>
                  <a:pt x="89677" y="143358"/>
                </a:lnTo>
                <a:cubicBezTo>
                  <a:pt x="127435" y="171720"/>
                  <a:pt x="177593" y="189006"/>
                  <a:pt x="232636" y="189006"/>
                </a:cubicBezTo>
                <a:close/>
              </a:path>
            </a:pathLst>
          </a:custGeom>
          <a:gradFill flip="none" rotWithShape="1">
            <a:gsLst>
              <a:gs pos="25000">
                <a:schemeClr val="accent3"/>
              </a:gs>
              <a:gs pos="100000">
                <a:schemeClr val="accent4"/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C17E8FA7-AB32-4406-AE97-F7B54F34C5F6}"/>
              </a:ext>
            </a:extLst>
          </p:cNvPr>
          <p:cNvSpPr/>
          <p:nvPr/>
        </p:nvSpPr>
        <p:spPr>
          <a:xfrm>
            <a:off x="4586205" y="1612376"/>
            <a:ext cx="3019591" cy="306994"/>
          </a:xfrm>
          <a:custGeom>
            <a:avLst/>
            <a:gdLst>
              <a:gd name="connsiteX0" fmla="*/ 276514 w 3019591"/>
              <a:gd name="connsiteY0" fmla="*/ 0 h 306994"/>
              <a:gd name="connsiteX1" fmla="*/ 2743077 w 3019591"/>
              <a:gd name="connsiteY1" fmla="*/ 0 h 306994"/>
              <a:gd name="connsiteX2" fmla="*/ 3019591 w 3019591"/>
              <a:gd name="connsiteY2" fmla="*/ 276514 h 306994"/>
              <a:gd name="connsiteX3" fmla="*/ 3019591 w 3019591"/>
              <a:gd name="connsiteY3" fmla="*/ 306994 h 306994"/>
              <a:gd name="connsiteX4" fmla="*/ 2743077 w 3019591"/>
              <a:gd name="connsiteY4" fmla="*/ 30480 h 306994"/>
              <a:gd name="connsiteX5" fmla="*/ 276514 w 3019591"/>
              <a:gd name="connsiteY5" fmla="*/ 30480 h 306994"/>
              <a:gd name="connsiteX6" fmla="*/ 0 w 3019591"/>
              <a:gd name="connsiteY6" fmla="*/ 306994 h 306994"/>
              <a:gd name="connsiteX7" fmla="*/ 0 w 3019591"/>
              <a:gd name="connsiteY7" fmla="*/ 276514 h 306994"/>
              <a:gd name="connsiteX8" fmla="*/ 276514 w 3019591"/>
              <a:gd name="connsiteY8" fmla="*/ 0 h 30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591" h="306994">
                <a:moveTo>
                  <a:pt x="276514" y="0"/>
                </a:moveTo>
                <a:lnTo>
                  <a:pt x="2743077" y="0"/>
                </a:lnTo>
                <a:cubicBezTo>
                  <a:pt x="2895791" y="0"/>
                  <a:pt x="3019591" y="123800"/>
                  <a:pt x="3019591" y="276514"/>
                </a:cubicBezTo>
                <a:lnTo>
                  <a:pt x="3019591" y="306994"/>
                </a:lnTo>
                <a:cubicBezTo>
                  <a:pt x="3019591" y="154280"/>
                  <a:pt x="2895791" y="30480"/>
                  <a:pt x="2743077" y="30480"/>
                </a:cubicBezTo>
                <a:lnTo>
                  <a:pt x="276514" y="30480"/>
                </a:lnTo>
                <a:cubicBezTo>
                  <a:pt x="123800" y="30480"/>
                  <a:pt x="0" y="154280"/>
                  <a:pt x="0" y="306994"/>
                </a:cubicBezTo>
                <a:lnTo>
                  <a:pt x="0" y="276514"/>
                </a:lnTo>
                <a:cubicBezTo>
                  <a:pt x="0" y="123800"/>
                  <a:pt x="123800" y="0"/>
                  <a:pt x="276514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矩形: 圆顶角 9">
            <a:extLst>
              <a:ext uri="{FF2B5EF4-FFF2-40B4-BE49-F238E27FC236}">
                <a16:creationId xmlns:a16="http://schemas.microsoft.com/office/drawing/2014/main" id="{346F3DD5-ACB5-41CA-81B7-417191000280}"/>
              </a:ext>
            </a:extLst>
          </p:cNvPr>
          <p:cNvSpPr/>
          <p:nvPr/>
        </p:nvSpPr>
        <p:spPr>
          <a:xfrm>
            <a:off x="695325" y="1612376"/>
            <a:ext cx="3019591" cy="55302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90000">
                <a:schemeClr val="accent5">
                  <a:alpha val="0"/>
                </a:schemeClr>
              </a:gs>
            </a:gsLst>
            <a:lin ang="5400000" scaled="1"/>
            <a:tileRect/>
          </a:gradFill>
          <a:ln w="3175">
            <a:gradFill>
              <a:gsLst>
                <a:gs pos="0">
                  <a:schemeClr val="accent2">
                    <a:alpha val="42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kumimoji="1" lang="zh-CN" altLang="en-US" b="1" dirty="0">
                <a:solidFill>
                  <a:schemeClr val="accent2"/>
                </a:solidFill>
                <a:latin typeface="+mj-ea"/>
                <a:ea typeface="+mj-ea"/>
              </a:rPr>
              <a:t>产品</a:t>
            </a: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304AA05F-0D37-4C73-8BAA-56C85C1C5DDA}"/>
              </a:ext>
            </a:extLst>
          </p:cNvPr>
          <p:cNvSpPr/>
          <p:nvPr/>
        </p:nvSpPr>
        <p:spPr>
          <a:xfrm flipV="1">
            <a:off x="1627340" y="2456639"/>
            <a:ext cx="1155560" cy="189006"/>
          </a:xfrm>
          <a:custGeom>
            <a:avLst/>
            <a:gdLst>
              <a:gd name="connsiteX0" fmla="*/ 232636 w 1155560"/>
              <a:gd name="connsiteY0" fmla="*/ 170624 h 189006"/>
              <a:gd name="connsiteX1" fmla="*/ 170599 w 1155560"/>
              <a:gd name="connsiteY1" fmla="*/ 161214 h 189006"/>
              <a:gd name="connsiteX2" fmla="*/ 198121 w 1155560"/>
              <a:gd name="connsiteY2" fmla="*/ 164079 h 189006"/>
              <a:gd name="connsiteX3" fmla="*/ 355376 w 1155560"/>
              <a:gd name="connsiteY3" fmla="*/ 113867 h 189006"/>
              <a:gd name="connsiteX4" fmla="*/ 381240 w 1155560"/>
              <a:gd name="connsiteY4" fmla="*/ 89184 h 189006"/>
              <a:gd name="connsiteX5" fmla="*/ 379660 w 1155560"/>
              <a:gd name="connsiteY5" fmla="*/ 91590 h 189006"/>
              <a:gd name="connsiteX6" fmla="*/ 395865 w 1155560"/>
              <a:gd name="connsiteY6" fmla="*/ 76833 h 189006"/>
              <a:gd name="connsiteX7" fmla="*/ 577780 w 1155560"/>
              <a:gd name="connsiteY7" fmla="*/ 20221 h 189006"/>
              <a:gd name="connsiteX8" fmla="*/ 759696 w 1155560"/>
              <a:gd name="connsiteY8" fmla="*/ 76833 h 189006"/>
              <a:gd name="connsiteX9" fmla="*/ 775901 w 1155560"/>
              <a:gd name="connsiteY9" fmla="*/ 91590 h 189006"/>
              <a:gd name="connsiteX10" fmla="*/ 774321 w 1155560"/>
              <a:gd name="connsiteY10" fmla="*/ 89184 h 189006"/>
              <a:gd name="connsiteX11" fmla="*/ 800185 w 1155560"/>
              <a:gd name="connsiteY11" fmla="*/ 113867 h 189006"/>
              <a:gd name="connsiteX12" fmla="*/ 957440 w 1155560"/>
              <a:gd name="connsiteY12" fmla="*/ 164079 h 189006"/>
              <a:gd name="connsiteX13" fmla="*/ 984967 w 1155560"/>
              <a:gd name="connsiteY13" fmla="*/ 161213 h 189006"/>
              <a:gd name="connsiteX14" fmla="*/ 922926 w 1155560"/>
              <a:gd name="connsiteY14" fmla="*/ 170624 h 189006"/>
              <a:gd name="connsiteX15" fmla="*/ 757548 w 1155560"/>
              <a:gd name="connsiteY15" fmla="*/ 119158 h 189006"/>
              <a:gd name="connsiteX16" fmla="*/ 742816 w 1155560"/>
              <a:gd name="connsiteY16" fmla="*/ 105743 h 189006"/>
              <a:gd name="connsiteX17" fmla="*/ 744252 w 1155560"/>
              <a:gd name="connsiteY17" fmla="*/ 107929 h 189006"/>
              <a:gd name="connsiteX18" fmla="*/ 720740 w 1155560"/>
              <a:gd name="connsiteY18" fmla="*/ 85491 h 189006"/>
              <a:gd name="connsiteX19" fmla="*/ 577781 w 1155560"/>
              <a:gd name="connsiteY19" fmla="*/ 39843 h 189006"/>
              <a:gd name="connsiteX20" fmla="*/ 434822 w 1155560"/>
              <a:gd name="connsiteY20" fmla="*/ 85491 h 189006"/>
              <a:gd name="connsiteX21" fmla="*/ 411309 w 1155560"/>
              <a:gd name="connsiteY21" fmla="*/ 107930 h 189006"/>
              <a:gd name="connsiteX22" fmla="*/ 412745 w 1155560"/>
              <a:gd name="connsiteY22" fmla="*/ 105743 h 189006"/>
              <a:gd name="connsiteX23" fmla="*/ 398014 w 1155560"/>
              <a:gd name="connsiteY23" fmla="*/ 119158 h 189006"/>
              <a:gd name="connsiteX24" fmla="*/ 232636 w 1155560"/>
              <a:gd name="connsiteY24" fmla="*/ 170624 h 189006"/>
              <a:gd name="connsiteX25" fmla="*/ 232636 w 1155560"/>
              <a:gd name="connsiteY25" fmla="*/ 189006 h 189006"/>
              <a:gd name="connsiteX26" fmla="*/ 375595 w 1155560"/>
              <a:gd name="connsiteY26" fmla="*/ 143359 h 189006"/>
              <a:gd name="connsiteX27" fmla="*/ 399108 w 1155560"/>
              <a:gd name="connsiteY27" fmla="*/ 120920 h 189006"/>
              <a:gd name="connsiteX28" fmla="*/ 397671 w 1155560"/>
              <a:gd name="connsiteY28" fmla="*/ 123107 h 189006"/>
              <a:gd name="connsiteX29" fmla="*/ 412404 w 1155560"/>
              <a:gd name="connsiteY29" fmla="*/ 109692 h 189006"/>
              <a:gd name="connsiteX30" fmla="*/ 577781 w 1155560"/>
              <a:gd name="connsiteY30" fmla="*/ 58225 h 189006"/>
              <a:gd name="connsiteX31" fmla="*/ 743159 w 1155560"/>
              <a:gd name="connsiteY31" fmla="*/ 109692 h 189006"/>
              <a:gd name="connsiteX32" fmla="*/ 757890 w 1155560"/>
              <a:gd name="connsiteY32" fmla="*/ 123107 h 189006"/>
              <a:gd name="connsiteX33" fmla="*/ 756454 w 1155560"/>
              <a:gd name="connsiteY33" fmla="*/ 120920 h 189006"/>
              <a:gd name="connsiteX34" fmla="*/ 779967 w 1155560"/>
              <a:gd name="connsiteY34" fmla="*/ 143359 h 189006"/>
              <a:gd name="connsiteX35" fmla="*/ 922926 w 1155560"/>
              <a:gd name="connsiteY35" fmla="*/ 189006 h 189006"/>
              <a:gd name="connsiteX36" fmla="*/ 1065885 w 1155560"/>
              <a:gd name="connsiteY36" fmla="*/ 143358 h 189006"/>
              <a:gd name="connsiteX37" fmla="*/ 1068461 w 1155560"/>
              <a:gd name="connsiteY37" fmla="*/ 140900 h 189006"/>
              <a:gd name="connsiteX38" fmla="*/ 1068920 w 1155560"/>
              <a:gd name="connsiteY38" fmla="*/ 140750 h 189006"/>
              <a:gd name="connsiteX39" fmla="*/ 1151376 w 1155560"/>
              <a:gd name="connsiteY39" fmla="*/ 78861 h 189006"/>
              <a:gd name="connsiteX40" fmla="*/ 1155560 w 1155560"/>
              <a:gd name="connsiteY40" fmla="*/ 72489 h 189006"/>
              <a:gd name="connsiteX41" fmla="*/ 1139355 w 1155560"/>
              <a:gd name="connsiteY41" fmla="*/ 87246 h 189006"/>
              <a:gd name="connsiteX42" fmla="*/ 957440 w 1155560"/>
              <a:gd name="connsiteY42" fmla="*/ 143859 h 189006"/>
              <a:gd name="connsiteX43" fmla="*/ 775525 w 1155560"/>
              <a:gd name="connsiteY43" fmla="*/ 87246 h 189006"/>
              <a:gd name="connsiteX44" fmla="*/ 759319 w 1155560"/>
              <a:gd name="connsiteY44" fmla="*/ 72489 h 189006"/>
              <a:gd name="connsiteX45" fmla="*/ 760899 w 1155560"/>
              <a:gd name="connsiteY45" fmla="*/ 74895 h 189006"/>
              <a:gd name="connsiteX46" fmla="*/ 735036 w 1155560"/>
              <a:gd name="connsiteY46" fmla="*/ 50212 h 189006"/>
              <a:gd name="connsiteX47" fmla="*/ 577780 w 1155560"/>
              <a:gd name="connsiteY47" fmla="*/ 0 h 189006"/>
              <a:gd name="connsiteX48" fmla="*/ 420526 w 1155560"/>
              <a:gd name="connsiteY48" fmla="*/ 50212 h 189006"/>
              <a:gd name="connsiteX49" fmla="*/ 394661 w 1155560"/>
              <a:gd name="connsiteY49" fmla="*/ 74896 h 189006"/>
              <a:gd name="connsiteX50" fmla="*/ 396241 w 1155560"/>
              <a:gd name="connsiteY50" fmla="*/ 72489 h 189006"/>
              <a:gd name="connsiteX51" fmla="*/ 380036 w 1155560"/>
              <a:gd name="connsiteY51" fmla="*/ 87246 h 189006"/>
              <a:gd name="connsiteX52" fmla="*/ 198121 w 1155560"/>
              <a:gd name="connsiteY52" fmla="*/ 143859 h 189006"/>
              <a:gd name="connsiteX53" fmla="*/ 16206 w 1155560"/>
              <a:gd name="connsiteY53" fmla="*/ 87246 h 189006"/>
              <a:gd name="connsiteX54" fmla="*/ 0 w 1155560"/>
              <a:gd name="connsiteY54" fmla="*/ 72489 h 189006"/>
              <a:gd name="connsiteX55" fmla="*/ 4185 w 1155560"/>
              <a:gd name="connsiteY55" fmla="*/ 78861 h 189006"/>
              <a:gd name="connsiteX56" fmla="*/ 86640 w 1155560"/>
              <a:gd name="connsiteY56" fmla="*/ 140750 h 189006"/>
              <a:gd name="connsiteX57" fmla="*/ 87101 w 1155560"/>
              <a:gd name="connsiteY57" fmla="*/ 140900 h 189006"/>
              <a:gd name="connsiteX58" fmla="*/ 89677 w 1155560"/>
              <a:gd name="connsiteY58" fmla="*/ 143358 h 189006"/>
              <a:gd name="connsiteX59" fmla="*/ 232636 w 1155560"/>
              <a:gd name="connsiteY59" fmla="*/ 189006 h 18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55560" h="189006">
                <a:moveTo>
                  <a:pt x="232636" y="170624"/>
                </a:moveTo>
                <a:lnTo>
                  <a:pt x="170599" y="161214"/>
                </a:lnTo>
                <a:lnTo>
                  <a:pt x="198121" y="164079"/>
                </a:lnTo>
                <a:cubicBezTo>
                  <a:pt x="258669" y="164079"/>
                  <a:pt x="313842" y="145065"/>
                  <a:pt x="355376" y="113867"/>
                </a:cubicBezTo>
                <a:lnTo>
                  <a:pt x="381240" y="89184"/>
                </a:lnTo>
                <a:lnTo>
                  <a:pt x="379660" y="91590"/>
                </a:lnTo>
                <a:lnTo>
                  <a:pt x="395865" y="76833"/>
                </a:lnTo>
                <a:cubicBezTo>
                  <a:pt x="442422" y="41855"/>
                  <a:pt x="506738" y="20221"/>
                  <a:pt x="577780" y="20221"/>
                </a:cubicBezTo>
                <a:cubicBezTo>
                  <a:pt x="648823" y="20221"/>
                  <a:pt x="713140" y="41855"/>
                  <a:pt x="759696" y="76833"/>
                </a:cubicBezTo>
                <a:lnTo>
                  <a:pt x="775901" y="91590"/>
                </a:lnTo>
                <a:lnTo>
                  <a:pt x="774321" y="89184"/>
                </a:lnTo>
                <a:lnTo>
                  <a:pt x="800185" y="113867"/>
                </a:lnTo>
                <a:cubicBezTo>
                  <a:pt x="841719" y="145065"/>
                  <a:pt x="896893" y="164079"/>
                  <a:pt x="957440" y="164079"/>
                </a:cubicBezTo>
                <a:lnTo>
                  <a:pt x="984967" y="161213"/>
                </a:lnTo>
                <a:lnTo>
                  <a:pt x="922926" y="170624"/>
                </a:lnTo>
                <a:cubicBezTo>
                  <a:pt x="858342" y="170624"/>
                  <a:pt x="799872" y="150956"/>
                  <a:pt x="757548" y="119158"/>
                </a:cubicBezTo>
                <a:lnTo>
                  <a:pt x="742816" y="105743"/>
                </a:lnTo>
                <a:lnTo>
                  <a:pt x="744252" y="107929"/>
                </a:lnTo>
                <a:lnTo>
                  <a:pt x="720740" y="85491"/>
                </a:lnTo>
                <a:cubicBezTo>
                  <a:pt x="682982" y="57129"/>
                  <a:pt x="632824" y="39843"/>
                  <a:pt x="577781" y="39843"/>
                </a:cubicBezTo>
                <a:cubicBezTo>
                  <a:pt x="522738" y="39843"/>
                  <a:pt x="472580" y="57129"/>
                  <a:pt x="434822" y="85491"/>
                </a:cubicBezTo>
                <a:lnTo>
                  <a:pt x="411309" y="107930"/>
                </a:lnTo>
                <a:lnTo>
                  <a:pt x="412745" y="105743"/>
                </a:lnTo>
                <a:lnTo>
                  <a:pt x="398014" y="119158"/>
                </a:lnTo>
                <a:cubicBezTo>
                  <a:pt x="355690" y="150956"/>
                  <a:pt x="297220" y="170624"/>
                  <a:pt x="232636" y="170624"/>
                </a:cubicBezTo>
                <a:close/>
                <a:moveTo>
                  <a:pt x="232636" y="189006"/>
                </a:moveTo>
                <a:cubicBezTo>
                  <a:pt x="287679" y="189006"/>
                  <a:pt x="337837" y="171720"/>
                  <a:pt x="375595" y="143359"/>
                </a:cubicBezTo>
                <a:lnTo>
                  <a:pt x="399108" y="120920"/>
                </a:lnTo>
                <a:lnTo>
                  <a:pt x="397671" y="123107"/>
                </a:lnTo>
                <a:lnTo>
                  <a:pt x="412404" y="109692"/>
                </a:lnTo>
                <a:cubicBezTo>
                  <a:pt x="454727" y="77893"/>
                  <a:pt x="513197" y="58225"/>
                  <a:pt x="577781" y="58225"/>
                </a:cubicBezTo>
                <a:cubicBezTo>
                  <a:pt x="642365" y="58225"/>
                  <a:pt x="700835" y="77893"/>
                  <a:pt x="743159" y="109692"/>
                </a:cubicBezTo>
                <a:lnTo>
                  <a:pt x="757890" y="123107"/>
                </a:lnTo>
                <a:lnTo>
                  <a:pt x="756454" y="120920"/>
                </a:lnTo>
                <a:lnTo>
                  <a:pt x="779967" y="143359"/>
                </a:lnTo>
                <a:cubicBezTo>
                  <a:pt x="817725" y="171720"/>
                  <a:pt x="867883" y="189006"/>
                  <a:pt x="922926" y="189006"/>
                </a:cubicBezTo>
                <a:cubicBezTo>
                  <a:pt x="977969" y="189006"/>
                  <a:pt x="1028126" y="171720"/>
                  <a:pt x="1065885" y="143358"/>
                </a:cubicBezTo>
                <a:lnTo>
                  <a:pt x="1068461" y="140900"/>
                </a:lnTo>
                <a:lnTo>
                  <a:pt x="1068920" y="140750"/>
                </a:lnTo>
                <a:cubicBezTo>
                  <a:pt x="1102059" y="125873"/>
                  <a:pt x="1130361" y="104568"/>
                  <a:pt x="1151376" y="78861"/>
                </a:cubicBezTo>
                <a:lnTo>
                  <a:pt x="1155560" y="72489"/>
                </a:lnTo>
                <a:lnTo>
                  <a:pt x="1139355" y="87246"/>
                </a:lnTo>
                <a:cubicBezTo>
                  <a:pt x="1092799" y="122224"/>
                  <a:pt x="1028483" y="143859"/>
                  <a:pt x="957440" y="143859"/>
                </a:cubicBezTo>
                <a:cubicBezTo>
                  <a:pt x="886397" y="143859"/>
                  <a:pt x="822081" y="122224"/>
                  <a:pt x="775525" y="87246"/>
                </a:cubicBezTo>
                <a:lnTo>
                  <a:pt x="759319" y="72489"/>
                </a:lnTo>
                <a:lnTo>
                  <a:pt x="760899" y="74895"/>
                </a:lnTo>
                <a:lnTo>
                  <a:pt x="735036" y="50212"/>
                </a:lnTo>
                <a:cubicBezTo>
                  <a:pt x="693502" y="19014"/>
                  <a:pt x="638328" y="0"/>
                  <a:pt x="577780" y="0"/>
                </a:cubicBezTo>
                <a:cubicBezTo>
                  <a:pt x="517233" y="0"/>
                  <a:pt x="462060" y="19014"/>
                  <a:pt x="420526" y="50212"/>
                </a:cubicBezTo>
                <a:lnTo>
                  <a:pt x="394661" y="74896"/>
                </a:lnTo>
                <a:lnTo>
                  <a:pt x="396241" y="72489"/>
                </a:lnTo>
                <a:lnTo>
                  <a:pt x="380036" y="87246"/>
                </a:lnTo>
                <a:cubicBezTo>
                  <a:pt x="333480" y="122224"/>
                  <a:pt x="269164" y="143859"/>
                  <a:pt x="198121" y="143859"/>
                </a:cubicBezTo>
                <a:cubicBezTo>
                  <a:pt x="127079" y="143859"/>
                  <a:pt x="62762" y="122224"/>
                  <a:pt x="16206" y="87246"/>
                </a:cubicBezTo>
                <a:lnTo>
                  <a:pt x="0" y="72489"/>
                </a:lnTo>
                <a:lnTo>
                  <a:pt x="4185" y="78861"/>
                </a:lnTo>
                <a:cubicBezTo>
                  <a:pt x="25200" y="104568"/>
                  <a:pt x="53501" y="125873"/>
                  <a:pt x="86640" y="140750"/>
                </a:cubicBezTo>
                <a:lnTo>
                  <a:pt x="87101" y="140900"/>
                </a:lnTo>
                <a:lnTo>
                  <a:pt x="89677" y="143358"/>
                </a:lnTo>
                <a:cubicBezTo>
                  <a:pt x="127435" y="171720"/>
                  <a:pt x="177593" y="189006"/>
                  <a:pt x="232636" y="189006"/>
                </a:cubicBezTo>
                <a:close/>
              </a:path>
            </a:pathLst>
          </a:custGeom>
          <a:gradFill flip="none" rotWithShape="1">
            <a:gsLst>
              <a:gs pos="25000">
                <a:schemeClr val="accent3"/>
              </a:gs>
              <a:gs pos="100000">
                <a:schemeClr val="accent4"/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AF7BAB2F-5065-4073-A240-B3743374483E}"/>
              </a:ext>
            </a:extLst>
          </p:cNvPr>
          <p:cNvSpPr/>
          <p:nvPr/>
        </p:nvSpPr>
        <p:spPr>
          <a:xfrm>
            <a:off x="695325" y="1612376"/>
            <a:ext cx="3019591" cy="306994"/>
          </a:xfrm>
          <a:custGeom>
            <a:avLst/>
            <a:gdLst>
              <a:gd name="connsiteX0" fmla="*/ 276514 w 3019591"/>
              <a:gd name="connsiteY0" fmla="*/ 0 h 306994"/>
              <a:gd name="connsiteX1" fmla="*/ 2743077 w 3019591"/>
              <a:gd name="connsiteY1" fmla="*/ 0 h 306994"/>
              <a:gd name="connsiteX2" fmla="*/ 3019591 w 3019591"/>
              <a:gd name="connsiteY2" fmla="*/ 276514 h 306994"/>
              <a:gd name="connsiteX3" fmla="*/ 3019591 w 3019591"/>
              <a:gd name="connsiteY3" fmla="*/ 306994 h 306994"/>
              <a:gd name="connsiteX4" fmla="*/ 2743077 w 3019591"/>
              <a:gd name="connsiteY4" fmla="*/ 30480 h 306994"/>
              <a:gd name="connsiteX5" fmla="*/ 276514 w 3019591"/>
              <a:gd name="connsiteY5" fmla="*/ 30480 h 306994"/>
              <a:gd name="connsiteX6" fmla="*/ 0 w 3019591"/>
              <a:gd name="connsiteY6" fmla="*/ 306994 h 306994"/>
              <a:gd name="connsiteX7" fmla="*/ 0 w 3019591"/>
              <a:gd name="connsiteY7" fmla="*/ 276514 h 306994"/>
              <a:gd name="connsiteX8" fmla="*/ 276514 w 3019591"/>
              <a:gd name="connsiteY8" fmla="*/ 0 h 30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591" h="306994">
                <a:moveTo>
                  <a:pt x="276514" y="0"/>
                </a:moveTo>
                <a:lnTo>
                  <a:pt x="2743077" y="0"/>
                </a:lnTo>
                <a:cubicBezTo>
                  <a:pt x="2895791" y="0"/>
                  <a:pt x="3019591" y="123800"/>
                  <a:pt x="3019591" y="276514"/>
                </a:cubicBezTo>
                <a:lnTo>
                  <a:pt x="3019591" y="306994"/>
                </a:lnTo>
                <a:cubicBezTo>
                  <a:pt x="3019591" y="154280"/>
                  <a:pt x="2895791" y="30480"/>
                  <a:pt x="2743077" y="30480"/>
                </a:cubicBezTo>
                <a:lnTo>
                  <a:pt x="276514" y="30480"/>
                </a:lnTo>
                <a:cubicBezTo>
                  <a:pt x="123800" y="30480"/>
                  <a:pt x="0" y="154280"/>
                  <a:pt x="0" y="306994"/>
                </a:cubicBezTo>
                <a:lnTo>
                  <a:pt x="0" y="276514"/>
                </a:lnTo>
                <a:cubicBezTo>
                  <a:pt x="0" y="123800"/>
                  <a:pt x="123800" y="0"/>
                  <a:pt x="276514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矩形: 圆顶角 17">
            <a:extLst>
              <a:ext uri="{FF2B5EF4-FFF2-40B4-BE49-F238E27FC236}">
                <a16:creationId xmlns:a16="http://schemas.microsoft.com/office/drawing/2014/main" id="{6487DE86-FBE1-465C-A32B-1AD6791EE68E}"/>
              </a:ext>
            </a:extLst>
          </p:cNvPr>
          <p:cNvSpPr/>
          <p:nvPr/>
        </p:nvSpPr>
        <p:spPr>
          <a:xfrm>
            <a:off x="8477084" y="1612376"/>
            <a:ext cx="3019591" cy="553028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>
                  <a:alpha val="20000"/>
                </a:schemeClr>
              </a:gs>
              <a:gs pos="90000">
                <a:schemeClr val="accent5">
                  <a:alpha val="0"/>
                </a:schemeClr>
              </a:gs>
            </a:gsLst>
            <a:lin ang="5400000" scaled="1"/>
            <a:tileRect/>
          </a:gradFill>
          <a:ln w="3175">
            <a:gradFill>
              <a:gsLst>
                <a:gs pos="0">
                  <a:schemeClr val="accent2">
                    <a:alpha val="42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kumimoji="1" lang="zh-CN" altLang="en-US" b="1" dirty="0">
                <a:solidFill>
                  <a:schemeClr val="accent2"/>
                </a:solidFill>
                <a:latin typeface="+mj-ea"/>
                <a:ea typeface="+mj-ea"/>
              </a:rPr>
              <a:t>设计</a:t>
            </a: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E9E39B6D-9339-4B9C-AA4A-5CF342E03D2C}"/>
              </a:ext>
            </a:extLst>
          </p:cNvPr>
          <p:cNvSpPr/>
          <p:nvPr/>
        </p:nvSpPr>
        <p:spPr>
          <a:xfrm flipV="1">
            <a:off x="9409100" y="2456639"/>
            <a:ext cx="1155560" cy="189006"/>
          </a:xfrm>
          <a:custGeom>
            <a:avLst/>
            <a:gdLst>
              <a:gd name="connsiteX0" fmla="*/ 232636 w 1155560"/>
              <a:gd name="connsiteY0" fmla="*/ 170624 h 189006"/>
              <a:gd name="connsiteX1" fmla="*/ 170599 w 1155560"/>
              <a:gd name="connsiteY1" fmla="*/ 161214 h 189006"/>
              <a:gd name="connsiteX2" fmla="*/ 198121 w 1155560"/>
              <a:gd name="connsiteY2" fmla="*/ 164079 h 189006"/>
              <a:gd name="connsiteX3" fmla="*/ 355376 w 1155560"/>
              <a:gd name="connsiteY3" fmla="*/ 113867 h 189006"/>
              <a:gd name="connsiteX4" fmla="*/ 381240 w 1155560"/>
              <a:gd name="connsiteY4" fmla="*/ 89184 h 189006"/>
              <a:gd name="connsiteX5" fmla="*/ 379660 w 1155560"/>
              <a:gd name="connsiteY5" fmla="*/ 91590 h 189006"/>
              <a:gd name="connsiteX6" fmla="*/ 395865 w 1155560"/>
              <a:gd name="connsiteY6" fmla="*/ 76833 h 189006"/>
              <a:gd name="connsiteX7" fmla="*/ 577780 w 1155560"/>
              <a:gd name="connsiteY7" fmla="*/ 20221 h 189006"/>
              <a:gd name="connsiteX8" fmla="*/ 759696 w 1155560"/>
              <a:gd name="connsiteY8" fmla="*/ 76833 h 189006"/>
              <a:gd name="connsiteX9" fmla="*/ 775901 w 1155560"/>
              <a:gd name="connsiteY9" fmla="*/ 91590 h 189006"/>
              <a:gd name="connsiteX10" fmla="*/ 774321 w 1155560"/>
              <a:gd name="connsiteY10" fmla="*/ 89184 h 189006"/>
              <a:gd name="connsiteX11" fmla="*/ 800185 w 1155560"/>
              <a:gd name="connsiteY11" fmla="*/ 113867 h 189006"/>
              <a:gd name="connsiteX12" fmla="*/ 957440 w 1155560"/>
              <a:gd name="connsiteY12" fmla="*/ 164079 h 189006"/>
              <a:gd name="connsiteX13" fmla="*/ 984967 w 1155560"/>
              <a:gd name="connsiteY13" fmla="*/ 161213 h 189006"/>
              <a:gd name="connsiteX14" fmla="*/ 922926 w 1155560"/>
              <a:gd name="connsiteY14" fmla="*/ 170624 h 189006"/>
              <a:gd name="connsiteX15" fmla="*/ 757548 w 1155560"/>
              <a:gd name="connsiteY15" fmla="*/ 119158 h 189006"/>
              <a:gd name="connsiteX16" fmla="*/ 742816 w 1155560"/>
              <a:gd name="connsiteY16" fmla="*/ 105743 h 189006"/>
              <a:gd name="connsiteX17" fmla="*/ 744252 w 1155560"/>
              <a:gd name="connsiteY17" fmla="*/ 107929 h 189006"/>
              <a:gd name="connsiteX18" fmla="*/ 720740 w 1155560"/>
              <a:gd name="connsiteY18" fmla="*/ 85491 h 189006"/>
              <a:gd name="connsiteX19" fmla="*/ 577781 w 1155560"/>
              <a:gd name="connsiteY19" fmla="*/ 39843 h 189006"/>
              <a:gd name="connsiteX20" fmla="*/ 434822 w 1155560"/>
              <a:gd name="connsiteY20" fmla="*/ 85491 h 189006"/>
              <a:gd name="connsiteX21" fmla="*/ 411309 w 1155560"/>
              <a:gd name="connsiteY21" fmla="*/ 107930 h 189006"/>
              <a:gd name="connsiteX22" fmla="*/ 412745 w 1155560"/>
              <a:gd name="connsiteY22" fmla="*/ 105743 h 189006"/>
              <a:gd name="connsiteX23" fmla="*/ 398014 w 1155560"/>
              <a:gd name="connsiteY23" fmla="*/ 119158 h 189006"/>
              <a:gd name="connsiteX24" fmla="*/ 232636 w 1155560"/>
              <a:gd name="connsiteY24" fmla="*/ 170624 h 189006"/>
              <a:gd name="connsiteX25" fmla="*/ 232636 w 1155560"/>
              <a:gd name="connsiteY25" fmla="*/ 189006 h 189006"/>
              <a:gd name="connsiteX26" fmla="*/ 375595 w 1155560"/>
              <a:gd name="connsiteY26" fmla="*/ 143359 h 189006"/>
              <a:gd name="connsiteX27" fmla="*/ 399108 w 1155560"/>
              <a:gd name="connsiteY27" fmla="*/ 120920 h 189006"/>
              <a:gd name="connsiteX28" fmla="*/ 397671 w 1155560"/>
              <a:gd name="connsiteY28" fmla="*/ 123107 h 189006"/>
              <a:gd name="connsiteX29" fmla="*/ 412404 w 1155560"/>
              <a:gd name="connsiteY29" fmla="*/ 109692 h 189006"/>
              <a:gd name="connsiteX30" fmla="*/ 577781 w 1155560"/>
              <a:gd name="connsiteY30" fmla="*/ 58225 h 189006"/>
              <a:gd name="connsiteX31" fmla="*/ 743159 w 1155560"/>
              <a:gd name="connsiteY31" fmla="*/ 109692 h 189006"/>
              <a:gd name="connsiteX32" fmla="*/ 757890 w 1155560"/>
              <a:gd name="connsiteY32" fmla="*/ 123107 h 189006"/>
              <a:gd name="connsiteX33" fmla="*/ 756454 w 1155560"/>
              <a:gd name="connsiteY33" fmla="*/ 120920 h 189006"/>
              <a:gd name="connsiteX34" fmla="*/ 779967 w 1155560"/>
              <a:gd name="connsiteY34" fmla="*/ 143359 h 189006"/>
              <a:gd name="connsiteX35" fmla="*/ 922926 w 1155560"/>
              <a:gd name="connsiteY35" fmla="*/ 189006 h 189006"/>
              <a:gd name="connsiteX36" fmla="*/ 1065885 w 1155560"/>
              <a:gd name="connsiteY36" fmla="*/ 143358 h 189006"/>
              <a:gd name="connsiteX37" fmla="*/ 1068461 w 1155560"/>
              <a:gd name="connsiteY37" fmla="*/ 140900 h 189006"/>
              <a:gd name="connsiteX38" fmla="*/ 1068920 w 1155560"/>
              <a:gd name="connsiteY38" fmla="*/ 140750 h 189006"/>
              <a:gd name="connsiteX39" fmla="*/ 1151376 w 1155560"/>
              <a:gd name="connsiteY39" fmla="*/ 78861 h 189006"/>
              <a:gd name="connsiteX40" fmla="*/ 1155560 w 1155560"/>
              <a:gd name="connsiteY40" fmla="*/ 72489 h 189006"/>
              <a:gd name="connsiteX41" fmla="*/ 1139355 w 1155560"/>
              <a:gd name="connsiteY41" fmla="*/ 87246 h 189006"/>
              <a:gd name="connsiteX42" fmla="*/ 957440 w 1155560"/>
              <a:gd name="connsiteY42" fmla="*/ 143859 h 189006"/>
              <a:gd name="connsiteX43" fmla="*/ 775525 w 1155560"/>
              <a:gd name="connsiteY43" fmla="*/ 87246 h 189006"/>
              <a:gd name="connsiteX44" fmla="*/ 759319 w 1155560"/>
              <a:gd name="connsiteY44" fmla="*/ 72489 h 189006"/>
              <a:gd name="connsiteX45" fmla="*/ 760899 w 1155560"/>
              <a:gd name="connsiteY45" fmla="*/ 74895 h 189006"/>
              <a:gd name="connsiteX46" fmla="*/ 735036 w 1155560"/>
              <a:gd name="connsiteY46" fmla="*/ 50212 h 189006"/>
              <a:gd name="connsiteX47" fmla="*/ 577780 w 1155560"/>
              <a:gd name="connsiteY47" fmla="*/ 0 h 189006"/>
              <a:gd name="connsiteX48" fmla="*/ 420526 w 1155560"/>
              <a:gd name="connsiteY48" fmla="*/ 50212 h 189006"/>
              <a:gd name="connsiteX49" fmla="*/ 394661 w 1155560"/>
              <a:gd name="connsiteY49" fmla="*/ 74896 h 189006"/>
              <a:gd name="connsiteX50" fmla="*/ 396241 w 1155560"/>
              <a:gd name="connsiteY50" fmla="*/ 72489 h 189006"/>
              <a:gd name="connsiteX51" fmla="*/ 380036 w 1155560"/>
              <a:gd name="connsiteY51" fmla="*/ 87246 h 189006"/>
              <a:gd name="connsiteX52" fmla="*/ 198121 w 1155560"/>
              <a:gd name="connsiteY52" fmla="*/ 143859 h 189006"/>
              <a:gd name="connsiteX53" fmla="*/ 16206 w 1155560"/>
              <a:gd name="connsiteY53" fmla="*/ 87246 h 189006"/>
              <a:gd name="connsiteX54" fmla="*/ 0 w 1155560"/>
              <a:gd name="connsiteY54" fmla="*/ 72489 h 189006"/>
              <a:gd name="connsiteX55" fmla="*/ 4185 w 1155560"/>
              <a:gd name="connsiteY55" fmla="*/ 78861 h 189006"/>
              <a:gd name="connsiteX56" fmla="*/ 86640 w 1155560"/>
              <a:gd name="connsiteY56" fmla="*/ 140750 h 189006"/>
              <a:gd name="connsiteX57" fmla="*/ 87101 w 1155560"/>
              <a:gd name="connsiteY57" fmla="*/ 140900 h 189006"/>
              <a:gd name="connsiteX58" fmla="*/ 89677 w 1155560"/>
              <a:gd name="connsiteY58" fmla="*/ 143358 h 189006"/>
              <a:gd name="connsiteX59" fmla="*/ 232636 w 1155560"/>
              <a:gd name="connsiteY59" fmla="*/ 189006 h 18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55560" h="189006">
                <a:moveTo>
                  <a:pt x="232636" y="170624"/>
                </a:moveTo>
                <a:lnTo>
                  <a:pt x="170599" y="161214"/>
                </a:lnTo>
                <a:lnTo>
                  <a:pt x="198121" y="164079"/>
                </a:lnTo>
                <a:cubicBezTo>
                  <a:pt x="258669" y="164079"/>
                  <a:pt x="313842" y="145065"/>
                  <a:pt x="355376" y="113867"/>
                </a:cubicBezTo>
                <a:lnTo>
                  <a:pt x="381240" y="89184"/>
                </a:lnTo>
                <a:lnTo>
                  <a:pt x="379660" y="91590"/>
                </a:lnTo>
                <a:lnTo>
                  <a:pt x="395865" y="76833"/>
                </a:lnTo>
                <a:cubicBezTo>
                  <a:pt x="442422" y="41855"/>
                  <a:pt x="506738" y="20221"/>
                  <a:pt x="577780" y="20221"/>
                </a:cubicBezTo>
                <a:cubicBezTo>
                  <a:pt x="648823" y="20221"/>
                  <a:pt x="713140" y="41855"/>
                  <a:pt x="759696" y="76833"/>
                </a:cubicBezTo>
                <a:lnTo>
                  <a:pt x="775901" y="91590"/>
                </a:lnTo>
                <a:lnTo>
                  <a:pt x="774321" y="89184"/>
                </a:lnTo>
                <a:lnTo>
                  <a:pt x="800185" y="113867"/>
                </a:lnTo>
                <a:cubicBezTo>
                  <a:pt x="841719" y="145065"/>
                  <a:pt x="896893" y="164079"/>
                  <a:pt x="957440" y="164079"/>
                </a:cubicBezTo>
                <a:lnTo>
                  <a:pt x="984967" y="161213"/>
                </a:lnTo>
                <a:lnTo>
                  <a:pt x="922926" y="170624"/>
                </a:lnTo>
                <a:cubicBezTo>
                  <a:pt x="858342" y="170624"/>
                  <a:pt x="799872" y="150956"/>
                  <a:pt x="757548" y="119158"/>
                </a:cubicBezTo>
                <a:lnTo>
                  <a:pt x="742816" y="105743"/>
                </a:lnTo>
                <a:lnTo>
                  <a:pt x="744252" y="107929"/>
                </a:lnTo>
                <a:lnTo>
                  <a:pt x="720740" y="85491"/>
                </a:lnTo>
                <a:cubicBezTo>
                  <a:pt x="682982" y="57129"/>
                  <a:pt x="632824" y="39843"/>
                  <a:pt x="577781" y="39843"/>
                </a:cubicBezTo>
                <a:cubicBezTo>
                  <a:pt x="522738" y="39843"/>
                  <a:pt x="472580" y="57129"/>
                  <a:pt x="434822" y="85491"/>
                </a:cubicBezTo>
                <a:lnTo>
                  <a:pt x="411309" y="107930"/>
                </a:lnTo>
                <a:lnTo>
                  <a:pt x="412745" y="105743"/>
                </a:lnTo>
                <a:lnTo>
                  <a:pt x="398014" y="119158"/>
                </a:lnTo>
                <a:cubicBezTo>
                  <a:pt x="355690" y="150956"/>
                  <a:pt x="297220" y="170624"/>
                  <a:pt x="232636" y="170624"/>
                </a:cubicBezTo>
                <a:close/>
                <a:moveTo>
                  <a:pt x="232636" y="189006"/>
                </a:moveTo>
                <a:cubicBezTo>
                  <a:pt x="287679" y="189006"/>
                  <a:pt x="337837" y="171720"/>
                  <a:pt x="375595" y="143359"/>
                </a:cubicBezTo>
                <a:lnTo>
                  <a:pt x="399108" y="120920"/>
                </a:lnTo>
                <a:lnTo>
                  <a:pt x="397671" y="123107"/>
                </a:lnTo>
                <a:lnTo>
                  <a:pt x="412404" y="109692"/>
                </a:lnTo>
                <a:cubicBezTo>
                  <a:pt x="454727" y="77893"/>
                  <a:pt x="513197" y="58225"/>
                  <a:pt x="577781" y="58225"/>
                </a:cubicBezTo>
                <a:cubicBezTo>
                  <a:pt x="642365" y="58225"/>
                  <a:pt x="700835" y="77893"/>
                  <a:pt x="743159" y="109692"/>
                </a:cubicBezTo>
                <a:lnTo>
                  <a:pt x="757890" y="123107"/>
                </a:lnTo>
                <a:lnTo>
                  <a:pt x="756454" y="120920"/>
                </a:lnTo>
                <a:lnTo>
                  <a:pt x="779967" y="143359"/>
                </a:lnTo>
                <a:cubicBezTo>
                  <a:pt x="817725" y="171720"/>
                  <a:pt x="867883" y="189006"/>
                  <a:pt x="922926" y="189006"/>
                </a:cubicBezTo>
                <a:cubicBezTo>
                  <a:pt x="977969" y="189006"/>
                  <a:pt x="1028126" y="171720"/>
                  <a:pt x="1065885" y="143358"/>
                </a:cubicBezTo>
                <a:lnTo>
                  <a:pt x="1068461" y="140900"/>
                </a:lnTo>
                <a:lnTo>
                  <a:pt x="1068920" y="140750"/>
                </a:lnTo>
                <a:cubicBezTo>
                  <a:pt x="1102059" y="125873"/>
                  <a:pt x="1130361" y="104568"/>
                  <a:pt x="1151376" y="78861"/>
                </a:cubicBezTo>
                <a:lnTo>
                  <a:pt x="1155560" y="72489"/>
                </a:lnTo>
                <a:lnTo>
                  <a:pt x="1139355" y="87246"/>
                </a:lnTo>
                <a:cubicBezTo>
                  <a:pt x="1092799" y="122224"/>
                  <a:pt x="1028483" y="143859"/>
                  <a:pt x="957440" y="143859"/>
                </a:cubicBezTo>
                <a:cubicBezTo>
                  <a:pt x="886397" y="143859"/>
                  <a:pt x="822081" y="122224"/>
                  <a:pt x="775525" y="87246"/>
                </a:cubicBezTo>
                <a:lnTo>
                  <a:pt x="759319" y="72489"/>
                </a:lnTo>
                <a:lnTo>
                  <a:pt x="760899" y="74895"/>
                </a:lnTo>
                <a:lnTo>
                  <a:pt x="735036" y="50212"/>
                </a:lnTo>
                <a:cubicBezTo>
                  <a:pt x="693502" y="19014"/>
                  <a:pt x="638328" y="0"/>
                  <a:pt x="577780" y="0"/>
                </a:cubicBezTo>
                <a:cubicBezTo>
                  <a:pt x="517233" y="0"/>
                  <a:pt x="462060" y="19014"/>
                  <a:pt x="420526" y="50212"/>
                </a:cubicBezTo>
                <a:lnTo>
                  <a:pt x="394661" y="74896"/>
                </a:lnTo>
                <a:lnTo>
                  <a:pt x="396241" y="72489"/>
                </a:lnTo>
                <a:lnTo>
                  <a:pt x="380036" y="87246"/>
                </a:lnTo>
                <a:cubicBezTo>
                  <a:pt x="333480" y="122224"/>
                  <a:pt x="269164" y="143859"/>
                  <a:pt x="198121" y="143859"/>
                </a:cubicBezTo>
                <a:cubicBezTo>
                  <a:pt x="127079" y="143859"/>
                  <a:pt x="62762" y="122224"/>
                  <a:pt x="16206" y="87246"/>
                </a:cubicBezTo>
                <a:lnTo>
                  <a:pt x="0" y="72489"/>
                </a:lnTo>
                <a:lnTo>
                  <a:pt x="4185" y="78861"/>
                </a:lnTo>
                <a:cubicBezTo>
                  <a:pt x="25200" y="104568"/>
                  <a:pt x="53501" y="125873"/>
                  <a:pt x="86640" y="140750"/>
                </a:cubicBezTo>
                <a:lnTo>
                  <a:pt x="87101" y="140900"/>
                </a:lnTo>
                <a:lnTo>
                  <a:pt x="89677" y="143358"/>
                </a:lnTo>
                <a:cubicBezTo>
                  <a:pt x="127435" y="171720"/>
                  <a:pt x="177593" y="189006"/>
                  <a:pt x="232636" y="189006"/>
                </a:cubicBezTo>
                <a:close/>
              </a:path>
            </a:pathLst>
          </a:custGeom>
          <a:gradFill flip="none" rotWithShape="1">
            <a:gsLst>
              <a:gs pos="25000">
                <a:schemeClr val="accent3"/>
              </a:gs>
              <a:gs pos="100000">
                <a:schemeClr val="accent4"/>
              </a:gs>
              <a:gs pos="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C9E5B2DB-A9F4-40FB-8094-2D75FBD1259D}"/>
              </a:ext>
            </a:extLst>
          </p:cNvPr>
          <p:cNvSpPr/>
          <p:nvPr/>
        </p:nvSpPr>
        <p:spPr>
          <a:xfrm>
            <a:off x="8477084" y="1612376"/>
            <a:ext cx="3019591" cy="306994"/>
          </a:xfrm>
          <a:custGeom>
            <a:avLst/>
            <a:gdLst>
              <a:gd name="connsiteX0" fmla="*/ 276514 w 3019591"/>
              <a:gd name="connsiteY0" fmla="*/ 0 h 306994"/>
              <a:gd name="connsiteX1" fmla="*/ 2743077 w 3019591"/>
              <a:gd name="connsiteY1" fmla="*/ 0 h 306994"/>
              <a:gd name="connsiteX2" fmla="*/ 3019591 w 3019591"/>
              <a:gd name="connsiteY2" fmla="*/ 276514 h 306994"/>
              <a:gd name="connsiteX3" fmla="*/ 3019591 w 3019591"/>
              <a:gd name="connsiteY3" fmla="*/ 306994 h 306994"/>
              <a:gd name="connsiteX4" fmla="*/ 2743077 w 3019591"/>
              <a:gd name="connsiteY4" fmla="*/ 30480 h 306994"/>
              <a:gd name="connsiteX5" fmla="*/ 276514 w 3019591"/>
              <a:gd name="connsiteY5" fmla="*/ 30480 h 306994"/>
              <a:gd name="connsiteX6" fmla="*/ 0 w 3019591"/>
              <a:gd name="connsiteY6" fmla="*/ 306994 h 306994"/>
              <a:gd name="connsiteX7" fmla="*/ 0 w 3019591"/>
              <a:gd name="connsiteY7" fmla="*/ 276514 h 306994"/>
              <a:gd name="connsiteX8" fmla="*/ 276514 w 3019591"/>
              <a:gd name="connsiteY8" fmla="*/ 0 h 30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591" h="306994">
                <a:moveTo>
                  <a:pt x="276514" y="0"/>
                </a:moveTo>
                <a:lnTo>
                  <a:pt x="2743077" y="0"/>
                </a:lnTo>
                <a:cubicBezTo>
                  <a:pt x="2895791" y="0"/>
                  <a:pt x="3019591" y="123800"/>
                  <a:pt x="3019591" y="276514"/>
                </a:cubicBezTo>
                <a:lnTo>
                  <a:pt x="3019591" y="306994"/>
                </a:lnTo>
                <a:cubicBezTo>
                  <a:pt x="3019591" y="154280"/>
                  <a:pt x="2895791" y="30480"/>
                  <a:pt x="2743077" y="30480"/>
                </a:cubicBezTo>
                <a:lnTo>
                  <a:pt x="276514" y="30480"/>
                </a:lnTo>
                <a:cubicBezTo>
                  <a:pt x="123800" y="30480"/>
                  <a:pt x="0" y="154280"/>
                  <a:pt x="0" y="306994"/>
                </a:cubicBezTo>
                <a:lnTo>
                  <a:pt x="0" y="276514"/>
                </a:lnTo>
                <a:cubicBezTo>
                  <a:pt x="0" y="123800"/>
                  <a:pt x="123800" y="0"/>
                  <a:pt x="276514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6"/>
              </a:gs>
              <a:gs pos="8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B806442-D40E-4DE8-A3F3-13546EA4B9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并列关系</a:t>
            </a:r>
          </a:p>
        </p:txBody>
      </p:sp>
    </p:spTree>
    <p:extLst>
      <p:ext uri="{BB962C8B-B14F-4D97-AF65-F5344CB8AC3E}">
        <p14:creationId xmlns:p14="http://schemas.microsoft.com/office/powerpoint/2010/main" val="410872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9" grpId="0" animBg="1"/>
      <p:bldP spid="20" grpId="0"/>
      <p:bldP spid="40" grpId="0"/>
      <p:bldP spid="41" grpId="0"/>
      <p:bldP spid="15" grpId="0" animBg="1"/>
      <p:bldP spid="64" grpId="0" animBg="1"/>
      <p:bldP spid="69" grpId="0" animBg="1"/>
      <p:bldP spid="10" grpId="0" animBg="1"/>
      <p:bldP spid="65" grpId="0" animBg="1"/>
      <p:bldP spid="70" grpId="0" animBg="1"/>
      <p:bldP spid="18" grpId="0" animBg="1"/>
      <p:bldP spid="66" grpId="0" animBg="1"/>
      <p:bldP spid="7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0949E73-A835-4768-9E86-2F5D3E1D90EA}"/>
              </a:ext>
            </a:extLst>
          </p:cNvPr>
          <p:cNvGrpSpPr/>
          <p:nvPr/>
        </p:nvGrpSpPr>
        <p:grpSpPr>
          <a:xfrm>
            <a:off x="10143490" y="5403676"/>
            <a:ext cx="2048510" cy="1481912"/>
            <a:chOff x="10143490" y="5403676"/>
            <a:chExt cx="2048510" cy="1481912"/>
          </a:xfrm>
        </p:grpSpPr>
        <p:pic>
          <p:nvPicPr>
            <p:cNvPr id="4" name="图片 3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EE34BC76-9383-4C4B-ADCA-867D56B8F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290" t="9965" r="6884" b="69394"/>
            <a:stretch/>
          </p:blipFill>
          <p:spPr>
            <a:xfrm>
              <a:off x="11408410" y="5403676"/>
              <a:ext cx="783590" cy="1169844"/>
            </a:xfrm>
            <a:prstGeom prst="rect">
              <a:avLst/>
            </a:prstGeom>
          </p:spPr>
        </p:pic>
        <p:pic>
          <p:nvPicPr>
            <p:cNvPr id="5" name="图片 4" descr="在花瓶里&#10;&#10;描述已自动生成">
              <a:extLst>
                <a:ext uri="{FF2B5EF4-FFF2-40B4-BE49-F238E27FC236}">
                  <a16:creationId xmlns:a16="http://schemas.microsoft.com/office/drawing/2014/main" id="{085A62C0-2A2F-43C1-96E0-5A59EE614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1173" r="21663"/>
            <a:stretch/>
          </p:blipFill>
          <p:spPr>
            <a:xfrm>
              <a:off x="11083265" y="5766788"/>
              <a:ext cx="852734" cy="1118800"/>
            </a:xfrm>
            <a:prstGeom prst="rect">
              <a:avLst/>
            </a:prstGeom>
          </p:spPr>
        </p:pic>
        <p:pic>
          <p:nvPicPr>
            <p:cNvPr id="6" name="图片 5" descr="图片包含 游戏机, 鸟, 食物, 火烈鸟&#10;&#10;描述已自动生成">
              <a:extLst>
                <a:ext uri="{FF2B5EF4-FFF2-40B4-BE49-F238E27FC236}">
                  <a16:creationId xmlns:a16="http://schemas.microsoft.com/office/drawing/2014/main" id="{5972AA97-5D04-4600-A3A0-E9B3C76DA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972" t="27828" r="6884" b="64375"/>
            <a:stretch/>
          </p:blipFill>
          <p:spPr>
            <a:xfrm>
              <a:off x="10143490" y="6416040"/>
              <a:ext cx="2048510" cy="44196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CF7A8CE-59D2-4D71-AA80-08F30409487B}"/>
              </a:ext>
            </a:extLst>
          </p:cNvPr>
          <p:cNvSpPr/>
          <p:nvPr/>
        </p:nvSpPr>
        <p:spPr>
          <a:xfrm>
            <a:off x="695325" y="2763308"/>
            <a:ext cx="10801350" cy="2153925"/>
          </a:xfrm>
          <a:prstGeom prst="roundRect">
            <a:avLst>
              <a:gd name="adj" fmla="val 50000"/>
            </a:avLst>
          </a:prstGeom>
          <a:noFill/>
          <a:ln w="25400">
            <a:gradFill>
              <a:gsLst>
                <a:gs pos="45000">
                  <a:schemeClr val="accent1">
                    <a:lumMod val="5000"/>
                    <a:lumOff val="95000"/>
                    <a:alpha val="30000"/>
                  </a:schemeClr>
                </a:gs>
                <a:gs pos="23000">
                  <a:schemeClr val="accent2"/>
                </a:gs>
                <a:gs pos="81000">
                  <a:schemeClr val="accent2"/>
                </a:gs>
                <a:gs pos="100000">
                  <a:schemeClr val="accent5"/>
                </a:gs>
              </a:gsLst>
              <a:lin ang="2700000" scaled="0"/>
            </a:gradFill>
          </a:ln>
          <a:effectLst>
            <a:outerShdw blurRad="152400" dist="76200" dir="5400000" algn="ctr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1434243-2E1C-43AA-9AF8-0EA16973C0BA}"/>
              </a:ext>
            </a:extLst>
          </p:cNvPr>
          <p:cNvGrpSpPr/>
          <p:nvPr/>
        </p:nvGrpSpPr>
        <p:grpSpPr>
          <a:xfrm>
            <a:off x="1852275" y="4680163"/>
            <a:ext cx="473786" cy="473786"/>
            <a:chOff x="-2232999" y="2845135"/>
            <a:chExt cx="473786" cy="473786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E61AB4CA-0B76-48EB-8BCB-F5550BCEF55B}"/>
                </a:ext>
              </a:extLst>
            </p:cNvPr>
            <p:cNvSpPr/>
            <p:nvPr/>
          </p:nvSpPr>
          <p:spPr>
            <a:xfrm>
              <a:off x="-2232999" y="284513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30000"/>
              </a:schemeClr>
            </a:solidFill>
            <a:ln w="9525">
              <a:gradFill>
                <a:gsLst>
                  <a:gs pos="100000">
                    <a:schemeClr val="accent2"/>
                  </a:gs>
                  <a:gs pos="0">
                    <a:schemeClr val="accent2"/>
                  </a:gs>
                  <a:gs pos="60000">
                    <a:srgbClr val="FFE5B4">
                      <a:alpha val="10000"/>
                    </a:srgbClr>
                  </a:gs>
                  <a:gs pos="30000">
                    <a:srgbClr val="FFE5B4">
                      <a:alpha val="10000"/>
                    </a:srgbClr>
                  </a:gs>
                  <a:gs pos="50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9615B7D-2DA5-4DD1-9FB8-4E507BF42D82}"/>
                </a:ext>
              </a:extLst>
            </p:cNvPr>
            <p:cNvSpPr/>
            <p:nvPr/>
          </p:nvSpPr>
          <p:spPr>
            <a:xfrm>
              <a:off x="-2145092" y="293304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2">
                    <a:lumMod val="25000"/>
                  </a:schemeClr>
                </a:gs>
                <a:gs pos="55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>
                <a:rot lat="0" lon="0" rev="10800000"/>
              </a:lightRig>
            </a:scene3d>
            <a:sp3d extrusionH="127000" prstMaterial="matte"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kern="0" spc="100" dirty="0">
                  <a:solidFill>
                    <a:schemeClr val="accent2"/>
                  </a:solidFill>
                  <a:ea typeface="+mj-ea"/>
                </a:rPr>
                <a:t>8</a:t>
              </a:r>
              <a:endParaRPr lang="zh-CN" altLang="en-US" sz="1400" kern="0" spc="100" dirty="0">
                <a:solidFill>
                  <a:schemeClr val="accent2"/>
                </a:solidFill>
                <a:ea typeface="+mj-ea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538951DF-8983-44DF-A5BD-3AFE43C23650}"/>
              </a:ext>
            </a:extLst>
          </p:cNvPr>
          <p:cNvGrpSpPr/>
          <p:nvPr/>
        </p:nvGrpSpPr>
        <p:grpSpPr>
          <a:xfrm>
            <a:off x="1852275" y="2526415"/>
            <a:ext cx="473786" cy="473786"/>
            <a:chOff x="-2232999" y="2845135"/>
            <a:chExt cx="473786" cy="473786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B5538E17-902D-452B-8EB8-5CC22218EA16}"/>
                </a:ext>
              </a:extLst>
            </p:cNvPr>
            <p:cNvSpPr/>
            <p:nvPr/>
          </p:nvSpPr>
          <p:spPr>
            <a:xfrm>
              <a:off x="-2232999" y="284513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30000"/>
              </a:schemeClr>
            </a:solidFill>
            <a:ln w="9525">
              <a:gradFill>
                <a:gsLst>
                  <a:gs pos="100000">
                    <a:schemeClr val="accent2"/>
                  </a:gs>
                  <a:gs pos="0">
                    <a:schemeClr val="accent2"/>
                  </a:gs>
                  <a:gs pos="60000">
                    <a:srgbClr val="FFE5B4">
                      <a:alpha val="10000"/>
                    </a:srgbClr>
                  </a:gs>
                  <a:gs pos="30000">
                    <a:srgbClr val="FFE5B4">
                      <a:alpha val="10000"/>
                    </a:srgbClr>
                  </a:gs>
                  <a:gs pos="50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0E6086A9-A68D-41D4-8497-628A70720E50}"/>
                </a:ext>
              </a:extLst>
            </p:cNvPr>
            <p:cNvSpPr/>
            <p:nvPr/>
          </p:nvSpPr>
          <p:spPr>
            <a:xfrm>
              <a:off x="-2145092" y="293304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2">
                    <a:lumMod val="25000"/>
                  </a:schemeClr>
                </a:gs>
                <a:gs pos="55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>
                <a:rot lat="0" lon="0" rev="10800000"/>
              </a:lightRig>
            </a:scene3d>
            <a:sp3d extrusionH="127000" prstMaterial="matte"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kern="0" spc="100" dirty="0">
                  <a:solidFill>
                    <a:schemeClr val="accent2"/>
                  </a:solidFill>
                  <a:ea typeface="+mj-ea"/>
                </a:rPr>
                <a:t>1</a:t>
              </a:r>
              <a:endParaRPr lang="zh-CN" altLang="en-US" sz="1400" kern="0" spc="100" dirty="0">
                <a:solidFill>
                  <a:schemeClr val="accent2"/>
                </a:solidFill>
                <a:ea typeface="+mj-ea"/>
              </a:endParaRPr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92D20CCC-3489-4C0F-BAAC-ED173FF1BB38}"/>
              </a:ext>
            </a:extLst>
          </p:cNvPr>
          <p:cNvSpPr txBox="1"/>
          <p:nvPr/>
        </p:nvSpPr>
        <p:spPr>
          <a:xfrm>
            <a:off x="1101235" y="1317830"/>
            <a:ext cx="1975866" cy="1105303"/>
          </a:xfrm>
          <a:prstGeom prst="rect">
            <a:avLst/>
          </a:prstGeom>
          <a:noFill/>
        </p:spPr>
        <p:txBody>
          <a:bodyPr wrap="square" lIns="90000" anchor="b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ECEBDA2-2B3F-463C-8673-7FA3B8752E08}"/>
              </a:ext>
            </a:extLst>
          </p:cNvPr>
          <p:cNvSpPr txBox="1"/>
          <p:nvPr/>
        </p:nvSpPr>
        <p:spPr>
          <a:xfrm>
            <a:off x="1101235" y="5342859"/>
            <a:ext cx="1975866" cy="1105303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3A780FC-1759-4C7A-9F0E-9C06C0D55D76}"/>
              </a:ext>
            </a:extLst>
          </p:cNvPr>
          <p:cNvGrpSpPr/>
          <p:nvPr/>
        </p:nvGrpSpPr>
        <p:grpSpPr>
          <a:xfrm>
            <a:off x="4523497" y="4680163"/>
            <a:ext cx="473786" cy="473786"/>
            <a:chOff x="-2232999" y="2845135"/>
            <a:chExt cx="473786" cy="473786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701778E9-8D20-41AD-9055-5C18E7A82C37}"/>
                </a:ext>
              </a:extLst>
            </p:cNvPr>
            <p:cNvSpPr/>
            <p:nvPr/>
          </p:nvSpPr>
          <p:spPr>
            <a:xfrm>
              <a:off x="-2232999" y="284513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30000"/>
              </a:schemeClr>
            </a:solidFill>
            <a:ln w="9525">
              <a:gradFill>
                <a:gsLst>
                  <a:gs pos="100000">
                    <a:schemeClr val="accent2"/>
                  </a:gs>
                  <a:gs pos="0">
                    <a:schemeClr val="accent2"/>
                  </a:gs>
                  <a:gs pos="60000">
                    <a:srgbClr val="FFE5B4">
                      <a:alpha val="10000"/>
                    </a:srgbClr>
                  </a:gs>
                  <a:gs pos="30000">
                    <a:srgbClr val="FFE5B4">
                      <a:alpha val="10000"/>
                    </a:srgbClr>
                  </a:gs>
                  <a:gs pos="50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3F170972-BA16-4713-BDC1-5592EE0CCA97}"/>
                </a:ext>
              </a:extLst>
            </p:cNvPr>
            <p:cNvSpPr/>
            <p:nvPr/>
          </p:nvSpPr>
          <p:spPr>
            <a:xfrm>
              <a:off x="-2145092" y="293304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2">
                    <a:lumMod val="25000"/>
                  </a:schemeClr>
                </a:gs>
                <a:gs pos="55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>
                <a:rot lat="0" lon="0" rev="10800000"/>
              </a:lightRig>
            </a:scene3d>
            <a:sp3d extrusionH="127000" prstMaterial="matte"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kern="0" spc="100" dirty="0">
                  <a:solidFill>
                    <a:schemeClr val="accent2"/>
                  </a:solidFill>
                  <a:ea typeface="+mj-ea"/>
                </a:rPr>
                <a:t>7</a:t>
              </a:r>
              <a:endParaRPr lang="zh-CN" altLang="en-US" sz="1400" kern="0" spc="100" dirty="0">
                <a:solidFill>
                  <a:schemeClr val="accent2"/>
                </a:solidFill>
                <a:ea typeface="+mj-ea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B9B8809-437E-4248-81E2-CBBACB192A43}"/>
              </a:ext>
            </a:extLst>
          </p:cNvPr>
          <p:cNvGrpSpPr/>
          <p:nvPr/>
        </p:nvGrpSpPr>
        <p:grpSpPr>
          <a:xfrm>
            <a:off x="4523497" y="2526415"/>
            <a:ext cx="473786" cy="473786"/>
            <a:chOff x="-2232999" y="2845135"/>
            <a:chExt cx="473786" cy="473786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970759E-99CC-45DB-9823-9F070844C8D8}"/>
                </a:ext>
              </a:extLst>
            </p:cNvPr>
            <p:cNvSpPr/>
            <p:nvPr/>
          </p:nvSpPr>
          <p:spPr>
            <a:xfrm>
              <a:off x="-2232999" y="284513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30000"/>
              </a:schemeClr>
            </a:solidFill>
            <a:ln w="9525">
              <a:gradFill>
                <a:gsLst>
                  <a:gs pos="100000">
                    <a:schemeClr val="accent2"/>
                  </a:gs>
                  <a:gs pos="0">
                    <a:schemeClr val="accent2"/>
                  </a:gs>
                  <a:gs pos="60000">
                    <a:srgbClr val="FFE5B4">
                      <a:alpha val="10000"/>
                    </a:srgbClr>
                  </a:gs>
                  <a:gs pos="30000">
                    <a:srgbClr val="FFE5B4">
                      <a:alpha val="10000"/>
                    </a:srgbClr>
                  </a:gs>
                  <a:gs pos="50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53E9560C-2F3E-4665-BC87-FE986C05EA4F}"/>
                </a:ext>
              </a:extLst>
            </p:cNvPr>
            <p:cNvSpPr/>
            <p:nvPr/>
          </p:nvSpPr>
          <p:spPr>
            <a:xfrm>
              <a:off x="-2145092" y="293304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2">
                    <a:lumMod val="25000"/>
                  </a:schemeClr>
                </a:gs>
                <a:gs pos="55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>
                <a:rot lat="0" lon="0" rev="10800000"/>
              </a:lightRig>
            </a:scene3d>
            <a:sp3d extrusionH="127000" prstMaterial="matte"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kern="0" spc="100" dirty="0">
                  <a:solidFill>
                    <a:schemeClr val="accent2"/>
                  </a:solidFill>
                  <a:ea typeface="+mj-ea"/>
                </a:rPr>
                <a:t>2</a:t>
              </a:r>
              <a:endParaRPr lang="zh-CN" altLang="en-US" sz="1400" kern="0" spc="100" dirty="0">
                <a:solidFill>
                  <a:schemeClr val="accent2"/>
                </a:solidFill>
                <a:ea typeface="+mj-ea"/>
              </a:endParaRP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7D9CCCBC-9E8D-4689-9E8F-B258C0E95920}"/>
              </a:ext>
            </a:extLst>
          </p:cNvPr>
          <p:cNvSpPr txBox="1"/>
          <p:nvPr/>
        </p:nvSpPr>
        <p:spPr>
          <a:xfrm>
            <a:off x="3772457" y="1317830"/>
            <a:ext cx="1975866" cy="1105303"/>
          </a:xfrm>
          <a:prstGeom prst="rect">
            <a:avLst/>
          </a:prstGeom>
          <a:noFill/>
        </p:spPr>
        <p:txBody>
          <a:bodyPr wrap="square" lIns="90000" anchor="b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E4ECBAD-B609-41C8-B4ED-D4E707054247}"/>
              </a:ext>
            </a:extLst>
          </p:cNvPr>
          <p:cNvSpPr txBox="1"/>
          <p:nvPr/>
        </p:nvSpPr>
        <p:spPr>
          <a:xfrm>
            <a:off x="3772457" y="5342859"/>
            <a:ext cx="1975866" cy="1105303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E518334-C3FF-4F87-9E28-A703045A9096}"/>
              </a:ext>
            </a:extLst>
          </p:cNvPr>
          <p:cNvGrpSpPr/>
          <p:nvPr/>
        </p:nvGrpSpPr>
        <p:grpSpPr>
          <a:xfrm>
            <a:off x="7194719" y="4680163"/>
            <a:ext cx="473786" cy="473786"/>
            <a:chOff x="-2232999" y="2845135"/>
            <a:chExt cx="473786" cy="473786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DE5F3176-709C-4F4C-8CF2-C53ECC9D5443}"/>
                </a:ext>
              </a:extLst>
            </p:cNvPr>
            <p:cNvSpPr/>
            <p:nvPr/>
          </p:nvSpPr>
          <p:spPr>
            <a:xfrm>
              <a:off x="-2232999" y="284513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30000"/>
              </a:schemeClr>
            </a:solidFill>
            <a:ln w="9525">
              <a:gradFill>
                <a:gsLst>
                  <a:gs pos="100000">
                    <a:schemeClr val="accent2"/>
                  </a:gs>
                  <a:gs pos="0">
                    <a:schemeClr val="accent2"/>
                  </a:gs>
                  <a:gs pos="60000">
                    <a:srgbClr val="FFE5B4">
                      <a:alpha val="10000"/>
                    </a:srgbClr>
                  </a:gs>
                  <a:gs pos="30000">
                    <a:srgbClr val="FFE5B4">
                      <a:alpha val="10000"/>
                    </a:srgbClr>
                  </a:gs>
                  <a:gs pos="50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3DFE34A3-0C18-444B-A5B6-8DCC9879E245}"/>
                </a:ext>
              </a:extLst>
            </p:cNvPr>
            <p:cNvSpPr/>
            <p:nvPr/>
          </p:nvSpPr>
          <p:spPr>
            <a:xfrm>
              <a:off x="-2145092" y="293304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2">
                    <a:lumMod val="25000"/>
                  </a:schemeClr>
                </a:gs>
                <a:gs pos="55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>
                <a:rot lat="0" lon="0" rev="10800000"/>
              </a:lightRig>
            </a:scene3d>
            <a:sp3d extrusionH="127000" prstMaterial="matte"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kern="0" spc="100" dirty="0">
                  <a:solidFill>
                    <a:schemeClr val="accent2"/>
                  </a:solidFill>
                  <a:ea typeface="+mj-ea"/>
                </a:rPr>
                <a:t>6</a:t>
              </a:r>
              <a:endParaRPr lang="zh-CN" altLang="en-US" sz="1400" kern="0" spc="100" dirty="0">
                <a:solidFill>
                  <a:schemeClr val="accent2"/>
                </a:solidFill>
                <a:ea typeface="+mj-ea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7C4BC33-D807-4277-A28E-7B87E5FF6359}"/>
              </a:ext>
            </a:extLst>
          </p:cNvPr>
          <p:cNvGrpSpPr/>
          <p:nvPr/>
        </p:nvGrpSpPr>
        <p:grpSpPr>
          <a:xfrm>
            <a:off x="7194719" y="2526415"/>
            <a:ext cx="473786" cy="473786"/>
            <a:chOff x="-2232999" y="2845135"/>
            <a:chExt cx="473786" cy="473786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44AB885D-5E2F-480C-95A6-E54A581B63D1}"/>
                </a:ext>
              </a:extLst>
            </p:cNvPr>
            <p:cNvSpPr/>
            <p:nvPr/>
          </p:nvSpPr>
          <p:spPr>
            <a:xfrm>
              <a:off x="-2232999" y="284513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30000"/>
              </a:schemeClr>
            </a:solidFill>
            <a:ln w="9525">
              <a:gradFill>
                <a:gsLst>
                  <a:gs pos="100000">
                    <a:schemeClr val="accent2"/>
                  </a:gs>
                  <a:gs pos="0">
                    <a:schemeClr val="accent2"/>
                  </a:gs>
                  <a:gs pos="60000">
                    <a:srgbClr val="FFE5B4">
                      <a:alpha val="10000"/>
                    </a:srgbClr>
                  </a:gs>
                  <a:gs pos="30000">
                    <a:srgbClr val="FFE5B4">
                      <a:alpha val="10000"/>
                    </a:srgbClr>
                  </a:gs>
                  <a:gs pos="50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69BCCE31-AA1E-457B-938E-B153482985D9}"/>
                </a:ext>
              </a:extLst>
            </p:cNvPr>
            <p:cNvSpPr/>
            <p:nvPr/>
          </p:nvSpPr>
          <p:spPr>
            <a:xfrm>
              <a:off x="-2145092" y="293304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2">
                    <a:lumMod val="25000"/>
                  </a:schemeClr>
                </a:gs>
                <a:gs pos="55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>
                <a:rot lat="0" lon="0" rev="10800000"/>
              </a:lightRig>
            </a:scene3d>
            <a:sp3d extrusionH="127000" prstMaterial="matte"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kern="0" spc="100" dirty="0">
                  <a:solidFill>
                    <a:schemeClr val="accent2"/>
                  </a:solidFill>
                  <a:ea typeface="+mj-ea"/>
                </a:rPr>
                <a:t>3</a:t>
              </a:r>
              <a:endParaRPr lang="zh-CN" altLang="en-US" sz="1400" kern="0" spc="100" dirty="0">
                <a:solidFill>
                  <a:schemeClr val="accent2"/>
                </a:solidFill>
                <a:ea typeface="+mj-ea"/>
              </a:endParaRPr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62836D89-0882-444E-B67F-9A0ECA9F2E7B}"/>
              </a:ext>
            </a:extLst>
          </p:cNvPr>
          <p:cNvSpPr txBox="1"/>
          <p:nvPr/>
        </p:nvSpPr>
        <p:spPr>
          <a:xfrm>
            <a:off x="6443679" y="1317830"/>
            <a:ext cx="1975866" cy="1105303"/>
          </a:xfrm>
          <a:prstGeom prst="rect">
            <a:avLst/>
          </a:prstGeom>
          <a:noFill/>
        </p:spPr>
        <p:txBody>
          <a:bodyPr wrap="square" lIns="90000" anchor="b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A036837-C273-43F7-A394-A51DB03ADC33}"/>
              </a:ext>
            </a:extLst>
          </p:cNvPr>
          <p:cNvSpPr txBox="1"/>
          <p:nvPr/>
        </p:nvSpPr>
        <p:spPr>
          <a:xfrm>
            <a:off x="6443679" y="5342859"/>
            <a:ext cx="1975866" cy="1105303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01AA771-3A19-41C8-9751-635D68B9D68F}"/>
              </a:ext>
            </a:extLst>
          </p:cNvPr>
          <p:cNvGrpSpPr/>
          <p:nvPr/>
        </p:nvGrpSpPr>
        <p:grpSpPr>
          <a:xfrm>
            <a:off x="9865940" y="2526415"/>
            <a:ext cx="473786" cy="473786"/>
            <a:chOff x="-2232999" y="2845135"/>
            <a:chExt cx="473786" cy="473786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C008FD2B-344B-431B-B748-B782BCEF6316}"/>
                </a:ext>
              </a:extLst>
            </p:cNvPr>
            <p:cNvSpPr/>
            <p:nvPr/>
          </p:nvSpPr>
          <p:spPr>
            <a:xfrm>
              <a:off x="-2232999" y="284513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30000"/>
              </a:schemeClr>
            </a:solidFill>
            <a:ln w="9525">
              <a:gradFill>
                <a:gsLst>
                  <a:gs pos="100000">
                    <a:schemeClr val="accent2"/>
                  </a:gs>
                  <a:gs pos="0">
                    <a:schemeClr val="accent2"/>
                  </a:gs>
                  <a:gs pos="60000">
                    <a:srgbClr val="FFE5B4">
                      <a:alpha val="10000"/>
                    </a:srgbClr>
                  </a:gs>
                  <a:gs pos="30000">
                    <a:srgbClr val="FFE5B4">
                      <a:alpha val="10000"/>
                    </a:srgbClr>
                  </a:gs>
                  <a:gs pos="50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96886985-837C-4E88-8DA0-626A2BA7DF51}"/>
                </a:ext>
              </a:extLst>
            </p:cNvPr>
            <p:cNvSpPr/>
            <p:nvPr/>
          </p:nvSpPr>
          <p:spPr>
            <a:xfrm>
              <a:off x="-2145092" y="293304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2">
                    <a:lumMod val="25000"/>
                  </a:schemeClr>
                </a:gs>
                <a:gs pos="55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>
                <a:rot lat="0" lon="0" rev="10800000"/>
              </a:lightRig>
            </a:scene3d>
            <a:sp3d extrusionH="127000" prstMaterial="matte"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kern="0" spc="100" dirty="0">
                  <a:solidFill>
                    <a:schemeClr val="accent2"/>
                  </a:solidFill>
                  <a:ea typeface="+mj-ea"/>
                </a:rPr>
                <a:t>4</a:t>
              </a:r>
              <a:endParaRPr lang="zh-CN" altLang="en-US" sz="1400" kern="0" spc="100" dirty="0">
                <a:solidFill>
                  <a:schemeClr val="accent2"/>
                </a:solidFill>
                <a:ea typeface="+mj-ea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CEFE152-3A02-4262-9F88-06B970EEA13A}"/>
              </a:ext>
            </a:extLst>
          </p:cNvPr>
          <p:cNvGrpSpPr/>
          <p:nvPr/>
        </p:nvGrpSpPr>
        <p:grpSpPr>
          <a:xfrm>
            <a:off x="9865940" y="4680163"/>
            <a:ext cx="473786" cy="473786"/>
            <a:chOff x="-2232999" y="2845135"/>
            <a:chExt cx="473786" cy="473786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10DB2FE8-66E2-4A14-9AA1-032E811099AF}"/>
                </a:ext>
              </a:extLst>
            </p:cNvPr>
            <p:cNvSpPr/>
            <p:nvPr/>
          </p:nvSpPr>
          <p:spPr>
            <a:xfrm>
              <a:off x="-2232999" y="2845135"/>
              <a:ext cx="473786" cy="473786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30000"/>
              </a:schemeClr>
            </a:solidFill>
            <a:ln w="9525">
              <a:gradFill>
                <a:gsLst>
                  <a:gs pos="100000">
                    <a:schemeClr val="accent2"/>
                  </a:gs>
                  <a:gs pos="0">
                    <a:schemeClr val="accent2"/>
                  </a:gs>
                  <a:gs pos="60000">
                    <a:srgbClr val="FFE5B4">
                      <a:alpha val="10000"/>
                    </a:srgbClr>
                  </a:gs>
                  <a:gs pos="30000">
                    <a:srgbClr val="FFE5B4">
                      <a:alpha val="10000"/>
                    </a:srgbClr>
                  </a:gs>
                  <a:gs pos="50000">
                    <a:schemeClr val="accent2">
                      <a:alpha val="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16AB04C2-E225-4DD9-8B1F-8BCB3E9499AE}"/>
                </a:ext>
              </a:extLst>
            </p:cNvPr>
            <p:cNvSpPr/>
            <p:nvPr/>
          </p:nvSpPr>
          <p:spPr>
            <a:xfrm>
              <a:off x="-2145092" y="2933042"/>
              <a:ext cx="297973" cy="2979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2">
                    <a:lumMod val="25000"/>
                  </a:schemeClr>
                </a:gs>
                <a:gs pos="55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  <a:scene3d>
              <a:camera prst="orthographicFront"/>
              <a:lightRig rig="balanced" dir="t">
                <a:rot lat="0" lon="0" rev="10800000"/>
              </a:lightRig>
            </a:scene3d>
            <a:sp3d extrusionH="127000" prstMaterial="matte">
              <a:bevelT w="444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1400" kern="0" spc="100" dirty="0">
                  <a:solidFill>
                    <a:schemeClr val="accent2"/>
                  </a:solidFill>
                  <a:ea typeface="+mj-ea"/>
                </a:rPr>
                <a:t>5</a:t>
              </a:r>
              <a:endParaRPr lang="zh-CN" altLang="en-US" sz="1400" kern="0" spc="100" dirty="0">
                <a:solidFill>
                  <a:schemeClr val="accent2"/>
                </a:solidFill>
                <a:ea typeface="+mj-ea"/>
              </a:endParaRPr>
            </a:p>
          </p:txBody>
        </p: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A26B6E69-8431-4B6B-B5C7-90B827A11C0A}"/>
              </a:ext>
            </a:extLst>
          </p:cNvPr>
          <p:cNvSpPr txBox="1"/>
          <p:nvPr/>
        </p:nvSpPr>
        <p:spPr>
          <a:xfrm>
            <a:off x="9114900" y="1317830"/>
            <a:ext cx="1975866" cy="1105303"/>
          </a:xfrm>
          <a:prstGeom prst="rect">
            <a:avLst/>
          </a:prstGeom>
          <a:noFill/>
        </p:spPr>
        <p:txBody>
          <a:bodyPr wrap="square" lIns="90000" anchor="b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22FC689-9AF3-4E30-B825-D4880BDB8EB8}"/>
              </a:ext>
            </a:extLst>
          </p:cNvPr>
          <p:cNvSpPr txBox="1"/>
          <p:nvPr/>
        </p:nvSpPr>
        <p:spPr>
          <a:xfrm>
            <a:off x="9114900" y="5342859"/>
            <a:ext cx="1975866" cy="1105303"/>
          </a:xfrm>
          <a:prstGeom prst="rect">
            <a:avLst/>
          </a:prstGeom>
          <a:noFill/>
        </p:spPr>
        <p:txBody>
          <a:bodyPr wrap="square" lIns="90000">
            <a:spAutoFit/>
          </a:bodyPr>
          <a:lstStyle/>
          <a:p>
            <a:pPr marL="252000" indent="-252000" defTabSz="913765">
              <a:lnSpc>
                <a:spcPct val="120000"/>
              </a:lnSpc>
              <a:spcAft>
                <a:spcPts val="1200"/>
              </a:spcAft>
              <a:buSzPct val="80000"/>
              <a:buBlip>
                <a:blip r:embed="rId6"/>
              </a:buBlip>
              <a:defRPr/>
            </a:pPr>
            <a:r>
              <a:rPr lang="zh-CN" altLang="en-US" sz="14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</a:rPr>
              <a:t>请在此输入有关于工作回顾的相关说明，以便于观众更好的理解。</a:t>
            </a:r>
            <a:endParaRPr lang="en-US" altLang="zh-CN" sz="14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46DB56D-BE41-4A3E-ABE4-1AC043042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循环关系</a:t>
            </a:r>
          </a:p>
        </p:txBody>
      </p:sp>
    </p:spTree>
    <p:extLst>
      <p:ext uri="{BB962C8B-B14F-4D97-AF65-F5344CB8AC3E}">
        <p14:creationId xmlns:p14="http://schemas.microsoft.com/office/powerpoint/2010/main" val="24380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9" presetClass="entr" presetSubtype="0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49" presetClass="entr" presetSubtype="0" decel="10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53" grpId="0"/>
          <p:bldP spid="61" grpId="0"/>
          <p:bldP spid="57" grpId="0"/>
          <p:bldP spid="62" grpId="0"/>
          <p:bldP spid="59" grpId="0"/>
          <p:bldP spid="63" grpId="0"/>
          <p:bldP spid="60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9" presetClass="entr" presetSubtype="0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9" presetClass="entr" presetSubtype="0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49" presetClass="entr" presetSubtype="0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49" presetClass="entr" presetSubtype="0" decel="10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53" grpId="0"/>
          <p:bldP spid="61" grpId="0"/>
          <p:bldP spid="57" grpId="0"/>
          <p:bldP spid="62" grpId="0"/>
          <p:bldP spid="59" grpId="0"/>
          <p:bldP spid="63" grpId="0"/>
          <p:bldP spid="60" grpId="0"/>
          <p:bldP spid="64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C8AF0D4-DAEA-44AF-8211-D401EDD518F5}"/>
              </a:ext>
            </a:extLst>
          </p:cNvPr>
          <p:cNvSpPr txBox="1"/>
          <p:nvPr/>
        </p:nvSpPr>
        <p:spPr>
          <a:xfrm flipH="1">
            <a:off x="3804343" y="1566720"/>
            <a:ext cx="4583314" cy="2394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zh-CN" sz="1200" i="0" u="none" strike="noStrike" kern="1200" cap="none" spc="150" normalizeH="0" noProof="0" dirty="0">
                <a:ln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66000">
                      <a:schemeClr val="accent6"/>
                    </a:gs>
                    <a:gs pos="0">
                      <a:schemeClr val="accent3">
                        <a:alpha val="5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ea typeface="微软雅黑"/>
                <a:cs typeface="+mn-cs"/>
              </a:rPr>
              <a:t>THANK YOU FOR YOUR COMPANY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FAE44A5-1BED-44F3-BAE7-ECCD12471222}"/>
              </a:ext>
            </a:extLst>
          </p:cNvPr>
          <p:cNvSpPr txBox="1"/>
          <p:nvPr/>
        </p:nvSpPr>
        <p:spPr>
          <a:xfrm flipH="1">
            <a:off x="11356" y="2175193"/>
            <a:ext cx="12169288" cy="1253807"/>
          </a:xfrm>
          <a:prstGeom prst="rect">
            <a:avLst/>
          </a:prstGeom>
          <a:noFill/>
        </p:spPr>
        <p:txBody>
          <a:bodyPr vert="horz" wrap="none" lIns="0" tIns="0" rIns="144000" bIns="0" rtlCol="0" anchor="b">
            <a:noAutofit/>
            <a:scene3d>
              <a:camera prst="perspectiveHeroicExtremeLeftFacing" fov="1200000">
                <a:rot lat="0" lon="0" rev="0"/>
              </a:camera>
              <a:lightRig rig="threePt" dir="t"/>
            </a:scene3d>
            <a:sp3d extrusionH="6350">
              <a:bevelT w="12700" h="44450"/>
              <a:bevelB w="25400"/>
            </a:sp3d>
          </a:bodyPr>
          <a:lstStyle/>
          <a:p>
            <a:pPr algn="ctr">
              <a:lnSpc>
                <a:spcPct val="80000"/>
              </a:lnSpc>
            </a:pPr>
            <a:r>
              <a:rPr kumimoji="1" lang="zh-CN" altLang="en-US" sz="9600" b="1" dirty="0">
                <a:gradFill>
                  <a:gsLst>
                    <a:gs pos="0">
                      <a:schemeClr val="accent3"/>
                    </a:gs>
                    <a:gs pos="98000">
                      <a:schemeClr val="accent6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扬帆起航再创辉煌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98FB228-129D-472C-BD9B-D48CD0D14F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75766" y="1339020"/>
            <a:ext cx="2586549" cy="26024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420164E-1B20-4B58-9BF4-87423A124D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91317" y="1256339"/>
            <a:ext cx="2137644" cy="215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85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 accumulate="none"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 additive="base" accumulate="none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374278-10F6-524A-9921-1517A1450C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0BD5DE-E436-6648-A09B-EBDB841FD3B5}"/>
              </a:ext>
            </a:extLst>
          </p:cNvPr>
          <p:cNvSpPr/>
          <p:nvPr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9DE9CD-FFC3-7B49-B223-E3D3C96625C3}"/>
              </a:ext>
            </a:extLst>
          </p:cNvPr>
          <p:cNvSpPr/>
          <p:nvPr/>
        </p:nvSpPr>
        <p:spPr>
          <a:xfrm>
            <a:off x="2747638" y="568470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97ADEB5-C7B4-3947-AFB4-9E9C01B69291}"/>
              </a:ext>
            </a:extLst>
          </p:cNvPr>
          <p:cNvSpPr/>
          <p:nvPr/>
        </p:nvSpPr>
        <p:spPr>
          <a:xfrm>
            <a:off x="4456347" y="568470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Arial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素材均来自稿定设计，已获得授权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OfficePLUS.cn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0CD6D1-5081-4E4C-B09E-BFB8EF2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40DA51-1DAE-3943-AF5E-ECA92C4A8EEA}"/>
              </a:ext>
            </a:extLst>
          </p:cNvPr>
          <p:cNvSpPr txBox="1"/>
          <p:nvPr/>
        </p:nvSpPr>
        <p:spPr>
          <a:xfrm>
            <a:off x="-197224" y="-412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F1DCFB-27A9-EA4A-9DEA-E5C75F11EF2B}"/>
              </a:ext>
            </a:extLst>
          </p:cNvPr>
          <p:cNvSpPr txBox="1"/>
          <p:nvPr/>
        </p:nvSpPr>
        <p:spPr>
          <a:xfrm>
            <a:off x="-376518" y="-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8620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22E2FB4-0B74-4B49-B870-54EE0CA56F43}"/>
              </a:ext>
            </a:extLst>
          </p:cNvPr>
          <p:cNvSpPr/>
          <p:nvPr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A0296C-822E-1440-B2D9-5FA250B49272}"/>
              </a:ext>
            </a:extLst>
          </p:cNvPr>
          <p:cNvSpPr/>
          <p:nvPr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99816B-8BA0-B94C-90F1-EC4F5DAA5EE3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E73290-B3C0-7047-A7D0-D4B05829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0CA98B-E3A4-0448-B481-475F0E82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42B70C-BC30-F14D-BE1F-C3B71A9F4639}"/>
              </a:ext>
            </a:extLst>
          </p:cNvPr>
          <p:cNvSpPr txBox="1"/>
          <p:nvPr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81473D-39EC-EB42-9906-2FB4133A54F8}"/>
              </a:ext>
            </a:extLst>
          </p:cNvPr>
          <p:cNvSpPr txBox="1"/>
          <p:nvPr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8643938-3CED-BB4F-851B-BD0D9C7F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58815C-763D-1C4D-B439-5A906986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52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9E2549-A20B-4942-842D-0D9EB53DC805}"/>
              </a:ext>
            </a:extLst>
          </p:cNvPr>
          <p:cNvSpPr/>
          <p:nvPr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2BB9002-BE8D-4E4D-80C6-336B78F997D6}"/>
              </a:ext>
            </a:extLst>
          </p:cNvPr>
          <p:cNvSpPr/>
          <p:nvPr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D1FDF9-0D1D-5743-A71A-CDCB87784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58BD91-B7D2-AE40-BACC-3A16D29D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35CB4C-0185-B54B-984B-0A07E9CEDBDD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A12A4E-CB0D-1445-8FD0-4DF48F0D6E39}"/>
              </a:ext>
            </a:extLst>
          </p:cNvPr>
          <p:cNvSpPr txBox="1"/>
          <p:nvPr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1DD8E9-C96F-954A-90D2-1C023C96A94F}"/>
              </a:ext>
            </a:extLst>
          </p:cNvPr>
          <p:cNvSpPr txBox="1"/>
          <p:nvPr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845FA9-5B2D-4248-AA79-AED4873E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402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0D7A81-FA9A-414E-BD3D-02BA619D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5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563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2356E6-AD78-48F3-9B88-1800C4EBB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30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C8080241-7A7F-4647-90C2-06D7E153CF18}"/>
              </a:ext>
            </a:extLst>
          </p:cNvPr>
          <p:cNvSpPr/>
          <p:nvPr/>
        </p:nvSpPr>
        <p:spPr>
          <a:xfrm>
            <a:off x="1034571" y="1608053"/>
            <a:ext cx="3360421" cy="4246847"/>
          </a:xfrm>
          <a:custGeom>
            <a:avLst/>
            <a:gdLst>
              <a:gd name="connsiteX0" fmla="*/ 0 w 3360421"/>
              <a:gd name="connsiteY0" fmla="*/ 0 h 4246847"/>
              <a:gd name="connsiteX1" fmla="*/ 3360421 w 3360421"/>
              <a:gd name="connsiteY1" fmla="*/ 0 h 4246847"/>
              <a:gd name="connsiteX2" fmla="*/ 3360421 w 3360421"/>
              <a:gd name="connsiteY2" fmla="*/ 4003053 h 4246847"/>
              <a:gd name="connsiteX3" fmla="*/ 3157039 w 3360421"/>
              <a:gd name="connsiteY3" fmla="*/ 4060807 h 4246847"/>
              <a:gd name="connsiteX4" fmla="*/ 1680210 w 3360421"/>
              <a:gd name="connsiteY4" fmla="*/ 4246847 h 4246847"/>
              <a:gd name="connsiteX5" fmla="*/ 203381 w 3360421"/>
              <a:gd name="connsiteY5" fmla="*/ 4060807 h 4246847"/>
              <a:gd name="connsiteX6" fmla="*/ 0 w 3360421"/>
              <a:gd name="connsiteY6" fmla="*/ 4003053 h 424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0421" h="4246847">
                <a:moveTo>
                  <a:pt x="0" y="0"/>
                </a:moveTo>
                <a:lnTo>
                  <a:pt x="3360421" y="0"/>
                </a:lnTo>
                <a:lnTo>
                  <a:pt x="3360421" y="4003053"/>
                </a:lnTo>
                <a:lnTo>
                  <a:pt x="3157039" y="4060807"/>
                </a:lnTo>
                <a:cubicBezTo>
                  <a:pt x="2685006" y="4182255"/>
                  <a:pt x="2190151" y="4246847"/>
                  <a:pt x="1680210" y="4246847"/>
                </a:cubicBezTo>
                <a:cubicBezTo>
                  <a:pt x="1170269" y="4246847"/>
                  <a:pt x="675415" y="4182255"/>
                  <a:pt x="203381" y="4060807"/>
                </a:cubicBezTo>
                <a:lnTo>
                  <a:pt x="0" y="4003053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6" name="图片 5" descr="徽标&#10;&#10;描述已自动生成">
            <a:extLst>
              <a:ext uri="{FF2B5EF4-FFF2-40B4-BE49-F238E27FC236}">
                <a16:creationId xmlns:a16="http://schemas.microsoft.com/office/drawing/2014/main" id="{185A0F28-D961-4563-AF6D-44DC3E5203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115" b="28371"/>
          <a:stretch/>
        </p:blipFill>
        <p:spPr>
          <a:xfrm>
            <a:off x="585642" y="4983479"/>
            <a:ext cx="4258277" cy="146970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49C40A9-395C-49F9-8DA3-79756BB2AB59}"/>
              </a:ext>
            </a:extLst>
          </p:cNvPr>
          <p:cNvSpPr txBox="1"/>
          <p:nvPr/>
        </p:nvSpPr>
        <p:spPr>
          <a:xfrm>
            <a:off x="2266531" y="5974713"/>
            <a:ext cx="896499" cy="27328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CNO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C809E28-21F0-4993-BA82-711DB9A13D0D}"/>
              </a:ext>
            </a:extLst>
          </p:cNvPr>
          <p:cNvSpPr txBox="1"/>
          <p:nvPr/>
        </p:nvSpPr>
        <p:spPr>
          <a:xfrm>
            <a:off x="5124315" y="1925095"/>
            <a:ext cx="1773421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高小定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7008770-7813-4B9C-B46C-4CB942828D11}"/>
              </a:ext>
            </a:extLst>
          </p:cNvPr>
          <p:cNvSpPr/>
          <p:nvPr/>
        </p:nvSpPr>
        <p:spPr>
          <a:xfrm>
            <a:off x="5251058" y="2578739"/>
            <a:ext cx="3076526" cy="29072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20XX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年公司市场销售报告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63EB028-E09C-4CAA-BFD2-970023EFC8FE}"/>
              </a:ext>
            </a:extLst>
          </p:cNvPr>
          <p:cNvSpPr txBox="1"/>
          <p:nvPr/>
        </p:nvSpPr>
        <p:spPr>
          <a:xfrm>
            <a:off x="6151282" y="1984693"/>
            <a:ext cx="3019836" cy="391582"/>
          </a:xfrm>
          <a:prstGeom prst="rect">
            <a:avLst/>
          </a:prstGeom>
          <a:noFill/>
        </p:spPr>
        <p:txBody>
          <a:bodyPr wrap="square" rIns="0" rtlCol="0" anchor="ctr">
            <a:noAutofit/>
          </a:bodyPr>
          <a:lstStyle/>
          <a:p>
            <a:pPr>
              <a:defRPr/>
            </a:pPr>
            <a:r>
              <a:rPr lang="en-US" altLang="zh-CN" sz="2600" b="1" dirty="0">
                <a:ln w="3175">
                  <a:gradFill>
                    <a:gsLst>
                      <a:gs pos="11000">
                        <a:schemeClr val="accent5">
                          <a:alpha val="50000"/>
                        </a:schemeClr>
                      </a:gs>
                      <a:gs pos="40000">
                        <a:schemeClr val="accent2">
                          <a:alpha val="50000"/>
                        </a:schemeClr>
                      </a:gs>
                      <a:gs pos="100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cs typeface="Aharoni" panose="02010803020104030203" pitchFamily="2" charset="-79"/>
              </a:rPr>
              <a:t>GaoXiaoDing</a:t>
            </a:r>
            <a:endParaRPr lang="zh-CN" altLang="en-US" sz="2600" b="1" dirty="0">
              <a:ln w="3175">
                <a:gradFill>
                  <a:gsLst>
                    <a:gs pos="11000">
                      <a:schemeClr val="accent5">
                        <a:alpha val="50000"/>
                      </a:schemeClr>
                    </a:gs>
                    <a:gs pos="40000">
                      <a:schemeClr val="accent2">
                        <a:alpha val="50000"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cs typeface="Aharoni" panose="02010803020104030203" pitchFamily="2" charset="-79"/>
            </a:endParaRPr>
          </a:p>
        </p:txBody>
      </p:sp>
      <p:sp>
        <p:nvSpPr>
          <p:cNvPr id="37" name="稿定PPT-5">
            <a:extLst>
              <a:ext uri="{FF2B5EF4-FFF2-40B4-BE49-F238E27FC236}">
                <a16:creationId xmlns:a16="http://schemas.microsoft.com/office/drawing/2014/main" id="{C4C1FF27-9596-4007-A731-D9C9F5778043}"/>
              </a:ext>
            </a:extLst>
          </p:cNvPr>
          <p:cNvSpPr txBox="1"/>
          <p:nvPr/>
        </p:nvSpPr>
        <p:spPr>
          <a:xfrm>
            <a:off x="5124315" y="3107399"/>
            <a:ext cx="6338362" cy="33718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  <a:endParaRPr lang="en-US" altLang="zh-CN" sz="17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atin typeface="+mn-ea"/>
            </a:endParaRP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  <a:p>
            <a:pPr lvl="0" algn="just" defTabSz="913765" hangingPunct="0">
              <a:lnSpc>
                <a:spcPct val="150000"/>
              </a:lnSpc>
              <a:spcAft>
                <a:spcPts val="1500"/>
              </a:spcAft>
              <a:buSzPct val="25000"/>
              <a:defRPr/>
            </a:pPr>
            <a:endParaRPr lang="zh-CN" altLang="en-US" sz="1700" kern="0" dirty="0">
              <a:gradFill>
                <a:gsLst>
                  <a:gs pos="13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atin typeface="+mn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CEA62A9-D777-44DF-8CD0-74C4A4EDF7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年度回顾报告</a:t>
            </a:r>
          </a:p>
        </p:txBody>
      </p:sp>
    </p:spTree>
    <p:extLst>
      <p:ext uri="{BB962C8B-B14F-4D97-AF65-F5344CB8AC3E}">
        <p14:creationId xmlns:p14="http://schemas.microsoft.com/office/powerpoint/2010/main" val="309936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3896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/>
      <p:bldP spid="32" grpId="0"/>
      <p:bldP spid="34" grpId="0" animBg="1"/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>
            <a:extLst>
              <a:ext uri="{FF2B5EF4-FFF2-40B4-BE49-F238E27FC236}">
                <a16:creationId xmlns:a16="http://schemas.microsoft.com/office/drawing/2014/main" id="{BF1D0105-3D01-4565-8374-11C86F89006C}"/>
              </a:ext>
            </a:extLst>
          </p:cNvPr>
          <p:cNvSpPr/>
          <p:nvPr/>
        </p:nvSpPr>
        <p:spPr>
          <a:xfrm>
            <a:off x="5065274" y="2111806"/>
            <a:ext cx="2061454" cy="2061445"/>
          </a:xfrm>
          <a:prstGeom prst="ellipse">
            <a:avLst/>
          </a:prstGeom>
          <a:gradFill flip="none" rotWithShape="1">
            <a:gsLst>
              <a:gs pos="69000">
                <a:schemeClr val="accent2">
                  <a:alpha val="0"/>
                </a:schemeClr>
              </a:gs>
              <a:gs pos="100000">
                <a:schemeClr val="accent2">
                  <a:alpha val="2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bIns="144000" rtlCol="0" anchor="ctr"/>
          <a:lstStyle/>
          <a:p>
            <a:pPr algn="ctr">
              <a:lnSpc>
                <a:spcPct val="135000"/>
              </a:lnSpc>
            </a:pPr>
            <a:endParaRPr kumimoji="1" lang="zh-CN" altLang="en-US" sz="3000" b="1" spc="100" dirty="0">
              <a:solidFill>
                <a:schemeClr val="accent2"/>
              </a:solidFill>
              <a:effectLst>
                <a:outerShdw blurRad="254000" dist="254000" dir="5400000" sx="103000" sy="103000" algn="ctr" rotWithShape="0">
                  <a:schemeClr val="tx1">
                    <a:alpha val="70000"/>
                  </a:scheme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F28908F-01A5-4243-899F-349ECDC46A86}"/>
              </a:ext>
            </a:extLst>
          </p:cNvPr>
          <p:cNvGrpSpPr/>
          <p:nvPr/>
        </p:nvGrpSpPr>
        <p:grpSpPr>
          <a:xfrm>
            <a:off x="4922521" y="4156409"/>
            <a:ext cx="2346961" cy="282615"/>
            <a:chOff x="4922521" y="4156409"/>
            <a:chExt cx="2346961" cy="282615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C4E4546-9DC9-4BB3-A9CA-1841ACCCA66E}"/>
                </a:ext>
              </a:extLst>
            </p:cNvPr>
            <p:cNvSpPr/>
            <p:nvPr/>
          </p:nvSpPr>
          <p:spPr bwMode="auto">
            <a:xfrm>
              <a:off x="5199800" y="4156409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20B3B62-9B00-4B8B-8736-6C02DC84C41B}"/>
                </a:ext>
              </a:extLst>
            </p:cNvPr>
            <p:cNvSpPr/>
            <p:nvPr/>
          </p:nvSpPr>
          <p:spPr bwMode="auto">
            <a:xfrm>
              <a:off x="4922521" y="4258802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DE35DBE-57BD-477E-A269-BEF3788B522A}"/>
              </a:ext>
            </a:extLst>
          </p:cNvPr>
          <p:cNvSpPr/>
          <p:nvPr/>
        </p:nvSpPr>
        <p:spPr>
          <a:xfrm>
            <a:off x="4557738" y="4721440"/>
            <a:ext cx="3076526" cy="4682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某某板块销售业绩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074BB2E-6A7F-4592-BDB7-2BCA3C9847AF}"/>
              </a:ext>
            </a:extLst>
          </p:cNvPr>
          <p:cNvSpPr/>
          <p:nvPr/>
        </p:nvSpPr>
        <p:spPr>
          <a:xfrm>
            <a:off x="5132536" y="2953033"/>
            <a:ext cx="1926929" cy="5590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algn="ctr">
              <a:lnSpc>
                <a:spcPct val="135000"/>
              </a:lnSpc>
            </a:pPr>
            <a:r>
              <a:rPr kumimoji="1" lang="en-US" altLang="zh-CN" sz="3400" b="1" spc="100" dirty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6.000.000</a:t>
            </a:r>
            <a:endParaRPr kumimoji="1" lang="zh-CN" altLang="en-US" sz="3400" b="1" spc="100" dirty="0">
              <a:solidFill>
                <a:schemeClr val="accent2"/>
              </a:solidFill>
              <a:effectLst>
                <a:outerShdw blurRad="254000" dist="254000" dir="5400000" sx="103000" sy="103000" algn="ctr" rotWithShape="0">
                  <a:schemeClr val="tx1">
                    <a:alpha val="7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09D35310-AF2F-4F13-9EFE-05C00E335484}"/>
              </a:ext>
            </a:extLst>
          </p:cNvPr>
          <p:cNvSpPr/>
          <p:nvPr/>
        </p:nvSpPr>
        <p:spPr>
          <a:xfrm>
            <a:off x="1196579" y="2111806"/>
            <a:ext cx="2061454" cy="2061445"/>
          </a:xfrm>
          <a:prstGeom prst="ellipse">
            <a:avLst/>
          </a:prstGeom>
          <a:gradFill flip="none" rotWithShape="1">
            <a:gsLst>
              <a:gs pos="69000">
                <a:schemeClr val="accent2">
                  <a:alpha val="0"/>
                </a:schemeClr>
              </a:gs>
              <a:gs pos="100000">
                <a:schemeClr val="accent2">
                  <a:alpha val="2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bIns="144000" rtlCol="0" anchor="ctr"/>
          <a:lstStyle/>
          <a:p>
            <a:pPr algn="ctr">
              <a:lnSpc>
                <a:spcPct val="135000"/>
              </a:lnSpc>
            </a:pPr>
            <a:endParaRPr kumimoji="1" lang="zh-CN" altLang="en-US" sz="3000" b="1" spc="100" dirty="0">
              <a:solidFill>
                <a:schemeClr val="accent2"/>
              </a:solidFill>
              <a:effectLst>
                <a:outerShdw blurRad="254000" dist="254000" dir="5400000" sx="103000" sy="103000" algn="ctr" rotWithShape="0">
                  <a:schemeClr val="tx1">
                    <a:alpha val="70000"/>
                  </a:scheme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62B4D8A-B777-4521-BEF2-018C010DC380}"/>
              </a:ext>
            </a:extLst>
          </p:cNvPr>
          <p:cNvGrpSpPr/>
          <p:nvPr/>
        </p:nvGrpSpPr>
        <p:grpSpPr>
          <a:xfrm>
            <a:off x="1053826" y="4156409"/>
            <a:ext cx="2346961" cy="282615"/>
            <a:chOff x="1053826" y="4156409"/>
            <a:chExt cx="2346961" cy="282615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312E0100-143C-4353-B73D-3A504F5D643D}"/>
                </a:ext>
              </a:extLst>
            </p:cNvPr>
            <p:cNvSpPr/>
            <p:nvPr/>
          </p:nvSpPr>
          <p:spPr bwMode="auto">
            <a:xfrm>
              <a:off x="1331105" y="4156409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407941B-155D-4D8B-BCAE-9C028CA625D8}"/>
                </a:ext>
              </a:extLst>
            </p:cNvPr>
            <p:cNvSpPr/>
            <p:nvPr/>
          </p:nvSpPr>
          <p:spPr bwMode="auto">
            <a:xfrm>
              <a:off x="1053826" y="4258802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9ED409F9-BA2A-4169-A6D1-B23B425F7A0B}"/>
              </a:ext>
            </a:extLst>
          </p:cNvPr>
          <p:cNvSpPr/>
          <p:nvPr/>
        </p:nvSpPr>
        <p:spPr>
          <a:xfrm>
            <a:off x="689043" y="4721440"/>
            <a:ext cx="3076526" cy="4682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某某板块销售业绩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3D87D2A-D059-4F4D-91BB-E519FABC9ECD}"/>
              </a:ext>
            </a:extLst>
          </p:cNvPr>
          <p:cNvSpPr/>
          <p:nvPr/>
        </p:nvSpPr>
        <p:spPr>
          <a:xfrm>
            <a:off x="1263841" y="2953033"/>
            <a:ext cx="1926929" cy="5590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algn="ctr">
              <a:lnSpc>
                <a:spcPct val="135000"/>
              </a:lnSpc>
            </a:pPr>
            <a:r>
              <a:rPr kumimoji="1" lang="en-US" altLang="zh-CN" sz="3400" b="1" spc="100" dirty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6.000.000</a:t>
            </a:r>
            <a:endParaRPr kumimoji="1" lang="zh-CN" altLang="en-US" sz="3400" b="1" spc="100" dirty="0">
              <a:solidFill>
                <a:schemeClr val="accent2"/>
              </a:solidFill>
              <a:effectLst>
                <a:outerShdw blurRad="254000" dist="254000" dir="5400000" sx="103000" sy="103000" algn="ctr" rotWithShape="0">
                  <a:schemeClr val="tx1">
                    <a:alpha val="7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BB0153C-61BE-48DC-A3ED-147F4632A57E}"/>
              </a:ext>
            </a:extLst>
          </p:cNvPr>
          <p:cNvSpPr/>
          <p:nvPr/>
        </p:nvSpPr>
        <p:spPr>
          <a:xfrm>
            <a:off x="8933968" y="2111806"/>
            <a:ext cx="2061454" cy="2061445"/>
          </a:xfrm>
          <a:prstGeom prst="ellipse">
            <a:avLst/>
          </a:prstGeom>
          <a:gradFill flip="none" rotWithShape="1">
            <a:gsLst>
              <a:gs pos="69000">
                <a:schemeClr val="accent2">
                  <a:alpha val="0"/>
                </a:schemeClr>
              </a:gs>
              <a:gs pos="100000">
                <a:schemeClr val="accent2">
                  <a:alpha val="25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bIns="144000" rtlCol="0" anchor="ctr"/>
          <a:lstStyle/>
          <a:p>
            <a:pPr algn="ctr">
              <a:lnSpc>
                <a:spcPct val="135000"/>
              </a:lnSpc>
            </a:pPr>
            <a:endParaRPr kumimoji="1" lang="zh-CN" altLang="en-US" sz="3000" b="1" spc="100" dirty="0">
              <a:solidFill>
                <a:schemeClr val="accent2"/>
              </a:solidFill>
              <a:effectLst>
                <a:outerShdw blurRad="254000" dist="254000" dir="5400000" sx="103000" sy="103000" algn="ctr" rotWithShape="0">
                  <a:schemeClr val="tx1">
                    <a:alpha val="70000"/>
                  </a:schemeClr>
                </a:outerShdw>
              </a:effectLst>
              <a:latin typeface="+mj-ea"/>
              <a:ea typeface="+mj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E0C3733-D8FC-4797-B50D-B41173D8270D}"/>
              </a:ext>
            </a:extLst>
          </p:cNvPr>
          <p:cNvGrpSpPr/>
          <p:nvPr/>
        </p:nvGrpSpPr>
        <p:grpSpPr>
          <a:xfrm>
            <a:off x="8791215" y="4156409"/>
            <a:ext cx="2346961" cy="282615"/>
            <a:chOff x="8791215" y="4156409"/>
            <a:chExt cx="2346961" cy="282615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22B6F6C3-6347-412E-9685-ED9E1D9D7B2C}"/>
                </a:ext>
              </a:extLst>
            </p:cNvPr>
            <p:cNvSpPr/>
            <p:nvPr/>
          </p:nvSpPr>
          <p:spPr bwMode="auto">
            <a:xfrm>
              <a:off x="9068494" y="4156409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BA8D0131-9424-4D1E-8CE1-D22EC371A446}"/>
                </a:ext>
              </a:extLst>
            </p:cNvPr>
            <p:cNvSpPr/>
            <p:nvPr/>
          </p:nvSpPr>
          <p:spPr bwMode="auto">
            <a:xfrm>
              <a:off x="8791215" y="4258802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ADF9698E-3A71-4897-B6F6-206B301C8578}"/>
              </a:ext>
            </a:extLst>
          </p:cNvPr>
          <p:cNvSpPr/>
          <p:nvPr/>
        </p:nvSpPr>
        <p:spPr>
          <a:xfrm>
            <a:off x="8426432" y="4721440"/>
            <a:ext cx="3076526" cy="4682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6"/>
              </a:gs>
            </a:gsLst>
            <a:lin ang="5400000" scaled="1"/>
          </a:gradFill>
          <a:ln>
            <a:noFill/>
          </a:ln>
          <a:scene3d>
            <a:camera prst="orthographicFront"/>
            <a:lightRig rig="balanced" dir="t"/>
          </a:scene3d>
          <a:sp3d extrusionH="127000" prstMaterial="matte"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某某板块销售业绩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9696C71-3A64-4CFE-8B97-BAE3FDBB44EC}"/>
              </a:ext>
            </a:extLst>
          </p:cNvPr>
          <p:cNvSpPr/>
          <p:nvPr/>
        </p:nvSpPr>
        <p:spPr>
          <a:xfrm>
            <a:off x="9001230" y="2953033"/>
            <a:ext cx="1926929" cy="5590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algn="ctr">
              <a:lnSpc>
                <a:spcPct val="135000"/>
              </a:lnSpc>
            </a:pPr>
            <a:r>
              <a:rPr kumimoji="1" lang="en-US" altLang="zh-CN" sz="3400" b="1" spc="100" dirty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6.000.000</a:t>
            </a:r>
            <a:endParaRPr kumimoji="1" lang="zh-CN" altLang="en-US" sz="3400" b="1" spc="100" dirty="0">
              <a:solidFill>
                <a:schemeClr val="accent2"/>
              </a:solidFill>
              <a:effectLst>
                <a:outerShdw blurRad="254000" dist="254000" dir="5400000" sx="103000" sy="103000" algn="ctr" rotWithShape="0">
                  <a:schemeClr val="tx1">
                    <a:alpha val="7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796F038-FD25-4108-83DA-A3E3091F2E4C}"/>
              </a:ext>
            </a:extLst>
          </p:cNvPr>
          <p:cNvSpPr txBox="1"/>
          <p:nvPr/>
        </p:nvSpPr>
        <p:spPr>
          <a:xfrm>
            <a:off x="5925120" y="253784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2"/>
                </a:solidFill>
              </a:rPr>
              <a:t>¥</a:t>
            </a:r>
            <a:endParaRPr lang="zh-CN" altLang="en-US" sz="2200" dirty="0">
              <a:solidFill>
                <a:schemeClr val="accent2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BD5F717-CFDB-48AA-B0E7-EABFA49FE834}"/>
              </a:ext>
            </a:extLst>
          </p:cNvPr>
          <p:cNvSpPr txBox="1"/>
          <p:nvPr/>
        </p:nvSpPr>
        <p:spPr>
          <a:xfrm>
            <a:off x="2056426" y="253784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2"/>
                </a:solidFill>
              </a:rPr>
              <a:t>¥</a:t>
            </a:r>
            <a:endParaRPr lang="zh-CN" altLang="en-US" sz="2200" dirty="0">
              <a:solidFill>
                <a:schemeClr val="accent2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D258AF0-8DB7-493B-A5AA-6842D96171FD}"/>
              </a:ext>
            </a:extLst>
          </p:cNvPr>
          <p:cNvSpPr txBox="1"/>
          <p:nvPr/>
        </p:nvSpPr>
        <p:spPr>
          <a:xfrm>
            <a:off x="9793815" y="2537849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2"/>
                </a:solidFill>
              </a:rPr>
              <a:t>¥</a:t>
            </a:r>
            <a:endParaRPr lang="zh-CN" altLang="en-US" sz="2200" dirty="0">
              <a:solidFill>
                <a:schemeClr val="accent2"/>
              </a:solidFill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D01178F-BF9D-4551-BF3B-80BD01168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销售业绩展示</a:t>
            </a:r>
          </a:p>
        </p:txBody>
      </p:sp>
    </p:spTree>
    <p:extLst>
      <p:ext uri="{BB962C8B-B14F-4D97-AF65-F5344CB8AC3E}">
        <p14:creationId xmlns:p14="http://schemas.microsoft.com/office/powerpoint/2010/main" val="35738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grpId="1" nodeType="withEffect" p14:presetBounceEnd="100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7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grpId="1" nodeType="withEffect" p14:presetBounceEnd="100000">
                                      <p:stCondLst>
                                        <p:cond delay="8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fill="hold" grpId="1" nodeType="withEffect" p14:presetBounceEnd="100000">
                                      <p:stCondLst>
                                        <p:cond delay="14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5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27" grpId="0" animBg="1"/>
          <p:bldP spid="29" grpId="0"/>
          <p:bldP spid="33" grpId="0" animBg="1"/>
          <p:bldP spid="33" grpId="1" animBg="1"/>
          <p:bldP spid="36" grpId="0" animBg="1"/>
          <p:bldP spid="37" grpId="0"/>
          <p:bldP spid="40" grpId="0" animBg="1"/>
          <p:bldP spid="40" grpId="1" animBg="1"/>
          <p:bldP spid="43" grpId="0" animBg="1"/>
          <p:bldP spid="44" grpId="0"/>
          <p:bldP spid="30" grpId="0"/>
          <p:bldP spid="38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27" grpId="0" animBg="1"/>
          <p:bldP spid="29" grpId="0"/>
          <p:bldP spid="33" grpId="0" animBg="1"/>
          <p:bldP spid="33" grpId="1" animBg="1"/>
          <p:bldP spid="36" grpId="0" animBg="1"/>
          <p:bldP spid="37" grpId="0"/>
          <p:bldP spid="40" grpId="0" animBg="1"/>
          <p:bldP spid="40" grpId="1" animBg="1"/>
          <p:bldP spid="43" grpId="0" animBg="1"/>
          <p:bldP spid="44" grpId="0"/>
          <p:bldP spid="30" grpId="0"/>
          <p:bldP spid="38" grpId="0"/>
          <p:bldP spid="4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25730F63-7603-4E95-8C93-467A71F1C764}"/>
              </a:ext>
            </a:extLst>
          </p:cNvPr>
          <p:cNvSpPr txBox="1"/>
          <p:nvPr/>
        </p:nvSpPr>
        <p:spPr>
          <a:xfrm>
            <a:off x="1462954" y="1902643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accent2"/>
                </a:solidFill>
                <a:latin typeface="+mj-ea"/>
                <a:ea typeface="+mj-ea"/>
              </a:rPr>
              <a:t>130</a:t>
            </a:r>
            <a:r>
              <a:rPr lang="en-US" altLang="zh-CN" sz="1600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16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5" name="稿定PPT-5">
            <a:extLst>
              <a:ext uri="{FF2B5EF4-FFF2-40B4-BE49-F238E27FC236}">
                <a16:creationId xmlns:a16="http://schemas.microsoft.com/office/drawing/2014/main" id="{7EB94B44-889B-4E6D-B084-D9B42FFC6CAB}"/>
              </a:ext>
            </a:extLst>
          </p:cNvPr>
          <p:cNvSpPr txBox="1"/>
          <p:nvPr/>
        </p:nvSpPr>
        <p:spPr>
          <a:xfrm>
            <a:off x="1462954" y="2557100"/>
            <a:ext cx="1835998" cy="2925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完成年初计划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C842E65-B1C5-42B2-8C2B-2712E7BDC813}"/>
              </a:ext>
            </a:extLst>
          </p:cNvPr>
          <p:cNvGrpSpPr/>
          <p:nvPr/>
        </p:nvGrpSpPr>
        <p:grpSpPr>
          <a:xfrm>
            <a:off x="1057160" y="1798456"/>
            <a:ext cx="2647588" cy="1456580"/>
            <a:chOff x="1019670" y="1968359"/>
            <a:chExt cx="2647588" cy="1456580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684961C5-641E-4F94-AF0A-87A81386A65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206689" y="3045491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pic>
          <p:nvPicPr>
            <p:cNvPr id="9" name="图片 8" descr="卡通人物&#10;&#10;低可信度描述已自动生成">
              <a:extLst>
                <a:ext uri="{FF2B5EF4-FFF2-40B4-BE49-F238E27FC236}">
                  <a16:creationId xmlns:a16="http://schemas.microsoft.com/office/drawing/2014/main" id="{5BB51C3D-48E1-4396-B0AE-316E09C78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02269">
              <a:off x="1019670" y="1968359"/>
              <a:ext cx="560668" cy="1121337"/>
            </a:xfrm>
            <a:prstGeom prst="rect">
              <a:avLst/>
            </a:prstGeom>
          </p:spPr>
        </p:pic>
        <p:pic>
          <p:nvPicPr>
            <p:cNvPr id="23" name="图片 22" descr="卡通人物&#10;&#10;低可信度描述已自动生成">
              <a:extLst>
                <a:ext uri="{FF2B5EF4-FFF2-40B4-BE49-F238E27FC236}">
                  <a16:creationId xmlns:a16="http://schemas.microsoft.com/office/drawing/2014/main" id="{A3A3CED2-3BAC-46EF-BE6C-D2777E1CE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97731" flipH="1">
              <a:off x="3106590" y="1968361"/>
              <a:ext cx="560668" cy="1121337"/>
            </a:xfrm>
            <a:prstGeom prst="rect">
              <a:avLst/>
            </a:prstGeom>
          </p:spPr>
        </p:pic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ADC68C7-3C80-4B11-8577-A3924FA93E74}"/>
                </a:ext>
              </a:extLst>
            </p:cNvPr>
            <p:cNvSpPr/>
            <p:nvPr/>
          </p:nvSpPr>
          <p:spPr bwMode="auto">
            <a:xfrm>
              <a:off x="1447264" y="3142324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F4C9F42-6BE8-4239-B5C5-1C6051F8C0F8}"/>
                </a:ext>
              </a:extLst>
            </p:cNvPr>
            <p:cNvSpPr/>
            <p:nvPr/>
          </p:nvSpPr>
          <p:spPr bwMode="auto">
            <a:xfrm>
              <a:off x="1169984" y="3244717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57C11955-C1B1-4A59-86D0-BA6101252514}"/>
              </a:ext>
            </a:extLst>
          </p:cNvPr>
          <p:cNvSpPr txBox="1"/>
          <p:nvPr/>
        </p:nvSpPr>
        <p:spPr>
          <a:xfrm>
            <a:off x="5178000" y="1902643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accent2"/>
                </a:solidFill>
                <a:latin typeface="+mj-ea"/>
                <a:ea typeface="+mj-ea"/>
              </a:rPr>
              <a:t>68</a:t>
            </a:r>
            <a:r>
              <a:rPr lang="en-US" altLang="zh-CN" sz="1600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16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1" name="稿定PPT-5">
            <a:extLst>
              <a:ext uri="{FF2B5EF4-FFF2-40B4-BE49-F238E27FC236}">
                <a16:creationId xmlns:a16="http://schemas.microsoft.com/office/drawing/2014/main" id="{AF42B01F-7A7F-4CB4-8AB1-BA4A34A3C7C4}"/>
              </a:ext>
            </a:extLst>
          </p:cNvPr>
          <p:cNvSpPr txBox="1"/>
          <p:nvPr/>
        </p:nvSpPr>
        <p:spPr>
          <a:xfrm>
            <a:off x="5178000" y="2526386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营业额同比增长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064491E-707B-4586-BF87-BE080EB4142C}"/>
              </a:ext>
            </a:extLst>
          </p:cNvPr>
          <p:cNvGrpSpPr/>
          <p:nvPr/>
        </p:nvGrpSpPr>
        <p:grpSpPr>
          <a:xfrm>
            <a:off x="4772206" y="1798456"/>
            <a:ext cx="2647588" cy="1456580"/>
            <a:chOff x="1019670" y="1968359"/>
            <a:chExt cx="2647588" cy="1456580"/>
          </a:xfrm>
        </p:grpSpPr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3B655A7-3DB9-4C2F-ACA9-E33EC96004A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206689" y="3045491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pic>
          <p:nvPicPr>
            <p:cNvPr id="34" name="图片 33" descr="卡通人物&#10;&#10;低可信度描述已自动生成">
              <a:extLst>
                <a:ext uri="{FF2B5EF4-FFF2-40B4-BE49-F238E27FC236}">
                  <a16:creationId xmlns:a16="http://schemas.microsoft.com/office/drawing/2014/main" id="{D07DFBC0-3621-4505-8AFD-6D2409D47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02269">
              <a:off x="1019670" y="1968359"/>
              <a:ext cx="560668" cy="1121337"/>
            </a:xfrm>
            <a:prstGeom prst="rect">
              <a:avLst/>
            </a:prstGeom>
          </p:spPr>
        </p:pic>
        <p:pic>
          <p:nvPicPr>
            <p:cNvPr id="35" name="图片 34" descr="卡通人物&#10;&#10;低可信度描述已自动生成">
              <a:extLst>
                <a:ext uri="{FF2B5EF4-FFF2-40B4-BE49-F238E27FC236}">
                  <a16:creationId xmlns:a16="http://schemas.microsoft.com/office/drawing/2014/main" id="{0323FD7B-346A-4803-9B67-6035E1E68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97731" flipH="1">
              <a:off x="3106590" y="1968361"/>
              <a:ext cx="560668" cy="1121337"/>
            </a:xfrm>
            <a:prstGeom prst="rect">
              <a:avLst/>
            </a:prstGeom>
          </p:spPr>
        </p:pic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1DF815D7-D8DF-4C2A-BA11-46EF11CFE251}"/>
                </a:ext>
              </a:extLst>
            </p:cNvPr>
            <p:cNvSpPr/>
            <p:nvPr/>
          </p:nvSpPr>
          <p:spPr bwMode="auto">
            <a:xfrm>
              <a:off x="1447264" y="3142324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F15F730-93B3-4170-ABC4-F3C6ECFFBE5D}"/>
                </a:ext>
              </a:extLst>
            </p:cNvPr>
            <p:cNvSpPr/>
            <p:nvPr/>
          </p:nvSpPr>
          <p:spPr bwMode="auto">
            <a:xfrm>
              <a:off x="1169984" y="3244717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73F2FB9E-A8CB-400D-AC25-FAAFDF4C7018}"/>
              </a:ext>
            </a:extLst>
          </p:cNvPr>
          <p:cNvSpPr txBox="1"/>
          <p:nvPr/>
        </p:nvSpPr>
        <p:spPr>
          <a:xfrm>
            <a:off x="8893046" y="1902643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accent2"/>
                </a:solidFill>
                <a:latin typeface="+mj-ea"/>
                <a:ea typeface="+mj-ea"/>
              </a:rPr>
              <a:t>57</a:t>
            </a:r>
            <a:r>
              <a:rPr lang="en-US" altLang="zh-CN" sz="1600" dirty="0">
                <a:solidFill>
                  <a:schemeClr val="accent2"/>
                </a:solidFill>
                <a:latin typeface="+mj-ea"/>
                <a:ea typeface="+mj-ea"/>
              </a:rPr>
              <a:t>%</a:t>
            </a:r>
            <a:endParaRPr lang="zh-CN" altLang="en-US" sz="16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0" name="稿定PPT-5">
            <a:extLst>
              <a:ext uri="{FF2B5EF4-FFF2-40B4-BE49-F238E27FC236}">
                <a16:creationId xmlns:a16="http://schemas.microsoft.com/office/drawing/2014/main" id="{8CB58102-3783-4186-A3F8-FD2A29B7D28B}"/>
              </a:ext>
            </a:extLst>
          </p:cNvPr>
          <p:cNvSpPr txBox="1"/>
          <p:nvPr/>
        </p:nvSpPr>
        <p:spPr>
          <a:xfrm>
            <a:off x="8893046" y="2526386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净利润同比增长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EA8ADC12-0100-4DAC-9E73-813C461BA9AF}"/>
              </a:ext>
            </a:extLst>
          </p:cNvPr>
          <p:cNvGrpSpPr/>
          <p:nvPr/>
        </p:nvGrpSpPr>
        <p:grpSpPr>
          <a:xfrm>
            <a:off x="8487252" y="1798456"/>
            <a:ext cx="2647588" cy="1456580"/>
            <a:chOff x="1019670" y="1968359"/>
            <a:chExt cx="2647588" cy="1456580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8634A5D7-78D8-45D4-81D0-C5ED1783950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206689" y="3045491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pic>
          <p:nvPicPr>
            <p:cNvPr id="43" name="图片 42" descr="卡通人物&#10;&#10;低可信度描述已自动生成">
              <a:extLst>
                <a:ext uri="{FF2B5EF4-FFF2-40B4-BE49-F238E27FC236}">
                  <a16:creationId xmlns:a16="http://schemas.microsoft.com/office/drawing/2014/main" id="{8DACBD7F-9914-4D08-B816-CE9B66FA3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02269">
              <a:off x="1019670" y="1968359"/>
              <a:ext cx="560668" cy="1121337"/>
            </a:xfrm>
            <a:prstGeom prst="rect">
              <a:avLst/>
            </a:prstGeom>
          </p:spPr>
        </p:pic>
        <p:pic>
          <p:nvPicPr>
            <p:cNvPr id="44" name="图片 43" descr="卡通人物&#10;&#10;低可信度描述已自动生成">
              <a:extLst>
                <a:ext uri="{FF2B5EF4-FFF2-40B4-BE49-F238E27FC236}">
                  <a16:creationId xmlns:a16="http://schemas.microsoft.com/office/drawing/2014/main" id="{3650629E-B1F9-466B-AB96-B45F89E7B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97731" flipH="1">
              <a:off x="3106590" y="1968361"/>
              <a:ext cx="560668" cy="1121337"/>
            </a:xfrm>
            <a:prstGeom prst="rect">
              <a:avLst/>
            </a:prstGeom>
          </p:spPr>
        </p:pic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939C9572-5F35-40F5-BF39-CFB534EA1E57}"/>
                </a:ext>
              </a:extLst>
            </p:cNvPr>
            <p:cNvSpPr/>
            <p:nvPr/>
          </p:nvSpPr>
          <p:spPr bwMode="auto">
            <a:xfrm>
              <a:off x="1447264" y="3142324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CC6D4C57-E65F-44E9-B014-0B5D8D3E3388}"/>
                </a:ext>
              </a:extLst>
            </p:cNvPr>
            <p:cNvSpPr/>
            <p:nvPr/>
          </p:nvSpPr>
          <p:spPr bwMode="auto">
            <a:xfrm>
              <a:off x="1169984" y="3244717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40AB60B8-4F6B-4938-9844-82B625F7E36F}"/>
              </a:ext>
            </a:extLst>
          </p:cNvPr>
          <p:cNvSpPr txBox="1"/>
          <p:nvPr/>
        </p:nvSpPr>
        <p:spPr>
          <a:xfrm>
            <a:off x="1462954" y="4033995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accent2"/>
                </a:solidFill>
                <a:latin typeface="+mj-ea"/>
                <a:ea typeface="+mj-ea"/>
              </a:rPr>
              <a:t>600</a:t>
            </a:r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亿</a:t>
            </a:r>
          </a:p>
        </p:txBody>
      </p:sp>
      <p:sp>
        <p:nvSpPr>
          <p:cNvPr id="50" name="稿定PPT-5">
            <a:extLst>
              <a:ext uri="{FF2B5EF4-FFF2-40B4-BE49-F238E27FC236}">
                <a16:creationId xmlns:a16="http://schemas.microsoft.com/office/drawing/2014/main" id="{3F805632-339C-43D7-8865-D401CD064B88}"/>
              </a:ext>
            </a:extLst>
          </p:cNvPr>
          <p:cNvSpPr txBox="1"/>
          <p:nvPr/>
        </p:nvSpPr>
        <p:spPr>
          <a:xfrm>
            <a:off x="1462954" y="4657738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销售额首次突破</a:t>
            </a: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2395C499-415B-4A5D-A694-2E403956397C}"/>
              </a:ext>
            </a:extLst>
          </p:cNvPr>
          <p:cNvGrpSpPr/>
          <p:nvPr/>
        </p:nvGrpSpPr>
        <p:grpSpPr>
          <a:xfrm>
            <a:off x="1057160" y="3929808"/>
            <a:ext cx="2647588" cy="1456580"/>
            <a:chOff x="1019670" y="1968359"/>
            <a:chExt cx="2647588" cy="1456580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CC78CD5A-1948-4024-8090-F8B5A18F9A8E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206689" y="3045491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pic>
          <p:nvPicPr>
            <p:cNvPr id="53" name="图片 52" descr="卡通人物&#10;&#10;低可信度描述已自动生成">
              <a:extLst>
                <a:ext uri="{FF2B5EF4-FFF2-40B4-BE49-F238E27FC236}">
                  <a16:creationId xmlns:a16="http://schemas.microsoft.com/office/drawing/2014/main" id="{88E8E79A-0429-4D45-A876-76F0B3A9E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02269">
              <a:off x="1019670" y="1968359"/>
              <a:ext cx="560668" cy="1121337"/>
            </a:xfrm>
            <a:prstGeom prst="rect">
              <a:avLst/>
            </a:prstGeom>
          </p:spPr>
        </p:pic>
        <p:pic>
          <p:nvPicPr>
            <p:cNvPr id="54" name="图片 53" descr="卡通人物&#10;&#10;低可信度描述已自动生成">
              <a:extLst>
                <a:ext uri="{FF2B5EF4-FFF2-40B4-BE49-F238E27FC236}">
                  <a16:creationId xmlns:a16="http://schemas.microsoft.com/office/drawing/2014/main" id="{76001599-9BE9-40CD-8062-39B65D9D9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97731" flipH="1">
              <a:off x="3106590" y="1968361"/>
              <a:ext cx="560668" cy="1121337"/>
            </a:xfrm>
            <a:prstGeom prst="rect">
              <a:avLst/>
            </a:prstGeom>
          </p:spPr>
        </p:pic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F4AA8CE1-F529-4675-AA61-ACE0094640C9}"/>
                </a:ext>
              </a:extLst>
            </p:cNvPr>
            <p:cNvSpPr/>
            <p:nvPr/>
          </p:nvSpPr>
          <p:spPr bwMode="auto">
            <a:xfrm>
              <a:off x="1447264" y="3142324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69DC331C-C2D4-4A6A-8F2C-1C9F0338492B}"/>
                </a:ext>
              </a:extLst>
            </p:cNvPr>
            <p:cNvSpPr/>
            <p:nvPr/>
          </p:nvSpPr>
          <p:spPr bwMode="auto">
            <a:xfrm>
              <a:off x="1169984" y="3244717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63AEAF90-7889-4A74-9F34-6984E292174F}"/>
              </a:ext>
            </a:extLst>
          </p:cNvPr>
          <p:cNvSpPr txBox="1"/>
          <p:nvPr/>
        </p:nvSpPr>
        <p:spPr>
          <a:xfrm>
            <a:off x="5178000" y="4033995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accent2"/>
                </a:solidFill>
                <a:latin typeface="+mj-ea"/>
                <a:ea typeface="+mj-ea"/>
              </a:rPr>
              <a:t>36</a:t>
            </a:r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个</a:t>
            </a:r>
          </a:p>
        </p:txBody>
      </p:sp>
      <p:sp>
        <p:nvSpPr>
          <p:cNvPr id="59" name="稿定PPT-5">
            <a:extLst>
              <a:ext uri="{FF2B5EF4-FFF2-40B4-BE49-F238E27FC236}">
                <a16:creationId xmlns:a16="http://schemas.microsoft.com/office/drawing/2014/main" id="{960D7AEE-D693-4250-9ACC-A581230E0277}"/>
              </a:ext>
            </a:extLst>
          </p:cNvPr>
          <p:cNvSpPr txBox="1"/>
          <p:nvPr/>
        </p:nvSpPr>
        <p:spPr>
          <a:xfrm>
            <a:off x="5178000" y="4657738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签下</a:t>
            </a:r>
            <a:r>
              <a:rPr lang="en-US" altLang="zh-CN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A</a:t>
            </a: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级大客户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182575C1-975E-4847-A195-EDCE684B4106}"/>
              </a:ext>
            </a:extLst>
          </p:cNvPr>
          <p:cNvGrpSpPr/>
          <p:nvPr/>
        </p:nvGrpSpPr>
        <p:grpSpPr>
          <a:xfrm>
            <a:off x="4772206" y="3929808"/>
            <a:ext cx="2647588" cy="1456580"/>
            <a:chOff x="1019670" y="1968359"/>
            <a:chExt cx="2647588" cy="1456580"/>
          </a:xfrm>
        </p:grpSpPr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15635891-620C-46C8-A40C-C10FFBA39F16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206689" y="3045491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pic>
          <p:nvPicPr>
            <p:cNvPr id="62" name="图片 61" descr="卡通人物&#10;&#10;低可信度描述已自动生成">
              <a:extLst>
                <a:ext uri="{FF2B5EF4-FFF2-40B4-BE49-F238E27FC236}">
                  <a16:creationId xmlns:a16="http://schemas.microsoft.com/office/drawing/2014/main" id="{D73537D7-F2BA-4218-8ED3-5EB4B9CAE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02269">
              <a:off x="1019670" y="1968359"/>
              <a:ext cx="560668" cy="1121337"/>
            </a:xfrm>
            <a:prstGeom prst="rect">
              <a:avLst/>
            </a:prstGeom>
          </p:spPr>
        </p:pic>
        <p:pic>
          <p:nvPicPr>
            <p:cNvPr id="63" name="图片 62" descr="卡通人物&#10;&#10;低可信度描述已自动生成">
              <a:extLst>
                <a:ext uri="{FF2B5EF4-FFF2-40B4-BE49-F238E27FC236}">
                  <a16:creationId xmlns:a16="http://schemas.microsoft.com/office/drawing/2014/main" id="{3778EF2F-D821-4FC0-820F-C66FEBDFC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97731" flipH="1">
              <a:off x="3106590" y="1968361"/>
              <a:ext cx="560668" cy="1121337"/>
            </a:xfrm>
            <a:prstGeom prst="rect">
              <a:avLst/>
            </a:prstGeom>
          </p:spPr>
        </p:pic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1052DF9-E81A-4F0B-AB4E-CE0C4E57CE2B}"/>
                </a:ext>
              </a:extLst>
            </p:cNvPr>
            <p:cNvSpPr/>
            <p:nvPr/>
          </p:nvSpPr>
          <p:spPr bwMode="auto">
            <a:xfrm>
              <a:off x="1447264" y="3142324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403E4AF7-C3D4-4070-AAF5-29503EA2A8DA}"/>
                </a:ext>
              </a:extLst>
            </p:cNvPr>
            <p:cNvSpPr/>
            <p:nvPr/>
          </p:nvSpPr>
          <p:spPr bwMode="auto">
            <a:xfrm>
              <a:off x="1169984" y="3244717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0361E0C3-5DD0-44D0-9E89-CE4E4CE1DA07}"/>
              </a:ext>
            </a:extLst>
          </p:cNvPr>
          <p:cNvSpPr txBox="1"/>
          <p:nvPr/>
        </p:nvSpPr>
        <p:spPr>
          <a:xfrm>
            <a:off x="8893046" y="4033995"/>
            <a:ext cx="1835998" cy="628484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accent2"/>
                </a:solidFill>
                <a:latin typeface="+mj-ea"/>
                <a:ea typeface="+mj-ea"/>
              </a:rPr>
              <a:t>280</a:t>
            </a:r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亿</a:t>
            </a:r>
          </a:p>
        </p:txBody>
      </p:sp>
      <p:sp>
        <p:nvSpPr>
          <p:cNvPr id="68" name="稿定PPT-5">
            <a:extLst>
              <a:ext uri="{FF2B5EF4-FFF2-40B4-BE49-F238E27FC236}">
                <a16:creationId xmlns:a16="http://schemas.microsoft.com/office/drawing/2014/main" id="{6C728C9D-BA4E-428D-893D-176076154C06}"/>
              </a:ext>
            </a:extLst>
          </p:cNvPr>
          <p:cNvSpPr txBox="1"/>
          <p:nvPr/>
        </p:nvSpPr>
        <p:spPr>
          <a:xfrm>
            <a:off x="8893046" y="4657738"/>
            <a:ext cx="1835998" cy="3539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spAutoFit/>
          </a:bodyPr>
          <a:lstStyle/>
          <a:p>
            <a:pPr marL="0" marR="0" lvl="0" indent="0" algn="ctr" defTabSz="913765" rtl="0" eaLnBrk="1" fontAlgn="auto" latinLnBrk="0" hangingPunct="0">
              <a:spcBef>
                <a:spcPts val="0"/>
              </a:spcBef>
              <a:spcAft>
                <a:spcPts val="1500"/>
              </a:spcAft>
              <a:buClrTx/>
              <a:buSzPct val="25000"/>
              <a:buFontTx/>
              <a:buNone/>
              <a:tabLst/>
              <a:defRPr/>
            </a:pPr>
            <a:r>
              <a:rPr lang="zh-CN" altLang="en-US" sz="1700" kern="0" dirty="0">
                <a:gradFill>
                  <a:gsLst>
                    <a:gs pos="13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atin typeface="+mn-ea"/>
              </a:rPr>
              <a:t>净利润首次突破</a:t>
            </a: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6166C6CF-819F-4CE8-93E4-76C8ABE5CC94}"/>
              </a:ext>
            </a:extLst>
          </p:cNvPr>
          <p:cNvGrpSpPr/>
          <p:nvPr/>
        </p:nvGrpSpPr>
        <p:grpSpPr>
          <a:xfrm>
            <a:off x="8487252" y="3929808"/>
            <a:ext cx="2647588" cy="1456580"/>
            <a:chOff x="1019670" y="1968359"/>
            <a:chExt cx="2647588" cy="1456580"/>
          </a:xfrm>
        </p:grpSpPr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9D11FBBA-0CDF-4E72-B117-60E1315F491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206689" y="3045491"/>
              <a:ext cx="273548" cy="70860"/>
            </a:xfrm>
            <a:custGeom>
              <a:avLst/>
              <a:gdLst>
                <a:gd name="connsiteX0" fmla="*/ 18740 w 226073"/>
                <a:gd name="connsiteY0" fmla="*/ 22053 h 58562"/>
                <a:gd name="connsiteX1" fmla="*/ 19842 w 226073"/>
                <a:gd name="connsiteY1" fmla="*/ 22053 h 58562"/>
                <a:gd name="connsiteX2" fmla="*/ 23149 w 226073"/>
                <a:gd name="connsiteY2" fmla="*/ 32897 h 58562"/>
                <a:gd name="connsiteX3" fmla="*/ 26824 w 226073"/>
                <a:gd name="connsiteY3" fmla="*/ 35427 h 58562"/>
                <a:gd name="connsiteX4" fmla="*/ 39317 w 226073"/>
                <a:gd name="connsiteY4" fmla="*/ 35427 h 58562"/>
                <a:gd name="connsiteX5" fmla="*/ 30131 w 226073"/>
                <a:gd name="connsiteY5" fmla="*/ 41933 h 58562"/>
                <a:gd name="connsiteX6" fmla="*/ 28293 w 226073"/>
                <a:gd name="connsiteY6" fmla="*/ 48078 h 58562"/>
                <a:gd name="connsiteX7" fmla="*/ 31600 w 226073"/>
                <a:gd name="connsiteY7" fmla="*/ 58562 h 58562"/>
                <a:gd name="connsiteX8" fmla="*/ 19107 w 226073"/>
                <a:gd name="connsiteY8" fmla="*/ 49886 h 58562"/>
                <a:gd name="connsiteX9" fmla="*/ 7717 w 226073"/>
                <a:gd name="connsiteY9" fmla="*/ 58200 h 58562"/>
                <a:gd name="connsiteX10" fmla="*/ 6982 w 226073"/>
                <a:gd name="connsiteY10" fmla="*/ 57838 h 58562"/>
                <a:gd name="connsiteX11" fmla="*/ 10656 w 226073"/>
                <a:gd name="connsiteY11" fmla="*/ 46994 h 58562"/>
                <a:gd name="connsiteX12" fmla="*/ 9186 w 226073"/>
                <a:gd name="connsiteY12" fmla="*/ 42657 h 58562"/>
                <a:gd name="connsiteX13" fmla="*/ 0 w 226073"/>
                <a:gd name="connsiteY13" fmla="*/ 35427 h 58562"/>
                <a:gd name="connsiteX14" fmla="*/ 11391 w 226073"/>
                <a:gd name="connsiteY14" fmla="*/ 35427 h 58562"/>
                <a:gd name="connsiteX15" fmla="*/ 15433 w 226073"/>
                <a:gd name="connsiteY15" fmla="*/ 32535 h 58562"/>
                <a:gd name="connsiteX16" fmla="*/ 18740 w 226073"/>
                <a:gd name="connsiteY16" fmla="*/ 22053 h 58562"/>
                <a:gd name="connsiteX17" fmla="*/ 206883 w 226073"/>
                <a:gd name="connsiteY17" fmla="*/ 20180 h 58562"/>
                <a:gd name="connsiteX18" fmla="*/ 210574 w 226073"/>
                <a:gd name="connsiteY18" fmla="*/ 31990 h 58562"/>
                <a:gd name="connsiteX19" fmla="*/ 214633 w 226073"/>
                <a:gd name="connsiteY19" fmla="*/ 34942 h 58562"/>
                <a:gd name="connsiteX20" fmla="*/ 226073 w 226073"/>
                <a:gd name="connsiteY20" fmla="*/ 35681 h 58562"/>
                <a:gd name="connsiteX21" fmla="*/ 217217 w 226073"/>
                <a:gd name="connsiteY21" fmla="*/ 42324 h 58562"/>
                <a:gd name="connsiteX22" fmla="*/ 215740 w 226073"/>
                <a:gd name="connsiteY22" fmla="*/ 47121 h 58562"/>
                <a:gd name="connsiteX23" fmla="*/ 219431 w 226073"/>
                <a:gd name="connsiteY23" fmla="*/ 58562 h 58562"/>
                <a:gd name="connsiteX24" fmla="*/ 209097 w 226073"/>
                <a:gd name="connsiteY24" fmla="*/ 51180 h 58562"/>
                <a:gd name="connsiteX25" fmla="*/ 204669 w 226073"/>
                <a:gd name="connsiteY25" fmla="*/ 51180 h 58562"/>
                <a:gd name="connsiteX26" fmla="*/ 195073 w 226073"/>
                <a:gd name="connsiteY26" fmla="*/ 58193 h 58562"/>
                <a:gd name="connsiteX27" fmla="*/ 194704 w 226073"/>
                <a:gd name="connsiteY27" fmla="*/ 57824 h 58562"/>
                <a:gd name="connsiteX28" fmla="*/ 197656 w 226073"/>
                <a:gd name="connsiteY28" fmla="*/ 48228 h 58562"/>
                <a:gd name="connsiteX29" fmla="*/ 195812 w 226073"/>
                <a:gd name="connsiteY29" fmla="*/ 41586 h 58562"/>
                <a:gd name="connsiteX30" fmla="*/ 187692 w 226073"/>
                <a:gd name="connsiteY30" fmla="*/ 34942 h 58562"/>
                <a:gd name="connsiteX31" fmla="*/ 198395 w 226073"/>
                <a:gd name="connsiteY31" fmla="*/ 34942 h 58562"/>
                <a:gd name="connsiteX32" fmla="*/ 203192 w 226073"/>
                <a:gd name="connsiteY32" fmla="*/ 31621 h 58562"/>
                <a:gd name="connsiteX33" fmla="*/ 206883 w 226073"/>
                <a:gd name="connsiteY33" fmla="*/ 20180 h 58562"/>
                <a:gd name="connsiteX34" fmla="*/ 112552 w 226073"/>
                <a:gd name="connsiteY34" fmla="*/ 0 h 58562"/>
                <a:gd name="connsiteX35" fmla="*/ 113520 w 226073"/>
                <a:gd name="connsiteY35" fmla="*/ 0 h 58562"/>
                <a:gd name="connsiteX36" fmla="*/ 119335 w 226073"/>
                <a:gd name="connsiteY36" fmla="*/ 18056 h 58562"/>
                <a:gd name="connsiteX37" fmla="*/ 124180 w 226073"/>
                <a:gd name="connsiteY37" fmla="*/ 21472 h 58562"/>
                <a:gd name="connsiteX38" fmla="*/ 143563 w 226073"/>
                <a:gd name="connsiteY38" fmla="*/ 22449 h 58562"/>
                <a:gd name="connsiteX39" fmla="*/ 129511 w 226073"/>
                <a:gd name="connsiteY39" fmla="*/ 33186 h 58562"/>
                <a:gd name="connsiteX40" fmla="*/ 127088 w 226073"/>
                <a:gd name="connsiteY40" fmla="*/ 41482 h 58562"/>
                <a:gd name="connsiteX41" fmla="*/ 131449 w 226073"/>
                <a:gd name="connsiteY41" fmla="*/ 58562 h 58562"/>
                <a:gd name="connsiteX42" fmla="*/ 119820 w 226073"/>
                <a:gd name="connsiteY42" fmla="*/ 50266 h 58562"/>
                <a:gd name="connsiteX43" fmla="*/ 106253 w 226073"/>
                <a:gd name="connsiteY43" fmla="*/ 50266 h 58562"/>
                <a:gd name="connsiteX44" fmla="*/ 93654 w 226073"/>
                <a:gd name="connsiteY44" fmla="*/ 58074 h 58562"/>
                <a:gd name="connsiteX45" fmla="*/ 99952 w 226073"/>
                <a:gd name="connsiteY45" fmla="*/ 39530 h 58562"/>
                <a:gd name="connsiteX46" fmla="*/ 98015 w 226073"/>
                <a:gd name="connsiteY46" fmla="*/ 34161 h 58562"/>
                <a:gd name="connsiteX47" fmla="*/ 82509 w 226073"/>
                <a:gd name="connsiteY47" fmla="*/ 21472 h 58562"/>
                <a:gd name="connsiteX48" fmla="*/ 99952 w 226073"/>
                <a:gd name="connsiteY48" fmla="*/ 21960 h 58562"/>
                <a:gd name="connsiteX49" fmla="*/ 107222 w 226073"/>
                <a:gd name="connsiteY49" fmla="*/ 16104 h 58562"/>
                <a:gd name="connsiteX50" fmla="*/ 112552 w 226073"/>
                <a:gd name="connsiteY50" fmla="*/ 0 h 5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26073" h="58562">
                  <a:moveTo>
                    <a:pt x="18740" y="22053"/>
                  </a:moveTo>
                  <a:cubicBezTo>
                    <a:pt x="19107" y="22053"/>
                    <a:pt x="19474" y="22053"/>
                    <a:pt x="19842" y="22053"/>
                  </a:cubicBezTo>
                  <a:cubicBezTo>
                    <a:pt x="20944" y="25667"/>
                    <a:pt x="22047" y="29282"/>
                    <a:pt x="23149" y="32897"/>
                  </a:cubicBezTo>
                  <a:cubicBezTo>
                    <a:pt x="23884" y="34704"/>
                    <a:pt x="24619" y="35427"/>
                    <a:pt x="26824" y="35427"/>
                  </a:cubicBezTo>
                  <a:cubicBezTo>
                    <a:pt x="30498" y="35065"/>
                    <a:pt x="34540" y="35427"/>
                    <a:pt x="39317" y="35427"/>
                  </a:cubicBezTo>
                  <a:cubicBezTo>
                    <a:pt x="35643" y="37957"/>
                    <a:pt x="33070" y="40126"/>
                    <a:pt x="30131" y="41933"/>
                  </a:cubicBezTo>
                  <a:cubicBezTo>
                    <a:pt x="27192" y="43741"/>
                    <a:pt x="27192" y="45187"/>
                    <a:pt x="28293" y="48078"/>
                  </a:cubicBezTo>
                  <a:cubicBezTo>
                    <a:pt x="29396" y="50970"/>
                    <a:pt x="30498" y="54586"/>
                    <a:pt x="31600" y="58562"/>
                  </a:cubicBezTo>
                  <a:cubicBezTo>
                    <a:pt x="27192" y="55308"/>
                    <a:pt x="23149" y="52778"/>
                    <a:pt x="19107" y="49886"/>
                  </a:cubicBezTo>
                  <a:cubicBezTo>
                    <a:pt x="15433" y="52417"/>
                    <a:pt x="11758" y="55308"/>
                    <a:pt x="7717" y="58200"/>
                  </a:cubicBezTo>
                  <a:cubicBezTo>
                    <a:pt x="7349" y="57838"/>
                    <a:pt x="7349" y="57838"/>
                    <a:pt x="6982" y="57838"/>
                  </a:cubicBezTo>
                  <a:cubicBezTo>
                    <a:pt x="8083" y="54224"/>
                    <a:pt x="9186" y="50609"/>
                    <a:pt x="10656" y="46994"/>
                  </a:cubicBezTo>
                  <a:cubicBezTo>
                    <a:pt x="11391" y="45187"/>
                    <a:pt x="11023" y="43741"/>
                    <a:pt x="9186" y="42657"/>
                  </a:cubicBezTo>
                  <a:cubicBezTo>
                    <a:pt x="5879" y="40488"/>
                    <a:pt x="2940" y="38319"/>
                    <a:pt x="0" y="35427"/>
                  </a:cubicBezTo>
                  <a:cubicBezTo>
                    <a:pt x="4041" y="35427"/>
                    <a:pt x="7717" y="35065"/>
                    <a:pt x="11391" y="35427"/>
                  </a:cubicBezTo>
                  <a:cubicBezTo>
                    <a:pt x="13963" y="35427"/>
                    <a:pt x="14698" y="34704"/>
                    <a:pt x="15433" y="32535"/>
                  </a:cubicBezTo>
                  <a:cubicBezTo>
                    <a:pt x="16535" y="28921"/>
                    <a:pt x="17637" y="25667"/>
                    <a:pt x="18740" y="22053"/>
                  </a:cubicBezTo>
                  <a:close/>
                  <a:moveTo>
                    <a:pt x="206883" y="20180"/>
                  </a:moveTo>
                  <a:cubicBezTo>
                    <a:pt x="208359" y="24978"/>
                    <a:pt x="209835" y="28300"/>
                    <a:pt x="210574" y="31990"/>
                  </a:cubicBezTo>
                  <a:cubicBezTo>
                    <a:pt x="211311" y="34204"/>
                    <a:pt x="212419" y="34942"/>
                    <a:pt x="214633" y="34942"/>
                  </a:cubicBezTo>
                  <a:cubicBezTo>
                    <a:pt x="218323" y="34573"/>
                    <a:pt x="222014" y="34942"/>
                    <a:pt x="226073" y="35681"/>
                  </a:cubicBezTo>
                  <a:cubicBezTo>
                    <a:pt x="223121" y="37895"/>
                    <a:pt x="220169" y="40110"/>
                    <a:pt x="217217" y="42324"/>
                  </a:cubicBezTo>
                  <a:cubicBezTo>
                    <a:pt x="215002" y="43431"/>
                    <a:pt x="214633" y="44907"/>
                    <a:pt x="215740" y="47121"/>
                  </a:cubicBezTo>
                  <a:cubicBezTo>
                    <a:pt x="216848" y="50442"/>
                    <a:pt x="217954" y="54134"/>
                    <a:pt x="219431" y="58562"/>
                  </a:cubicBezTo>
                  <a:cubicBezTo>
                    <a:pt x="215371" y="55979"/>
                    <a:pt x="212049" y="53765"/>
                    <a:pt x="209097" y="51180"/>
                  </a:cubicBezTo>
                  <a:cubicBezTo>
                    <a:pt x="207621" y="50074"/>
                    <a:pt x="206514" y="50074"/>
                    <a:pt x="204669" y="51180"/>
                  </a:cubicBezTo>
                  <a:cubicBezTo>
                    <a:pt x="201716" y="53765"/>
                    <a:pt x="198395" y="55979"/>
                    <a:pt x="195073" y="58193"/>
                  </a:cubicBezTo>
                  <a:cubicBezTo>
                    <a:pt x="195073" y="58193"/>
                    <a:pt x="194704" y="57824"/>
                    <a:pt x="194704" y="57824"/>
                  </a:cubicBezTo>
                  <a:cubicBezTo>
                    <a:pt x="195812" y="54503"/>
                    <a:pt x="196549" y="51180"/>
                    <a:pt x="197656" y="48228"/>
                  </a:cubicBezTo>
                  <a:cubicBezTo>
                    <a:pt x="199132" y="45276"/>
                    <a:pt x="198763" y="43062"/>
                    <a:pt x="195812" y="41586"/>
                  </a:cubicBezTo>
                  <a:cubicBezTo>
                    <a:pt x="192859" y="39741"/>
                    <a:pt x="190276" y="37526"/>
                    <a:pt x="187692" y="34942"/>
                  </a:cubicBezTo>
                  <a:cubicBezTo>
                    <a:pt x="191383" y="34942"/>
                    <a:pt x="194704" y="34573"/>
                    <a:pt x="198395" y="34942"/>
                  </a:cubicBezTo>
                  <a:cubicBezTo>
                    <a:pt x="200978" y="34942"/>
                    <a:pt x="202454" y="34204"/>
                    <a:pt x="203192" y="31621"/>
                  </a:cubicBezTo>
                  <a:cubicBezTo>
                    <a:pt x="203930" y="27931"/>
                    <a:pt x="205407" y="24609"/>
                    <a:pt x="206883" y="20180"/>
                  </a:cubicBezTo>
                  <a:close/>
                  <a:moveTo>
                    <a:pt x="112552" y="0"/>
                  </a:moveTo>
                  <a:cubicBezTo>
                    <a:pt x="113036" y="0"/>
                    <a:pt x="113036" y="0"/>
                    <a:pt x="113520" y="0"/>
                  </a:cubicBezTo>
                  <a:cubicBezTo>
                    <a:pt x="115459" y="5856"/>
                    <a:pt x="117882" y="11712"/>
                    <a:pt x="119335" y="18056"/>
                  </a:cubicBezTo>
                  <a:cubicBezTo>
                    <a:pt x="120304" y="20985"/>
                    <a:pt x="121758" y="21960"/>
                    <a:pt x="124180" y="21472"/>
                  </a:cubicBezTo>
                  <a:cubicBezTo>
                    <a:pt x="130480" y="21472"/>
                    <a:pt x="136779" y="21472"/>
                    <a:pt x="143563" y="22449"/>
                  </a:cubicBezTo>
                  <a:cubicBezTo>
                    <a:pt x="139202" y="25864"/>
                    <a:pt x="134355" y="29768"/>
                    <a:pt x="129511" y="33186"/>
                  </a:cubicBezTo>
                  <a:cubicBezTo>
                    <a:pt x="126119" y="35138"/>
                    <a:pt x="125150" y="37577"/>
                    <a:pt x="127088" y="41482"/>
                  </a:cubicBezTo>
                  <a:cubicBezTo>
                    <a:pt x="129026" y="46850"/>
                    <a:pt x="130480" y="52706"/>
                    <a:pt x="131449" y="58562"/>
                  </a:cubicBezTo>
                  <a:cubicBezTo>
                    <a:pt x="127573" y="55634"/>
                    <a:pt x="123696" y="53194"/>
                    <a:pt x="119820" y="50266"/>
                  </a:cubicBezTo>
                  <a:cubicBezTo>
                    <a:pt x="113036" y="44898"/>
                    <a:pt x="113036" y="44898"/>
                    <a:pt x="106253" y="50266"/>
                  </a:cubicBezTo>
                  <a:cubicBezTo>
                    <a:pt x="102376" y="53194"/>
                    <a:pt x="98500" y="56122"/>
                    <a:pt x="93654" y="58074"/>
                  </a:cubicBezTo>
                  <a:cubicBezTo>
                    <a:pt x="95592" y="52218"/>
                    <a:pt x="97531" y="45873"/>
                    <a:pt x="99952" y="39530"/>
                  </a:cubicBezTo>
                  <a:cubicBezTo>
                    <a:pt x="100922" y="37090"/>
                    <a:pt x="100438" y="35626"/>
                    <a:pt x="98015" y="34161"/>
                  </a:cubicBezTo>
                  <a:cubicBezTo>
                    <a:pt x="92685" y="30257"/>
                    <a:pt x="87840" y="26354"/>
                    <a:pt x="82509" y="21472"/>
                  </a:cubicBezTo>
                  <a:cubicBezTo>
                    <a:pt x="88323" y="21472"/>
                    <a:pt x="94139" y="21472"/>
                    <a:pt x="99952" y="21960"/>
                  </a:cubicBezTo>
                  <a:cubicBezTo>
                    <a:pt x="104314" y="21960"/>
                    <a:pt x="106253" y="20498"/>
                    <a:pt x="107222" y="16104"/>
                  </a:cubicBezTo>
                  <a:cubicBezTo>
                    <a:pt x="108675" y="10736"/>
                    <a:pt x="110613" y="5368"/>
                    <a:pt x="112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dirty="0"/>
            </a:p>
          </p:txBody>
        </p:sp>
        <p:pic>
          <p:nvPicPr>
            <p:cNvPr id="71" name="图片 70" descr="卡通人物&#10;&#10;低可信度描述已自动生成">
              <a:extLst>
                <a:ext uri="{FF2B5EF4-FFF2-40B4-BE49-F238E27FC236}">
                  <a16:creationId xmlns:a16="http://schemas.microsoft.com/office/drawing/2014/main" id="{EBB9A84D-72E5-4B8C-9D30-B6E02B28F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02269">
              <a:off x="1019670" y="1968359"/>
              <a:ext cx="560668" cy="1121337"/>
            </a:xfrm>
            <a:prstGeom prst="rect">
              <a:avLst/>
            </a:prstGeom>
          </p:spPr>
        </p:pic>
        <p:pic>
          <p:nvPicPr>
            <p:cNvPr id="72" name="图片 71" descr="卡通人物&#10;&#10;低可信度描述已自动生成">
              <a:extLst>
                <a:ext uri="{FF2B5EF4-FFF2-40B4-BE49-F238E27FC236}">
                  <a16:creationId xmlns:a16="http://schemas.microsoft.com/office/drawing/2014/main" id="{920FC3C1-9E68-473E-8F0D-931E66AC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97731" flipH="1">
              <a:off x="3106590" y="1968361"/>
              <a:ext cx="560668" cy="1121337"/>
            </a:xfrm>
            <a:prstGeom prst="rect">
              <a:avLst/>
            </a:prstGeom>
          </p:spPr>
        </p:pic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B834F2B7-9C53-4B79-97F8-4DF9337E6154}"/>
                </a:ext>
              </a:extLst>
            </p:cNvPr>
            <p:cNvSpPr/>
            <p:nvPr/>
          </p:nvSpPr>
          <p:spPr bwMode="auto">
            <a:xfrm>
              <a:off x="1447264" y="3142324"/>
              <a:ext cx="1792401" cy="137635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7C98FD4C-C655-424A-AC22-8AB797E6F5B4}"/>
                </a:ext>
              </a:extLst>
            </p:cNvPr>
            <p:cNvSpPr/>
            <p:nvPr/>
          </p:nvSpPr>
          <p:spPr bwMode="auto">
            <a:xfrm>
              <a:off x="1169984" y="3244717"/>
              <a:ext cx="2346961" cy="180222"/>
            </a:xfrm>
            <a:prstGeom prst="ellipse">
              <a:avLst/>
            </a:prstGeom>
            <a:noFill/>
            <a:ln w="6350" cap="flat" cmpd="sng" algn="ctr">
              <a:gradFill>
                <a:gsLst>
                  <a:gs pos="11000">
                    <a:schemeClr val="accent6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200" b="1" kern="0">
                <a:solidFill>
                  <a:prstClr val="black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933CDD6-2AA8-487D-AFD3-0470BC6CD8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销售业绩展示</a:t>
            </a:r>
          </a:p>
        </p:txBody>
      </p:sp>
    </p:spTree>
    <p:extLst>
      <p:ext uri="{BB962C8B-B14F-4D97-AF65-F5344CB8AC3E}">
        <p14:creationId xmlns:p14="http://schemas.microsoft.com/office/powerpoint/2010/main" val="12011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grpId="1" nodeType="withEffect" p14:presetBounceEnd="100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grpId="1" nodeType="withEffect" p14:presetBounceEnd="100000">
                                      <p:stCondLst>
                                        <p:cond delay="7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hold" grpId="1" nodeType="withEffect" p14:presetBounceEnd="100000">
                                      <p:stCondLst>
                                        <p:cond delay="11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43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grpId="1" nodeType="withEffect" p14:presetBounceEnd="1000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fill="hold" grpId="1" nodeType="withEffect" p14:presetBounceEnd="100000">
                                      <p:stCondLst>
                                        <p:cond delay="19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69" dur="100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fill="hold" grpId="1" nodeType="withEffect" p14:presetBounceEnd="100000">
                                      <p:stCondLst>
                                        <p:cond delay="23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82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5" grpId="0"/>
          <p:bldP spid="30" grpId="0"/>
          <p:bldP spid="30" grpId="1"/>
          <p:bldP spid="31" grpId="0"/>
          <p:bldP spid="39" grpId="0"/>
          <p:bldP spid="39" grpId="1"/>
          <p:bldP spid="40" grpId="0"/>
          <p:bldP spid="49" grpId="0"/>
          <p:bldP spid="49" grpId="1"/>
          <p:bldP spid="50" grpId="0"/>
          <p:bldP spid="58" grpId="0"/>
          <p:bldP spid="58" grpId="1"/>
          <p:bldP spid="59" grpId="0"/>
          <p:bldP spid="67" grpId="0"/>
          <p:bldP spid="67" grpId="1"/>
          <p:bldP spid="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0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00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6" presetClass="emph" presetSubtype="0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82" dur="1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5" grpId="0"/>
          <p:bldP spid="30" grpId="0"/>
          <p:bldP spid="30" grpId="1"/>
          <p:bldP spid="31" grpId="0"/>
          <p:bldP spid="39" grpId="0"/>
          <p:bldP spid="39" grpId="1"/>
          <p:bldP spid="40" grpId="0"/>
          <p:bldP spid="49" grpId="0"/>
          <p:bldP spid="49" grpId="1"/>
          <p:bldP spid="50" grpId="0"/>
          <p:bldP spid="58" grpId="0"/>
          <p:bldP spid="58" grpId="1"/>
          <p:bldP spid="59" grpId="0"/>
          <p:bldP spid="67" grpId="0"/>
          <p:bldP spid="67" grpId="1"/>
          <p:bldP spid="6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95D7F2E5-1D0F-42B1-A303-CD0208EDB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090347"/>
              </p:ext>
            </p:extLst>
          </p:nvPr>
        </p:nvGraphicFramePr>
        <p:xfrm>
          <a:off x="786985" y="2174240"/>
          <a:ext cx="11149014" cy="3969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图片 8" descr="钟表的特写&#10;&#10;描述已自动生成">
            <a:extLst>
              <a:ext uri="{FF2B5EF4-FFF2-40B4-BE49-F238E27FC236}">
                <a16:creationId xmlns:a16="http://schemas.microsoft.com/office/drawing/2014/main" id="{2A838E67-3C4F-4412-A1BE-44CF7D8743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142" y="3248522"/>
            <a:ext cx="357293" cy="35729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B93FEE5-A9CA-4223-915D-4AC469AC8F9C}"/>
              </a:ext>
            </a:extLst>
          </p:cNvPr>
          <p:cNvSpPr txBox="1"/>
          <p:nvPr/>
        </p:nvSpPr>
        <p:spPr>
          <a:xfrm>
            <a:off x="2369765" y="1908572"/>
            <a:ext cx="1223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300" dirty="0">
                <a:solidFill>
                  <a:schemeClr val="accent6"/>
                </a:solidFill>
              </a:rPr>
              <a:t>(</a:t>
            </a:r>
            <a:r>
              <a:rPr lang="zh-CN" altLang="en-US" sz="1300" dirty="0">
                <a:solidFill>
                  <a:schemeClr val="accent6"/>
                </a:solidFill>
              </a:rPr>
              <a:t>单位：</a:t>
            </a:r>
            <a:r>
              <a:rPr lang="en-US" altLang="zh-CN" sz="1300" dirty="0">
                <a:solidFill>
                  <a:schemeClr val="accent6"/>
                </a:solidFill>
              </a:rPr>
              <a:t>¥</a:t>
            </a:r>
            <a:r>
              <a:rPr lang="zh-CN" altLang="en-US" sz="1300" dirty="0">
                <a:solidFill>
                  <a:schemeClr val="accent6"/>
                </a:solidFill>
              </a:rPr>
              <a:t>万元</a:t>
            </a:r>
            <a:r>
              <a:rPr lang="en-US" altLang="zh-CN" sz="1300" dirty="0">
                <a:solidFill>
                  <a:schemeClr val="accent6"/>
                </a:solidFill>
              </a:rPr>
              <a:t>)</a:t>
            </a:r>
            <a:endParaRPr lang="zh-CN" altLang="en-US" sz="1300" dirty="0">
              <a:solidFill>
                <a:schemeClr val="accent6"/>
              </a:solidFill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6B2085E-7D8A-4AE6-BDFA-ADA7F1AA3C48}"/>
              </a:ext>
            </a:extLst>
          </p:cNvPr>
          <p:cNvGrpSpPr/>
          <p:nvPr/>
        </p:nvGrpSpPr>
        <p:grpSpPr>
          <a:xfrm>
            <a:off x="639706" y="3222581"/>
            <a:ext cx="724274" cy="616785"/>
            <a:chOff x="639706" y="3374981"/>
            <a:chExt cx="724274" cy="616785"/>
          </a:xfrm>
        </p:grpSpPr>
        <p:pic>
          <p:nvPicPr>
            <p:cNvPr id="10" name="图片 9" descr="图片包含 游戏机, 食物, 咖啡, 杯子&#10;&#10;描述已自动生成">
              <a:extLst>
                <a:ext uri="{FF2B5EF4-FFF2-40B4-BE49-F238E27FC236}">
                  <a16:creationId xmlns:a16="http://schemas.microsoft.com/office/drawing/2014/main" id="{838CD04D-F02C-4249-9811-479B9DC4F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706" y="3522436"/>
              <a:ext cx="724274" cy="469330"/>
            </a:xfrm>
            <a:prstGeom prst="rect">
              <a:avLst/>
            </a:prstGeom>
          </p:spPr>
        </p:pic>
        <p:pic>
          <p:nvPicPr>
            <p:cNvPr id="22" name="图片 21" descr="图片包含 游戏机, 桌子&#10;&#10;描述已自动生成">
              <a:extLst>
                <a:ext uri="{FF2B5EF4-FFF2-40B4-BE49-F238E27FC236}">
                  <a16:creationId xmlns:a16="http://schemas.microsoft.com/office/drawing/2014/main" id="{D9F21015-3EF7-43E5-BD29-6FC00608D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408" y="3374981"/>
              <a:ext cx="396991" cy="310151"/>
            </a:xfrm>
            <a:prstGeom prst="rect">
              <a:avLst/>
            </a:prstGeom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75AF690-A546-4B75-B661-1CF18FBB8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销售业绩展示</a:t>
            </a:r>
          </a:p>
        </p:txBody>
      </p:sp>
    </p:spTree>
    <p:extLst>
      <p:ext uri="{BB962C8B-B14F-4D97-AF65-F5344CB8AC3E}">
        <p14:creationId xmlns:p14="http://schemas.microsoft.com/office/powerpoint/2010/main" val="118237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 p14:presetBounceEnd="100000">
                                      <p:stCondLst>
                                        <p:cond delay="19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4" grpId="0" uiExpand="1">
            <p:bldSub>
              <a:bldChart bld="category"/>
            </p:bldSub>
          </p:bldGraphic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4">
                                                <p:graphicEl>
                                                  <a:chart seriesIdx="-4" categoryIdx="4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4" grpId="0" uiExpand="1">
            <p:bldSub>
              <a:bldChart bld="category"/>
            </p:bldSub>
          </p:bldGraphic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234DEE64-DB0F-4A76-921C-5431D61BA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94"/>
            <a:ext cx="12193056" cy="6858594"/>
          </a:xfrm>
          <a:prstGeom prst="rect">
            <a:avLst/>
          </a:prstGeom>
        </p:spPr>
      </p:pic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03BD1CCD-E7E1-4746-82AB-01C5858081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108455"/>
              </p:ext>
            </p:extLst>
          </p:nvPr>
        </p:nvGraphicFramePr>
        <p:xfrm>
          <a:off x="2879820" y="1131987"/>
          <a:ext cx="6432360" cy="552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矩形 19">
            <a:extLst>
              <a:ext uri="{FF2B5EF4-FFF2-40B4-BE49-F238E27FC236}">
                <a16:creationId xmlns:a16="http://schemas.microsoft.com/office/drawing/2014/main" id="{56175CDE-EF9C-44E8-82AE-D5201831EAC4}"/>
              </a:ext>
            </a:extLst>
          </p:cNvPr>
          <p:cNvSpPr/>
          <p:nvPr/>
        </p:nvSpPr>
        <p:spPr>
          <a:xfrm>
            <a:off x="4675079" y="3445704"/>
            <a:ext cx="2841842" cy="6572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rmAutofit lnSpcReduction="10000"/>
          </a:bodyPr>
          <a:lstStyle/>
          <a:p>
            <a:pPr algn="ctr">
              <a:lnSpc>
                <a:spcPct val="135000"/>
              </a:lnSpc>
            </a:pPr>
            <a:r>
              <a:rPr kumimoji="1" lang="en-US" altLang="zh-CN" sz="3600" b="1" spc="100" dirty="0">
                <a:solidFill>
                  <a:schemeClr val="accent2"/>
                </a:solidFill>
                <a:effectLst>
                  <a:outerShdw blurRad="254000" dist="254000" dir="5400000" sx="103000" sy="103000" algn="ctr" rotWithShape="0">
                    <a:schemeClr val="tx1">
                      <a:alpha val="70000"/>
                    </a:schemeClr>
                  </a:outerShdw>
                </a:effectLst>
                <a:latin typeface="+mj-ea"/>
                <a:ea typeface="+mj-ea"/>
              </a:rPr>
              <a:t>60.000.000</a:t>
            </a:r>
            <a:endParaRPr kumimoji="1" lang="zh-CN" altLang="en-US" sz="3600" b="1" spc="100" dirty="0">
              <a:solidFill>
                <a:schemeClr val="accent2"/>
              </a:solidFill>
              <a:effectLst>
                <a:outerShdw blurRad="254000" dist="254000" dir="5400000" sx="103000" sy="103000" algn="ctr" rotWithShape="0">
                  <a:schemeClr val="tx1">
                    <a:alpha val="7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8F74108-5B72-46F8-9533-12A7CC6F2434}"/>
              </a:ext>
            </a:extLst>
          </p:cNvPr>
          <p:cNvSpPr txBox="1"/>
          <p:nvPr/>
        </p:nvSpPr>
        <p:spPr>
          <a:xfrm>
            <a:off x="5925120" y="3094831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accent2"/>
                </a:solidFill>
              </a:rPr>
              <a:t>¥</a:t>
            </a:r>
            <a:endParaRPr lang="zh-CN" altLang="en-US" sz="2200" dirty="0">
              <a:solidFill>
                <a:schemeClr val="accent2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305F668-3A9A-4C99-9B8B-AF93B408E14F}"/>
              </a:ext>
            </a:extLst>
          </p:cNvPr>
          <p:cNvSpPr txBox="1"/>
          <p:nvPr/>
        </p:nvSpPr>
        <p:spPr>
          <a:xfrm flipH="1">
            <a:off x="5118809" y="4251190"/>
            <a:ext cx="195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gradFill>
                  <a:gsLst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lin ang="5400000" scaled="1"/>
                </a:gradFill>
                <a:latin typeface="+mn-ea"/>
              </a:rPr>
              <a:t>20XX</a:t>
            </a:r>
            <a:r>
              <a:rPr kumimoji="1" lang="zh-CN" altLang="en-US" dirty="0">
                <a:gradFill>
                  <a:gsLst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lin ang="5400000" scaled="1"/>
                </a:gradFill>
                <a:latin typeface="+mn-ea"/>
              </a:rPr>
              <a:t>年销售业绩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606458-44F5-4424-B491-3C38C435A7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销售业绩分布</a:t>
            </a:r>
          </a:p>
        </p:txBody>
      </p:sp>
    </p:spTree>
    <p:extLst>
      <p:ext uri="{BB962C8B-B14F-4D97-AF65-F5344CB8AC3E}">
        <p14:creationId xmlns:p14="http://schemas.microsoft.com/office/powerpoint/2010/main" val="26882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grpId="1" nodeType="withEffect" p14:presetBounceEnd="100000">
                                      <p:stCondLst>
                                        <p:cond delay="1100"/>
                                      </p:stCondLst>
                                      <p:childTnLst>
                                        <p:animScale p14:bounceEnd="100000">
                                          <p:cBhvr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6" grpId="0">
            <p:bldAsOne/>
          </p:bldGraphic>
          <p:bldP spid="20" grpId="0"/>
          <p:bldP spid="20" grpId="1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6" grpId="0">
            <p:bldAsOne/>
          </p:bldGraphic>
          <p:bldP spid="20" grpId="0"/>
          <p:bldP spid="20" grpId="1"/>
          <p:bldP spid="21" grpId="0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1D3AE8C-4B94-4879-A8A7-F733916358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99724" y="1330195"/>
            <a:ext cx="1096951" cy="1103702"/>
          </a:xfrm>
          <a:prstGeom prst="rect">
            <a:avLst/>
          </a:prstGeom>
        </p:spPr>
      </p:pic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A8F4F4D7-181E-4E4C-B17E-840A31539A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0844684"/>
              </p:ext>
            </p:extLst>
          </p:nvPr>
        </p:nvGraphicFramePr>
        <p:xfrm>
          <a:off x="578209" y="1497711"/>
          <a:ext cx="11035582" cy="463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26101976-7090-4385-A2D9-6C55EE8C9C87}"/>
              </a:ext>
            </a:extLst>
          </p:cNvPr>
          <p:cNvSpPr txBox="1"/>
          <p:nvPr/>
        </p:nvSpPr>
        <p:spPr>
          <a:xfrm>
            <a:off x="695324" y="1685052"/>
            <a:ext cx="12234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300" dirty="0">
                <a:solidFill>
                  <a:schemeClr val="accent6"/>
                </a:solidFill>
              </a:rPr>
              <a:t>(</a:t>
            </a:r>
            <a:r>
              <a:rPr lang="zh-CN" altLang="en-US" sz="1300" dirty="0">
                <a:solidFill>
                  <a:schemeClr val="accent6"/>
                </a:solidFill>
              </a:rPr>
              <a:t>单位：</a:t>
            </a:r>
            <a:r>
              <a:rPr lang="en-US" altLang="zh-CN" sz="1300" dirty="0">
                <a:solidFill>
                  <a:schemeClr val="accent6"/>
                </a:solidFill>
              </a:rPr>
              <a:t>¥</a:t>
            </a:r>
            <a:r>
              <a:rPr lang="zh-CN" altLang="en-US" sz="1300" dirty="0">
                <a:solidFill>
                  <a:schemeClr val="accent6"/>
                </a:solidFill>
              </a:rPr>
              <a:t>万元</a:t>
            </a:r>
            <a:r>
              <a:rPr lang="en-US" altLang="zh-CN" sz="1300" dirty="0">
                <a:solidFill>
                  <a:schemeClr val="accent6"/>
                </a:solidFill>
              </a:rPr>
              <a:t>)</a:t>
            </a:r>
            <a:endParaRPr lang="zh-CN" altLang="en-US" sz="1300" dirty="0">
              <a:solidFill>
                <a:schemeClr val="accent6"/>
              </a:solidFill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1BCE146-EFBE-4A9B-B37A-13D8329B1B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销售业绩走势</a:t>
            </a:r>
          </a:p>
        </p:txBody>
      </p:sp>
    </p:spTree>
    <p:extLst>
      <p:ext uri="{BB962C8B-B14F-4D97-AF65-F5344CB8AC3E}">
        <p14:creationId xmlns:p14="http://schemas.microsoft.com/office/powerpoint/2010/main" val="15416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series"/>
        </p:bldSub>
      </p:bldGraphic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3481;"/>
</p:tagLst>
</file>

<file path=ppt/theme/theme1.xml><?xml version="1.0" encoding="utf-8"?>
<a:theme xmlns:a="http://schemas.openxmlformats.org/drawingml/2006/main" name="Office 主题​​">
  <a:themeElements>
    <a:clrScheme name="稿定PPT6">
      <a:dk1>
        <a:sysClr val="windowText" lastClr="000000"/>
      </a:dk1>
      <a:lt1>
        <a:sysClr val="window" lastClr="FFFFFF"/>
      </a:lt1>
      <a:dk2>
        <a:srgbClr val="E7E6E6"/>
      </a:dk2>
      <a:lt2>
        <a:srgbClr val="44546A"/>
      </a:lt2>
      <a:accent1>
        <a:srgbClr val="942D0F"/>
      </a:accent1>
      <a:accent2>
        <a:srgbClr val="FFE5B4"/>
      </a:accent2>
      <a:accent3>
        <a:srgbClr val="FEF1DA"/>
      </a:accent3>
      <a:accent4>
        <a:srgbClr val="FCC160"/>
      </a:accent4>
      <a:accent5>
        <a:srgbClr val="EA6C29"/>
      </a:accent5>
      <a:accent6>
        <a:srgbClr val="DBB48D"/>
      </a:accent6>
      <a:hlink>
        <a:srgbClr val="0563C1"/>
      </a:hlink>
      <a:folHlink>
        <a:srgbClr val="954F72"/>
      </a:folHlink>
    </a:clrScheme>
    <a:fontScheme name="OPs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25000">
              <a:schemeClr val="accent3"/>
            </a:gs>
            <a:gs pos="100000">
              <a:schemeClr val="accent4"/>
            </a:gs>
            <a:gs pos="0">
              <a:schemeClr val="accent2"/>
            </a:gs>
          </a:gsLst>
          <a:path path="circle">
            <a:fillToRect r="100000" b="100000"/>
          </a:path>
        </a:gradFill>
        <a:ln w="38100"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chemeClr val="bg1">
            <a:alpha val="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b="1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8807</TotalTime>
  <Words>1940</Words>
  <Application>Microsoft Office PowerPoint</Application>
  <PresentationFormat>宽屏</PresentationFormat>
  <Paragraphs>396</Paragraphs>
  <Slides>38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9" baseType="lpstr">
      <vt:lpstr>OPPOSans M</vt:lpstr>
      <vt:lpstr>等线</vt:lpstr>
      <vt:lpstr>思源宋体 CN Heavy</vt:lpstr>
      <vt:lpstr>思源宋体 Heavy</vt:lpstr>
      <vt:lpstr>微软雅黑</vt:lpstr>
      <vt:lpstr>微软雅黑</vt:lpstr>
      <vt:lpstr>微软雅黑 Light</vt:lpstr>
      <vt:lpstr>Arial</vt:lpstr>
      <vt:lpstr>Calibri</vt:lpstr>
      <vt:lpstr>Segoe UI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 云朵</dc:creator>
  <cp:lastModifiedBy>Xin Zhang (FA Talent)</cp:lastModifiedBy>
  <cp:revision>2547</cp:revision>
  <dcterms:created xsi:type="dcterms:W3CDTF">2021-09-08T01:56:03Z</dcterms:created>
  <dcterms:modified xsi:type="dcterms:W3CDTF">2022-01-07T10:56:56Z</dcterms:modified>
</cp:coreProperties>
</file>